
<file path=[Content_Types].xml><?xml version="1.0" encoding="utf-8"?>
<Types xmlns="http://schemas.openxmlformats.org/package/2006/content-types">
  <Default Extension="bin" ContentType="application/vnd.ms-office.activeX"/>
  <Default Extension="emf" ContentType="image/x-emf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5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8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9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activeX/activeX1.xml" ContentType="application/vnd.ms-office.activeX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3707" r:id="rId2"/>
    <p:sldMasterId id="2147483749" r:id="rId3"/>
    <p:sldMasterId id="2147483763" r:id="rId4"/>
    <p:sldMasterId id="2147483789" r:id="rId5"/>
    <p:sldMasterId id="2147483801" r:id="rId6"/>
    <p:sldMasterId id="2147483813" r:id="rId7"/>
    <p:sldMasterId id="2147483824" r:id="rId8"/>
    <p:sldMasterId id="2147483835" r:id="rId9"/>
    <p:sldMasterId id="2147483847" r:id="rId10"/>
  </p:sldMasterIdLst>
  <p:notesMasterIdLst>
    <p:notesMasterId r:id="rId57"/>
  </p:notesMasterIdLst>
  <p:sldIdLst>
    <p:sldId id="267" r:id="rId11"/>
    <p:sldId id="257" r:id="rId12"/>
    <p:sldId id="256" r:id="rId13"/>
    <p:sldId id="258" r:id="rId14"/>
    <p:sldId id="259" r:id="rId15"/>
    <p:sldId id="260" r:id="rId16"/>
    <p:sldId id="261" r:id="rId17"/>
    <p:sldId id="2007577185" r:id="rId18"/>
    <p:sldId id="2007577194" r:id="rId19"/>
    <p:sldId id="2007577187" r:id="rId20"/>
    <p:sldId id="353" r:id="rId21"/>
    <p:sldId id="262" r:id="rId22"/>
    <p:sldId id="263" r:id="rId23"/>
    <p:sldId id="2007577188" r:id="rId24"/>
    <p:sldId id="2007577138" r:id="rId25"/>
    <p:sldId id="2007577139" r:id="rId26"/>
    <p:sldId id="2007577140" r:id="rId27"/>
    <p:sldId id="401" r:id="rId28"/>
    <p:sldId id="2007577148" r:id="rId29"/>
    <p:sldId id="2007577189" r:id="rId30"/>
    <p:sldId id="2007577190" r:id="rId31"/>
    <p:sldId id="2007577193" r:id="rId32"/>
    <p:sldId id="331" r:id="rId33"/>
    <p:sldId id="319" r:id="rId34"/>
    <p:sldId id="2007577145" r:id="rId35"/>
    <p:sldId id="396" r:id="rId36"/>
    <p:sldId id="2007577191" r:id="rId37"/>
    <p:sldId id="2007577192" r:id="rId38"/>
    <p:sldId id="276" r:id="rId39"/>
    <p:sldId id="349" r:id="rId40"/>
    <p:sldId id="759" r:id="rId41"/>
    <p:sldId id="264" r:id="rId42"/>
    <p:sldId id="340" r:id="rId43"/>
    <p:sldId id="365" r:id="rId44"/>
    <p:sldId id="366" r:id="rId45"/>
    <p:sldId id="364" r:id="rId46"/>
    <p:sldId id="384" r:id="rId47"/>
    <p:sldId id="2007577184" r:id="rId48"/>
    <p:sldId id="383" r:id="rId49"/>
    <p:sldId id="378" r:id="rId50"/>
    <p:sldId id="268" r:id="rId51"/>
    <p:sldId id="355" r:id="rId52"/>
    <p:sldId id="347" r:id="rId53"/>
    <p:sldId id="367" r:id="rId54"/>
    <p:sldId id="358" r:id="rId55"/>
    <p:sldId id="395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88785" autoAdjust="0"/>
  </p:normalViewPr>
  <p:slideViewPr>
    <p:cSldViewPr snapToGrid="0">
      <p:cViewPr varScale="1">
        <p:scale>
          <a:sx n="60" d="100"/>
          <a:sy n="60" d="100"/>
        </p:scale>
        <p:origin x="90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viewProps" Target="view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531024-A18C-4F9C-8644-69C6B5BC37CC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5B736-C83E-46C1-9A55-3A01A71C8D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629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Cách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: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đồ</a:t>
            </a:r>
            <a:r>
              <a:rPr lang="en-US" dirty="0"/>
              <a:t> </a:t>
            </a:r>
            <a:r>
              <a:rPr lang="en-US" dirty="0" err="1"/>
              <a:t>dùng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tập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ra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,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xong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khinh</a:t>
            </a:r>
            <a:r>
              <a:rPr lang="en-US" dirty="0"/>
              <a:t> </a:t>
            </a:r>
            <a:r>
              <a:rPr lang="en-US" dirty="0" err="1"/>
              <a:t>khí</a:t>
            </a:r>
            <a:r>
              <a:rPr lang="en-US" dirty="0"/>
              <a:t> </a:t>
            </a:r>
            <a:r>
              <a:rPr lang="en-US" dirty="0" err="1"/>
              <a:t>cầu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tục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xong</a:t>
            </a:r>
            <a:r>
              <a:rPr lang="en-US" dirty="0"/>
              <a:t> </a:t>
            </a:r>
            <a:r>
              <a:rPr lang="en-US" dirty="0" err="1"/>
              <a:t>hết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nút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tiếp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25B736-C83E-46C1-9A55-3A01A71C8D6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533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49D3E0-124D-4DFF-AE99-4EA4CC201DB4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A38487-C24C-4966-9DA1-EB22F36449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8146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A38487-C24C-4966-9DA1-EB22F36449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751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A38487-C24C-4966-9DA1-EB22F36449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385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A38487-C24C-4966-9DA1-EB22F36449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2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A38487-C24C-4966-9DA1-EB22F36449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993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A38487-C24C-4966-9DA1-EB22F36449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1310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3295CC-E057-4A62-B462-0FC7E02321B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204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2" y="2130429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2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6E9206-D2D6-4057-92D4-39C87A03E66D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9/28/2024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11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3002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0294813"/>
      </p:ext>
    </p:extLst>
  </p:cSld>
  <p:clrMapOvr>
    <a:masterClrMapping/>
  </p:clrMapOvr>
  <p:transition spd="slow">
    <p:cov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82493"/>
      </p:ext>
    </p:extLst>
  </p:cSld>
  <p:clrMapOvr>
    <a:masterClrMapping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874836"/>
      </p:ext>
    </p:extLst>
  </p:cSld>
  <p:clrMapOvr>
    <a:masterClrMapping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870665"/>
      </p:ext>
    </p:extLst>
  </p:cSld>
  <p:clrMapOvr>
    <a:masterClrMapping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2024/9/28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3558082"/>
      </p:ext>
    </p:extLst>
  </p:cSld>
  <p:clrMapOvr>
    <a:masterClrMapping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2024/9/28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630465"/>
      </p:ext>
    </p:extLst>
  </p:cSld>
  <p:clrMapOvr>
    <a:masterClrMapping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2024/9/28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682024"/>
      </p:ext>
    </p:extLst>
  </p:cSld>
  <p:clrMapOvr>
    <a:masterClrMapping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518643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911479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2024/9/28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6856509"/>
      </p:ext>
    </p:extLst>
  </p:cSld>
  <p:clrMapOvr>
    <a:masterClrMapping/>
  </p:clrMapOvr>
  <p:transition spd="slow">
    <p:cove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561576"/>
      </p:ext>
    </p:extLst>
  </p:cSld>
  <p:clrMapOvr>
    <a:masterClrMapping/>
  </p:clrMapOvr>
  <p:transition spd="slow">
    <p:cove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161027"/>
      </p:ext>
    </p:extLst>
  </p:cSld>
  <p:clrMapOvr>
    <a:masterClrMapping/>
  </p:clrMapOvr>
  <p:transition spd="slow">
    <p:cove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277839"/>
      </p:ext>
    </p:extLst>
  </p:cSld>
  <p:clrMapOvr>
    <a:masterClrMapping/>
  </p:clrMapOvr>
  <p:transition spd="slow">
    <p:cove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276244"/>
      </p:ext>
    </p:extLst>
  </p:cSld>
  <p:clrMapOvr>
    <a:masterClrMapping/>
  </p:clrMapOvr>
  <p:transition spd="slow">
    <p:cover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865133"/>
      </p:ext>
    </p:extLst>
  </p:cSld>
  <p:clrMapOvr>
    <a:masterClrMapping/>
  </p:clrMapOvr>
  <p:transition spd="slow">
    <p:cover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615550"/>
      </p:ext>
    </p:extLst>
  </p:cSld>
  <p:clrMapOvr>
    <a:masterClrMapping/>
  </p:clrMapOvr>
  <p:transition spd="slow">
    <p:cover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558739"/>
      </p:ext>
    </p:extLst>
  </p:cSld>
  <p:clrMapOvr>
    <a:masterClrMapping/>
  </p:clrMapOvr>
  <p:transition spd="slow">
    <p:cover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945809"/>
      </p:ext>
    </p:extLst>
  </p:cSld>
  <p:clrMapOvr>
    <a:masterClrMapping/>
  </p:clrMapOvr>
  <p:transition spd="slow">
    <p:cover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672200"/>
      </p:ext>
    </p:extLst>
  </p:cSld>
  <p:clrMapOvr>
    <a:masterClrMapping/>
  </p:clrMapOvr>
  <p:transition spd="slow">
    <p:cover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516099"/>
      </p:ext>
    </p:extLst>
  </p:cSld>
  <p:clrMapOvr>
    <a:masterClrMapping/>
  </p:clrMapOvr>
  <p:transition spd="slow">
    <p:cover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6463"/>
      </p:ext>
    </p:extLst>
  </p:cSld>
  <p:clrMapOvr>
    <a:masterClrMapping/>
  </p:clrMapOvr>
  <p:transition spd="slow">
    <p:cover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0668655"/>
      </p:ext>
    </p:extLst>
  </p:cSld>
  <p:clrMapOvr>
    <a:masterClrMapping/>
  </p:clrMapOvr>
  <p:transition spd="slow">
    <p:cover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</a:p>
        </p:txBody>
      </p:sp>
    </p:spTree>
    <p:extLst>
      <p:ext uri="{BB962C8B-B14F-4D97-AF65-F5344CB8AC3E}">
        <p14:creationId xmlns:p14="http://schemas.microsoft.com/office/powerpoint/2010/main" val="3053367951"/>
      </p:ext>
    </p:extLst>
  </p:cSld>
  <p:clrMapOvr>
    <a:masterClrMapping/>
  </p:clrMapOvr>
  <p:transition spd="slow">
    <p:cover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0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25FAD-0DEB-4948-BB09-54AB1BFA1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599913-8CE6-4F93-B491-244C54B7A5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BACCC-3EC5-4085-B169-C12F0C4A4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A65D-D112-4269-808D-C3AE3219D1F9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42741-AA72-47F2-BE04-8FB702AA2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377B2C-B0C3-48B7-8FD4-A17ED8B12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A9E0-B317-46C4-AB6D-DF512CC6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3222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33DCA-F801-4A36-BD0B-CE45DFBD6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559ED-EA12-4800-B744-6C71FDAA70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42C9C-DBC6-4200-BC1B-019B56C46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A65D-D112-4269-808D-C3AE3219D1F9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3338D6-7166-447E-A569-48D9B67DA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1B55B0-2032-452F-B55D-3AAECF0E9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A9E0-B317-46C4-AB6D-DF512CC6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73488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4E9B-97C1-49C6-85CC-BE25069DB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EA2557-66ED-43DB-BE3D-50AD3BFBB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88185-5568-4C66-AD56-0A229CB2F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A65D-D112-4269-808D-C3AE3219D1F9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0FE11-C873-4193-99A1-7A0BF7DC9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B951E-F128-46E2-875C-CA74B60F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A9E0-B317-46C4-AB6D-DF512CC6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8658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26D34-E7EE-43FE-A2E7-D12452EF4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CAF0D-6AD0-481D-8AFF-4867C735E0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5A134-26F9-4AEC-B356-59374DB38A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624438-E257-4626-A039-6884259D6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A65D-D112-4269-808D-C3AE3219D1F9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EFE31-F723-4006-97BD-5783A9F90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BB339D-5DD6-4D30-8D15-DF4F0E357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A9E0-B317-46C4-AB6D-DF512CC6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8718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BF0B0-FACE-4352-B319-7CCF61678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82033D-B322-41EA-A8BE-30BB8B5317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FFF394-D3CE-462A-92CC-2C3F147593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25DE56-3D5D-4C1C-9984-56C8BBD888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CDF23F-B8C7-44FF-8D33-35DC5CACA5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BAE0E0-A879-4FB5-AD72-742B504D0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A65D-D112-4269-808D-C3AE3219D1F9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BE4EF9-9FF2-4C46-A0F0-3CC8257AF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4D59A0-D78A-45F8-A2C3-F3FAF3189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A9E0-B317-46C4-AB6D-DF512CC6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3769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552EB-4BD5-42C5-8AE6-E5EDBD865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348D47-76C3-41E6-A455-E12C14F11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A65D-D112-4269-808D-C3AE3219D1F9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3CF8AE-E328-4A3F-A312-3F3A18970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1578DE-1898-4B4A-A6F3-2EB8D9E9D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A9E0-B317-46C4-AB6D-DF512CC6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481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2E1DB8E-D185-4F8E-BBCF-B923C9D2E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A65D-D112-4269-808D-C3AE3219D1F9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3BC94-71C6-46C5-BD34-7C91A0F05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51AA7E-F8C9-43AB-8DC7-238F9CEC4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A9E0-B317-46C4-AB6D-DF512CC6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6340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51A5C-4CA5-4A82-8D3E-AD75211AC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FF027-074F-4EA6-8EBF-7A3B68354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B0D446-9457-422D-AB0F-DD201AA84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56F60C-9A70-47B3-83AB-FF528DD4B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A65D-D112-4269-808D-C3AE3219D1F9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E37E61-06CF-4D16-B54F-E78295843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9DD6B1-D1EC-41F8-95BA-5177A7B5B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A9E0-B317-46C4-AB6D-DF512CC6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5815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ECD55-4054-414D-B864-177F51593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514D52-F8AD-43F6-99B8-BBF141D6FC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98C94-B71B-4823-95E2-E4E5BF5A0A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5E143B-3597-4243-925E-A499B40CE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A65D-D112-4269-808D-C3AE3219D1F9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252FE6-C358-4564-A92F-31744D621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15431A-3A2A-4F41-A7C2-E987A1AA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A9E0-B317-46C4-AB6D-DF512CC6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228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314BD-51B9-4A83-A7C1-65CC90329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2D8658-03B6-447D-A26D-DA9697C4A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89A38-A550-4BD4-ABA7-C9758B75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A65D-D112-4269-808D-C3AE3219D1F9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89D27-552E-4BDC-9337-1F67F0295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CFC0AA-09E3-468D-B0EB-8B25CCB7F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A9E0-B317-46C4-AB6D-DF512CC6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7943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9CBFEE-3317-4F89-878C-659E89116B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203D01-5B14-49BF-8185-F5099FF467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768454-EF4C-44B1-9159-4ABDD7969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6A65D-D112-4269-808D-C3AE3219D1F9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E0A39-6280-4DA9-835A-097D035CC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63F7D8-72D3-4C04-AD1E-C4DA01360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A9E0-B317-46C4-AB6D-DF512CC69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75853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A16E8-25CD-4BB1-A6F0-E393A17E4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9B8084-349B-4FC2-947A-F8EE070E6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99D30-1757-4D32-86E1-92DFD03D4B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234D4-583E-4660-BE3D-19A6BFBD9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3AB1A-66AC-4195-AC48-D2944A756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1298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9FE19-7B44-43E1-8139-5A35F7A3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0F0F7-F4FC-4929-A30D-21A9560124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DB78C-9449-4089-A5C6-C5F0047499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08A65-DEEF-430C-B3A4-39D34301A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238D1-3019-42F4-98EE-16C088A15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0564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B164D-742C-481D-B7F7-09A69C3B0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0C1808-4475-43F8-B50C-85D8419D9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0A373-5D21-44E7-A0D0-F4C83E8776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06F6A-7B47-4242-A617-4223BBAA3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539DA-64AD-4701-A414-B589CAD4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33605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2C76-58B4-408C-90E1-8A9238CC5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69C74-AA7C-419E-AF86-2F6E42498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E5BD10-B728-4E53-832A-8EB0ED0AE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C9ACB0-D610-462C-AE3F-3BF002AF01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468270-48E7-45C0-863C-EA65D8E7C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62B87-41ED-45C4-8644-082BC49C2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120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D0284-4833-4142-A2C5-097589EFB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CD943F-B380-4685-BF76-079242861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C2714-D8F6-42DF-96BA-CBFE609D6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6FDD81-4D7B-46C7-8E6E-3C23CB3F92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AD39AB-77B6-4860-9166-50D71C9A06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DA72BD-890B-4302-8631-349A6B378B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8BDE24-05C9-4C83-BBD3-89BD796D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DEF334-BE3A-44F5-B3B9-832D5D27F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44936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19519-3A6F-4452-A32A-E0264319B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5A6D54-C5F2-40D0-B40B-081C92863B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D27A72-50B2-46CF-9866-4765DE99E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463FE1-6658-4EDC-AD9E-56DBAEB85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93213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0BA85D-CD57-45FA-9A60-EE88ED26FE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C04A3-E4ED-4565-9D14-74B706C46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16278-B3D0-464A-B2EA-CBD1C695D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0972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0A3DB-79AC-47E6-B5A4-FBCD77AF1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46DEC-CE9C-4E08-B3D9-FEF5240ED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513738-C579-41D1-A994-8EE073FDC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732238-B2A6-4391-A2EB-B4E0830C7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37E6E1-13F2-4E43-B010-BAAF45B1F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FA5728-BD65-40E9-B183-950DD12BE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337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2A5A-5BF7-4458-89A8-A1A4FDFE8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CFE042-6127-4728-AAFB-0DE2C5241A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107BA-CB03-453F-A015-0596207AB1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D3B46E-3248-4C2F-9EB2-B1352F1079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976CE0-C550-433C-985A-742421A32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44B274-06DB-40BA-98C6-991505EDE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1374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9831C-54BB-4599-9571-23054A654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9E24A5-08CD-4B02-BB29-6E8F1A24D4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BBF3F-DD74-4E05-A353-CEE7C8EC46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59D5D-718E-4D76-BBE0-83D11DCCC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69DAB-2550-4237-83CC-5CDE96EF0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0539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654CFC-4BFA-4658-86C6-5B8C9132D0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AA3B0A-3CB6-4A29-8BC6-76F8E4745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4FAC7-03D0-4902-A08D-2BEFA2811C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B4FAC-D363-4558-9105-6DF82A1F4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952F6-F720-4C1E-9FF6-2DC74FC63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44940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A16E8-25CD-4BB1-A6F0-E393A17E4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9B8084-349B-4FC2-947A-F8EE070E6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99D30-1757-4D32-86E1-92DFD03D4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234D4-583E-4660-BE3D-19A6BFBD94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13AB1A-66AC-4195-AC48-D2944A756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990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9FE19-7B44-43E1-8139-5A35F7A32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0F0F7-F4FC-4929-A30D-21A956012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DB78C-9449-4089-A5C6-C5F004749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08A65-DEEF-430C-B3A4-39D34301A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238D1-3019-42F4-98EE-16C088A15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8076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B164D-742C-481D-B7F7-09A69C3B0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0C1808-4475-43F8-B50C-85D8419D9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0A373-5D21-44E7-A0D0-F4C83E877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F06F6A-7B47-4242-A617-4223BBAA3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539DA-64AD-4701-A414-B589CAD4E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668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2C76-58B4-408C-90E1-8A9238CC5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69C74-AA7C-419E-AF86-2F6E42498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E5BD10-B728-4E53-832A-8EB0ED0AE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C9ACB0-D610-462C-AE3F-3BF002AF0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468270-48E7-45C0-863C-EA65D8E7C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462B87-41ED-45C4-8644-082BC49C2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7351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D0284-4833-4142-A2C5-097589EFB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CD943F-B380-4685-BF76-079242861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FC2714-D8F6-42DF-96BA-CBFE609D6A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6FDD81-4D7B-46C7-8E6E-3C23CB3F92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AD39AB-77B6-4860-9166-50D71C9A06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DA72BD-890B-4302-8631-349A6B378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8BDE24-05C9-4C83-BBD3-89BD796DA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DEF334-BE3A-44F5-B3B9-832D5D27F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08986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19519-3A6F-4452-A32A-E0264319B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5A6D54-C5F2-40D0-B40B-081C92863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D27A72-50B2-46CF-9866-4765DE99E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463FE1-6658-4EDC-AD9E-56DBAEB85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923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0BA85D-CD57-45FA-9A60-EE88ED26F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C04A3-E4ED-4565-9D14-74B706C46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616278-B3D0-464A-B2EA-CBD1C695D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02988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0A3DB-79AC-47E6-B5A4-FBCD77AF1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46DEC-CE9C-4E08-B3D9-FEF5240ED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513738-C579-41D1-A994-8EE073FDC2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732238-B2A6-4391-A2EB-B4E0830C7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37E6E1-13F2-4E43-B010-BAAF45B1F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FA5728-BD65-40E9-B183-950DD12BE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8110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D2A5A-5BF7-4458-89A8-A1A4FDFE82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CFE042-6127-4728-AAFB-0DE2C5241A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1107BA-CB03-453F-A015-0596207AB1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D3B46E-3248-4C2F-9EB2-B1352F107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976CE0-C550-433C-985A-742421A32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44B274-06DB-40BA-98C6-991505EDE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9593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9831C-54BB-4599-9571-23054A654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9E24A5-08CD-4B02-BB29-6E8F1A24D4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BBF3F-DD74-4E05-A353-CEE7C8EC4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59D5D-718E-4D76-BBE0-83D11DCCC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B69DAB-2550-4237-83CC-5CDE96EF0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5335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654CFC-4BFA-4658-86C6-5B8C9132D0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AA3B0A-3CB6-4A29-8BC6-76F8E47450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D4FAC7-03D0-4902-A08D-2BEFA2811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B4FAC-D363-4558-9105-6DF82A1F4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952F6-F720-4C1E-9FF6-2DC74FC63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1145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5545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 userDrawn="1">
  <p:cSld name="Title only 1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oogle Shape;336;p27"/>
          <p:cNvGrpSpPr/>
          <p:nvPr/>
        </p:nvGrpSpPr>
        <p:grpSpPr>
          <a:xfrm rot="-2700000">
            <a:off x="11596805" y="2017357"/>
            <a:ext cx="279531" cy="259997"/>
            <a:chOff x="2803325" y="4061175"/>
            <a:chExt cx="209650" cy="195000"/>
          </a:xfrm>
        </p:grpSpPr>
        <p:sp>
          <p:nvSpPr>
            <p:cNvPr id="337" name="Google Shape;337;p27"/>
            <p:cNvSpPr/>
            <p:nvPr/>
          </p:nvSpPr>
          <p:spPr>
            <a:xfrm>
              <a:off x="2881325" y="4061175"/>
              <a:ext cx="53650" cy="195000"/>
            </a:xfrm>
            <a:custGeom>
              <a:avLst/>
              <a:gdLst/>
              <a:ahLst/>
              <a:cxnLst/>
              <a:rect l="l" t="t" r="r" b="b"/>
              <a:pathLst>
                <a:path w="2146" h="7800" extrusionOk="0">
                  <a:moveTo>
                    <a:pt x="2146" y="0"/>
                  </a:moveTo>
                  <a:cubicBezTo>
                    <a:pt x="940" y="2412"/>
                    <a:pt x="0" y="5103"/>
                    <a:pt x="0" y="7800"/>
                  </a:cubicBezTo>
                </a:path>
              </a:pathLst>
            </a:custGeom>
            <a:noFill/>
            <a:ln w="19050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38" name="Google Shape;338;p27"/>
            <p:cNvSpPr/>
            <p:nvPr/>
          </p:nvSpPr>
          <p:spPr>
            <a:xfrm>
              <a:off x="2813075" y="4145147"/>
              <a:ext cx="180400" cy="33025"/>
            </a:xfrm>
            <a:custGeom>
              <a:avLst/>
              <a:gdLst/>
              <a:ahLst/>
              <a:cxnLst/>
              <a:rect l="l" t="t" r="r" b="b"/>
              <a:pathLst>
                <a:path w="7216" h="1321" extrusionOk="0">
                  <a:moveTo>
                    <a:pt x="0" y="151"/>
                  </a:moveTo>
                  <a:cubicBezTo>
                    <a:pt x="2418" y="-151"/>
                    <a:pt x="5037" y="231"/>
                    <a:pt x="7216" y="1321"/>
                  </a:cubicBezTo>
                </a:path>
              </a:pathLst>
            </a:custGeom>
            <a:noFill/>
            <a:ln w="19050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39" name="Google Shape;339;p27"/>
            <p:cNvSpPr/>
            <p:nvPr/>
          </p:nvSpPr>
          <p:spPr>
            <a:xfrm>
              <a:off x="2803325" y="4097125"/>
              <a:ext cx="209650" cy="146250"/>
            </a:xfrm>
            <a:custGeom>
              <a:avLst/>
              <a:gdLst/>
              <a:ahLst/>
              <a:cxnLst/>
              <a:rect l="l" t="t" r="r" b="b"/>
              <a:pathLst>
                <a:path w="8386" h="5850" extrusionOk="0">
                  <a:moveTo>
                    <a:pt x="8386" y="0"/>
                  </a:moveTo>
                  <a:cubicBezTo>
                    <a:pt x="5079" y="827"/>
                    <a:pt x="1524" y="2802"/>
                    <a:pt x="0" y="5850"/>
                  </a:cubicBezTo>
                </a:path>
              </a:pathLst>
            </a:custGeom>
            <a:noFill/>
            <a:ln w="19050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40" name="Google Shape;340;p27"/>
            <p:cNvSpPr/>
            <p:nvPr/>
          </p:nvSpPr>
          <p:spPr>
            <a:xfrm>
              <a:off x="2844763" y="4075800"/>
              <a:ext cx="117025" cy="180375"/>
            </a:xfrm>
            <a:custGeom>
              <a:avLst/>
              <a:gdLst/>
              <a:ahLst/>
              <a:cxnLst/>
              <a:rect l="l" t="t" r="r" b="b"/>
              <a:pathLst>
                <a:path w="4681" h="7215" extrusionOk="0">
                  <a:moveTo>
                    <a:pt x="0" y="0"/>
                  </a:moveTo>
                  <a:cubicBezTo>
                    <a:pt x="1590" y="2385"/>
                    <a:pt x="4681" y="4348"/>
                    <a:pt x="4681" y="7215"/>
                  </a:cubicBezTo>
                </a:path>
              </a:pathLst>
            </a:custGeom>
            <a:noFill/>
            <a:ln w="19050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41" name="Google Shape;341;p27"/>
          <p:cNvSpPr/>
          <p:nvPr/>
        </p:nvSpPr>
        <p:spPr>
          <a:xfrm rot="5400000">
            <a:off x="11316352" y="5543956"/>
            <a:ext cx="840452" cy="118130"/>
          </a:xfrm>
          <a:custGeom>
            <a:avLst/>
            <a:gdLst/>
            <a:ahLst/>
            <a:cxnLst/>
            <a:rect l="l" t="t" r="r" b="b"/>
            <a:pathLst>
              <a:path w="207690" h="29192" extrusionOk="0">
                <a:moveTo>
                  <a:pt x="0" y="11771"/>
                </a:moveTo>
                <a:cubicBezTo>
                  <a:pt x="324" y="7882"/>
                  <a:pt x="2253" y="3144"/>
                  <a:pt x="5850" y="1630"/>
                </a:cubicBezTo>
                <a:cubicBezTo>
                  <a:pt x="12454" y="-1150"/>
                  <a:pt x="20846" y="-113"/>
                  <a:pt x="27302" y="2995"/>
                </a:cubicBezTo>
                <a:cubicBezTo>
                  <a:pt x="38611" y="8439"/>
                  <a:pt x="41902" y="30169"/>
                  <a:pt x="54409" y="29127"/>
                </a:cubicBezTo>
                <a:cubicBezTo>
                  <a:pt x="61801" y="28511"/>
                  <a:pt x="66228" y="20024"/>
                  <a:pt x="71180" y="14501"/>
                </a:cubicBezTo>
                <a:cubicBezTo>
                  <a:pt x="76003" y="9122"/>
                  <a:pt x="82786" y="4835"/>
                  <a:pt x="89901" y="3580"/>
                </a:cubicBezTo>
                <a:cubicBezTo>
                  <a:pt x="96298" y="2451"/>
                  <a:pt x="104182" y="4710"/>
                  <a:pt x="108428" y="9626"/>
                </a:cubicBezTo>
                <a:cubicBezTo>
                  <a:pt x="111470" y="13148"/>
                  <a:pt x="111657" y="18457"/>
                  <a:pt x="114278" y="22302"/>
                </a:cubicBezTo>
                <a:cubicBezTo>
                  <a:pt x="116996" y="26290"/>
                  <a:pt x="122343" y="28495"/>
                  <a:pt x="127149" y="28932"/>
                </a:cubicBezTo>
                <a:cubicBezTo>
                  <a:pt x="140310" y="30128"/>
                  <a:pt x="148708" y="12022"/>
                  <a:pt x="161667" y="9431"/>
                </a:cubicBezTo>
                <a:cubicBezTo>
                  <a:pt x="170826" y="7599"/>
                  <a:pt x="181067" y="8262"/>
                  <a:pt x="189554" y="12161"/>
                </a:cubicBezTo>
                <a:cubicBezTo>
                  <a:pt x="195936" y="15093"/>
                  <a:pt x="200963" y="20869"/>
                  <a:pt x="207690" y="22887"/>
                </a:cubicBezTo>
              </a:path>
            </a:pathLst>
          </a:custGeom>
          <a:noFill/>
          <a:ln w="38100" cap="rnd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2" name="Google Shape;342;p27"/>
          <p:cNvSpPr/>
          <p:nvPr/>
        </p:nvSpPr>
        <p:spPr>
          <a:xfrm>
            <a:off x="1364167" y="6372926"/>
            <a:ext cx="1185195" cy="174412"/>
          </a:xfrm>
          <a:custGeom>
            <a:avLst/>
            <a:gdLst/>
            <a:ahLst/>
            <a:cxnLst/>
            <a:rect l="l" t="t" r="r" b="b"/>
            <a:pathLst>
              <a:path w="76251" h="11221" extrusionOk="0">
                <a:moveTo>
                  <a:pt x="0" y="2445"/>
                </a:moveTo>
                <a:cubicBezTo>
                  <a:pt x="266" y="5104"/>
                  <a:pt x="3433" y="8271"/>
                  <a:pt x="6046" y="7711"/>
                </a:cubicBezTo>
                <a:cubicBezTo>
                  <a:pt x="11875" y="6462"/>
                  <a:pt x="16331" y="-738"/>
                  <a:pt x="22232" y="105"/>
                </a:cubicBezTo>
                <a:cubicBezTo>
                  <a:pt x="28374" y="982"/>
                  <a:pt x="31491" y="9080"/>
                  <a:pt x="37443" y="10831"/>
                </a:cubicBezTo>
                <a:cubicBezTo>
                  <a:pt x="43774" y="12693"/>
                  <a:pt x="48731" y="3414"/>
                  <a:pt x="55189" y="2055"/>
                </a:cubicBezTo>
                <a:cubicBezTo>
                  <a:pt x="62681" y="478"/>
                  <a:pt x="70325" y="6372"/>
                  <a:pt x="76251" y="11221"/>
                </a:cubicBezTo>
              </a:path>
            </a:pathLst>
          </a:custGeom>
          <a:noFill/>
          <a:ln w="3810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43" name="Google Shape;343;p27"/>
          <p:cNvGrpSpPr/>
          <p:nvPr/>
        </p:nvGrpSpPr>
        <p:grpSpPr>
          <a:xfrm>
            <a:off x="326500" y="2474933"/>
            <a:ext cx="279534" cy="260000"/>
            <a:chOff x="2803325" y="4061175"/>
            <a:chExt cx="209650" cy="195000"/>
          </a:xfrm>
        </p:grpSpPr>
        <p:sp>
          <p:nvSpPr>
            <p:cNvPr id="344" name="Google Shape;344;p27"/>
            <p:cNvSpPr/>
            <p:nvPr/>
          </p:nvSpPr>
          <p:spPr>
            <a:xfrm>
              <a:off x="2881325" y="4061175"/>
              <a:ext cx="53650" cy="195000"/>
            </a:xfrm>
            <a:custGeom>
              <a:avLst/>
              <a:gdLst/>
              <a:ahLst/>
              <a:cxnLst/>
              <a:rect l="l" t="t" r="r" b="b"/>
              <a:pathLst>
                <a:path w="2146" h="7800" extrusionOk="0">
                  <a:moveTo>
                    <a:pt x="2146" y="0"/>
                  </a:moveTo>
                  <a:cubicBezTo>
                    <a:pt x="940" y="2412"/>
                    <a:pt x="0" y="5103"/>
                    <a:pt x="0" y="780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45" name="Google Shape;345;p27"/>
            <p:cNvSpPr/>
            <p:nvPr/>
          </p:nvSpPr>
          <p:spPr>
            <a:xfrm>
              <a:off x="2813075" y="4145147"/>
              <a:ext cx="180400" cy="33025"/>
            </a:xfrm>
            <a:custGeom>
              <a:avLst/>
              <a:gdLst/>
              <a:ahLst/>
              <a:cxnLst/>
              <a:rect l="l" t="t" r="r" b="b"/>
              <a:pathLst>
                <a:path w="7216" h="1321" extrusionOk="0">
                  <a:moveTo>
                    <a:pt x="0" y="151"/>
                  </a:moveTo>
                  <a:cubicBezTo>
                    <a:pt x="2418" y="-151"/>
                    <a:pt x="5037" y="231"/>
                    <a:pt x="7216" y="132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46" name="Google Shape;346;p27"/>
            <p:cNvSpPr/>
            <p:nvPr/>
          </p:nvSpPr>
          <p:spPr>
            <a:xfrm>
              <a:off x="2803325" y="4097125"/>
              <a:ext cx="209650" cy="146250"/>
            </a:xfrm>
            <a:custGeom>
              <a:avLst/>
              <a:gdLst/>
              <a:ahLst/>
              <a:cxnLst/>
              <a:rect l="l" t="t" r="r" b="b"/>
              <a:pathLst>
                <a:path w="8386" h="5850" extrusionOk="0">
                  <a:moveTo>
                    <a:pt x="8386" y="0"/>
                  </a:moveTo>
                  <a:cubicBezTo>
                    <a:pt x="5079" y="827"/>
                    <a:pt x="1524" y="2802"/>
                    <a:pt x="0" y="585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47" name="Google Shape;347;p27"/>
            <p:cNvSpPr/>
            <p:nvPr/>
          </p:nvSpPr>
          <p:spPr>
            <a:xfrm>
              <a:off x="2844763" y="4075800"/>
              <a:ext cx="117025" cy="180375"/>
            </a:xfrm>
            <a:custGeom>
              <a:avLst/>
              <a:gdLst/>
              <a:ahLst/>
              <a:cxnLst/>
              <a:rect l="l" t="t" r="r" b="b"/>
              <a:pathLst>
                <a:path w="4681" h="7215" extrusionOk="0">
                  <a:moveTo>
                    <a:pt x="0" y="0"/>
                  </a:moveTo>
                  <a:cubicBezTo>
                    <a:pt x="1590" y="2385"/>
                    <a:pt x="4681" y="4348"/>
                    <a:pt x="4681" y="721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  <p:extLst>
      <p:ext uri="{BB962C8B-B14F-4D97-AF65-F5344CB8AC3E}">
        <p14:creationId xmlns:p14="http://schemas.microsoft.com/office/powerpoint/2010/main" val="373072321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13476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" name="Google Shape;381;p31"/>
          <p:cNvGrpSpPr/>
          <p:nvPr/>
        </p:nvGrpSpPr>
        <p:grpSpPr>
          <a:xfrm rot="-2700000">
            <a:off x="11292005" y="699857"/>
            <a:ext cx="279531" cy="259997"/>
            <a:chOff x="2803325" y="4061175"/>
            <a:chExt cx="209650" cy="195000"/>
          </a:xfrm>
        </p:grpSpPr>
        <p:sp>
          <p:nvSpPr>
            <p:cNvPr id="382" name="Google Shape;382;p31"/>
            <p:cNvSpPr/>
            <p:nvPr/>
          </p:nvSpPr>
          <p:spPr>
            <a:xfrm>
              <a:off x="2881325" y="4061175"/>
              <a:ext cx="53650" cy="195000"/>
            </a:xfrm>
            <a:custGeom>
              <a:avLst/>
              <a:gdLst/>
              <a:ahLst/>
              <a:cxnLst/>
              <a:rect l="l" t="t" r="r" b="b"/>
              <a:pathLst>
                <a:path w="2146" h="7800" extrusionOk="0">
                  <a:moveTo>
                    <a:pt x="2146" y="0"/>
                  </a:moveTo>
                  <a:cubicBezTo>
                    <a:pt x="940" y="2412"/>
                    <a:pt x="0" y="5103"/>
                    <a:pt x="0" y="7800"/>
                  </a:cubicBez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83" name="Google Shape;383;p31"/>
            <p:cNvSpPr/>
            <p:nvPr/>
          </p:nvSpPr>
          <p:spPr>
            <a:xfrm>
              <a:off x="2813075" y="4145147"/>
              <a:ext cx="180400" cy="33025"/>
            </a:xfrm>
            <a:custGeom>
              <a:avLst/>
              <a:gdLst/>
              <a:ahLst/>
              <a:cxnLst/>
              <a:rect l="l" t="t" r="r" b="b"/>
              <a:pathLst>
                <a:path w="7216" h="1321" extrusionOk="0">
                  <a:moveTo>
                    <a:pt x="0" y="151"/>
                  </a:moveTo>
                  <a:cubicBezTo>
                    <a:pt x="2418" y="-151"/>
                    <a:pt x="5037" y="231"/>
                    <a:pt x="7216" y="1321"/>
                  </a:cubicBez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84" name="Google Shape;384;p31"/>
            <p:cNvSpPr/>
            <p:nvPr/>
          </p:nvSpPr>
          <p:spPr>
            <a:xfrm>
              <a:off x="2803325" y="4097125"/>
              <a:ext cx="209650" cy="146250"/>
            </a:xfrm>
            <a:custGeom>
              <a:avLst/>
              <a:gdLst/>
              <a:ahLst/>
              <a:cxnLst/>
              <a:rect l="l" t="t" r="r" b="b"/>
              <a:pathLst>
                <a:path w="8386" h="5850" extrusionOk="0">
                  <a:moveTo>
                    <a:pt x="8386" y="0"/>
                  </a:moveTo>
                  <a:cubicBezTo>
                    <a:pt x="5079" y="827"/>
                    <a:pt x="1524" y="2802"/>
                    <a:pt x="0" y="5850"/>
                  </a:cubicBez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85" name="Google Shape;385;p31"/>
            <p:cNvSpPr/>
            <p:nvPr/>
          </p:nvSpPr>
          <p:spPr>
            <a:xfrm>
              <a:off x="2844763" y="4075800"/>
              <a:ext cx="117025" cy="180375"/>
            </a:xfrm>
            <a:custGeom>
              <a:avLst/>
              <a:gdLst/>
              <a:ahLst/>
              <a:cxnLst/>
              <a:rect l="l" t="t" r="r" b="b"/>
              <a:pathLst>
                <a:path w="4681" h="7215" extrusionOk="0">
                  <a:moveTo>
                    <a:pt x="0" y="0"/>
                  </a:moveTo>
                  <a:cubicBezTo>
                    <a:pt x="1590" y="2385"/>
                    <a:pt x="4681" y="4348"/>
                    <a:pt x="4681" y="7215"/>
                  </a:cubicBez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86" name="Google Shape;386;p31"/>
          <p:cNvSpPr/>
          <p:nvPr/>
        </p:nvSpPr>
        <p:spPr>
          <a:xfrm rot="5093719">
            <a:off x="11064877" y="3719868"/>
            <a:ext cx="840324" cy="118112"/>
          </a:xfrm>
          <a:custGeom>
            <a:avLst/>
            <a:gdLst/>
            <a:ahLst/>
            <a:cxnLst/>
            <a:rect l="l" t="t" r="r" b="b"/>
            <a:pathLst>
              <a:path w="207690" h="29192" extrusionOk="0">
                <a:moveTo>
                  <a:pt x="0" y="11771"/>
                </a:moveTo>
                <a:cubicBezTo>
                  <a:pt x="324" y="7882"/>
                  <a:pt x="2253" y="3144"/>
                  <a:pt x="5850" y="1630"/>
                </a:cubicBezTo>
                <a:cubicBezTo>
                  <a:pt x="12454" y="-1150"/>
                  <a:pt x="20846" y="-113"/>
                  <a:pt x="27302" y="2995"/>
                </a:cubicBezTo>
                <a:cubicBezTo>
                  <a:pt x="38611" y="8439"/>
                  <a:pt x="41902" y="30169"/>
                  <a:pt x="54409" y="29127"/>
                </a:cubicBezTo>
                <a:cubicBezTo>
                  <a:pt x="61801" y="28511"/>
                  <a:pt x="66228" y="20024"/>
                  <a:pt x="71180" y="14501"/>
                </a:cubicBezTo>
                <a:cubicBezTo>
                  <a:pt x="76003" y="9122"/>
                  <a:pt x="82786" y="4835"/>
                  <a:pt x="89901" y="3580"/>
                </a:cubicBezTo>
                <a:cubicBezTo>
                  <a:pt x="96298" y="2451"/>
                  <a:pt x="104182" y="4710"/>
                  <a:pt x="108428" y="9626"/>
                </a:cubicBezTo>
                <a:cubicBezTo>
                  <a:pt x="111470" y="13148"/>
                  <a:pt x="111657" y="18457"/>
                  <a:pt x="114278" y="22302"/>
                </a:cubicBezTo>
                <a:cubicBezTo>
                  <a:pt x="116996" y="26290"/>
                  <a:pt x="122343" y="28495"/>
                  <a:pt x="127149" y="28932"/>
                </a:cubicBezTo>
                <a:cubicBezTo>
                  <a:pt x="140310" y="30128"/>
                  <a:pt x="148708" y="12022"/>
                  <a:pt x="161667" y="9431"/>
                </a:cubicBezTo>
                <a:cubicBezTo>
                  <a:pt x="170826" y="7599"/>
                  <a:pt x="181067" y="8262"/>
                  <a:pt x="189554" y="12161"/>
                </a:cubicBezTo>
                <a:cubicBezTo>
                  <a:pt x="195936" y="15093"/>
                  <a:pt x="200963" y="20869"/>
                  <a:pt x="207690" y="22887"/>
                </a:cubicBezTo>
              </a:path>
            </a:pathLst>
          </a:custGeom>
          <a:noFill/>
          <a:ln w="38100" cap="rnd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87" name="Google Shape;387;p31"/>
          <p:cNvSpPr/>
          <p:nvPr/>
        </p:nvSpPr>
        <p:spPr>
          <a:xfrm>
            <a:off x="591167" y="1572593"/>
            <a:ext cx="1185195" cy="174412"/>
          </a:xfrm>
          <a:custGeom>
            <a:avLst/>
            <a:gdLst/>
            <a:ahLst/>
            <a:cxnLst/>
            <a:rect l="l" t="t" r="r" b="b"/>
            <a:pathLst>
              <a:path w="76251" h="11221" extrusionOk="0">
                <a:moveTo>
                  <a:pt x="0" y="2445"/>
                </a:moveTo>
                <a:cubicBezTo>
                  <a:pt x="266" y="5104"/>
                  <a:pt x="3433" y="8271"/>
                  <a:pt x="6046" y="7711"/>
                </a:cubicBezTo>
                <a:cubicBezTo>
                  <a:pt x="11875" y="6462"/>
                  <a:pt x="16331" y="-738"/>
                  <a:pt x="22232" y="105"/>
                </a:cubicBezTo>
                <a:cubicBezTo>
                  <a:pt x="28374" y="982"/>
                  <a:pt x="31491" y="9080"/>
                  <a:pt x="37443" y="10831"/>
                </a:cubicBezTo>
                <a:cubicBezTo>
                  <a:pt x="43774" y="12693"/>
                  <a:pt x="48731" y="3414"/>
                  <a:pt x="55189" y="2055"/>
                </a:cubicBezTo>
                <a:cubicBezTo>
                  <a:pt x="62681" y="478"/>
                  <a:pt x="70325" y="6372"/>
                  <a:pt x="76251" y="11221"/>
                </a:cubicBezTo>
              </a:path>
            </a:pathLst>
          </a:custGeom>
          <a:noFill/>
          <a:ln w="38100" cap="rnd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88" name="Google Shape;388;p31"/>
          <p:cNvGrpSpPr/>
          <p:nvPr/>
        </p:nvGrpSpPr>
        <p:grpSpPr>
          <a:xfrm>
            <a:off x="401599" y="3614933"/>
            <a:ext cx="279534" cy="260000"/>
            <a:chOff x="2803325" y="4061175"/>
            <a:chExt cx="209650" cy="195000"/>
          </a:xfrm>
        </p:grpSpPr>
        <p:sp>
          <p:nvSpPr>
            <p:cNvPr id="389" name="Google Shape;389;p31"/>
            <p:cNvSpPr/>
            <p:nvPr/>
          </p:nvSpPr>
          <p:spPr>
            <a:xfrm>
              <a:off x="2881325" y="4061175"/>
              <a:ext cx="53650" cy="195000"/>
            </a:xfrm>
            <a:custGeom>
              <a:avLst/>
              <a:gdLst/>
              <a:ahLst/>
              <a:cxnLst/>
              <a:rect l="l" t="t" r="r" b="b"/>
              <a:pathLst>
                <a:path w="2146" h="7800" extrusionOk="0">
                  <a:moveTo>
                    <a:pt x="2146" y="0"/>
                  </a:moveTo>
                  <a:cubicBezTo>
                    <a:pt x="940" y="2412"/>
                    <a:pt x="0" y="5103"/>
                    <a:pt x="0" y="7800"/>
                  </a:cubicBez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90" name="Google Shape;390;p31"/>
            <p:cNvSpPr/>
            <p:nvPr/>
          </p:nvSpPr>
          <p:spPr>
            <a:xfrm>
              <a:off x="2813075" y="4145147"/>
              <a:ext cx="180400" cy="33025"/>
            </a:xfrm>
            <a:custGeom>
              <a:avLst/>
              <a:gdLst/>
              <a:ahLst/>
              <a:cxnLst/>
              <a:rect l="l" t="t" r="r" b="b"/>
              <a:pathLst>
                <a:path w="7216" h="1321" extrusionOk="0">
                  <a:moveTo>
                    <a:pt x="0" y="151"/>
                  </a:moveTo>
                  <a:cubicBezTo>
                    <a:pt x="2418" y="-151"/>
                    <a:pt x="5037" y="231"/>
                    <a:pt x="7216" y="1321"/>
                  </a:cubicBez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91" name="Google Shape;391;p31"/>
            <p:cNvSpPr/>
            <p:nvPr/>
          </p:nvSpPr>
          <p:spPr>
            <a:xfrm>
              <a:off x="2803325" y="4097125"/>
              <a:ext cx="209650" cy="146250"/>
            </a:xfrm>
            <a:custGeom>
              <a:avLst/>
              <a:gdLst/>
              <a:ahLst/>
              <a:cxnLst/>
              <a:rect l="l" t="t" r="r" b="b"/>
              <a:pathLst>
                <a:path w="8386" h="5850" extrusionOk="0">
                  <a:moveTo>
                    <a:pt x="8386" y="0"/>
                  </a:moveTo>
                  <a:cubicBezTo>
                    <a:pt x="5079" y="827"/>
                    <a:pt x="1524" y="2802"/>
                    <a:pt x="0" y="5850"/>
                  </a:cubicBez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92" name="Google Shape;392;p31"/>
            <p:cNvSpPr/>
            <p:nvPr/>
          </p:nvSpPr>
          <p:spPr>
            <a:xfrm>
              <a:off x="2844763" y="4075800"/>
              <a:ext cx="117025" cy="180375"/>
            </a:xfrm>
            <a:custGeom>
              <a:avLst/>
              <a:gdLst/>
              <a:ahLst/>
              <a:cxnLst/>
              <a:rect l="l" t="t" r="r" b="b"/>
              <a:pathLst>
                <a:path w="4681" h="7215" extrusionOk="0">
                  <a:moveTo>
                    <a:pt x="0" y="0"/>
                  </a:moveTo>
                  <a:cubicBezTo>
                    <a:pt x="1590" y="2385"/>
                    <a:pt x="4681" y="4348"/>
                    <a:pt x="4681" y="7215"/>
                  </a:cubicBez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393" name="Google Shape;393;p31"/>
          <p:cNvGrpSpPr/>
          <p:nvPr/>
        </p:nvGrpSpPr>
        <p:grpSpPr>
          <a:xfrm>
            <a:off x="10822202" y="5625334"/>
            <a:ext cx="837653" cy="847524"/>
            <a:chOff x="8524094" y="2148425"/>
            <a:chExt cx="387850" cy="392397"/>
          </a:xfrm>
        </p:grpSpPr>
        <p:sp>
          <p:nvSpPr>
            <p:cNvPr id="394" name="Google Shape;394;p31"/>
            <p:cNvSpPr/>
            <p:nvPr/>
          </p:nvSpPr>
          <p:spPr>
            <a:xfrm>
              <a:off x="8607150" y="2148425"/>
              <a:ext cx="169200" cy="253500"/>
            </a:xfrm>
            <a:prstGeom prst="moon">
              <a:avLst>
                <a:gd name="adj" fmla="val 4609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395" name="Google Shape;395;p31"/>
            <p:cNvSpPr/>
            <p:nvPr/>
          </p:nvSpPr>
          <p:spPr>
            <a:xfrm rot="597945">
              <a:off x="8785205" y="2242631"/>
              <a:ext cx="117879" cy="112109"/>
            </a:xfrm>
            <a:prstGeom prst="star5">
              <a:avLst>
                <a:gd name="adj" fmla="val 28062"/>
                <a:gd name="hf" fmla="val 105146"/>
                <a:gd name="vf" fmla="val 11055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396" name="Google Shape;396;p31"/>
            <p:cNvSpPr/>
            <p:nvPr/>
          </p:nvSpPr>
          <p:spPr>
            <a:xfrm rot="-903784">
              <a:off x="8536621" y="2415301"/>
              <a:ext cx="117746" cy="112141"/>
            </a:xfrm>
            <a:prstGeom prst="star5">
              <a:avLst>
                <a:gd name="adj" fmla="val 28062"/>
                <a:gd name="hf" fmla="val 105146"/>
                <a:gd name="vf" fmla="val 11055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</p:spTree>
    <p:extLst>
      <p:ext uri="{BB962C8B-B14F-4D97-AF65-F5344CB8AC3E}">
        <p14:creationId xmlns:p14="http://schemas.microsoft.com/office/powerpoint/2010/main" val="28875616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2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2" name="Google Shape;2942;p29"/>
          <p:cNvGrpSpPr/>
          <p:nvPr/>
        </p:nvGrpSpPr>
        <p:grpSpPr>
          <a:xfrm>
            <a:off x="-398226" y="-79"/>
            <a:ext cx="12989235" cy="6857478"/>
            <a:chOff x="238125" y="490000"/>
            <a:chExt cx="7130600" cy="4735300"/>
          </a:xfrm>
        </p:grpSpPr>
        <p:sp>
          <p:nvSpPr>
            <p:cNvPr id="2943" name="Google Shape;2943;p29"/>
            <p:cNvSpPr/>
            <p:nvPr/>
          </p:nvSpPr>
          <p:spPr>
            <a:xfrm>
              <a:off x="7358100" y="490000"/>
              <a:ext cx="10625" cy="4735300"/>
            </a:xfrm>
            <a:custGeom>
              <a:avLst/>
              <a:gdLst/>
              <a:ahLst/>
              <a:cxnLst/>
              <a:rect l="l" t="t" r="r" b="b"/>
              <a:pathLst>
                <a:path w="425" h="189412" extrusionOk="0">
                  <a:moveTo>
                    <a:pt x="0" y="0"/>
                  </a:moveTo>
                  <a:lnTo>
                    <a:pt x="0" y="189411"/>
                  </a:lnTo>
                  <a:lnTo>
                    <a:pt x="424" y="189411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44" name="Google Shape;2944;p29"/>
            <p:cNvSpPr/>
            <p:nvPr/>
          </p:nvSpPr>
          <p:spPr>
            <a:xfrm>
              <a:off x="365275" y="490000"/>
              <a:ext cx="6877150" cy="4735300"/>
            </a:xfrm>
            <a:custGeom>
              <a:avLst/>
              <a:gdLst/>
              <a:ahLst/>
              <a:cxnLst/>
              <a:rect l="l" t="t" r="r" b="b"/>
              <a:pathLst>
                <a:path w="275086" h="189412" extrusionOk="0">
                  <a:moveTo>
                    <a:pt x="11238" y="412"/>
                  </a:moveTo>
                  <a:lnTo>
                    <a:pt x="11238" y="8213"/>
                  </a:lnTo>
                  <a:lnTo>
                    <a:pt x="3505" y="8213"/>
                  </a:lnTo>
                  <a:lnTo>
                    <a:pt x="3505" y="424"/>
                  </a:lnTo>
                  <a:lnTo>
                    <a:pt x="3494" y="412"/>
                  </a:lnTo>
                  <a:close/>
                  <a:moveTo>
                    <a:pt x="19394" y="424"/>
                  </a:moveTo>
                  <a:lnTo>
                    <a:pt x="19394" y="8213"/>
                  </a:lnTo>
                  <a:lnTo>
                    <a:pt x="11662" y="8213"/>
                  </a:lnTo>
                  <a:lnTo>
                    <a:pt x="11662" y="424"/>
                  </a:lnTo>
                  <a:close/>
                  <a:moveTo>
                    <a:pt x="27561" y="424"/>
                  </a:moveTo>
                  <a:lnTo>
                    <a:pt x="27561" y="8213"/>
                  </a:lnTo>
                  <a:lnTo>
                    <a:pt x="19818" y="8213"/>
                  </a:lnTo>
                  <a:lnTo>
                    <a:pt x="19818" y="424"/>
                  </a:lnTo>
                  <a:close/>
                  <a:moveTo>
                    <a:pt x="35328" y="424"/>
                  </a:moveTo>
                  <a:lnTo>
                    <a:pt x="35328" y="8213"/>
                  </a:lnTo>
                  <a:lnTo>
                    <a:pt x="27985" y="8213"/>
                  </a:lnTo>
                  <a:lnTo>
                    <a:pt x="27985" y="424"/>
                  </a:lnTo>
                  <a:close/>
                  <a:moveTo>
                    <a:pt x="43496" y="424"/>
                  </a:moveTo>
                  <a:lnTo>
                    <a:pt x="43496" y="8213"/>
                  </a:lnTo>
                  <a:lnTo>
                    <a:pt x="35752" y="8213"/>
                  </a:lnTo>
                  <a:lnTo>
                    <a:pt x="35752" y="424"/>
                  </a:lnTo>
                  <a:close/>
                  <a:moveTo>
                    <a:pt x="51652" y="424"/>
                  </a:moveTo>
                  <a:lnTo>
                    <a:pt x="51652" y="8213"/>
                  </a:lnTo>
                  <a:lnTo>
                    <a:pt x="43919" y="8213"/>
                  </a:lnTo>
                  <a:lnTo>
                    <a:pt x="43919" y="424"/>
                  </a:lnTo>
                  <a:close/>
                  <a:moveTo>
                    <a:pt x="59819" y="424"/>
                  </a:moveTo>
                  <a:lnTo>
                    <a:pt x="59819" y="8213"/>
                  </a:lnTo>
                  <a:lnTo>
                    <a:pt x="52075" y="8213"/>
                  </a:lnTo>
                  <a:lnTo>
                    <a:pt x="52075" y="424"/>
                  </a:lnTo>
                  <a:close/>
                  <a:moveTo>
                    <a:pt x="67975" y="424"/>
                  </a:moveTo>
                  <a:lnTo>
                    <a:pt x="67975" y="8213"/>
                  </a:lnTo>
                  <a:lnTo>
                    <a:pt x="60243" y="8213"/>
                  </a:lnTo>
                  <a:lnTo>
                    <a:pt x="60243" y="424"/>
                  </a:lnTo>
                  <a:close/>
                  <a:moveTo>
                    <a:pt x="76452" y="424"/>
                  </a:moveTo>
                  <a:lnTo>
                    <a:pt x="76452" y="8213"/>
                  </a:lnTo>
                  <a:lnTo>
                    <a:pt x="68399" y="8213"/>
                  </a:lnTo>
                  <a:lnTo>
                    <a:pt x="68399" y="424"/>
                  </a:lnTo>
                  <a:close/>
                  <a:moveTo>
                    <a:pt x="84608" y="424"/>
                  </a:moveTo>
                  <a:lnTo>
                    <a:pt x="84608" y="8213"/>
                  </a:lnTo>
                  <a:lnTo>
                    <a:pt x="76865" y="8213"/>
                  </a:lnTo>
                  <a:lnTo>
                    <a:pt x="76865" y="424"/>
                  </a:lnTo>
                  <a:close/>
                  <a:moveTo>
                    <a:pt x="92776" y="424"/>
                  </a:moveTo>
                  <a:lnTo>
                    <a:pt x="92776" y="8213"/>
                  </a:lnTo>
                  <a:lnTo>
                    <a:pt x="85032" y="8213"/>
                  </a:lnTo>
                  <a:lnTo>
                    <a:pt x="85032" y="424"/>
                  </a:lnTo>
                  <a:close/>
                  <a:moveTo>
                    <a:pt x="100932" y="424"/>
                  </a:moveTo>
                  <a:lnTo>
                    <a:pt x="100932" y="8213"/>
                  </a:lnTo>
                  <a:lnTo>
                    <a:pt x="93200" y="8213"/>
                  </a:lnTo>
                  <a:lnTo>
                    <a:pt x="93200" y="424"/>
                  </a:lnTo>
                  <a:close/>
                  <a:moveTo>
                    <a:pt x="109099" y="424"/>
                  </a:moveTo>
                  <a:lnTo>
                    <a:pt x="109099" y="8213"/>
                  </a:lnTo>
                  <a:lnTo>
                    <a:pt x="101356" y="8213"/>
                  </a:lnTo>
                  <a:lnTo>
                    <a:pt x="101356" y="424"/>
                  </a:lnTo>
                  <a:close/>
                  <a:moveTo>
                    <a:pt x="116866" y="424"/>
                  </a:moveTo>
                  <a:lnTo>
                    <a:pt x="116866" y="8213"/>
                  </a:lnTo>
                  <a:lnTo>
                    <a:pt x="109523" y="8213"/>
                  </a:lnTo>
                  <a:lnTo>
                    <a:pt x="109523" y="424"/>
                  </a:lnTo>
                  <a:close/>
                  <a:moveTo>
                    <a:pt x="125022" y="424"/>
                  </a:moveTo>
                  <a:lnTo>
                    <a:pt x="125022" y="8213"/>
                  </a:lnTo>
                  <a:lnTo>
                    <a:pt x="117290" y="8213"/>
                  </a:lnTo>
                  <a:lnTo>
                    <a:pt x="117290" y="424"/>
                  </a:lnTo>
                  <a:close/>
                  <a:moveTo>
                    <a:pt x="133190" y="424"/>
                  </a:moveTo>
                  <a:lnTo>
                    <a:pt x="133190" y="8213"/>
                  </a:lnTo>
                  <a:lnTo>
                    <a:pt x="125446" y="8213"/>
                  </a:lnTo>
                  <a:lnTo>
                    <a:pt x="125446" y="424"/>
                  </a:lnTo>
                  <a:close/>
                  <a:moveTo>
                    <a:pt x="141346" y="424"/>
                  </a:moveTo>
                  <a:lnTo>
                    <a:pt x="141346" y="8213"/>
                  </a:lnTo>
                  <a:lnTo>
                    <a:pt x="133614" y="8213"/>
                  </a:lnTo>
                  <a:lnTo>
                    <a:pt x="133614" y="424"/>
                  </a:lnTo>
                  <a:close/>
                  <a:moveTo>
                    <a:pt x="149513" y="424"/>
                  </a:moveTo>
                  <a:lnTo>
                    <a:pt x="149513" y="8213"/>
                  </a:lnTo>
                  <a:lnTo>
                    <a:pt x="141770" y="8213"/>
                  </a:lnTo>
                  <a:lnTo>
                    <a:pt x="141770" y="424"/>
                  </a:lnTo>
                  <a:close/>
                  <a:moveTo>
                    <a:pt x="157280" y="424"/>
                  </a:moveTo>
                  <a:lnTo>
                    <a:pt x="157280" y="8213"/>
                  </a:lnTo>
                  <a:lnTo>
                    <a:pt x="149937" y="8213"/>
                  </a:lnTo>
                  <a:lnTo>
                    <a:pt x="149937" y="424"/>
                  </a:lnTo>
                  <a:close/>
                  <a:moveTo>
                    <a:pt x="165448" y="424"/>
                  </a:moveTo>
                  <a:lnTo>
                    <a:pt x="165448" y="8213"/>
                  </a:lnTo>
                  <a:lnTo>
                    <a:pt x="157704" y="8213"/>
                  </a:lnTo>
                  <a:lnTo>
                    <a:pt x="157704" y="424"/>
                  </a:lnTo>
                  <a:close/>
                  <a:moveTo>
                    <a:pt x="173604" y="424"/>
                  </a:moveTo>
                  <a:lnTo>
                    <a:pt x="173604" y="8213"/>
                  </a:lnTo>
                  <a:lnTo>
                    <a:pt x="165871" y="8213"/>
                  </a:lnTo>
                  <a:lnTo>
                    <a:pt x="165871" y="424"/>
                  </a:lnTo>
                  <a:close/>
                  <a:moveTo>
                    <a:pt x="181771" y="424"/>
                  </a:moveTo>
                  <a:lnTo>
                    <a:pt x="181771" y="8213"/>
                  </a:lnTo>
                  <a:lnTo>
                    <a:pt x="174028" y="8213"/>
                  </a:lnTo>
                  <a:lnTo>
                    <a:pt x="174028" y="424"/>
                  </a:lnTo>
                  <a:close/>
                  <a:moveTo>
                    <a:pt x="189927" y="424"/>
                  </a:moveTo>
                  <a:lnTo>
                    <a:pt x="189927" y="8213"/>
                  </a:lnTo>
                  <a:lnTo>
                    <a:pt x="182195" y="8213"/>
                  </a:lnTo>
                  <a:lnTo>
                    <a:pt x="182195" y="424"/>
                  </a:lnTo>
                  <a:close/>
                  <a:moveTo>
                    <a:pt x="198095" y="424"/>
                  </a:moveTo>
                  <a:lnTo>
                    <a:pt x="198095" y="8213"/>
                  </a:lnTo>
                  <a:lnTo>
                    <a:pt x="190351" y="8213"/>
                  </a:lnTo>
                  <a:lnTo>
                    <a:pt x="190351" y="424"/>
                  </a:lnTo>
                  <a:close/>
                  <a:moveTo>
                    <a:pt x="206251" y="424"/>
                  </a:moveTo>
                  <a:lnTo>
                    <a:pt x="206251" y="8213"/>
                  </a:lnTo>
                  <a:lnTo>
                    <a:pt x="198519" y="8213"/>
                  </a:lnTo>
                  <a:lnTo>
                    <a:pt x="198519" y="424"/>
                  </a:lnTo>
                  <a:close/>
                  <a:moveTo>
                    <a:pt x="214419" y="424"/>
                  </a:moveTo>
                  <a:lnTo>
                    <a:pt x="214419" y="8213"/>
                  </a:lnTo>
                  <a:lnTo>
                    <a:pt x="206675" y="8213"/>
                  </a:lnTo>
                  <a:lnTo>
                    <a:pt x="206675" y="424"/>
                  </a:lnTo>
                  <a:close/>
                  <a:moveTo>
                    <a:pt x="222575" y="424"/>
                  </a:moveTo>
                  <a:lnTo>
                    <a:pt x="222575" y="8213"/>
                  </a:lnTo>
                  <a:lnTo>
                    <a:pt x="214842" y="8213"/>
                  </a:lnTo>
                  <a:lnTo>
                    <a:pt x="214842" y="424"/>
                  </a:lnTo>
                  <a:close/>
                  <a:moveTo>
                    <a:pt x="230742" y="424"/>
                  </a:moveTo>
                  <a:lnTo>
                    <a:pt x="230742" y="8213"/>
                  </a:lnTo>
                  <a:lnTo>
                    <a:pt x="222999" y="8213"/>
                  </a:lnTo>
                  <a:lnTo>
                    <a:pt x="222999" y="424"/>
                  </a:lnTo>
                  <a:close/>
                  <a:moveTo>
                    <a:pt x="238898" y="424"/>
                  </a:moveTo>
                  <a:lnTo>
                    <a:pt x="238898" y="8213"/>
                  </a:lnTo>
                  <a:lnTo>
                    <a:pt x="231166" y="8213"/>
                  </a:lnTo>
                  <a:lnTo>
                    <a:pt x="231166" y="424"/>
                  </a:lnTo>
                  <a:close/>
                  <a:moveTo>
                    <a:pt x="247066" y="424"/>
                  </a:moveTo>
                  <a:lnTo>
                    <a:pt x="247066" y="8213"/>
                  </a:lnTo>
                  <a:lnTo>
                    <a:pt x="239322" y="8213"/>
                  </a:lnTo>
                  <a:lnTo>
                    <a:pt x="239322" y="424"/>
                  </a:lnTo>
                  <a:close/>
                  <a:moveTo>
                    <a:pt x="255222" y="424"/>
                  </a:moveTo>
                  <a:lnTo>
                    <a:pt x="255222" y="8213"/>
                  </a:lnTo>
                  <a:lnTo>
                    <a:pt x="247490" y="8213"/>
                  </a:lnTo>
                  <a:lnTo>
                    <a:pt x="247490" y="424"/>
                  </a:lnTo>
                  <a:close/>
                  <a:moveTo>
                    <a:pt x="263390" y="424"/>
                  </a:moveTo>
                  <a:lnTo>
                    <a:pt x="263390" y="8213"/>
                  </a:lnTo>
                  <a:lnTo>
                    <a:pt x="255646" y="8213"/>
                  </a:lnTo>
                  <a:lnTo>
                    <a:pt x="255646" y="424"/>
                  </a:lnTo>
                  <a:close/>
                  <a:moveTo>
                    <a:pt x="271546" y="424"/>
                  </a:moveTo>
                  <a:lnTo>
                    <a:pt x="271546" y="8213"/>
                  </a:lnTo>
                  <a:lnTo>
                    <a:pt x="263813" y="8213"/>
                  </a:lnTo>
                  <a:lnTo>
                    <a:pt x="263813" y="424"/>
                  </a:lnTo>
                  <a:close/>
                  <a:moveTo>
                    <a:pt x="11238" y="8626"/>
                  </a:moveTo>
                  <a:lnTo>
                    <a:pt x="11238" y="16415"/>
                  </a:lnTo>
                  <a:lnTo>
                    <a:pt x="3505" y="16415"/>
                  </a:lnTo>
                  <a:lnTo>
                    <a:pt x="3505" y="8626"/>
                  </a:lnTo>
                  <a:close/>
                  <a:moveTo>
                    <a:pt x="19394" y="8626"/>
                  </a:moveTo>
                  <a:lnTo>
                    <a:pt x="19394" y="16415"/>
                  </a:lnTo>
                  <a:lnTo>
                    <a:pt x="11662" y="16415"/>
                  </a:lnTo>
                  <a:lnTo>
                    <a:pt x="11662" y="8626"/>
                  </a:lnTo>
                  <a:close/>
                  <a:moveTo>
                    <a:pt x="27561" y="8626"/>
                  </a:moveTo>
                  <a:lnTo>
                    <a:pt x="27561" y="16415"/>
                  </a:lnTo>
                  <a:lnTo>
                    <a:pt x="19818" y="16415"/>
                  </a:lnTo>
                  <a:lnTo>
                    <a:pt x="19818" y="8626"/>
                  </a:lnTo>
                  <a:close/>
                  <a:moveTo>
                    <a:pt x="35328" y="8626"/>
                  </a:moveTo>
                  <a:lnTo>
                    <a:pt x="35328" y="16415"/>
                  </a:lnTo>
                  <a:lnTo>
                    <a:pt x="27985" y="16415"/>
                  </a:lnTo>
                  <a:lnTo>
                    <a:pt x="27985" y="8626"/>
                  </a:lnTo>
                  <a:close/>
                  <a:moveTo>
                    <a:pt x="43496" y="8626"/>
                  </a:moveTo>
                  <a:lnTo>
                    <a:pt x="43496" y="16415"/>
                  </a:lnTo>
                  <a:lnTo>
                    <a:pt x="35752" y="16415"/>
                  </a:lnTo>
                  <a:lnTo>
                    <a:pt x="35752" y="8626"/>
                  </a:lnTo>
                  <a:close/>
                  <a:moveTo>
                    <a:pt x="51652" y="8626"/>
                  </a:moveTo>
                  <a:lnTo>
                    <a:pt x="51652" y="16415"/>
                  </a:lnTo>
                  <a:lnTo>
                    <a:pt x="43919" y="16415"/>
                  </a:lnTo>
                  <a:lnTo>
                    <a:pt x="43919" y="8626"/>
                  </a:lnTo>
                  <a:close/>
                  <a:moveTo>
                    <a:pt x="59819" y="8626"/>
                  </a:moveTo>
                  <a:lnTo>
                    <a:pt x="59819" y="16415"/>
                  </a:lnTo>
                  <a:lnTo>
                    <a:pt x="52075" y="16415"/>
                  </a:lnTo>
                  <a:lnTo>
                    <a:pt x="52075" y="8626"/>
                  </a:lnTo>
                  <a:close/>
                  <a:moveTo>
                    <a:pt x="67975" y="8626"/>
                  </a:moveTo>
                  <a:lnTo>
                    <a:pt x="67975" y="16415"/>
                  </a:lnTo>
                  <a:lnTo>
                    <a:pt x="60243" y="16415"/>
                  </a:lnTo>
                  <a:lnTo>
                    <a:pt x="60243" y="8626"/>
                  </a:lnTo>
                  <a:close/>
                  <a:moveTo>
                    <a:pt x="76452" y="8626"/>
                  </a:moveTo>
                  <a:lnTo>
                    <a:pt x="76452" y="16415"/>
                  </a:lnTo>
                  <a:lnTo>
                    <a:pt x="68399" y="16415"/>
                  </a:lnTo>
                  <a:lnTo>
                    <a:pt x="68399" y="8626"/>
                  </a:lnTo>
                  <a:close/>
                  <a:moveTo>
                    <a:pt x="84608" y="8626"/>
                  </a:moveTo>
                  <a:lnTo>
                    <a:pt x="84608" y="16415"/>
                  </a:lnTo>
                  <a:lnTo>
                    <a:pt x="76865" y="16415"/>
                  </a:lnTo>
                  <a:lnTo>
                    <a:pt x="76865" y="8626"/>
                  </a:lnTo>
                  <a:close/>
                  <a:moveTo>
                    <a:pt x="92776" y="8626"/>
                  </a:moveTo>
                  <a:lnTo>
                    <a:pt x="92776" y="16415"/>
                  </a:lnTo>
                  <a:lnTo>
                    <a:pt x="85032" y="16415"/>
                  </a:lnTo>
                  <a:lnTo>
                    <a:pt x="85032" y="8626"/>
                  </a:lnTo>
                  <a:close/>
                  <a:moveTo>
                    <a:pt x="100932" y="8626"/>
                  </a:moveTo>
                  <a:lnTo>
                    <a:pt x="100932" y="16415"/>
                  </a:lnTo>
                  <a:lnTo>
                    <a:pt x="93200" y="16415"/>
                  </a:lnTo>
                  <a:lnTo>
                    <a:pt x="93200" y="8626"/>
                  </a:lnTo>
                  <a:close/>
                  <a:moveTo>
                    <a:pt x="109099" y="8626"/>
                  </a:moveTo>
                  <a:lnTo>
                    <a:pt x="109099" y="16415"/>
                  </a:lnTo>
                  <a:lnTo>
                    <a:pt x="101356" y="16415"/>
                  </a:lnTo>
                  <a:lnTo>
                    <a:pt x="101356" y="8626"/>
                  </a:lnTo>
                  <a:close/>
                  <a:moveTo>
                    <a:pt x="116866" y="8626"/>
                  </a:moveTo>
                  <a:lnTo>
                    <a:pt x="116866" y="16415"/>
                  </a:lnTo>
                  <a:lnTo>
                    <a:pt x="109523" y="16415"/>
                  </a:lnTo>
                  <a:lnTo>
                    <a:pt x="109523" y="8626"/>
                  </a:lnTo>
                  <a:close/>
                  <a:moveTo>
                    <a:pt x="125022" y="8626"/>
                  </a:moveTo>
                  <a:lnTo>
                    <a:pt x="125022" y="16415"/>
                  </a:lnTo>
                  <a:lnTo>
                    <a:pt x="117290" y="16415"/>
                  </a:lnTo>
                  <a:lnTo>
                    <a:pt x="117290" y="8626"/>
                  </a:lnTo>
                  <a:close/>
                  <a:moveTo>
                    <a:pt x="133190" y="8626"/>
                  </a:moveTo>
                  <a:lnTo>
                    <a:pt x="133190" y="16415"/>
                  </a:lnTo>
                  <a:lnTo>
                    <a:pt x="125446" y="16415"/>
                  </a:lnTo>
                  <a:lnTo>
                    <a:pt x="125446" y="8626"/>
                  </a:lnTo>
                  <a:close/>
                  <a:moveTo>
                    <a:pt x="141346" y="8626"/>
                  </a:moveTo>
                  <a:lnTo>
                    <a:pt x="141346" y="16415"/>
                  </a:lnTo>
                  <a:lnTo>
                    <a:pt x="133614" y="16415"/>
                  </a:lnTo>
                  <a:lnTo>
                    <a:pt x="133614" y="8626"/>
                  </a:lnTo>
                  <a:close/>
                  <a:moveTo>
                    <a:pt x="149513" y="8626"/>
                  </a:moveTo>
                  <a:lnTo>
                    <a:pt x="149513" y="16415"/>
                  </a:lnTo>
                  <a:lnTo>
                    <a:pt x="141770" y="16415"/>
                  </a:lnTo>
                  <a:lnTo>
                    <a:pt x="141770" y="8626"/>
                  </a:lnTo>
                  <a:close/>
                  <a:moveTo>
                    <a:pt x="157280" y="8626"/>
                  </a:moveTo>
                  <a:lnTo>
                    <a:pt x="157280" y="16415"/>
                  </a:lnTo>
                  <a:lnTo>
                    <a:pt x="149937" y="16415"/>
                  </a:lnTo>
                  <a:lnTo>
                    <a:pt x="149937" y="8626"/>
                  </a:lnTo>
                  <a:close/>
                  <a:moveTo>
                    <a:pt x="165448" y="8626"/>
                  </a:moveTo>
                  <a:lnTo>
                    <a:pt x="165448" y="16415"/>
                  </a:lnTo>
                  <a:lnTo>
                    <a:pt x="157704" y="16415"/>
                  </a:lnTo>
                  <a:lnTo>
                    <a:pt x="157704" y="8626"/>
                  </a:lnTo>
                  <a:close/>
                  <a:moveTo>
                    <a:pt x="173604" y="8626"/>
                  </a:moveTo>
                  <a:lnTo>
                    <a:pt x="173604" y="16415"/>
                  </a:lnTo>
                  <a:lnTo>
                    <a:pt x="165871" y="16415"/>
                  </a:lnTo>
                  <a:lnTo>
                    <a:pt x="165871" y="8626"/>
                  </a:lnTo>
                  <a:close/>
                  <a:moveTo>
                    <a:pt x="181771" y="8626"/>
                  </a:moveTo>
                  <a:lnTo>
                    <a:pt x="181771" y="16415"/>
                  </a:lnTo>
                  <a:lnTo>
                    <a:pt x="174028" y="16415"/>
                  </a:lnTo>
                  <a:lnTo>
                    <a:pt x="174028" y="8626"/>
                  </a:lnTo>
                  <a:close/>
                  <a:moveTo>
                    <a:pt x="189927" y="8626"/>
                  </a:moveTo>
                  <a:lnTo>
                    <a:pt x="189927" y="16415"/>
                  </a:lnTo>
                  <a:lnTo>
                    <a:pt x="182195" y="16415"/>
                  </a:lnTo>
                  <a:lnTo>
                    <a:pt x="182195" y="8626"/>
                  </a:lnTo>
                  <a:close/>
                  <a:moveTo>
                    <a:pt x="198095" y="8626"/>
                  </a:moveTo>
                  <a:lnTo>
                    <a:pt x="198095" y="16415"/>
                  </a:lnTo>
                  <a:lnTo>
                    <a:pt x="190351" y="16415"/>
                  </a:lnTo>
                  <a:lnTo>
                    <a:pt x="190351" y="8626"/>
                  </a:lnTo>
                  <a:close/>
                  <a:moveTo>
                    <a:pt x="206251" y="8626"/>
                  </a:moveTo>
                  <a:lnTo>
                    <a:pt x="206251" y="16415"/>
                  </a:lnTo>
                  <a:lnTo>
                    <a:pt x="198519" y="16415"/>
                  </a:lnTo>
                  <a:lnTo>
                    <a:pt x="198519" y="8626"/>
                  </a:lnTo>
                  <a:close/>
                  <a:moveTo>
                    <a:pt x="214419" y="8626"/>
                  </a:moveTo>
                  <a:lnTo>
                    <a:pt x="214419" y="16415"/>
                  </a:lnTo>
                  <a:lnTo>
                    <a:pt x="206675" y="16415"/>
                  </a:lnTo>
                  <a:lnTo>
                    <a:pt x="206675" y="8626"/>
                  </a:lnTo>
                  <a:close/>
                  <a:moveTo>
                    <a:pt x="222575" y="8626"/>
                  </a:moveTo>
                  <a:lnTo>
                    <a:pt x="222575" y="16415"/>
                  </a:lnTo>
                  <a:lnTo>
                    <a:pt x="214842" y="16415"/>
                  </a:lnTo>
                  <a:lnTo>
                    <a:pt x="214842" y="8626"/>
                  </a:lnTo>
                  <a:close/>
                  <a:moveTo>
                    <a:pt x="230742" y="8626"/>
                  </a:moveTo>
                  <a:lnTo>
                    <a:pt x="230742" y="16415"/>
                  </a:lnTo>
                  <a:lnTo>
                    <a:pt x="222999" y="16415"/>
                  </a:lnTo>
                  <a:lnTo>
                    <a:pt x="222999" y="8626"/>
                  </a:lnTo>
                  <a:close/>
                  <a:moveTo>
                    <a:pt x="238898" y="8626"/>
                  </a:moveTo>
                  <a:lnTo>
                    <a:pt x="238898" y="16415"/>
                  </a:lnTo>
                  <a:lnTo>
                    <a:pt x="231166" y="16415"/>
                  </a:lnTo>
                  <a:lnTo>
                    <a:pt x="231166" y="8626"/>
                  </a:lnTo>
                  <a:close/>
                  <a:moveTo>
                    <a:pt x="247066" y="8626"/>
                  </a:moveTo>
                  <a:lnTo>
                    <a:pt x="247066" y="16415"/>
                  </a:lnTo>
                  <a:lnTo>
                    <a:pt x="239322" y="16415"/>
                  </a:lnTo>
                  <a:lnTo>
                    <a:pt x="239322" y="8626"/>
                  </a:lnTo>
                  <a:close/>
                  <a:moveTo>
                    <a:pt x="271546" y="8626"/>
                  </a:moveTo>
                  <a:lnTo>
                    <a:pt x="271546" y="16415"/>
                  </a:lnTo>
                  <a:lnTo>
                    <a:pt x="263813" y="16415"/>
                  </a:lnTo>
                  <a:lnTo>
                    <a:pt x="263813" y="8626"/>
                  </a:lnTo>
                  <a:close/>
                  <a:moveTo>
                    <a:pt x="255222" y="8626"/>
                  </a:moveTo>
                  <a:lnTo>
                    <a:pt x="255222" y="16427"/>
                  </a:lnTo>
                  <a:lnTo>
                    <a:pt x="247490" y="16427"/>
                  </a:lnTo>
                  <a:lnTo>
                    <a:pt x="247490" y="16415"/>
                  </a:lnTo>
                  <a:lnTo>
                    <a:pt x="247490" y="8626"/>
                  </a:lnTo>
                  <a:close/>
                  <a:moveTo>
                    <a:pt x="263390" y="8626"/>
                  </a:moveTo>
                  <a:lnTo>
                    <a:pt x="263390" y="16427"/>
                  </a:lnTo>
                  <a:lnTo>
                    <a:pt x="255646" y="16427"/>
                  </a:lnTo>
                  <a:lnTo>
                    <a:pt x="255646" y="16415"/>
                  </a:lnTo>
                  <a:lnTo>
                    <a:pt x="255646" y="8626"/>
                  </a:lnTo>
                  <a:close/>
                  <a:moveTo>
                    <a:pt x="271546" y="16828"/>
                  </a:moveTo>
                  <a:lnTo>
                    <a:pt x="271546" y="24617"/>
                  </a:lnTo>
                  <a:lnTo>
                    <a:pt x="263813" y="24617"/>
                  </a:lnTo>
                  <a:lnTo>
                    <a:pt x="263813" y="16828"/>
                  </a:lnTo>
                  <a:close/>
                  <a:moveTo>
                    <a:pt x="11238" y="16828"/>
                  </a:moveTo>
                  <a:lnTo>
                    <a:pt x="11238" y="24629"/>
                  </a:lnTo>
                  <a:lnTo>
                    <a:pt x="3505" y="24629"/>
                  </a:lnTo>
                  <a:lnTo>
                    <a:pt x="3505" y="16828"/>
                  </a:lnTo>
                  <a:close/>
                  <a:moveTo>
                    <a:pt x="19394" y="16828"/>
                  </a:moveTo>
                  <a:lnTo>
                    <a:pt x="19394" y="24629"/>
                  </a:lnTo>
                  <a:lnTo>
                    <a:pt x="11662" y="24629"/>
                  </a:lnTo>
                  <a:lnTo>
                    <a:pt x="11662" y="16828"/>
                  </a:lnTo>
                  <a:close/>
                  <a:moveTo>
                    <a:pt x="27561" y="16828"/>
                  </a:moveTo>
                  <a:lnTo>
                    <a:pt x="27561" y="24629"/>
                  </a:lnTo>
                  <a:lnTo>
                    <a:pt x="19818" y="24629"/>
                  </a:lnTo>
                  <a:lnTo>
                    <a:pt x="19818" y="16828"/>
                  </a:lnTo>
                  <a:close/>
                  <a:moveTo>
                    <a:pt x="35328" y="16828"/>
                  </a:moveTo>
                  <a:lnTo>
                    <a:pt x="35328" y="24629"/>
                  </a:lnTo>
                  <a:lnTo>
                    <a:pt x="27985" y="24629"/>
                  </a:lnTo>
                  <a:lnTo>
                    <a:pt x="27985" y="16828"/>
                  </a:lnTo>
                  <a:close/>
                  <a:moveTo>
                    <a:pt x="43496" y="16828"/>
                  </a:moveTo>
                  <a:lnTo>
                    <a:pt x="43496" y="24629"/>
                  </a:lnTo>
                  <a:lnTo>
                    <a:pt x="35752" y="24629"/>
                  </a:lnTo>
                  <a:lnTo>
                    <a:pt x="35752" y="16828"/>
                  </a:lnTo>
                  <a:close/>
                  <a:moveTo>
                    <a:pt x="51652" y="16828"/>
                  </a:moveTo>
                  <a:lnTo>
                    <a:pt x="51652" y="24629"/>
                  </a:lnTo>
                  <a:lnTo>
                    <a:pt x="43919" y="24629"/>
                  </a:lnTo>
                  <a:lnTo>
                    <a:pt x="43919" y="16828"/>
                  </a:lnTo>
                  <a:close/>
                  <a:moveTo>
                    <a:pt x="59819" y="16828"/>
                  </a:moveTo>
                  <a:lnTo>
                    <a:pt x="59819" y="24629"/>
                  </a:lnTo>
                  <a:lnTo>
                    <a:pt x="52075" y="24629"/>
                  </a:lnTo>
                  <a:lnTo>
                    <a:pt x="52075" y="16828"/>
                  </a:lnTo>
                  <a:close/>
                  <a:moveTo>
                    <a:pt x="67975" y="16828"/>
                  </a:moveTo>
                  <a:lnTo>
                    <a:pt x="67975" y="24629"/>
                  </a:lnTo>
                  <a:lnTo>
                    <a:pt x="60243" y="24629"/>
                  </a:lnTo>
                  <a:lnTo>
                    <a:pt x="60243" y="16828"/>
                  </a:lnTo>
                  <a:close/>
                  <a:moveTo>
                    <a:pt x="76452" y="16828"/>
                  </a:moveTo>
                  <a:lnTo>
                    <a:pt x="76452" y="24629"/>
                  </a:lnTo>
                  <a:lnTo>
                    <a:pt x="68399" y="24629"/>
                  </a:lnTo>
                  <a:lnTo>
                    <a:pt x="68399" y="16828"/>
                  </a:lnTo>
                  <a:close/>
                  <a:moveTo>
                    <a:pt x="84608" y="16828"/>
                  </a:moveTo>
                  <a:lnTo>
                    <a:pt x="84608" y="24629"/>
                  </a:lnTo>
                  <a:lnTo>
                    <a:pt x="76865" y="24629"/>
                  </a:lnTo>
                  <a:lnTo>
                    <a:pt x="76865" y="16828"/>
                  </a:lnTo>
                  <a:close/>
                  <a:moveTo>
                    <a:pt x="92776" y="16828"/>
                  </a:moveTo>
                  <a:lnTo>
                    <a:pt x="92776" y="24629"/>
                  </a:lnTo>
                  <a:lnTo>
                    <a:pt x="85032" y="24629"/>
                  </a:lnTo>
                  <a:lnTo>
                    <a:pt x="85032" y="16828"/>
                  </a:lnTo>
                  <a:close/>
                  <a:moveTo>
                    <a:pt x="100932" y="16828"/>
                  </a:moveTo>
                  <a:lnTo>
                    <a:pt x="100932" y="24629"/>
                  </a:lnTo>
                  <a:lnTo>
                    <a:pt x="93200" y="24629"/>
                  </a:lnTo>
                  <a:lnTo>
                    <a:pt x="93200" y="16828"/>
                  </a:lnTo>
                  <a:close/>
                  <a:moveTo>
                    <a:pt x="109099" y="16828"/>
                  </a:moveTo>
                  <a:lnTo>
                    <a:pt x="109099" y="24629"/>
                  </a:lnTo>
                  <a:lnTo>
                    <a:pt x="101356" y="24629"/>
                  </a:lnTo>
                  <a:lnTo>
                    <a:pt x="101356" y="16828"/>
                  </a:lnTo>
                  <a:close/>
                  <a:moveTo>
                    <a:pt x="116866" y="16828"/>
                  </a:moveTo>
                  <a:lnTo>
                    <a:pt x="116866" y="24629"/>
                  </a:lnTo>
                  <a:lnTo>
                    <a:pt x="109523" y="24629"/>
                  </a:lnTo>
                  <a:lnTo>
                    <a:pt x="109523" y="16828"/>
                  </a:lnTo>
                  <a:close/>
                  <a:moveTo>
                    <a:pt x="125022" y="16828"/>
                  </a:moveTo>
                  <a:lnTo>
                    <a:pt x="125022" y="24629"/>
                  </a:lnTo>
                  <a:lnTo>
                    <a:pt x="117290" y="24629"/>
                  </a:lnTo>
                  <a:lnTo>
                    <a:pt x="117290" y="16828"/>
                  </a:lnTo>
                  <a:close/>
                  <a:moveTo>
                    <a:pt x="133190" y="16828"/>
                  </a:moveTo>
                  <a:lnTo>
                    <a:pt x="133190" y="24629"/>
                  </a:lnTo>
                  <a:lnTo>
                    <a:pt x="125446" y="24629"/>
                  </a:lnTo>
                  <a:lnTo>
                    <a:pt x="125446" y="16828"/>
                  </a:lnTo>
                  <a:close/>
                  <a:moveTo>
                    <a:pt x="141346" y="16828"/>
                  </a:moveTo>
                  <a:lnTo>
                    <a:pt x="141346" y="24629"/>
                  </a:lnTo>
                  <a:lnTo>
                    <a:pt x="133614" y="24629"/>
                  </a:lnTo>
                  <a:lnTo>
                    <a:pt x="133614" y="16828"/>
                  </a:lnTo>
                  <a:close/>
                  <a:moveTo>
                    <a:pt x="149513" y="16828"/>
                  </a:moveTo>
                  <a:lnTo>
                    <a:pt x="149513" y="24629"/>
                  </a:lnTo>
                  <a:lnTo>
                    <a:pt x="141770" y="24629"/>
                  </a:lnTo>
                  <a:lnTo>
                    <a:pt x="141770" y="16828"/>
                  </a:lnTo>
                  <a:close/>
                  <a:moveTo>
                    <a:pt x="157280" y="16828"/>
                  </a:moveTo>
                  <a:lnTo>
                    <a:pt x="157280" y="24629"/>
                  </a:lnTo>
                  <a:lnTo>
                    <a:pt x="149937" y="24629"/>
                  </a:lnTo>
                  <a:lnTo>
                    <a:pt x="149937" y="16828"/>
                  </a:lnTo>
                  <a:close/>
                  <a:moveTo>
                    <a:pt x="165448" y="16828"/>
                  </a:moveTo>
                  <a:lnTo>
                    <a:pt x="165448" y="24629"/>
                  </a:lnTo>
                  <a:lnTo>
                    <a:pt x="157704" y="24629"/>
                  </a:lnTo>
                  <a:lnTo>
                    <a:pt x="157704" y="16828"/>
                  </a:lnTo>
                  <a:close/>
                  <a:moveTo>
                    <a:pt x="173604" y="16828"/>
                  </a:moveTo>
                  <a:lnTo>
                    <a:pt x="173604" y="24629"/>
                  </a:lnTo>
                  <a:lnTo>
                    <a:pt x="165871" y="24629"/>
                  </a:lnTo>
                  <a:lnTo>
                    <a:pt x="165871" y="16828"/>
                  </a:lnTo>
                  <a:close/>
                  <a:moveTo>
                    <a:pt x="181771" y="16828"/>
                  </a:moveTo>
                  <a:lnTo>
                    <a:pt x="181771" y="24629"/>
                  </a:lnTo>
                  <a:lnTo>
                    <a:pt x="174028" y="24629"/>
                  </a:lnTo>
                  <a:lnTo>
                    <a:pt x="174028" y="16828"/>
                  </a:lnTo>
                  <a:close/>
                  <a:moveTo>
                    <a:pt x="189927" y="16828"/>
                  </a:moveTo>
                  <a:lnTo>
                    <a:pt x="189927" y="24629"/>
                  </a:lnTo>
                  <a:lnTo>
                    <a:pt x="182195" y="24629"/>
                  </a:lnTo>
                  <a:lnTo>
                    <a:pt x="182195" y="16828"/>
                  </a:lnTo>
                  <a:close/>
                  <a:moveTo>
                    <a:pt x="198095" y="16828"/>
                  </a:moveTo>
                  <a:lnTo>
                    <a:pt x="198095" y="24629"/>
                  </a:lnTo>
                  <a:lnTo>
                    <a:pt x="190351" y="24629"/>
                  </a:lnTo>
                  <a:lnTo>
                    <a:pt x="190351" y="16828"/>
                  </a:lnTo>
                  <a:close/>
                  <a:moveTo>
                    <a:pt x="206251" y="16828"/>
                  </a:moveTo>
                  <a:lnTo>
                    <a:pt x="206251" y="24629"/>
                  </a:lnTo>
                  <a:lnTo>
                    <a:pt x="198519" y="24629"/>
                  </a:lnTo>
                  <a:lnTo>
                    <a:pt x="198519" y="16828"/>
                  </a:lnTo>
                  <a:close/>
                  <a:moveTo>
                    <a:pt x="214419" y="16828"/>
                  </a:moveTo>
                  <a:lnTo>
                    <a:pt x="214419" y="24629"/>
                  </a:lnTo>
                  <a:lnTo>
                    <a:pt x="206675" y="24629"/>
                  </a:lnTo>
                  <a:lnTo>
                    <a:pt x="206675" y="16828"/>
                  </a:lnTo>
                  <a:close/>
                  <a:moveTo>
                    <a:pt x="222575" y="16828"/>
                  </a:moveTo>
                  <a:lnTo>
                    <a:pt x="222575" y="24629"/>
                  </a:lnTo>
                  <a:lnTo>
                    <a:pt x="214842" y="24629"/>
                  </a:lnTo>
                  <a:lnTo>
                    <a:pt x="214842" y="16828"/>
                  </a:lnTo>
                  <a:close/>
                  <a:moveTo>
                    <a:pt x="230742" y="16828"/>
                  </a:moveTo>
                  <a:lnTo>
                    <a:pt x="230742" y="24629"/>
                  </a:lnTo>
                  <a:lnTo>
                    <a:pt x="222999" y="24629"/>
                  </a:lnTo>
                  <a:lnTo>
                    <a:pt x="222999" y="16828"/>
                  </a:lnTo>
                  <a:close/>
                  <a:moveTo>
                    <a:pt x="238898" y="16828"/>
                  </a:moveTo>
                  <a:lnTo>
                    <a:pt x="238898" y="24629"/>
                  </a:lnTo>
                  <a:lnTo>
                    <a:pt x="231166" y="24629"/>
                  </a:lnTo>
                  <a:lnTo>
                    <a:pt x="231166" y="16828"/>
                  </a:lnTo>
                  <a:close/>
                  <a:moveTo>
                    <a:pt x="247066" y="16828"/>
                  </a:moveTo>
                  <a:lnTo>
                    <a:pt x="247066" y="24629"/>
                  </a:lnTo>
                  <a:lnTo>
                    <a:pt x="239322" y="24629"/>
                  </a:lnTo>
                  <a:lnTo>
                    <a:pt x="239322" y="16828"/>
                  </a:lnTo>
                  <a:close/>
                  <a:moveTo>
                    <a:pt x="255222" y="16828"/>
                  </a:moveTo>
                  <a:lnTo>
                    <a:pt x="255222" y="24629"/>
                  </a:lnTo>
                  <a:lnTo>
                    <a:pt x="247490" y="24629"/>
                  </a:lnTo>
                  <a:lnTo>
                    <a:pt x="247490" y="16828"/>
                  </a:lnTo>
                  <a:close/>
                  <a:moveTo>
                    <a:pt x="263390" y="16828"/>
                  </a:moveTo>
                  <a:lnTo>
                    <a:pt x="263390" y="24629"/>
                  </a:lnTo>
                  <a:lnTo>
                    <a:pt x="255646" y="24629"/>
                  </a:lnTo>
                  <a:lnTo>
                    <a:pt x="255646" y="16828"/>
                  </a:lnTo>
                  <a:close/>
                  <a:moveTo>
                    <a:pt x="11238" y="25030"/>
                  </a:moveTo>
                  <a:lnTo>
                    <a:pt x="11238" y="32831"/>
                  </a:lnTo>
                  <a:lnTo>
                    <a:pt x="3505" y="32831"/>
                  </a:lnTo>
                  <a:lnTo>
                    <a:pt x="3505" y="25030"/>
                  </a:lnTo>
                  <a:close/>
                  <a:moveTo>
                    <a:pt x="19394" y="25030"/>
                  </a:moveTo>
                  <a:lnTo>
                    <a:pt x="19394" y="32831"/>
                  </a:lnTo>
                  <a:lnTo>
                    <a:pt x="11662" y="32831"/>
                  </a:lnTo>
                  <a:lnTo>
                    <a:pt x="11662" y="25030"/>
                  </a:lnTo>
                  <a:close/>
                  <a:moveTo>
                    <a:pt x="27561" y="25030"/>
                  </a:moveTo>
                  <a:lnTo>
                    <a:pt x="27561" y="32831"/>
                  </a:lnTo>
                  <a:lnTo>
                    <a:pt x="19818" y="32831"/>
                  </a:lnTo>
                  <a:lnTo>
                    <a:pt x="19818" y="25030"/>
                  </a:lnTo>
                  <a:close/>
                  <a:moveTo>
                    <a:pt x="35328" y="25030"/>
                  </a:moveTo>
                  <a:lnTo>
                    <a:pt x="35328" y="32831"/>
                  </a:lnTo>
                  <a:lnTo>
                    <a:pt x="27985" y="32831"/>
                  </a:lnTo>
                  <a:lnTo>
                    <a:pt x="27985" y="25030"/>
                  </a:lnTo>
                  <a:close/>
                  <a:moveTo>
                    <a:pt x="43496" y="25030"/>
                  </a:moveTo>
                  <a:lnTo>
                    <a:pt x="43496" y="32831"/>
                  </a:lnTo>
                  <a:lnTo>
                    <a:pt x="35752" y="32831"/>
                  </a:lnTo>
                  <a:lnTo>
                    <a:pt x="35752" y="25030"/>
                  </a:lnTo>
                  <a:close/>
                  <a:moveTo>
                    <a:pt x="51652" y="25030"/>
                  </a:moveTo>
                  <a:lnTo>
                    <a:pt x="51652" y="32831"/>
                  </a:lnTo>
                  <a:lnTo>
                    <a:pt x="43919" y="32831"/>
                  </a:lnTo>
                  <a:lnTo>
                    <a:pt x="43919" y="25030"/>
                  </a:lnTo>
                  <a:close/>
                  <a:moveTo>
                    <a:pt x="59819" y="25030"/>
                  </a:moveTo>
                  <a:lnTo>
                    <a:pt x="59819" y="32831"/>
                  </a:lnTo>
                  <a:lnTo>
                    <a:pt x="52075" y="32831"/>
                  </a:lnTo>
                  <a:lnTo>
                    <a:pt x="52075" y="25030"/>
                  </a:lnTo>
                  <a:close/>
                  <a:moveTo>
                    <a:pt x="67975" y="25030"/>
                  </a:moveTo>
                  <a:lnTo>
                    <a:pt x="67975" y="32831"/>
                  </a:lnTo>
                  <a:lnTo>
                    <a:pt x="60243" y="32831"/>
                  </a:lnTo>
                  <a:lnTo>
                    <a:pt x="60243" y="25030"/>
                  </a:lnTo>
                  <a:close/>
                  <a:moveTo>
                    <a:pt x="76452" y="25030"/>
                  </a:moveTo>
                  <a:lnTo>
                    <a:pt x="76452" y="32831"/>
                  </a:lnTo>
                  <a:lnTo>
                    <a:pt x="68399" y="32831"/>
                  </a:lnTo>
                  <a:lnTo>
                    <a:pt x="68399" y="25030"/>
                  </a:lnTo>
                  <a:close/>
                  <a:moveTo>
                    <a:pt x="84608" y="25030"/>
                  </a:moveTo>
                  <a:lnTo>
                    <a:pt x="84608" y="32831"/>
                  </a:lnTo>
                  <a:lnTo>
                    <a:pt x="76865" y="32831"/>
                  </a:lnTo>
                  <a:lnTo>
                    <a:pt x="76865" y="25030"/>
                  </a:lnTo>
                  <a:close/>
                  <a:moveTo>
                    <a:pt x="92776" y="25030"/>
                  </a:moveTo>
                  <a:lnTo>
                    <a:pt x="92776" y="32831"/>
                  </a:lnTo>
                  <a:lnTo>
                    <a:pt x="85032" y="32831"/>
                  </a:lnTo>
                  <a:lnTo>
                    <a:pt x="85032" y="25030"/>
                  </a:lnTo>
                  <a:close/>
                  <a:moveTo>
                    <a:pt x="100932" y="25030"/>
                  </a:moveTo>
                  <a:lnTo>
                    <a:pt x="100932" y="32831"/>
                  </a:lnTo>
                  <a:lnTo>
                    <a:pt x="93200" y="32831"/>
                  </a:lnTo>
                  <a:lnTo>
                    <a:pt x="93200" y="25030"/>
                  </a:lnTo>
                  <a:close/>
                  <a:moveTo>
                    <a:pt x="109099" y="25030"/>
                  </a:moveTo>
                  <a:lnTo>
                    <a:pt x="109099" y="32831"/>
                  </a:lnTo>
                  <a:lnTo>
                    <a:pt x="101356" y="32831"/>
                  </a:lnTo>
                  <a:lnTo>
                    <a:pt x="101356" y="25030"/>
                  </a:lnTo>
                  <a:close/>
                  <a:moveTo>
                    <a:pt x="116866" y="25030"/>
                  </a:moveTo>
                  <a:lnTo>
                    <a:pt x="116866" y="32831"/>
                  </a:lnTo>
                  <a:lnTo>
                    <a:pt x="109523" y="32831"/>
                  </a:lnTo>
                  <a:lnTo>
                    <a:pt x="109523" y="25030"/>
                  </a:lnTo>
                  <a:close/>
                  <a:moveTo>
                    <a:pt x="125022" y="25030"/>
                  </a:moveTo>
                  <a:lnTo>
                    <a:pt x="125022" y="32831"/>
                  </a:lnTo>
                  <a:lnTo>
                    <a:pt x="117290" y="32831"/>
                  </a:lnTo>
                  <a:lnTo>
                    <a:pt x="117290" y="25030"/>
                  </a:lnTo>
                  <a:close/>
                  <a:moveTo>
                    <a:pt x="133190" y="25030"/>
                  </a:moveTo>
                  <a:lnTo>
                    <a:pt x="133190" y="32831"/>
                  </a:lnTo>
                  <a:lnTo>
                    <a:pt x="125446" y="32831"/>
                  </a:lnTo>
                  <a:lnTo>
                    <a:pt x="125446" y="25030"/>
                  </a:lnTo>
                  <a:close/>
                  <a:moveTo>
                    <a:pt x="141346" y="25030"/>
                  </a:moveTo>
                  <a:lnTo>
                    <a:pt x="141346" y="32831"/>
                  </a:lnTo>
                  <a:lnTo>
                    <a:pt x="133614" y="32831"/>
                  </a:lnTo>
                  <a:lnTo>
                    <a:pt x="133614" y="25030"/>
                  </a:lnTo>
                  <a:close/>
                  <a:moveTo>
                    <a:pt x="149513" y="25030"/>
                  </a:moveTo>
                  <a:lnTo>
                    <a:pt x="149513" y="32831"/>
                  </a:lnTo>
                  <a:lnTo>
                    <a:pt x="141770" y="32831"/>
                  </a:lnTo>
                  <a:lnTo>
                    <a:pt x="141770" y="25030"/>
                  </a:lnTo>
                  <a:close/>
                  <a:moveTo>
                    <a:pt x="157280" y="25030"/>
                  </a:moveTo>
                  <a:lnTo>
                    <a:pt x="157280" y="32831"/>
                  </a:lnTo>
                  <a:lnTo>
                    <a:pt x="149937" y="32831"/>
                  </a:lnTo>
                  <a:lnTo>
                    <a:pt x="149937" y="25030"/>
                  </a:lnTo>
                  <a:close/>
                  <a:moveTo>
                    <a:pt x="165448" y="25030"/>
                  </a:moveTo>
                  <a:lnTo>
                    <a:pt x="165448" y="32831"/>
                  </a:lnTo>
                  <a:lnTo>
                    <a:pt x="157704" y="32831"/>
                  </a:lnTo>
                  <a:lnTo>
                    <a:pt x="157704" y="25030"/>
                  </a:lnTo>
                  <a:close/>
                  <a:moveTo>
                    <a:pt x="173604" y="25030"/>
                  </a:moveTo>
                  <a:lnTo>
                    <a:pt x="173604" y="32831"/>
                  </a:lnTo>
                  <a:lnTo>
                    <a:pt x="165871" y="32831"/>
                  </a:lnTo>
                  <a:lnTo>
                    <a:pt x="165871" y="25030"/>
                  </a:lnTo>
                  <a:close/>
                  <a:moveTo>
                    <a:pt x="181771" y="25030"/>
                  </a:moveTo>
                  <a:lnTo>
                    <a:pt x="181771" y="32831"/>
                  </a:lnTo>
                  <a:lnTo>
                    <a:pt x="174028" y="32831"/>
                  </a:lnTo>
                  <a:lnTo>
                    <a:pt x="174028" y="25030"/>
                  </a:lnTo>
                  <a:close/>
                  <a:moveTo>
                    <a:pt x="189927" y="25030"/>
                  </a:moveTo>
                  <a:lnTo>
                    <a:pt x="189927" y="32831"/>
                  </a:lnTo>
                  <a:lnTo>
                    <a:pt x="182195" y="32831"/>
                  </a:lnTo>
                  <a:lnTo>
                    <a:pt x="182195" y="25030"/>
                  </a:lnTo>
                  <a:close/>
                  <a:moveTo>
                    <a:pt x="198095" y="25030"/>
                  </a:moveTo>
                  <a:lnTo>
                    <a:pt x="198095" y="32831"/>
                  </a:lnTo>
                  <a:lnTo>
                    <a:pt x="190351" y="32831"/>
                  </a:lnTo>
                  <a:lnTo>
                    <a:pt x="190351" y="25030"/>
                  </a:lnTo>
                  <a:close/>
                  <a:moveTo>
                    <a:pt x="206251" y="25030"/>
                  </a:moveTo>
                  <a:lnTo>
                    <a:pt x="206251" y="32831"/>
                  </a:lnTo>
                  <a:lnTo>
                    <a:pt x="198519" y="32831"/>
                  </a:lnTo>
                  <a:lnTo>
                    <a:pt x="198519" y="25030"/>
                  </a:lnTo>
                  <a:close/>
                  <a:moveTo>
                    <a:pt x="214419" y="25030"/>
                  </a:moveTo>
                  <a:lnTo>
                    <a:pt x="214419" y="32831"/>
                  </a:lnTo>
                  <a:lnTo>
                    <a:pt x="206675" y="32831"/>
                  </a:lnTo>
                  <a:lnTo>
                    <a:pt x="206675" y="25030"/>
                  </a:lnTo>
                  <a:close/>
                  <a:moveTo>
                    <a:pt x="222575" y="25030"/>
                  </a:moveTo>
                  <a:lnTo>
                    <a:pt x="222575" y="32831"/>
                  </a:lnTo>
                  <a:lnTo>
                    <a:pt x="214842" y="32831"/>
                  </a:lnTo>
                  <a:lnTo>
                    <a:pt x="214842" y="25030"/>
                  </a:lnTo>
                  <a:close/>
                  <a:moveTo>
                    <a:pt x="230742" y="25030"/>
                  </a:moveTo>
                  <a:lnTo>
                    <a:pt x="230742" y="32831"/>
                  </a:lnTo>
                  <a:lnTo>
                    <a:pt x="222999" y="32831"/>
                  </a:lnTo>
                  <a:lnTo>
                    <a:pt x="222999" y="25030"/>
                  </a:lnTo>
                  <a:close/>
                  <a:moveTo>
                    <a:pt x="238898" y="25030"/>
                  </a:moveTo>
                  <a:lnTo>
                    <a:pt x="238898" y="32831"/>
                  </a:lnTo>
                  <a:lnTo>
                    <a:pt x="231166" y="32831"/>
                  </a:lnTo>
                  <a:lnTo>
                    <a:pt x="231166" y="25030"/>
                  </a:lnTo>
                  <a:close/>
                  <a:moveTo>
                    <a:pt x="247066" y="25030"/>
                  </a:moveTo>
                  <a:lnTo>
                    <a:pt x="247066" y="32831"/>
                  </a:lnTo>
                  <a:lnTo>
                    <a:pt x="239322" y="32831"/>
                  </a:lnTo>
                  <a:lnTo>
                    <a:pt x="239322" y="25030"/>
                  </a:lnTo>
                  <a:close/>
                  <a:moveTo>
                    <a:pt x="255222" y="25030"/>
                  </a:moveTo>
                  <a:lnTo>
                    <a:pt x="255222" y="32831"/>
                  </a:lnTo>
                  <a:lnTo>
                    <a:pt x="247490" y="32831"/>
                  </a:lnTo>
                  <a:lnTo>
                    <a:pt x="247490" y="25030"/>
                  </a:lnTo>
                  <a:close/>
                  <a:moveTo>
                    <a:pt x="263390" y="25030"/>
                  </a:moveTo>
                  <a:lnTo>
                    <a:pt x="263390" y="32831"/>
                  </a:lnTo>
                  <a:lnTo>
                    <a:pt x="255646" y="32831"/>
                  </a:lnTo>
                  <a:lnTo>
                    <a:pt x="255646" y="25030"/>
                  </a:lnTo>
                  <a:close/>
                  <a:moveTo>
                    <a:pt x="271546" y="25030"/>
                  </a:moveTo>
                  <a:lnTo>
                    <a:pt x="271546" y="32831"/>
                  </a:lnTo>
                  <a:lnTo>
                    <a:pt x="263813" y="32831"/>
                  </a:lnTo>
                  <a:lnTo>
                    <a:pt x="263813" y="25030"/>
                  </a:lnTo>
                  <a:close/>
                  <a:moveTo>
                    <a:pt x="11238" y="33243"/>
                  </a:moveTo>
                  <a:lnTo>
                    <a:pt x="11238" y="41032"/>
                  </a:lnTo>
                  <a:lnTo>
                    <a:pt x="3505" y="41032"/>
                  </a:lnTo>
                  <a:lnTo>
                    <a:pt x="3505" y="33243"/>
                  </a:lnTo>
                  <a:close/>
                  <a:moveTo>
                    <a:pt x="19394" y="33243"/>
                  </a:moveTo>
                  <a:lnTo>
                    <a:pt x="19394" y="41032"/>
                  </a:lnTo>
                  <a:lnTo>
                    <a:pt x="11662" y="41032"/>
                  </a:lnTo>
                  <a:lnTo>
                    <a:pt x="11662" y="33243"/>
                  </a:lnTo>
                  <a:close/>
                  <a:moveTo>
                    <a:pt x="27561" y="33243"/>
                  </a:moveTo>
                  <a:lnTo>
                    <a:pt x="27561" y="41032"/>
                  </a:lnTo>
                  <a:lnTo>
                    <a:pt x="19818" y="41032"/>
                  </a:lnTo>
                  <a:lnTo>
                    <a:pt x="19818" y="33243"/>
                  </a:lnTo>
                  <a:close/>
                  <a:moveTo>
                    <a:pt x="35328" y="33243"/>
                  </a:moveTo>
                  <a:lnTo>
                    <a:pt x="35328" y="41032"/>
                  </a:lnTo>
                  <a:lnTo>
                    <a:pt x="27985" y="41032"/>
                  </a:lnTo>
                  <a:lnTo>
                    <a:pt x="27985" y="33243"/>
                  </a:lnTo>
                  <a:close/>
                  <a:moveTo>
                    <a:pt x="43496" y="33243"/>
                  </a:moveTo>
                  <a:lnTo>
                    <a:pt x="43496" y="41032"/>
                  </a:lnTo>
                  <a:lnTo>
                    <a:pt x="35752" y="41032"/>
                  </a:lnTo>
                  <a:lnTo>
                    <a:pt x="35752" y="33243"/>
                  </a:lnTo>
                  <a:close/>
                  <a:moveTo>
                    <a:pt x="51652" y="33243"/>
                  </a:moveTo>
                  <a:lnTo>
                    <a:pt x="51652" y="41032"/>
                  </a:lnTo>
                  <a:lnTo>
                    <a:pt x="43919" y="41032"/>
                  </a:lnTo>
                  <a:lnTo>
                    <a:pt x="43919" y="33243"/>
                  </a:lnTo>
                  <a:close/>
                  <a:moveTo>
                    <a:pt x="59819" y="33243"/>
                  </a:moveTo>
                  <a:lnTo>
                    <a:pt x="59819" y="41032"/>
                  </a:lnTo>
                  <a:lnTo>
                    <a:pt x="52075" y="41032"/>
                  </a:lnTo>
                  <a:lnTo>
                    <a:pt x="52075" y="33243"/>
                  </a:lnTo>
                  <a:close/>
                  <a:moveTo>
                    <a:pt x="67975" y="33243"/>
                  </a:moveTo>
                  <a:lnTo>
                    <a:pt x="67975" y="41032"/>
                  </a:lnTo>
                  <a:lnTo>
                    <a:pt x="60243" y="41032"/>
                  </a:lnTo>
                  <a:lnTo>
                    <a:pt x="60243" y="33243"/>
                  </a:lnTo>
                  <a:close/>
                  <a:moveTo>
                    <a:pt x="76452" y="33243"/>
                  </a:moveTo>
                  <a:lnTo>
                    <a:pt x="76452" y="41032"/>
                  </a:lnTo>
                  <a:lnTo>
                    <a:pt x="68399" y="41032"/>
                  </a:lnTo>
                  <a:lnTo>
                    <a:pt x="68399" y="33243"/>
                  </a:lnTo>
                  <a:close/>
                  <a:moveTo>
                    <a:pt x="84608" y="33243"/>
                  </a:moveTo>
                  <a:lnTo>
                    <a:pt x="84608" y="41032"/>
                  </a:lnTo>
                  <a:lnTo>
                    <a:pt x="76865" y="41032"/>
                  </a:lnTo>
                  <a:lnTo>
                    <a:pt x="76865" y="33243"/>
                  </a:lnTo>
                  <a:close/>
                  <a:moveTo>
                    <a:pt x="92776" y="33243"/>
                  </a:moveTo>
                  <a:lnTo>
                    <a:pt x="92776" y="41032"/>
                  </a:lnTo>
                  <a:lnTo>
                    <a:pt x="85032" y="41032"/>
                  </a:lnTo>
                  <a:lnTo>
                    <a:pt x="85032" y="33243"/>
                  </a:lnTo>
                  <a:close/>
                  <a:moveTo>
                    <a:pt x="100932" y="33243"/>
                  </a:moveTo>
                  <a:lnTo>
                    <a:pt x="100932" y="41032"/>
                  </a:lnTo>
                  <a:lnTo>
                    <a:pt x="93200" y="41032"/>
                  </a:lnTo>
                  <a:lnTo>
                    <a:pt x="93200" y="33243"/>
                  </a:lnTo>
                  <a:close/>
                  <a:moveTo>
                    <a:pt x="109099" y="33243"/>
                  </a:moveTo>
                  <a:lnTo>
                    <a:pt x="109099" y="41032"/>
                  </a:lnTo>
                  <a:lnTo>
                    <a:pt x="101356" y="41032"/>
                  </a:lnTo>
                  <a:lnTo>
                    <a:pt x="101356" y="33243"/>
                  </a:lnTo>
                  <a:close/>
                  <a:moveTo>
                    <a:pt x="116866" y="33243"/>
                  </a:moveTo>
                  <a:lnTo>
                    <a:pt x="116866" y="41032"/>
                  </a:lnTo>
                  <a:lnTo>
                    <a:pt x="109523" y="41032"/>
                  </a:lnTo>
                  <a:lnTo>
                    <a:pt x="109523" y="33243"/>
                  </a:lnTo>
                  <a:close/>
                  <a:moveTo>
                    <a:pt x="125022" y="33243"/>
                  </a:moveTo>
                  <a:lnTo>
                    <a:pt x="125022" y="41032"/>
                  </a:lnTo>
                  <a:lnTo>
                    <a:pt x="117290" y="41032"/>
                  </a:lnTo>
                  <a:lnTo>
                    <a:pt x="117290" y="33243"/>
                  </a:lnTo>
                  <a:close/>
                  <a:moveTo>
                    <a:pt x="133190" y="33243"/>
                  </a:moveTo>
                  <a:lnTo>
                    <a:pt x="133190" y="41032"/>
                  </a:lnTo>
                  <a:lnTo>
                    <a:pt x="125446" y="41032"/>
                  </a:lnTo>
                  <a:lnTo>
                    <a:pt x="125446" y="33243"/>
                  </a:lnTo>
                  <a:close/>
                  <a:moveTo>
                    <a:pt x="141346" y="33243"/>
                  </a:moveTo>
                  <a:lnTo>
                    <a:pt x="141346" y="41032"/>
                  </a:lnTo>
                  <a:lnTo>
                    <a:pt x="133614" y="41032"/>
                  </a:lnTo>
                  <a:lnTo>
                    <a:pt x="133614" y="33243"/>
                  </a:lnTo>
                  <a:close/>
                  <a:moveTo>
                    <a:pt x="149513" y="33243"/>
                  </a:moveTo>
                  <a:lnTo>
                    <a:pt x="149513" y="41032"/>
                  </a:lnTo>
                  <a:lnTo>
                    <a:pt x="141770" y="41032"/>
                  </a:lnTo>
                  <a:lnTo>
                    <a:pt x="141770" y="33243"/>
                  </a:lnTo>
                  <a:close/>
                  <a:moveTo>
                    <a:pt x="157280" y="33243"/>
                  </a:moveTo>
                  <a:lnTo>
                    <a:pt x="157280" y="41032"/>
                  </a:lnTo>
                  <a:lnTo>
                    <a:pt x="149937" y="41032"/>
                  </a:lnTo>
                  <a:lnTo>
                    <a:pt x="149937" y="33243"/>
                  </a:lnTo>
                  <a:close/>
                  <a:moveTo>
                    <a:pt x="165448" y="33243"/>
                  </a:moveTo>
                  <a:lnTo>
                    <a:pt x="165448" y="41032"/>
                  </a:lnTo>
                  <a:lnTo>
                    <a:pt x="157704" y="41032"/>
                  </a:lnTo>
                  <a:lnTo>
                    <a:pt x="157704" y="33243"/>
                  </a:lnTo>
                  <a:close/>
                  <a:moveTo>
                    <a:pt x="173604" y="33243"/>
                  </a:moveTo>
                  <a:lnTo>
                    <a:pt x="173604" y="41032"/>
                  </a:lnTo>
                  <a:lnTo>
                    <a:pt x="165871" y="41032"/>
                  </a:lnTo>
                  <a:lnTo>
                    <a:pt x="165871" y="33243"/>
                  </a:lnTo>
                  <a:close/>
                  <a:moveTo>
                    <a:pt x="181771" y="33243"/>
                  </a:moveTo>
                  <a:lnTo>
                    <a:pt x="181771" y="41032"/>
                  </a:lnTo>
                  <a:lnTo>
                    <a:pt x="174028" y="41032"/>
                  </a:lnTo>
                  <a:lnTo>
                    <a:pt x="174028" y="33243"/>
                  </a:lnTo>
                  <a:close/>
                  <a:moveTo>
                    <a:pt x="189927" y="33243"/>
                  </a:moveTo>
                  <a:lnTo>
                    <a:pt x="189927" y="41032"/>
                  </a:lnTo>
                  <a:lnTo>
                    <a:pt x="182195" y="41032"/>
                  </a:lnTo>
                  <a:lnTo>
                    <a:pt x="182195" y="33243"/>
                  </a:lnTo>
                  <a:close/>
                  <a:moveTo>
                    <a:pt x="198095" y="33243"/>
                  </a:moveTo>
                  <a:lnTo>
                    <a:pt x="198095" y="41032"/>
                  </a:lnTo>
                  <a:lnTo>
                    <a:pt x="190351" y="41032"/>
                  </a:lnTo>
                  <a:lnTo>
                    <a:pt x="190351" y="33243"/>
                  </a:lnTo>
                  <a:close/>
                  <a:moveTo>
                    <a:pt x="206251" y="33243"/>
                  </a:moveTo>
                  <a:lnTo>
                    <a:pt x="206251" y="41032"/>
                  </a:lnTo>
                  <a:lnTo>
                    <a:pt x="198519" y="41032"/>
                  </a:lnTo>
                  <a:lnTo>
                    <a:pt x="198519" y="33243"/>
                  </a:lnTo>
                  <a:close/>
                  <a:moveTo>
                    <a:pt x="214419" y="33243"/>
                  </a:moveTo>
                  <a:lnTo>
                    <a:pt x="214419" y="41032"/>
                  </a:lnTo>
                  <a:lnTo>
                    <a:pt x="206675" y="41032"/>
                  </a:lnTo>
                  <a:lnTo>
                    <a:pt x="206675" y="33243"/>
                  </a:lnTo>
                  <a:close/>
                  <a:moveTo>
                    <a:pt x="222575" y="33243"/>
                  </a:moveTo>
                  <a:lnTo>
                    <a:pt x="222575" y="41032"/>
                  </a:lnTo>
                  <a:lnTo>
                    <a:pt x="214842" y="41032"/>
                  </a:lnTo>
                  <a:lnTo>
                    <a:pt x="214842" y="33243"/>
                  </a:lnTo>
                  <a:close/>
                  <a:moveTo>
                    <a:pt x="230742" y="33243"/>
                  </a:moveTo>
                  <a:lnTo>
                    <a:pt x="230742" y="41032"/>
                  </a:lnTo>
                  <a:lnTo>
                    <a:pt x="222999" y="41032"/>
                  </a:lnTo>
                  <a:lnTo>
                    <a:pt x="222999" y="33243"/>
                  </a:lnTo>
                  <a:close/>
                  <a:moveTo>
                    <a:pt x="238898" y="33243"/>
                  </a:moveTo>
                  <a:lnTo>
                    <a:pt x="238898" y="41032"/>
                  </a:lnTo>
                  <a:lnTo>
                    <a:pt x="231166" y="41032"/>
                  </a:lnTo>
                  <a:lnTo>
                    <a:pt x="231166" y="33243"/>
                  </a:lnTo>
                  <a:close/>
                  <a:moveTo>
                    <a:pt x="247066" y="33243"/>
                  </a:moveTo>
                  <a:lnTo>
                    <a:pt x="247066" y="41032"/>
                  </a:lnTo>
                  <a:lnTo>
                    <a:pt x="239322" y="41032"/>
                  </a:lnTo>
                  <a:lnTo>
                    <a:pt x="239322" y="33243"/>
                  </a:lnTo>
                  <a:close/>
                  <a:moveTo>
                    <a:pt x="255222" y="33243"/>
                  </a:moveTo>
                  <a:lnTo>
                    <a:pt x="255222" y="41032"/>
                  </a:lnTo>
                  <a:lnTo>
                    <a:pt x="247490" y="41032"/>
                  </a:lnTo>
                  <a:lnTo>
                    <a:pt x="247490" y="33243"/>
                  </a:lnTo>
                  <a:close/>
                  <a:moveTo>
                    <a:pt x="263390" y="33243"/>
                  </a:moveTo>
                  <a:lnTo>
                    <a:pt x="263390" y="41032"/>
                  </a:lnTo>
                  <a:lnTo>
                    <a:pt x="255646" y="41032"/>
                  </a:lnTo>
                  <a:lnTo>
                    <a:pt x="255646" y="33243"/>
                  </a:lnTo>
                  <a:close/>
                  <a:moveTo>
                    <a:pt x="271546" y="33243"/>
                  </a:moveTo>
                  <a:lnTo>
                    <a:pt x="271546" y="41032"/>
                  </a:lnTo>
                  <a:lnTo>
                    <a:pt x="263813" y="41032"/>
                  </a:lnTo>
                  <a:lnTo>
                    <a:pt x="263813" y="33243"/>
                  </a:lnTo>
                  <a:close/>
                  <a:moveTo>
                    <a:pt x="11238" y="41445"/>
                  </a:moveTo>
                  <a:lnTo>
                    <a:pt x="11238" y="49246"/>
                  </a:lnTo>
                  <a:lnTo>
                    <a:pt x="3505" y="49246"/>
                  </a:lnTo>
                  <a:lnTo>
                    <a:pt x="3505" y="41445"/>
                  </a:lnTo>
                  <a:close/>
                  <a:moveTo>
                    <a:pt x="19394" y="41445"/>
                  </a:moveTo>
                  <a:lnTo>
                    <a:pt x="19394" y="49246"/>
                  </a:lnTo>
                  <a:lnTo>
                    <a:pt x="11662" y="49246"/>
                  </a:lnTo>
                  <a:lnTo>
                    <a:pt x="11662" y="41445"/>
                  </a:lnTo>
                  <a:close/>
                  <a:moveTo>
                    <a:pt x="27561" y="41445"/>
                  </a:moveTo>
                  <a:lnTo>
                    <a:pt x="27561" y="49246"/>
                  </a:lnTo>
                  <a:lnTo>
                    <a:pt x="19818" y="49246"/>
                  </a:lnTo>
                  <a:lnTo>
                    <a:pt x="19818" y="41445"/>
                  </a:lnTo>
                  <a:close/>
                  <a:moveTo>
                    <a:pt x="35328" y="41445"/>
                  </a:moveTo>
                  <a:lnTo>
                    <a:pt x="35328" y="49246"/>
                  </a:lnTo>
                  <a:lnTo>
                    <a:pt x="27985" y="49246"/>
                  </a:lnTo>
                  <a:lnTo>
                    <a:pt x="27985" y="41445"/>
                  </a:lnTo>
                  <a:close/>
                  <a:moveTo>
                    <a:pt x="43496" y="41445"/>
                  </a:moveTo>
                  <a:lnTo>
                    <a:pt x="43496" y="49246"/>
                  </a:lnTo>
                  <a:lnTo>
                    <a:pt x="35752" y="49246"/>
                  </a:lnTo>
                  <a:lnTo>
                    <a:pt x="35752" y="41445"/>
                  </a:lnTo>
                  <a:close/>
                  <a:moveTo>
                    <a:pt x="51652" y="41445"/>
                  </a:moveTo>
                  <a:lnTo>
                    <a:pt x="51652" y="49246"/>
                  </a:lnTo>
                  <a:lnTo>
                    <a:pt x="43919" y="49246"/>
                  </a:lnTo>
                  <a:lnTo>
                    <a:pt x="43919" y="41445"/>
                  </a:lnTo>
                  <a:close/>
                  <a:moveTo>
                    <a:pt x="59819" y="41445"/>
                  </a:moveTo>
                  <a:lnTo>
                    <a:pt x="59819" y="49246"/>
                  </a:lnTo>
                  <a:lnTo>
                    <a:pt x="52075" y="49246"/>
                  </a:lnTo>
                  <a:lnTo>
                    <a:pt x="52075" y="41445"/>
                  </a:lnTo>
                  <a:close/>
                  <a:moveTo>
                    <a:pt x="67975" y="41445"/>
                  </a:moveTo>
                  <a:lnTo>
                    <a:pt x="67975" y="49246"/>
                  </a:lnTo>
                  <a:lnTo>
                    <a:pt x="60243" y="49246"/>
                  </a:lnTo>
                  <a:lnTo>
                    <a:pt x="60243" y="41445"/>
                  </a:lnTo>
                  <a:close/>
                  <a:moveTo>
                    <a:pt x="76452" y="41445"/>
                  </a:moveTo>
                  <a:lnTo>
                    <a:pt x="76452" y="49246"/>
                  </a:lnTo>
                  <a:lnTo>
                    <a:pt x="68399" y="49246"/>
                  </a:lnTo>
                  <a:lnTo>
                    <a:pt x="68399" y="41445"/>
                  </a:lnTo>
                  <a:close/>
                  <a:moveTo>
                    <a:pt x="84608" y="41445"/>
                  </a:moveTo>
                  <a:lnTo>
                    <a:pt x="84608" y="49246"/>
                  </a:lnTo>
                  <a:lnTo>
                    <a:pt x="76865" y="49246"/>
                  </a:lnTo>
                  <a:lnTo>
                    <a:pt x="76865" y="41445"/>
                  </a:lnTo>
                  <a:close/>
                  <a:moveTo>
                    <a:pt x="92776" y="41445"/>
                  </a:moveTo>
                  <a:lnTo>
                    <a:pt x="92776" y="49246"/>
                  </a:lnTo>
                  <a:lnTo>
                    <a:pt x="85032" y="49246"/>
                  </a:lnTo>
                  <a:lnTo>
                    <a:pt x="85032" y="41445"/>
                  </a:lnTo>
                  <a:close/>
                  <a:moveTo>
                    <a:pt x="100932" y="41445"/>
                  </a:moveTo>
                  <a:lnTo>
                    <a:pt x="100932" y="49246"/>
                  </a:lnTo>
                  <a:lnTo>
                    <a:pt x="93200" y="49246"/>
                  </a:lnTo>
                  <a:lnTo>
                    <a:pt x="93200" y="41445"/>
                  </a:lnTo>
                  <a:close/>
                  <a:moveTo>
                    <a:pt x="109099" y="41445"/>
                  </a:moveTo>
                  <a:lnTo>
                    <a:pt x="109099" y="49246"/>
                  </a:lnTo>
                  <a:lnTo>
                    <a:pt x="101356" y="49246"/>
                  </a:lnTo>
                  <a:lnTo>
                    <a:pt x="101356" y="41445"/>
                  </a:lnTo>
                  <a:close/>
                  <a:moveTo>
                    <a:pt x="116866" y="41445"/>
                  </a:moveTo>
                  <a:lnTo>
                    <a:pt x="116866" y="49246"/>
                  </a:lnTo>
                  <a:lnTo>
                    <a:pt x="109523" y="49246"/>
                  </a:lnTo>
                  <a:lnTo>
                    <a:pt x="109523" y="41445"/>
                  </a:lnTo>
                  <a:close/>
                  <a:moveTo>
                    <a:pt x="125022" y="41445"/>
                  </a:moveTo>
                  <a:lnTo>
                    <a:pt x="125022" y="49246"/>
                  </a:lnTo>
                  <a:lnTo>
                    <a:pt x="117290" y="49246"/>
                  </a:lnTo>
                  <a:lnTo>
                    <a:pt x="117290" y="41445"/>
                  </a:lnTo>
                  <a:close/>
                  <a:moveTo>
                    <a:pt x="133190" y="41445"/>
                  </a:moveTo>
                  <a:lnTo>
                    <a:pt x="133190" y="49246"/>
                  </a:lnTo>
                  <a:lnTo>
                    <a:pt x="125446" y="49246"/>
                  </a:lnTo>
                  <a:lnTo>
                    <a:pt x="125446" y="41445"/>
                  </a:lnTo>
                  <a:close/>
                  <a:moveTo>
                    <a:pt x="141346" y="41445"/>
                  </a:moveTo>
                  <a:lnTo>
                    <a:pt x="141346" y="49246"/>
                  </a:lnTo>
                  <a:lnTo>
                    <a:pt x="133614" y="49246"/>
                  </a:lnTo>
                  <a:lnTo>
                    <a:pt x="133614" y="41445"/>
                  </a:lnTo>
                  <a:close/>
                  <a:moveTo>
                    <a:pt x="149513" y="41445"/>
                  </a:moveTo>
                  <a:lnTo>
                    <a:pt x="149513" y="49246"/>
                  </a:lnTo>
                  <a:lnTo>
                    <a:pt x="141770" y="49246"/>
                  </a:lnTo>
                  <a:lnTo>
                    <a:pt x="141770" y="41445"/>
                  </a:lnTo>
                  <a:close/>
                  <a:moveTo>
                    <a:pt x="157280" y="41445"/>
                  </a:moveTo>
                  <a:lnTo>
                    <a:pt x="157280" y="49246"/>
                  </a:lnTo>
                  <a:lnTo>
                    <a:pt x="149937" y="49246"/>
                  </a:lnTo>
                  <a:lnTo>
                    <a:pt x="149937" y="41445"/>
                  </a:lnTo>
                  <a:close/>
                  <a:moveTo>
                    <a:pt x="165448" y="41445"/>
                  </a:moveTo>
                  <a:lnTo>
                    <a:pt x="165448" y="49246"/>
                  </a:lnTo>
                  <a:lnTo>
                    <a:pt x="157704" y="49246"/>
                  </a:lnTo>
                  <a:lnTo>
                    <a:pt x="157704" y="41445"/>
                  </a:lnTo>
                  <a:close/>
                  <a:moveTo>
                    <a:pt x="173604" y="41445"/>
                  </a:moveTo>
                  <a:lnTo>
                    <a:pt x="173604" y="49246"/>
                  </a:lnTo>
                  <a:lnTo>
                    <a:pt x="165871" y="49246"/>
                  </a:lnTo>
                  <a:lnTo>
                    <a:pt x="165871" y="41445"/>
                  </a:lnTo>
                  <a:close/>
                  <a:moveTo>
                    <a:pt x="181771" y="41445"/>
                  </a:moveTo>
                  <a:lnTo>
                    <a:pt x="181771" y="49246"/>
                  </a:lnTo>
                  <a:lnTo>
                    <a:pt x="174028" y="49246"/>
                  </a:lnTo>
                  <a:lnTo>
                    <a:pt x="174028" y="41445"/>
                  </a:lnTo>
                  <a:close/>
                  <a:moveTo>
                    <a:pt x="189927" y="41445"/>
                  </a:moveTo>
                  <a:lnTo>
                    <a:pt x="189927" y="49246"/>
                  </a:lnTo>
                  <a:lnTo>
                    <a:pt x="182195" y="49246"/>
                  </a:lnTo>
                  <a:lnTo>
                    <a:pt x="182195" y="41445"/>
                  </a:lnTo>
                  <a:close/>
                  <a:moveTo>
                    <a:pt x="198095" y="41445"/>
                  </a:moveTo>
                  <a:lnTo>
                    <a:pt x="198095" y="49246"/>
                  </a:lnTo>
                  <a:lnTo>
                    <a:pt x="190351" y="49246"/>
                  </a:lnTo>
                  <a:lnTo>
                    <a:pt x="190351" y="41445"/>
                  </a:lnTo>
                  <a:close/>
                  <a:moveTo>
                    <a:pt x="206251" y="41445"/>
                  </a:moveTo>
                  <a:lnTo>
                    <a:pt x="206251" y="49246"/>
                  </a:lnTo>
                  <a:lnTo>
                    <a:pt x="198519" y="49246"/>
                  </a:lnTo>
                  <a:lnTo>
                    <a:pt x="198519" y="41445"/>
                  </a:lnTo>
                  <a:close/>
                  <a:moveTo>
                    <a:pt x="214419" y="41445"/>
                  </a:moveTo>
                  <a:lnTo>
                    <a:pt x="214419" y="49246"/>
                  </a:lnTo>
                  <a:lnTo>
                    <a:pt x="206675" y="49246"/>
                  </a:lnTo>
                  <a:lnTo>
                    <a:pt x="206675" y="41445"/>
                  </a:lnTo>
                  <a:close/>
                  <a:moveTo>
                    <a:pt x="222575" y="41445"/>
                  </a:moveTo>
                  <a:lnTo>
                    <a:pt x="222575" y="49246"/>
                  </a:lnTo>
                  <a:lnTo>
                    <a:pt x="214842" y="49246"/>
                  </a:lnTo>
                  <a:lnTo>
                    <a:pt x="214842" y="41445"/>
                  </a:lnTo>
                  <a:close/>
                  <a:moveTo>
                    <a:pt x="230742" y="41445"/>
                  </a:moveTo>
                  <a:lnTo>
                    <a:pt x="230742" y="49246"/>
                  </a:lnTo>
                  <a:lnTo>
                    <a:pt x="222999" y="49246"/>
                  </a:lnTo>
                  <a:lnTo>
                    <a:pt x="222999" y="41445"/>
                  </a:lnTo>
                  <a:close/>
                  <a:moveTo>
                    <a:pt x="238898" y="41445"/>
                  </a:moveTo>
                  <a:lnTo>
                    <a:pt x="238898" y="49246"/>
                  </a:lnTo>
                  <a:lnTo>
                    <a:pt x="231166" y="49246"/>
                  </a:lnTo>
                  <a:lnTo>
                    <a:pt x="231166" y="41445"/>
                  </a:lnTo>
                  <a:close/>
                  <a:moveTo>
                    <a:pt x="247066" y="41445"/>
                  </a:moveTo>
                  <a:lnTo>
                    <a:pt x="247066" y="49246"/>
                  </a:lnTo>
                  <a:lnTo>
                    <a:pt x="239322" y="49246"/>
                  </a:lnTo>
                  <a:lnTo>
                    <a:pt x="239322" y="41445"/>
                  </a:lnTo>
                  <a:close/>
                  <a:moveTo>
                    <a:pt x="255222" y="41445"/>
                  </a:moveTo>
                  <a:lnTo>
                    <a:pt x="255222" y="49246"/>
                  </a:lnTo>
                  <a:lnTo>
                    <a:pt x="247490" y="49246"/>
                  </a:lnTo>
                  <a:lnTo>
                    <a:pt x="247490" y="41445"/>
                  </a:lnTo>
                  <a:close/>
                  <a:moveTo>
                    <a:pt x="263390" y="41445"/>
                  </a:moveTo>
                  <a:lnTo>
                    <a:pt x="263390" y="49246"/>
                  </a:lnTo>
                  <a:lnTo>
                    <a:pt x="255646" y="49246"/>
                  </a:lnTo>
                  <a:lnTo>
                    <a:pt x="255646" y="41445"/>
                  </a:lnTo>
                  <a:close/>
                  <a:moveTo>
                    <a:pt x="271546" y="41445"/>
                  </a:moveTo>
                  <a:lnTo>
                    <a:pt x="271546" y="49246"/>
                  </a:lnTo>
                  <a:lnTo>
                    <a:pt x="263813" y="49246"/>
                  </a:lnTo>
                  <a:lnTo>
                    <a:pt x="263813" y="41445"/>
                  </a:lnTo>
                  <a:close/>
                  <a:moveTo>
                    <a:pt x="11238" y="49658"/>
                  </a:moveTo>
                  <a:lnTo>
                    <a:pt x="11238" y="57448"/>
                  </a:lnTo>
                  <a:lnTo>
                    <a:pt x="3505" y="57448"/>
                  </a:lnTo>
                  <a:lnTo>
                    <a:pt x="3505" y="49658"/>
                  </a:lnTo>
                  <a:close/>
                  <a:moveTo>
                    <a:pt x="19394" y="49658"/>
                  </a:moveTo>
                  <a:lnTo>
                    <a:pt x="19394" y="57448"/>
                  </a:lnTo>
                  <a:lnTo>
                    <a:pt x="11662" y="57448"/>
                  </a:lnTo>
                  <a:lnTo>
                    <a:pt x="11662" y="49658"/>
                  </a:lnTo>
                  <a:close/>
                  <a:moveTo>
                    <a:pt x="27561" y="49658"/>
                  </a:moveTo>
                  <a:lnTo>
                    <a:pt x="27561" y="57448"/>
                  </a:lnTo>
                  <a:lnTo>
                    <a:pt x="19818" y="57448"/>
                  </a:lnTo>
                  <a:lnTo>
                    <a:pt x="19818" y="49658"/>
                  </a:lnTo>
                  <a:close/>
                  <a:moveTo>
                    <a:pt x="35328" y="49658"/>
                  </a:moveTo>
                  <a:lnTo>
                    <a:pt x="35328" y="57448"/>
                  </a:lnTo>
                  <a:lnTo>
                    <a:pt x="27985" y="57448"/>
                  </a:lnTo>
                  <a:lnTo>
                    <a:pt x="27985" y="49658"/>
                  </a:lnTo>
                  <a:close/>
                  <a:moveTo>
                    <a:pt x="43496" y="49647"/>
                  </a:moveTo>
                  <a:lnTo>
                    <a:pt x="43496" y="57448"/>
                  </a:lnTo>
                  <a:lnTo>
                    <a:pt x="35752" y="57448"/>
                  </a:lnTo>
                  <a:lnTo>
                    <a:pt x="35752" y="49647"/>
                  </a:lnTo>
                  <a:close/>
                  <a:moveTo>
                    <a:pt x="51652" y="49647"/>
                  </a:moveTo>
                  <a:lnTo>
                    <a:pt x="51652" y="57448"/>
                  </a:lnTo>
                  <a:lnTo>
                    <a:pt x="43919" y="57448"/>
                  </a:lnTo>
                  <a:lnTo>
                    <a:pt x="43919" y="49647"/>
                  </a:lnTo>
                  <a:close/>
                  <a:moveTo>
                    <a:pt x="59819" y="49647"/>
                  </a:moveTo>
                  <a:lnTo>
                    <a:pt x="59819" y="57448"/>
                  </a:lnTo>
                  <a:lnTo>
                    <a:pt x="52075" y="57448"/>
                  </a:lnTo>
                  <a:lnTo>
                    <a:pt x="52075" y="49647"/>
                  </a:lnTo>
                  <a:close/>
                  <a:moveTo>
                    <a:pt x="67975" y="49647"/>
                  </a:moveTo>
                  <a:lnTo>
                    <a:pt x="67975" y="57448"/>
                  </a:lnTo>
                  <a:lnTo>
                    <a:pt x="60243" y="57448"/>
                  </a:lnTo>
                  <a:lnTo>
                    <a:pt x="60243" y="49647"/>
                  </a:lnTo>
                  <a:close/>
                  <a:moveTo>
                    <a:pt x="76452" y="49647"/>
                  </a:moveTo>
                  <a:lnTo>
                    <a:pt x="76452" y="57448"/>
                  </a:lnTo>
                  <a:lnTo>
                    <a:pt x="68399" y="57448"/>
                  </a:lnTo>
                  <a:lnTo>
                    <a:pt x="68399" y="49647"/>
                  </a:lnTo>
                  <a:close/>
                  <a:moveTo>
                    <a:pt x="84608" y="49647"/>
                  </a:moveTo>
                  <a:lnTo>
                    <a:pt x="84608" y="57448"/>
                  </a:lnTo>
                  <a:lnTo>
                    <a:pt x="76865" y="57448"/>
                  </a:lnTo>
                  <a:lnTo>
                    <a:pt x="76865" y="49647"/>
                  </a:lnTo>
                  <a:close/>
                  <a:moveTo>
                    <a:pt x="92776" y="49647"/>
                  </a:moveTo>
                  <a:lnTo>
                    <a:pt x="92776" y="57448"/>
                  </a:lnTo>
                  <a:lnTo>
                    <a:pt x="85032" y="57448"/>
                  </a:lnTo>
                  <a:lnTo>
                    <a:pt x="85032" y="49647"/>
                  </a:lnTo>
                  <a:close/>
                  <a:moveTo>
                    <a:pt x="100932" y="49647"/>
                  </a:moveTo>
                  <a:lnTo>
                    <a:pt x="100932" y="57448"/>
                  </a:lnTo>
                  <a:lnTo>
                    <a:pt x="93200" y="57448"/>
                  </a:lnTo>
                  <a:lnTo>
                    <a:pt x="93200" y="49647"/>
                  </a:lnTo>
                  <a:close/>
                  <a:moveTo>
                    <a:pt x="109099" y="49647"/>
                  </a:moveTo>
                  <a:lnTo>
                    <a:pt x="109099" y="57448"/>
                  </a:lnTo>
                  <a:lnTo>
                    <a:pt x="101356" y="57448"/>
                  </a:lnTo>
                  <a:lnTo>
                    <a:pt x="101356" y="49647"/>
                  </a:lnTo>
                  <a:close/>
                  <a:moveTo>
                    <a:pt x="116866" y="49647"/>
                  </a:moveTo>
                  <a:lnTo>
                    <a:pt x="116866" y="57448"/>
                  </a:lnTo>
                  <a:lnTo>
                    <a:pt x="109523" y="57448"/>
                  </a:lnTo>
                  <a:lnTo>
                    <a:pt x="109523" y="49647"/>
                  </a:lnTo>
                  <a:close/>
                  <a:moveTo>
                    <a:pt x="125022" y="49647"/>
                  </a:moveTo>
                  <a:lnTo>
                    <a:pt x="125022" y="57448"/>
                  </a:lnTo>
                  <a:lnTo>
                    <a:pt x="117290" y="57448"/>
                  </a:lnTo>
                  <a:lnTo>
                    <a:pt x="117290" y="49647"/>
                  </a:lnTo>
                  <a:close/>
                  <a:moveTo>
                    <a:pt x="133190" y="49647"/>
                  </a:moveTo>
                  <a:lnTo>
                    <a:pt x="133190" y="57448"/>
                  </a:lnTo>
                  <a:lnTo>
                    <a:pt x="125446" y="57448"/>
                  </a:lnTo>
                  <a:lnTo>
                    <a:pt x="125446" y="49647"/>
                  </a:lnTo>
                  <a:close/>
                  <a:moveTo>
                    <a:pt x="141346" y="49647"/>
                  </a:moveTo>
                  <a:lnTo>
                    <a:pt x="141346" y="57448"/>
                  </a:lnTo>
                  <a:lnTo>
                    <a:pt x="133614" y="57448"/>
                  </a:lnTo>
                  <a:lnTo>
                    <a:pt x="133614" y="49647"/>
                  </a:lnTo>
                  <a:close/>
                  <a:moveTo>
                    <a:pt x="149513" y="49647"/>
                  </a:moveTo>
                  <a:lnTo>
                    <a:pt x="149513" y="57448"/>
                  </a:lnTo>
                  <a:lnTo>
                    <a:pt x="141770" y="57448"/>
                  </a:lnTo>
                  <a:lnTo>
                    <a:pt x="141770" y="49647"/>
                  </a:lnTo>
                  <a:close/>
                  <a:moveTo>
                    <a:pt x="157280" y="49647"/>
                  </a:moveTo>
                  <a:lnTo>
                    <a:pt x="157280" y="57448"/>
                  </a:lnTo>
                  <a:lnTo>
                    <a:pt x="149937" y="57448"/>
                  </a:lnTo>
                  <a:lnTo>
                    <a:pt x="149937" y="49647"/>
                  </a:lnTo>
                  <a:close/>
                  <a:moveTo>
                    <a:pt x="165448" y="49647"/>
                  </a:moveTo>
                  <a:lnTo>
                    <a:pt x="165448" y="57448"/>
                  </a:lnTo>
                  <a:lnTo>
                    <a:pt x="157704" y="57448"/>
                  </a:lnTo>
                  <a:lnTo>
                    <a:pt x="157704" y="49647"/>
                  </a:lnTo>
                  <a:close/>
                  <a:moveTo>
                    <a:pt x="173604" y="49647"/>
                  </a:moveTo>
                  <a:lnTo>
                    <a:pt x="173604" y="57448"/>
                  </a:lnTo>
                  <a:lnTo>
                    <a:pt x="165871" y="57448"/>
                  </a:lnTo>
                  <a:lnTo>
                    <a:pt x="165871" y="49647"/>
                  </a:lnTo>
                  <a:close/>
                  <a:moveTo>
                    <a:pt x="181771" y="49647"/>
                  </a:moveTo>
                  <a:lnTo>
                    <a:pt x="181771" y="57448"/>
                  </a:lnTo>
                  <a:lnTo>
                    <a:pt x="174028" y="57448"/>
                  </a:lnTo>
                  <a:lnTo>
                    <a:pt x="174028" y="49647"/>
                  </a:lnTo>
                  <a:close/>
                  <a:moveTo>
                    <a:pt x="189927" y="49647"/>
                  </a:moveTo>
                  <a:lnTo>
                    <a:pt x="189927" y="57448"/>
                  </a:lnTo>
                  <a:lnTo>
                    <a:pt x="182195" y="57448"/>
                  </a:lnTo>
                  <a:lnTo>
                    <a:pt x="182195" y="49647"/>
                  </a:lnTo>
                  <a:close/>
                  <a:moveTo>
                    <a:pt x="198095" y="49647"/>
                  </a:moveTo>
                  <a:lnTo>
                    <a:pt x="198095" y="57448"/>
                  </a:lnTo>
                  <a:lnTo>
                    <a:pt x="190351" y="57448"/>
                  </a:lnTo>
                  <a:lnTo>
                    <a:pt x="190351" y="49647"/>
                  </a:lnTo>
                  <a:close/>
                  <a:moveTo>
                    <a:pt x="206251" y="49647"/>
                  </a:moveTo>
                  <a:lnTo>
                    <a:pt x="206251" y="57448"/>
                  </a:lnTo>
                  <a:lnTo>
                    <a:pt x="198519" y="57448"/>
                  </a:lnTo>
                  <a:lnTo>
                    <a:pt x="198519" y="49647"/>
                  </a:lnTo>
                  <a:close/>
                  <a:moveTo>
                    <a:pt x="214419" y="49647"/>
                  </a:moveTo>
                  <a:lnTo>
                    <a:pt x="214419" y="57448"/>
                  </a:lnTo>
                  <a:lnTo>
                    <a:pt x="206675" y="57448"/>
                  </a:lnTo>
                  <a:lnTo>
                    <a:pt x="206675" y="49647"/>
                  </a:lnTo>
                  <a:close/>
                  <a:moveTo>
                    <a:pt x="222575" y="49647"/>
                  </a:moveTo>
                  <a:lnTo>
                    <a:pt x="222575" y="57448"/>
                  </a:lnTo>
                  <a:lnTo>
                    <a:pt x="214842" y="57448"/>
                  </a:lnTo>
                  <a:lnTo>
                    <a:pt x="214842" y="49647"/>
                  </a:lnTo>
                  <a:close/>
                  <a:moveTo>
                    <a:pt x="230742" y="49647"/>
                  </a:moveTo>
                  <a:lnTo>
                    <a:pt x="230742" y="57448"/>
                  </a:lnTo>
                  <a:lnTo>
                    <a:pt x="222999" y="57448"/>
                  </a:lnTo>
                  <a:lnTo>
                    <a:pt x="222999" y="49647"/>
                  </a:lnTo>
                  <a:close/>
                  <a:moveTo>
                    <a:pt x="238898" y="49658"/>
                  </a:moveTo>
                  <a:lnTo>
                    <a:pt x="238898" y="57448"/>
                  </a:lnTo>
                  <a:lnTo>
                    <a:pt x="231166" y="57448"/>
                  </a:lnTo>
                  <a:lnTo>
                    <a:pt x="231166" y="49658"/>
                  </a:lnTo>
                  <a:close/>
                  <a:moveTo>
                    <a:pt x="247066" y="49658"/>
                  </a:moveTo>
                  <a:lnTo>
                    <a:pt x="247066" y="57448"/>
                  </a:lnTo>
                  <a:lnTo>
                    <a:pt x="239322" y="57448"/>
                  </a:lnTo>
                  <a:lnTo>
                    <a:pt x="239322" y="49658"/>
                  </a:lnTo>
                  <a:close/>
                  <a:moveTo>
                    <a:pt x="255222" y="49658"/>
                  </a:moveTo>
                  <a:lnTo>
                    <a:pt x="255222" y="57448"/>
                  </a:lnTo>
                  <a:lnTo>
                    <a:pt x="247490" y="57448"/>
                  </a:lnTo>
                  <a:lnTo>
                    <a:pt x="247490" y="49658"/>
                  </a:lnTo>
                  <a:close/>
                  <a:moveTo>
                    <a:pt x="263390" y="49658"/>
                  </a:moveTo>
                  <a:lnTo>
                    <a:pt x="263390" y="57448"/>
                  </a:lnTo>
                  <a:lnTo>
                    <a:pt x="255646" y="57448"/>
                  </a:lnTo>
                  <a:lnTo>
                    <a:pt x="255646" y="49658"/>
                  </a:lnTo>
                  <a:close/>
                  <a:moveTo>
                    <a:pt x="271546" y="49647"/>
                  </a:moveTo>
                  <a:lnTo>
                    <a:pt x="271546" y="57448"/>
                  </a:lnTo>
                  <a:lnTo>
                    <a:pt x="263813" y="57448"/>
                  </a:lnTo>
                  <a:lnTo>
                    <a:pt x="263813" y="49647"/>
                  </a:lnTo>
                  <a:close/>
                  <a:moveTo>
                    <a:pt x="11238" y="57860"/>
                  </a:moveTo>
                  <a:lnTo>
                    <a:pt x="11238" y="65650"/>
                  </a:lnTo>
                  <a:lnTo>
                    <a:pt x="3505" y="65650"/>
                  </a:lnTo>
                  <a:lnTo>
                    <a:pt x="3505" y="57860"/>
                  </a:lnTo>
                  <a:close/>
                  <a:moveTo>
                    <a:pt x="19394" y="57860"/>
                  </a:moveTo>
                  <a:lnTo>
                    <a:pt x="19394" y="65650"/>
                  </a:lnTo>
                  <a:lnTo>
                    <a:pt x="11662" y="65650"/>
                  </a:lnTo>
                  <a:lnTo>
                    <a:pt x="11662" y="57860"/>
                  </a:lnTo>
                  <a:close/>
                  <a:moveTo>
                    <a:pt x="27561" y="57860"/>
                  </a:moveTo>
                  <a:lnTo>
                    <a:pt x="27561" y="65650"/>
                  </a:lnTo>
                  <a:lnTo>
                    <a:pt x="19818" y="65650"/>
                  </a:lnTo>
                  <a:lnTo>
                    <a:pt x="19818" y="57860"/>
                  </a:lnTo>
                  <a:close/>
                  <a:moveTo>
                    <a:pt x="35328" y="57860"/>
                  </a:moveTo>
                  <a:lnTo>
                    <a:pt x="35328" y="65650"/>
                  </a:lnTo>
                  <a:lnTo>
                    <a:pt x="27985" y="65650"/>
                  </a:lnTo>
                  <a:lnTo>
                    <a:pt x="27985" y="57860"/>
                  </a:lnTo>
                  <a:close/>
                  <a:moveTo>
                    <a:pt x="43496" y="57860"/>
                  </a:moveTo>
                  <a:lnTo>
                    <a:pt x="43496" y="65650"/>
                  </a:lnTo>
                  <a:lnTo>
                    <a:pt x="35752" y="65650"/>
                  </a:lnTo>
                  <a:lnTo>
                    <a:pt x="35752" y="57860"/>
                  </a:lnTo>
                  <a:close/>
                  <a:moveTo>
                    <a:pt x="51652" y="57860"/>
                  </a:moveTo>
                  <a:lnTo>
                    <a:pt x="51652" y="65650"/>
                  </a:lnTo>
                  <a:lnTo>
                    <a:pt x="43919" y="65650"/>
                  </a:lnTo>
                  <a:lnTo>
                    <a:pt x="43919" y="57860"/>
                  </a:lnTo>
                  <a:close/>
                  <a:moveTo>
                    <a:pt x="59819" y="57860"/>
                  </a:moveTo>
                  <a:lnTo>
                    <a:pt x="59819" y="65650"/>
                  </a:lnTo>
                  <a:lnTo>
                    <a:pt x="52075" y="65650"/>
                  </a:lnTo>
                  <a:lnTo>
                    <a:pt x="52075" y="57860"/>
                  </a:lnTo>
                  <a:close/>
                  <a:moveTo>
                    <a:pt x="67975" y="57860"/>
                  </a:moveTo>
                  <a:lnTo>
                    <a:pt x="67975" y="65650"/>
                  </a:lnTo>
                  <a:lnTo>
                    <a:pt x="60243" y="65650"/>
                  </a:lnTo>
                  <a:lnTo>
                    <a:pt x="60243" y="57860"/>
                  </a:lnTo>
                  <a:close/>
                  <a:moveTo>
                    <a:pt x="76452" y="57860"/>
                  </a:moveTo>
                  <a:lnTo>
                    <a:pt x="76452" y="65650"/>
                  </a:lnTo>
                  <a:lnTo>
                    <a:pt x="68399" y="65650"/>
                  </a:lnTo>
                  <a:lnTo>
                    <a:pt x="68399" y="57860"/>
                  </a:lnTo>
                  <a:close/>
                  <a:moveTo>
                    <a:pt x="84608" y="57860"/>
                  </a:moveTo>
                  <a:lnTo>
                    <a:pt x="84608" y="65650"/>
                  </a:lnTo>
                  <a:lnTo>
                    <a:pt x="76865" y="65650"/>
                  </a:lnTo>
                  <a:lnTo>
                    <a:pt x="76865" y="57860"/>
                  </a:lnTo>
                  <a:close/>
                  <a:moveTo>
                    <a:pt x="92776" y="57860"/>
                  </a:moveTo>
                  <a:lnTo>
                    <a:pt x="92776" y="65650"/>
                  </a:lnTo>
                  <a:lnTo>
                    <a:pt x="85032" y="65650"/>
                  </a:lnTo>
                  <a:lnTo>
                    <a:pt x="85032" y="57860"/>
                  </a:lnTo>
                  <a:close/>
                  <a:moveTo>
                    <a:pt x="100932" y="57860"/>
                  </a:moveTo>
                  <a:lnTo>
                    <a:pt x="100932" y="65650"/>
                  </a:lnTo>
                  <a:lnTo>
                    <a:pt x="93200" y="65650"/>
                  </a:lnTo>
                  <a:lnTo>
                    <a:pt x="93200" y="57860"/>
                  </a:lnTo>
                  <a:close/>
                  <a:moveTo>
                    <a:pt x="109099" y="57860"/>
                  </a:moveTo>
                  <a:lnTo>
                    <a:pt x="109099" y="65650"/>
                  </a:lnTo>
                  <a:lnTo>
                    <a:pt x="101356" y="65650"/>
                  </a:lnTo>
                  <a:lnTo>
                    <a:pt x="101356" y="57860"/>
                  </a:lnTo>
                  <a:close/>
                  <a:moveTo>
                    <a:pt x="116866" y="57860"/>
                  </a:moveTo>
                  <a:lnTo>
                    <a:pt x="116866" y="65650"/>
                  </a:lnTo>
                  <a:lnTo>
                    <a:pt x="109523" y="65650"/>
                  </a:lnTo>
                  <a:lnTo>
                    <a:pt x="109523" y="57860"/>
                  </a:lnTo>
                  <a:close/>
                  <a:moveTo>
                    <a:pt x="125022" y="57860"/>
                  </a:moveTo>
                  <a:lnTo>
                    <a:pt x="125022" y="65650"/>
                  </a:lnTo>
                  <a:lnTo>
                    <a:pt x="117290" y="65650"/>
                  </a:lnTo>
                  <a:lnTo>
                    <a:pt x="117290" y="57860"/>
                  </a:lnTo>
                  <a:close/>
                  <a:moveTo>
                    <a:pt x="133190" y="57860"/>
                  </a:moveTo>
                  <a:lnTo>
                    <a:pt x="133190" y="65650"/>
                  </a:lnTo>
                  <a:lnTo>
                    <a:pt x="125446" y="65650"/>
                  </a:lnTo>
                  <a:lnTo>
                    <a:pt x="125446" y="57860"/>
                  </a:lnTo>
                  <a:close/>
                  <a:moveTo>
                    <a:pt x="141346" y="57860"/>
                  </a:moveTo>
                  <a:lnTo>
                    <a:pt x="141346" y="65650"/>
                  </a:lnTo>
                  <a:lnTo>
                    <a:pt x="133614" y="65650"/>
                  </a:lnTo>
                  <a:lnTo>
                    <a:pt x="133614" y="57860"/>
                  </a:lnTo>
                  <a:close/>
                  <a:moveTo>
                    <a:pt x="149513" y="57860"/>
                  </a:moveTo>
                  <a:lnTo>
                    <a:pt x="149513" y="65650"/>
                  </a:lnTo>
                  <a:lnTo>
                    <a:pt x="141770" y="65650"/>
                  </a:lnTo>
                  <a:lnTo>
                    <a:pt x="141770" y="57860"/>
                  </a:lnTo>
                  <a:close/>
                  <a:moveTo>
                    <a:pt x="157280" y="57860"/>
                  </a:moveTo>
                  <a:lnTo>
                    <a:pt x="157280" y="65650"/>
                  </a:lnTo>
                  <a:lnTo>
                    <a:pt x="149937" y="65650"/>
                  </a:lnTo>
                  <a:lnTo>
                    <a:pt x="149937" y="57860"/>
                  </a:lnTo>
                  <a:close/>
                  <a:moveTo>
                    <a:pt x="165448" y="57860"/>
                  </a:moveTo>
                  <a:lnTo>
                    <a:pt x="165448" y="65650"/>
                  </a:lnTo>
                  <a:lnTo>
                    <a:pt x="157704" y="65650"/>
                  </a:lnTo>
                  <a:lnTo>
                    <a:pt x="157704" y="57860"/>
                  </a:lnTo>
                  <a:close/>
                  <a:moveTo>
                    <a:pt x="173604" y="57860"/>
                  </a:moveTo>
                  <a:lnTo>
                    <a:pt x="173604" y="65650"/>
                  </a:lnTo>
                  <a:lnTo>
                    <a:pt x="165871" y="65650"/>
                  </a:lnTo>
                  <a:lnTo>
                    <a:pt x="165871" y="57860"/>
                  </a:lnTo>
                  <a:close/>
                  <a:moveTo>
                    <a:pt x="181771" y="57860"/>
                  </a:moveTo>
                  <a:lnTo>
                    <a:pt x="181771" y="65650"/>
                  </a:lnTo>
                  <a:lnTo>
                    <a:pt x="174028" y="65650"/>
                  </a:lnTo>
                  <a:lnTo>
                    <a:pt x="174028" y="57860"/>
                  </a:lnTo>
                  <a:close/>
                  <a:moveTo>
                    <a:pt x="189927" y="57860"/>
                  </a:moveTo>
                  <a:lnTo>
                    <a:pt x="189927" y="65650"/>
                  </a:lnTo>
                  <a:lnTo>
                    <a:pt x="182195" y="65650"/>
                  </a:lnTo>
                  <a:lnTo>
                    <a:pt x="182195" y="57860"/>
                  </a:lnTo>
                  <a:close/>
                  <a:moveTo>
                    <a:pt x="198095" y="57860"/>
                  </a:moveTo>
                  <a:lnTo>
                    <a:pt x="198095" y="65650"/>
                  </a:lnTo>
                  <a:lnTo>
                    <a:pt x="190351" y="65650"/>
                  </a:lnTo>
                  <a:lnTo>
                    <a:pt x="190351" y="57860"/>
                  </a:lnTo>
                  <a:close/>
                  <a:moveTo>
                    <a:pt x="206251" y="57860"/>
                  </a:moveTo>
                  <a:lnTo>
                    <a:pt x="206251" y="65650"/>
                  </a:lnTo>
                  <a:lnTo>
                    <a:pt x="198519" y="65650"/>
                  </a:lnTo>
                  <a:lnTo>
                    <a:pt x="198519" y="57860"/>
                  </a:lnTo>
                  <a:close/>
                  <a:moveTo>
                    <a:pt x="214419" y="57860"/>
                  </a:moveTo>
                  <a:lnTo>
                    <a:pt x="214419" y="65650"/>
                  </a:lnTo>
                  <a:lnTo>
                    <a:pt x="206675" y="65650"/>
                  </a:lnTo>
                  <a:lnTo>
                    <a:pt x="206675" y="57860"/>
                  </a:lnTo>
                  <a:close/>
                  <a:moveTo>
                    <a:pt x="222575" y="57860"/>
                  </a:moveTo>
                  <a:lnTo>
                    <a:pt x="222575" y="65650"/>
                  </a:lnTo>
                  <a:lnTo>
                    <a:pt x="214842" y="65650"/>
                  </a:lnTo>
                  <a:lnTo>
                    <a:pt x="214842" y="57860"/>
                  </a:lnTo>
                  <a:close/>
                  <a:moveTo>
                    <a:pt x="230742" y="57860"/>
                  </a:moveTo>
                  <a:lnTo>
                    <a:pt x="230742" y="65650"/>
                  </a:lnTo>
                  <a:lnTo>
                    <a:pt x="222999" y="65650"/>
                  </a:lnTo>
                  <a:lnTo>
                    <a:pt x="222999" y="57860"/>
                  </a:lnTo>
                  <a:close/>
                  <a:moveTo>
                    <a:pt x="238898" y="57860"/>
                  </a:moveTo>
                  <a:lnTo>
                    <a:pt x="238898" y="65650"/>
                  </a:lnTo>
                  <a:lnTo>
                    <a:pt x="231166" y="65650"/>
                  </a:lnTo>
                  <a:lnTo>
                    <a:pt x="231166" y="57860"/>
                  </a:lnTo>
                  <a:close/>
                  <a:moveTo>
                    <a:pt x="247066" y="57860"/>
                  </a:moveTo>
                  <a:lnTo>
                    <a:pt x="247066" y="65650"/>
                  </a:lnTo>
                  <a:lnTo>
                    <a:pt x="239322" y="65650"/>
                  </a:lnTo>
                  <a:lnTo>
                    <a:pt x="239322" y="57860"/>
                  </a:lnTo>
                  <a:close/>
                  <a:moveTo>
                    <a:pt x="255222" y="57860"/>
                  </a:moveTo>
                  <a:lnTo>
                    <a:pt x="255222" y="65650"/>
                  </a:lnTo>
                  <a:lnTo>
                    <a:pt x="247490" y="65650"/>
                  </a:lnTo>
                  <a:lnTo>
                    <a:pt x="247490" y="57860"/>
                  </a:lnTo>
                  <a:close/>
                  <a:moveTo>
                    <a:pt x="263390" y="57860"/>
                  </a:moveTo>
                  <a:lnTo>
                    <a:pt x="263390" y="65650"/>
                  </a:lnTo>
                  <a:lnTo>
                    <a:pt x="255646" y="65650"/>
                  </a:lnTo>
                  <a:lnTo>
                    <a:pt x="255646" y="57860"/>
                  </a:lnTo>
                  <a:close/>
                  <a:moveTo>
                    <a:pt x="271546" y="57860"/>
                  </a:moveTo>
                  <a:lnTo>
                    <a:pt x="271546" y="65650"/>
                  </a:lnTo>
                  <a:lnTo>
                    <a:pt x="263813" y="65650"/>
                  </a:lnTo>
                  <a:lnTo>
                    <a:pt x="263813" y="57860"/>
                  </a:lnTo>
                  <a:close/>
                  <a:moveTo>
                    <a:pt x="11238" y="66062"/>
                  </a:moveTo>
                  <a:lnTo>
                    <a:pt x="11238" y="73863"/>
                  </a:lnTo>
                  <a:lnTo>
                    <a:pt x="3505" y="73863"/>
                  </a:lnTo>
                  <a:lnTo>
                    <a:pt x="3505" y="66062"/>
                  </a:lnTo>
                  <a:close/>
                  <a:moveTo>
                    <a:pt x="19394" y="66062"/>
                  </a:moveTo>
                  <a:lnTo>
                    <a:pt x="19394" y="73863"/>
                  </a:lnTo>
                  <a:lnTo>
                    <a:pt x="11662" y="73863"/>
                  </a:lnTo>
                  <a:lnTo>
                    <a:pt x="11662" y="66062"/>
                  </a:lnTo>
                  <a:close/>
                  <a:moveTo>
                    <a:pt x="27561" y="66062"/>
                  </a:moveTo>
                  <a:lnTo>
                    <a:pt x="27561" y="73863"/>
                  </a:lnTo>
                  <a:lnTo>
                    <a:pt x="19818" y="73863"/>
                  </a:lnTo>
                  <a:lnTo>
                    <a:pt x="19818" y="66062"/>
                  </a:lnTo>
                  <a:close/>
                  <a:moveTo>
                    <a:pt x="35328" y="66062"/>
                  </a:moveTo>
                  <a:lnTo>
                    <a:pt x="35328" y="73863"/>
                  </a:lnTo>
                  <a:lnTo>
                    <a:pt x="27985" y="73863"/>
                  </a:lnTo>
                  <a:lnTo>
                    <a:pt x="27985" y="66062"/>
                  </a:lnTo>
                  <a:close/>
                  <a:moveTo>
                    <a:pt x="43496" y="66062"/>
                  </a:moveTo>
                  <a:lnTo>
                    <a:pt x="43496" y="73863"/>
                  </a:lnTo>
                  <a:lnTo>
                    <a:pt x="35752" y="73863"/>
                  </a:lnTo>
                  <a:lnTo>
                    <a:pt x="35752" y="66062"/>
                  </a:lnTo>
                  <a:close/>
                  <a:moveTo>
                    <a:pt x="51652" y="66062"/>
                  </a:moveTo>
                  <a:lnTo>
                    <a:pt x="51652" y="73863"/>
                  </a:lnTo>
                  <a:lnTo>
                    <a:pt x="43919" y="73863"/>
                  </a:lnTo>
                  <a:lnTo>
                    <a:pt x="43919" y="66062"/>
                  </a:lnTo>
                  <a:close/>
                  <a:moveTo>
                    <a:pt x="59819" y="66062"/>
                  </a:moveTo>
                  <a:lnTo>
                    <a:pt x="59819" y="73863"/>
                  </a:lnTo>
                  <a:lnTo>
                    <a:pt x="52075" y="73863"/>
                  </a:lnTo>
                  <a:lnTo>
                    <a:pt x="52075" y="66062"/>
                  </a:lnTo>
                  <a:close/>
                  <a:moveTo>
                    <a:pt x="67975" y="66062"/>
                  </a:moveTo>
                  <a:lnTo>
                    <a:pt x="67975" y="73863"/>
                  </a:lnTo>
                  <a:lnTo>
                    <a:pt x="60243" y="73863"/>
                  </a:lnTo>
                  <a:lnTo>
                    <a:pt x="60243" y="66062"/>
                  </a:lnTo>
                  <a:close/>
                  <a:moveTo>
                    <a:pt x="76452" y="66062"/>
                  </a:moveTo>
                  <a:lnTo>
                    <a:pt x="76452" y="73863"/>
                  </a:lnTo>
                  <a:lnTo>
                    <a:pt x="68399" y="73863"/>
                  </a:lnTo>
                  <a:lnTo>
                    <a:pt x="68399" y="66062"/>
                  </a:lnTo>
                  <a:close/>
                  <a:moveTo>
                    <a:pt x="84608" y="66062"/>
                  </a:moveTo>
                  <a:lnTo>
                    <a:pt x="84608" y="73863"/>
                  </a:lnTo>
                  <a:lnTo>
                    <a:pt x="76865" y="73863"/>
                  </a:lnTo>
                  <a:lnTo>
                    <a:pt x="76865" y="66062"/>
                  </a:lnTo>
                  <a:close/>
                  <a:moveTo>
                    <a:pt x="92776" y="66062"/>
                  </a:moveTo>
                  <a:lnTo>
                    <a:pt x="92776" y="73863"/>
                  </a:lnTo>
                  <a:lnTo>
                    <a:pt x="85032" y="73863"/>
                  </a:lnTo>
                  <a:lnTo>
                    <a:pt x="85032" y="66062"/>
                  </a:lnTo>
                  <a:close/>
                  <a:moveTo>
                    <a:pt x="100932" y="66062"/>
                  </a:moveTo>
                  <a:lnTo>
                    <a:pt x="100932" y="73863"/>
                  </a:lnTo>
                  <a:lnTo>
                    <a:pt x="93200" y="73863"/>
                  </a:lnTo>
                  <a:lnTo>
                    <a:pt x="93200" y="66062"/>
                  </a:lnTo>
                  <a:close/>
                  <a:moveTo>
                    <a:pt x="109099" y="66062"/>
                  </a:moveTo>
                  <a:lnTo>
                    <a:pt x="109099" y="73863"/>
                  </a:lnTo>
                  <a:lnTo>
                    <a:pt x="101356" y="73863"/>
                  </a:lnTo>
                  <a:lnTo>
                    <a:pt x="101356" y="66062"/>
                  </a:lnTo>
                  <a:close/>
                  <a:moveTo>
                    <a:pt x="116866" y="66062"/>
                  </a:moveTo>
                  <a:lnTo>
                    <a:pt x="116866" y="73863"/>
                  </a:lnTo>
                  <a:lnTo>
                    <a:pt x="109523" y="73863"/>
                  </a:lnTo>
                  <a:lnTo>
                    <a:pt x="109523" y="66062"/>
                  </a:lnTo>
                  <a:close/>
                  <a:moveTo>
                    <a:pt x="125022" y="66062"/>
                  </a:moveTo>
                  <a:lnTo>
                    <a:pt x="125022" y="73863"/>
                  </a:lnTo>
                  <a:lnTo>
                    <a:pt x="117290" y="73863"/>
                  </a:lnTo>
                  <a:lnTo>
                    <a:pt x="117290" y="66062"/>
                  </a:lnTo>
                  <a:close/>
                  <a:moveTo>
                    <a:pt x="133190" y="66062"/>
                  </a:moveTo>
                  <a:lnTo>
                    <a:pt x="133190" y="73863"/>
                  </a:lnTo>
                  <a:lnTo>
                    <a:pt x="125446" y="73863"/>
                  </a:lnTo>
                  <a:lnTo>
                    <a:pt x="125446" y="66062"/>
                  </a:lnTo>
                  <a:close/>
                  <a:moveTo>
                    <a:pt x="141346" y="66062"/>
                  </a:moveTo>
                  <a:lnTo>
                    <a:pt x="141346" y="73863"/>
                  </a:lnTo>
                  <a:lnTo>
                    <a:pt x="133614" y="73863"/>
                  </a:lnTo>
                  <a:lnTo>
                    <a:pt x="133614" y="66062"/>
                  </a:lnTo>
                  <a:close/>
                  <a:moveTo>
                    <a:pt x="149513" y="66062"/>
                  </a:moveTo>
                  <a:lnTo>
                    <a:pt x="149513" y="73863"/>
                  </a:lnTo>
                  <a:lnTo>
                    <a:pt x="141770" y="73863"/>
                  </a:lnTo>
                  <a:lnTo>
                    <a:pt x="141770" y="66062"/>
                  </a:lnTo>
                  <a:close/>
                  <a:moveTo>
                    <a:pt x="157280" y="66062"/>
                  </a:moveTo>
                  <a:lnTo>
                    <a:pt x="157280" y="73863"/>
                  </a:lnTo>
                  <a:lnTo>
                    <a:pt x="149937" y="73863"/>
                  </a:lnTo>
                  <a:lnTo>
                    <a:pt x="149937" y="66062"/>
                  </a:lnTo>
                  <a:close/>
                  <a:moveTo>
                    <a:pt x="165448" y="66062"/>
                  </a:moveTo>
                  <a:lnTo>
                    <a:pt x="165448" y="73863"/>
                  </a:lnTo>
                  <a:lnTo>
                    <a:pt x="157704" y="73863"/>
                  </a:lnTo>
                  <a:lnTo>
                    <a:pt x="157704" y="66062"/>
                  </a:lnTo>
                  <a:close/>
                  <a:moveTo>
                    <a:pt x="173604" y="66062"/>
                  </a:moveTo>
                  <a:lnTo>
                    <a:pt x="173604" y="73863"/>
                  </a:lnTo>
                  <a:lnTo>
                    <a:pt x="165871" y="73863"/>
                  </a:lnTo>
                  <a:lnTo>
                    <a:pt x="165871" y="66062"/>
                  </a:lnTo>
                  <a:close/>
                  <a:moveTo>
                    <a:pt x="181771" y="66062"/>
                  </a:moveTo>
                  <a:lnTo>
                    <a:pt x="181771" y="73863"/>
                  </a:lnTo>
                  <a:lnTo>
                    <a:pt x="174028" y="73863"/>
                  </a:lnTo>
                  <a:lnTo>
                    <a:pt x="174028" y="66062"/>
                  </a:lnTo>
                  <a:close/>
                  <a:moveTo>
                    <a:pt x="189927" y="66062"/>
                  </a:moveTo>
                  <a:lnTo>
                    <a:pt x="189927" y="73863"/>
                  </a:lnTo>
                  <a:lnTo>
                    <a:pt x="182195" y="73863"/>
                  </a:lnTo>
                  <a:lnTo>
                    <a:pt x="182195" y="66062"/>
                  </a:lnTo>
                  <a:close/>
                  <a:moveTo>
                    <a:pt x="198095" y="66062"/>
                  </a:moveTo>
                  <a:lnTo>
                    <a:pt x="198095" y="73863"/>
                  </a:lnTo>
                  <a:lnTo>
                    <a:pt x="190351" y="73863"/>
                  </a:lnTo>
                  <a:lnTo>
                    <a:pt x="190351" y="66062"/>
                  </a:lnTo>
                  <a:close/>
                  <a:moveTo>
                    <a:pt x="206251" y="66062"/>
                  </a:moveTo>
                  <a:lnTo>
                    <a:pt x="206251" y="73863"/>
                  </a:lnTo>
                  <a:lnTo>
                    <a:pt x="198519" y="73863"/>
                  </a:lnTo>
                  <a:lnTo>
                    <a:pt x="198519" y="66062"/>
                  </a:lnTo>
                  <a:close/>
                  <a:moveTo>
                    <a:pt x="214419" y="66062"/>
                  </a:moveTo>
                  <a:lnTo>
                    <a:pt x="214419" y="73863"/>
                  </a:lnTo>
                  <a:lnTo>
                    <a:pt x="206675" y="73863"/>
                  </a:lnTo>
                  <a:lnTo>
                    <a:pt x="206675" y="66062"/>
                  </a:lnTo>
                  <a:close/>
                  <a:moveTo>
                    <a:pt x="222575" y="66062"/>
                  </a:moveTo>
                  <a:lnTo>
                    <a:pt x="222575" y="73863"/>
                  </a:lnTo>
                  <a:lnTo>
                    <a:pt x="214842" y="73863"/>
                  </a:lnTo>
                  <a:lnTo>
                    <a:pt x="214842" y="66062"/>
                  </a:lnTo>
                  <a:close/>
                  <a:moveTo>
                    <a:pt x="230742" y="66062"/>
                  </a:moveTo>
                  <a:lnTo>
                    <a:pt x="230742" y="73863"/>
                  </a:lnTo>
                  <a:lnTo>
                    <a:pt x="222999" y="73863"/>
                  </a:lnTo>
                  <a:lnTo>
                    <a:pt x="222999" y="66062"/>
                  </a:lnTo>
                  <a:close/>
                  <a:moveTo>
                    <a:pt x="238898" y="66062"/>
                  </a:moveTo>
                  <a:lnTo>
                    <a:pt x="238898" y="73863"/>
                  </a:lnTo>
                  <a:lnTo>
                    <a:pt x="231166" y="73863"/>
                  </a:lnTo>
                  <a:lnTo>
                    <a:pt x="231166" y="66062"/>
                  </a:lnTo>
                  <a:close/>
                  <a:moveTo>
                    <a:pt x="247066" y="66062"/>
                  </a:moveTo>
                  <a:lnTo>
                    <a:pt x="247066" y="73863"/>
                  </a:lnTo>
                  <a:lnTo>
                    <a:pt x="239322" y="73863"/>
                  </a:lnTo>
                  <a:lnTo>
                    <a:pt x="239322" y="66062"/>
                  </a:lnTo>
                  <a:close/>
                  <a:moveTo>
                    <a:pt x="255222" y="66062"/>
                  </a:moveTo>
                  <a:lnTo>
                    <a:pt x="255222" y="73863"/>
                  </a:lnTo>
                  <a:lnTo>
                    <a:pt x="247490" y="73863"/>
                  </a:lnTo>
                  <a:lnTo>
                    <a:pt x="247490" y="66062"/>
                  </a:lnTo>
                  <a:close/>
                  <a:moveTo>
                    <a:pt x="263390" y="66062"/>
                  </a:moveTo>
                  <a:lnTo>
                    <a:pt x="263390" y="73863"/>
                  </a:lnTo>
                  <a:lnTo>
                    <a:pt x="255646" y="73863"/>
                  </a:lnTo>
                  <a:lnTo>
                    <a:pt x="255646" y="66062"/>
                  </a:lnTo>
                  <a:close/>
                  <a:moveTo>
                    <a:pt x="271546" y="66062"/>
                  </a:moveTo>
                  <a:lnTo>
                    <a:pt x="271546" y="73863"/>
                  </a:lnTo>
                  <a:lnTo>
                    <a:pt x="263813" y="73863"/>
                  </a:lnTo>
                  <a:lnTo>
                    <a:pt x="263813" y="66062"/>
                  </a:lnTo>
                  <a:close/>
                  <a:moveTo>
                    <a:pt x="11238" y="74275"/>
                  </a:moveTo>
                  <a:lnTo>
                    <a:pt x="11238" y="82065"/>
                  </a:lnTo>
                  <a:lnTo>
                    <a:pt x="3505" y="82065"/>
                  </a:lnTo>
                  <a:lnTo>
                    <a:pt x="3505" y="74275"/>
                  </a:lnTo>
                  <a:close/>
                  <a:moveTo>
                    <a:pt x="19394" y="74275"/>
                  </a:moveTo>
                  <a:lnTo>
                    <a:pt x="19394" y="82065"/>
                  </a:lnTo>
                  <a:lnTo>
                    <a:pt x="11662" y="82065"/>
                  </a:lnTo>
                  <a:lnTo>
                    <a:pt x="11662" y="74275"/>
                  </a:lnTo>
                  <a:close/>
                  <a:moveTo>
                    <a:pt x="27561" y="74275"/>
                  </a:moveTo>
                  <a:lnTo>
                    <a:pt x="27561" y="82065"/>
                  </a:lnTo>
                  <a:lnTo>
                    <a:pt x="19818" y="82065"/>
                  </a:lnTo>
                  <a:lnTo>
                    <a:pt x="19818" y="74275"/>
                  </a:lnTo>
                  <a:close/>
                  <a:moveTo>
                    <a:pt x="35328" y="74275"/>
                  </a:moveTo>
                  <a:lnTo>
                    <a:pt x="35328" y="82065"/>
                  </a:lnTo>
                  <a:lnTo>
                    <a:pt x="27985" y="82065"/>
                  </a:lnTo>
                  <a:lnTo>
                    <a:pt x="27985" y="74275"/>
                  </a:lnTo>
                  <a:close/>
                  <a:moveTo>
                    <a:pt x="43496" y="74275"/>
                  </a:moveTo>
                  <a:lnTo>
                    <a:pt x="43496" y="82065"/>
                  </a:lnTo>
                  <a:lnTo>
                    <a:pt x="35752" y="82065"/>
                  </a:lnTo>
                  <a:lnTo>
                    <a:pt x="35752" y="74275"/>
                  </a:lnTo>
                  <a:close/>
                  <a:moveTo>
                    <a:pt x="51652" y="74275"/>
                  </a:moveTo>
                  <a:lnTo>
                    <a:pt x="51652" y="82065"/>
                  </a:lnTo>
                  <a:lnTo>
                    <a:pt x="43919" y="82065"/>
                  </a:lnTo>
                  <a:lnTo>
                    <a:pt x="43919" y="74275"/>
                  </a:lnTo>
                  <a:close/>
                  <a:moveTo>
                    <a:pt x="59819" y="74275"/>
                  </a:moveTo>
                  <a:lnTo>
                    <a:pt x="59819" y="82065"/>
                  </a:lnTo>
                  <a:lnTo>
                    <a:pt x="52075" y="82065"/>
                  </a:lnTo>
                  <a:lnTo>
                    <a:pt x="52075" y="74275"/>
                  </a:lnTo>
                  <a:close/>
                  <a:moveTo>
                    <a:pt x="67975" y="74275"/>
                  </a:moveTo>
                  <a:lnTo>
                    <a:pt x="67975" y="82065"/>
                  </a:lnTo>
                  <a:lnTo>
                    <a:pt x="60243" y="82065"/>
                  </a:lnTo>
                  <a:lnTo>
                    <a:pt x="60243" y="74275"/>
                  </a:lnTo>
                  <a:close/>
                  <a:moveTo>
                    <a:pt x="76452" y="74275"/>
                  </a:moveTo>
                  <a:lnTo>
                    <a:pt x="76452" y="82065"/>
                  </a:lnTo>
                  <a:lnTo>
                    <a:pt x="68399" y="82065"/>
                  </a:lnTo>
                  <a:lnTo>
                    <a:pt x="68399" y="74275"/>
                  </a:lnTo>
                  <a:close/>
                  <a:moveTo>
                    <a:pt x="84608" y="74275"/>
                  </a:moveTo>
                  <a:lnTo>
                    <a:pt x="84608" y="82065"/>
                  </a:lnTo>
                  <a:lnTo>
                    <a:pt x="76865" y="82065"/>
                  </a:lnTo>
                  <a:lnTo>
                    <a:pt x="76865" y="74275"/>
                  </a:lnTo>
                  <a:close/>
                  <a:moveTo>
                    <a:pt x="92776" y="74275"/>
                  </a:moveTo>
                  <a:lnTo>
                    <a:pt x="92776" y="82065"/>
                  </a:lnTo>
                  <a:lnTo>
                    <a:pt x="85032" y="82065"/>
                  </a:lnTo>
                  <a:lnTo>
                    <a:pt x="85032" y="74275"/>
                  </a:lnTo>
                  <a:close/>
                  <a:moveTo>
                    <a:pt x="100932" y="74275"/>
                  </a:moveTo>
                  <a:lnTo>
                    <a:pt x="100932" y="82065"/>
                  </a:lnTo>
                  <a:lnTo>
                    <a:pt x="93200" y="82065"/>
                  </a:lnTo>
                  <a:lnTo>
                    <a:pt x="93200" y="74275"/>
                  </a:lnTo>
                  <a:close/>
                  <a:moveTo>
                    <a:pt x="109099" y="74275"/>
                  </a:moveTo>
                  <a:lnTo>
                    <a:pt x="109099" y="82065"/>
                  </a:lnTo>
                  <a:lnTo>
                    <a:pt x="101356" y="82065"/>
                  </a:lnTo>
                  <a:lnTo>
                    <a:pt x="101356" y="74275"/>
                  </a:lnTo>
                  <a:close/>
                  <a:moveTo>
                    <a:pt x="116866" y="74275"/>
                  </a:moveTo>
                  <a:lnTo>
                    <a:pt x="116866" y="82065"/>
                  </a:lnTo>
                  <a:lnTo>
                    <a:pt x="109523" y="82065"/>
                  </a:lnTo>
                  <a:lnTo>
                    <a:pt x="109523" y="74275"/>
                  </a:lnTo>
                  <a:close/>
                  <a:moveTo>
                    <a:pt x="125022" y="74275"/>
                  </a:moveTo>
                  <a:lnTo>
                    <a:pt x="125022" y="82065"/>
                  </a:lnTo>
                  <a:lnTo>
                    <a:pt x="117290" y="82065"/>
                  </a:lnTo>
                  <a:lnTo>
                    <a:pt x="117290" y="74275"/>
                  </a:lnTo>
                  <a:close/>
                  <a:moveTo>
                    <a:pt x="133190" y="74275"/>
                  </a:moveTo>
                  <a:lnTo>
                    <a:pt x="133190" y="82065"/>
                  </a:lnTo>
                  <a:lnTo>
                    <a:pt x="125446" y="82065"/>
                  </a:lnTo>
                  <a:lnTo>
                    <a:pt x="125446" y="74275"/>
                  </a:lnTo>
                  <a:close/>
                  <a:moveTo>
                    <a:pt x="141346" y="74275"/>
                  </a:moveTo>
                  <a:lnTo>
                    <a:pt x="141346" y="82065"/>
                  </a:lnTo>
                  <a:lnTo>
                    <a:pt x="133614" y="82065"/>
                  </a:lnTo>
                  <a:lnTo>
                    <a:pt x="133614" y="74275"/>
                  </a:lnTo>
                  <a:close/>
                  <a:moveTo>
                    <a:pt x="149513" y="74275"/>
                  </a:moveTo>
                  <a:lnTo>
                    <a:pt x="149513" y="82065"/>
                  </a:lnTo>
                  <a:lnTo>
                    <a:pt x="141770" y="82065"/>
                  </a:lnTo>
                  <a:lnTo>
                    <a:pt x="141770" y="74275"/>
                  </a:lnTo>
                  <a:close/>
                  <a:moveTo>
                    <a:pt x="157280" y="74275"/>
                  </a:moveTo>
                  <a:lnTo>
                    <a:pt x="157280" y="82065"/>
                  </a:lnTo>
                  <a:lnTo>
                    <a:pt x="149937" y="82065"/>
                  </a:lnTo>
                  <a:lnTo>
                    <a:pt x="149937" y="74275"/>
                  </a:lnTo>
                  <a:close/>
                  <a:moveTo>
                    <a:pt x="165448" y="74275"/>
                  </a:moveTo>
                  <a:lnTo>
                    <a:pt x="165448" y="82065"/>
                  </a:lnTo>
                  <a:lnTo>
                    <a:pt x="157704" y="82065"/>
                  </a:lnTo>
                  <a:lnTo>
                    <a:pt x="157704" y="74275"/>
                  </a:lnTo>
                  <a:close/>
                  <a:moveTo>
                    <a:pt x="173604" y="74275"/>
                  </a:moveTo>
                  <a:lnTo>
                    <a:pt x="173604" y="82065"/>
                  </a:lnTo>
                  <a:lnTo>
                    <a:pt x="165871" y="82065"/>
                  </a:lnTo>
                  <a:lnTo>
                    <a:pt x="165871" y="74275"/>
                  </a:lnTo>
                  <a:close/>
                  <a:moveTo>
                    <a:pt x="181771" y="74275"/>
                  </a:moveTo>
                  <a:lnTo>
                    <a:pt x="181771" y="82065"/>
                  </a:lnTo>
                  <a:lnTo>
                    <a:pt x="174028" y="82065"/>
                  </a:lnTo>
                  <a:lnTo>
                    <a:pt x="174028" y="74275"/>
                  </a:lnTo>
                  <a:close/>
                  <a:moveTo>
                    <a:pt x="189927" y="74275"/>
                  </a:moveTo>
                  <a:lnTo>
                    <a:pt x="189927" y="82065"/>
                  </a:lnTo>
                  <a:lnTo>
                    <a:pt x="182195" y="82065"/>
                  </a:lnTo>
                  <a:lnTo>
                    <a:pt x="182195" y="74275"/>
                  </a:lnTo>
                  <a:close/>
                  <a:moveTo>
                    <a:pt x="198095" y="74275"/>
                  </a:moveTo>
                  <a:lnTo>
                    <a:pt x="198095" y="82065"/>
                  </a:lnTo>
                  <a:lnTo>
                    <a:pt x="190351" y="82065"/>
                  </a:lnTo>
                  <a:lnTo>
                    <a:pt x="190351" y="74275"/>
                  </a:lnTo>
                  <a:close/>
                  <a:moveTo>
                    <a:pt x="206251" y="74275"/>
                  </a:moveTo>
                  <a:lnTo>
                    <a:pt x="206251" y="82065"/>
                  </a:lnTo>
                  <a:lnTo>
                    <a:pt x="198519" y="82065"/>
                  </a:lnTo>
                  <a:lnTo>
                    <a:pt x="198519" y="74275"/>
                  </a:lnTo>
                  <a:close/>
                  <a:moveTo>
                    <a:pt x="214419" y="74275"/>
                  </a:moveTo>
                  <a:lnTo>
                    <a:pt x="214419" y="82065"/>
                  </a:lnTo>
                  <a:lnTo>
                    <a:pt x="206675" y="82065"/>
                  </a:lnTo>
                  <a:lnTo>
                    <a:pt x="206675" y="74275"/>
                  </a:lnTo>
                  <a:close/>
                  <a:moveTo>
                    <a:pt x="222575" y="74275"/>
                  </a:moveTo>
                  <a:lnTo>
                    <a:pt x="222575" y="82065"/>
                  </a:lnTo>
                  <a:lnTo>
                    <a:pt x="214842" y="82065"/>
                  </a:lnTo>
                  <a:lnTo>
                    <a:pt x="214842" y="74275"/>
                  </a:lnTo>
                  <a:close/>
                  <a:moveTo>
                    <a:pt x="230742" y="74275"/>
                  </a:moveTo>
                  <a:lnTo>
                    <a:pt x="230742" y="82065"/>
                  </a:lnTo>
                  <a:lnTo>
                    <a:pt x="222999" y="82065"/>
                  </a:lnTo>
                  <a:lnTo>
                    <a:pt x="222999" y="74275"/>
                  </a:lnTo>
                  <a:close/>
                  <a:moveTo>
                    <a:pt x="238898" y="74275"/>
                  </a:moveTo>
                  <a:lnTo>
                    <a:pt x="238898" y="82065"/>
                  </a:lnTo>
                  <a:lnTo>
                    <a:pt x="231166" y="82065"/>
                  </a:lnTo>
                  <a:lnTo>
                    <a:pt x="231166" y="74275"/>
                  </a:lnTo>
                  <a:close/>
                  <a:moveTo>
                    <a:pt x="247066" y="74275"/>
                  </a:moveTo>
                  <a:lnTo>
                    <a:pt x="247066" y="82065"/>
                  </a:lnTo>
                  <a:lnTo>
                    <a:pt x="239322" y="82065"/>
                  </a:lnTo>
                  <a:lnTo>
                    <a:pt x="239322" y="74275"/>
                  </a:lnTo>
                  <a:close/>
                  <a:moveTo>
                    <a:pt x="255222" y="74275"/>
                  </a:moveTo>
                  <a:lnTo>
                    <a:pt x="255222" y="82065"/>
                  </a:lnTo>
                  <a:lnTo>
                    <a:pt x="247490" y="82065"/>
                  </a:lnTo>
                  <a:lnTo>
                    <a:pt x="247490" y="74275"/>
                  </a:lnTo>
                  <a:close/>
                  <a:moveTo>
                    <a:pt x="263390" y="74275"/>
                  </a:moveTo>
                  <a:lnTo>
                    <a:pt x="263390" y="82065"/>
                  </a:lnTo>
                  <a:lnTo>
                    <a:pt x="255646" y="82065"/>
                  </a:lnTo>
                  <a:lnTo>
                    <a:pt x="255646" y="74275"/>
                  </a:lnTo>
                  <a:close/>
                  <a:moveTo>
                    <a:pt x="271546" y="74275"/>
                  </a:moveTo>
                  <a:lnTo>
                    <a:pt x="271546" y="82065"/>
                  </a:lnTo>
                  <a:lnTo>
                    <a:pt x="263813" y="82065"/>
                  </a:lnTo>
                  <a:lnTo>
                    <a:pt x="263813" y="74275"/>
                  </a:lnTo>
                  <a:close/>
                  <a:moveTo>
                    <a:pt x="84608" y="82477"/>
                  </a:moveTo>
                  <a:lnTo>
                    <a:pt x="84608" y="90267"/>
                  </a:lnTo>
                  <a:lnTo>
                    <a:pt x="76865" y="90267"/>
                  </a:lnTo>
                  <a:lnTo>
                    <a:pt x="76865" y="82477"/>
                  </a:lnTo>
                  <a:close/>
                  <a:moveTo>
                    <a:pt x="92776" y="82477"/>
                  </a:moveTo>
                  <a:lnTo>
                    <a:pt x="92776" y="90267"/>
                  </a:lnTo>
                  <a:lnTo>
                    <a:pt x="85032" y="90267"/>
                  </a:lnTo>
                  <a:lnTo>
                    <a:pt x="85032" y="82477"/>
                  </a:lnTo>
                  <a:close/>
                  <a:moveTo>
                    <a:pt x="100932" y="82477"/>
                  </a:moveTo>
                  <a:lnTo>
                    <a:pt x="100932" y="90267"/>
                  </a:lnTo>
                  <a:lnTo>
                    <a:pt x="93200" y="90267"/>
                  </a:lnTo>
                  <a:lnTo>
                    <a:pt x="93200" y="82477"/>
                  </a:lnTo>
                  <a:close/>
                  <a:moveTo>
                    <a:pt x="109099" y="82477"/>
                  </a:moveTo>
                  <a:lnTo>
                    <a:pt x="109099" y="90267"/>
                  </a:lnTo>
                  <a:lnTo>
                    <a:pt x="101356" y="90267"/>
                  </a:lnTo>
                  <a:lnTo>
                    <a:pt x="101356" y="82477"/>
                  </a:lnTo>
                  <a:close/>
                  <a:moveTo>
                    <a:pt x="116866" y="82477"/>
                  </a:moveTo>
                  <a:lnTo>
                    <a:pt x="116866" y="90267"/>
                  </a:lnTo>
                  <a:lnTo>
                    <a:pt x="109523" y="90267"/>
                  </a:lnTo>
                  <a:lnTo>
                    <a:pt x="109523" y="82477"/>
                  </a:lnTo>
                  <a:close/>
                  <a:moveTo>
                    <a:pt x="125022" y="82477"/>
                  </a:moveTo>
                  <a:lnTo>
                    <a:pt x="125022" y="90267"/>
                  </a:lnTo>
                  <a:lnTo>
                    <a:pt x="117290" y="90267"/>
                  </a:lnTo>
                  <a:lnTo>
                    <a:pt x="117290" y="82477"/>
                  </a:lnTo>
                  <a:close/>
                  <a:moveTo>
                    <a:pt x="133190" y="82477"/>
                  </a:moveTo>
                  <a:lnTo>
                    <a:pt x="133190" y="90267"/>
                  </a:lnTo>
                  <a:lnTo>
                    <a:pt x="125446" y="90267"/>
                  </a:lnTo>
                  <a:lnTo>
                    <a:pt x="125446" y="82477"/>
                  </a:lnTo>
                  <a:close/>
                  <a:moveTo>
                    <a:pt x="141346" y="82477"/>
                  </a:moveTo>
                  <a:lnTo>
                    <a:pt x="141346" y="90267"/>
                  </a:lnTo>
                  <a:lnTo>
                    <a:pt x="133614" y="90267"/>
                  </a:lnTo>
                  <a:lnTo>
                    <a:pt x="133614" y="82477"/>
                  </a:lnTo>
                  <a:close/>
                  <a:moveTo>
                    <a:pt x="149513" y="82477"/>
                  </a:moveTo>
                  <a:lnTo>
                    <a:pt x="149513" y="90267"/>
                  </a:lnTo>
                  <a:lnTo>
                    <a:pt x="141770" y="90267"/>
                  </a:lnTo>
                  <a:lnTo>
                    <a:pt x="141770" y="82477"/>
                  </a:lnTo>
                  <a:close/>
                  <a:moveTo>
                    <a:pt x="157280" y="82477"/>
                  </a:moveTo>
                  <a:lnTo>
                    <a:pt x="157280" y="90267"/>
                  </a:lnTo>
                  <a:lnTo>
                    <a:pt x="149937" y="90267"/>
                  </a:lnTo>
                  <a:lnTo>
                    <a:pt x="149937" y="82477"/>
                  </a:lnTo>
                  <a:close/>
                  <a:moveTo>
                    <a:pt x="165448" y="82477"/>
                  </a:moveTo>
                  <a:lnTo>
                    <a:pt x="165448" y="90267"/>
                  </a:lnTo>
                  <a:lnTo>
                    <a:pt x="157704" y="90267"/>
                  </a:lnTo>
                  <a:lnTo>
                    <a:pt x="157704" y="82477"/>
                  </a:lnTo>
                  <a:close/>
                  <a:moveTo>
                    <a:pt x="173604" y="82477"/>
                  </a:moveTo>
                  <a:lnTo>
                    <a:pt x="173604" y="90267"/>
                  </a:lnTo>
                  <a:lnTo>
                    <a:pt x="165871" y="90267"/>
                  </a:lnTo>
                  <a:lnTo>
                    <a:pt x="165871" y="82477"/>
                  </a:lnTo>
                  <a:close/>
                  <a:moveTo>
                    <a:pt x="189927" y="82477"/>
                  </a:moveTo>
                  <a:lnTo>
                    <a:pt x="189927" y="90267"/>
                  </a:lnTo>
                  <a:lnTo>
                    <a:pt x="182195" y="90267"/>
                  </a:lnTo>
                  <a:lnTo>
                    <a:pt x="182195" y="82477"/>
                  </a:lnTo>
                  <a:close/>
                  <a:moveTo>
                    <a:pt x="198095" y="82477"/>
                  </a:moveTo>
                  <a:lnTo>
                    <a:pt x="198095" y="90267"/>
                  </a:lnTo>
                  <a:lnTo>
                    <a:pt x="190351" y="90267"/>
                  </a:lnTo>
                  <a:lnTo>
                    <a:pt x="190351" y="82477"/>
                  </a:lnTo>
                  <a:close/>
                  <a:moveTo>
                    <a:pt x="206251" y="82477"/>
                  </a:moveTo>
                  <a:lnTo>
                    <a:pt x="206251" y="90267"/>
                  </a:lnTo>
                  <a:lnTo>
                    <a:pt x="198519" y="90267"/>
                  </a:lnTo>
                  <a:lnTo>
                    <a:pt x="198519" y="82477"/>
                  </a:lnTo>
                  <a:close/>
                  <a:moveTo>
                    <a:pt x="214419" y="82477"/>
                  </a:moveTo>
                  <a:lnTo>
                    <a:pt x="214419" y="90267"/>
                  </a:lnTo>
                  <a:lnTo>
                    <a:pt x="206675" y="90267"/>
                  </a:lnTo>
                  <a:lnTo>
                    <a:pt x="206675" y="82477"/>
                  </a:lnTo>
                  <a:close/>
                  <a:moveTo>
                    <a:pt x="222575" y="82477"/>
                  </a:moveTo>
                  <a:lnTo>
                    <a:pt x="222575" y="90267"/>
                  </a:lnTo>
                  <a:lnTo>
                    <a:pt x="214842" y="90267"/>
                  </a:lnTo>
                  <a:lnTo>
                    <a:pt x="214842" y="82477"/>
                  </a:lnTo>
                  <a:close/>
                  <a:moveTo>
                    <a:pt x="230742" y="82477"/>
                  </a:moveTo>
                  <a:lnTo>
                    <a:pt x="230742" y="90267"/>
                  </a:lnTo>
                  <a:lnTo>
                    <a:pt x="222999" y="90267"/>
                  </a:lnTo>
                  <a:lnTo>
                    <a:pt x="222999" y="82477"/>
                  </a:lnTo>
                  <a:close/>
                  <a:moveTo>
                    <a:pt x="271546" y="82477"/>
                  </a:moveTo>
                  <a:lnTo>
                    <a:pt x="271546" y="90267"/>
                  </a:lnTo>
                  <a:lnTo>
                    <a:pt x="263813" y="90267"/>
                  </a:lnTo>
                  <a:lnTo>
                    <a:pt x="263813" y="82477"/>
                  </a:lnTo>
                  <a:close/>
                  <a:moveTo>
                    <a:pt x="11238" y="82477"/>
                  </a:moveTo>
                  <a:lnTo>
                    <a:pt x="11238" y="90278"/>
                  </a:lnTo>
                  <a:lnTo>
                    <a:pt x="3505" y="90278"/>
                  </a:lnTo>
                  <a:lnTo>
                    <a:pt x="3505" y="82477"/>
                  </a:lnTo>
                  <a:close/>
                  <a:moveTo>
                    <a:pt x="19394" y="82477"/>
                  </a:moveTo>
                  <a:lnTo>
                    <a:pt x="19394" y="90278"/>
                  </a:lnTo>
                  <a:lnTo>
                    <a:pt x="11662" y="90278"/>
                  </a:lnTo>
                  <a:lnTo>
                    <a:pt x="11662" y="82477"/>
                  </a:lnTo>
                  <a:close/>
                  <a:moveTo>
                    <a:pt x="27561" y="82477"/>
                  </a:moveTo>
                  <a:lnTo>
                    <a:pt x="27561" y="90278"/>
                  </a:lnTo>
                  <a:lnTo>
                    <a:pt x="19818" y="90278"/>
                  </a:lnTo>
                  <a:lnTo>
                    <a:pt x="19818" y="82477"/>
                  </a:lnTo>
                  <a:close/>
                  <a:moveTo>
                    <a:pt x="35328" y="82477"/>
                  </a:moveTo>
                  <a:lnTo>
                    <a:pt x="35328" y="90278"/>
                  </a:lnTo>
                  <a:lnTo>
                    <a:pt x="27985" y="90278"/>
                  </a:lnTo>
                  <a:lnTo>
                    <a:pt x="27985" y="82477"/>
                  </a:lnTo>
                  <a:close/>
                  <a:moveTo>
                    <a:pt x="43496" y="82477"/>
                  </a:moveTo>
                  <a:lnTo>
                    <a:pt x="43496" y="90278"/>
                  </a:lnTo>
                  <a:lnTo>
                    <a:pt x="35752" y="90278"/>
                  </a:lnTo>
                  <a:lnTo>
                    <a:pt x="35752" y="82477"/>
                  </a:lnTo>
                  <a:close/>
                  <a:moveTo>
                    <a:pt x="51652" y="82477"/>
                  </a:moveTo>
                  <a:lnTo>
                    <a:pt x="51652" y="90278"/>
                  </a:lnTo>
                  <a:lnTo>
                    <a:pt x="43919" y="90278"/>
                  </a:lnTo>
                  <a:lnTo>
                    <a:pt x="43919" y="82477"/>
                  </a:lnTo>
                  <a:close/>
                  <a:moveTo>
                    <a:pt x="59819" y="82477"/>
                  </a:moveTo>
                  <a:lnTo>
                    <a:pt x="59819" y="90278"/>
                  </a:lnTo>
                  <a:lnTo>
                    <a:pt x="52075" y="90278"/>
                  </a:lnTo>
                  <a:lnTo>
                    <a:pt x="52075" y="82477"/>
                  </a:lnTo>
                  <a:close/>
                  <a:moveTo>
                    <a:pt x="67975" y="82477"/>
                  </a:moveTo>
                  <a:lnTo>
                    <a:pt x="67975" y="90278"/>
                  </a:lnTo>
                  <a:lnTo>
                    <a:pt x="60243" y="90278"/>
                  </a:lnTo>
                  <a:lnTo>
                    <a:pt x="60243" y="82477"/>
                  </a:lnTo>
                  <a:close/>
                  <a:moveTo>
                    <a:pt x="76452" y="82477"/>
                  </a:moveTo>
                  <a:lnTo>
                    <a:pt x="76452" y="90278"/>
                  </a:lnTo>
                  <a:lnTo>
                    <a:pt x="68399" y="90278"/>
                  </a:lnTo>
                  <a:lnTo>
                    <a:pt x="68399" y="82477"/>
                  </a:lnTo>
                  <a:close/>
                  <a:moveTo>
                    <a:pt x="181771" y="82477"/>
                  </a:moveTo>
                  <a:lnTo>
                    <a:pt x="181771" y="90278"/>
                  </a:lnTo>
                  <a:lnTo>
                    <a:pt x="174028" y="90267"/>
                  </a:lnTo>
                  <a:lnTo>
                    <a:pt x="174028" y="82477"/>
                  </a:lnTo>
                  <a:close/>
                  <a:moveTo>
                    <a:pt x="238898" y="82477"/>
                  </a:moveTo>
                  <a:lnTo>
                    <a:pt x="238898" y="90278"/>
                  </a:lnTo>
                  <a:lnTo>
                    <a:pt x="231166" y="90278"/>
                  </a:lnTo>
                  <a:lnTo>
                    <a:pt x="231166" y="82477"/>
                  </a:lnTo>
                  <a:close/>
                  <a:moveTo>
                    <a:pt x="247066" y="82477"/>
                  </a:moveTo>
                  <a:lnTo>
                    <a:pt x="247066" y="90278"/>
                  </a:lnTo>
                  <a:lnTo>
                    <a:pt x="239322" y="90278"/>
                  </a:lnTo>
                  <a:lnTo>
                    <a:pt x="239322" y="82477"/>
                  </a:lnTo>
                  <a:close/>
                  <a:moveTo>
                    <a:pt x="255222" y="82477"/>
                  </a:moveTo>
                  <a:lnTo>
                    <a:pt x="255222" y="90278"/>
                  </a:lnTo>
                  <a:lnTo>
                    <a:pt x="247490" y="90278"/>
                  </a:lnTo>
                  <a:lnTo>
                    <a:pt x="247490" y="82477"/>
                  </a:lnTo>
                  <a:close/>
                  <a:moveTo>
                    <a:pt x="263390" y="82477"/>
                  </a:moveTo>
                  <a:lnTo>
                    <a:pt x="263390" y="90278"/>
                  </a:lnTo>
                  <a:lnTo>
                    <a:pt x="255646" y="90278"/>
                  </a:lnTo>
                  <a:lnTo>
                    <a:pt x="255646" y="82477"/>
                  </a:lnTo>
                  <a:close/>
                  <a:moveTo>
                    <a:pt x="11238" y="90679"/>
                  </a:moveTo>
                  <a:lnTo>
                    <a:pt x="11238" y="98480"/>
                  </a:lnTo>
                  <a:lnTo>
                    <a:pt x="3505" y="98480"/>
                  </a:lnTo>
                  <a:lnTo>
                    <a:pt x="3505" y="90679"/>
                  </a:lnTo>
                  <a:close/>
                  <a:moveTo>
                    <a:pt x="19394" y="90679"/>
                  </a:moveTo>
                  <a:lnTo>
                    <a:pt x="19394" y="98480"/>
                  </a:lnTo>
                  <a:lnTo>
                    <a:pt x="11662" y="98480"/>
                  </a:lnTo>
                  <a:lnTo>
                    <a:pt x="11662" y="90679"/>
                  </a:lnTo>
                  <a:close/>
                  <a:moveTo>
                    <a:pt x="27561" y="90679"/>
                  </a:moveTo>
                  <a:lnTo>
                    <a:pt x="27561" y="98480"/>
                  </a:lnTo>
                  <a:lnTo>
                    <a:pt x="19818" y="98480"/>
                  </a:lnTo>
                  <a:lnTo>
                    <a:pt x="19818" y="90679"/>
                  </a:lnTo>
                  <a:close/>
                  <a:moveTo>
                    <a:pt x="35328" y="90679"/>
                  </a:moveTo>
                  <a:lnTo>
                    <a:pt x="35328" y="98480"/>
                  </a:lnTo>
                  <a:lnTo>
                    <a:pt x="27985" y="98480"/>
                  </a:lnTo>
                  <a:lnTo>
                    <a:pt x="27985" y="90679"/>
                  </a:lnTo>
                  <a:close/>
                  <a:moveTo>
                    <a:pt x="43496" y="90679"/>
                  </a:moveTo>
                  <a:lnTo>
                    <a:pt x="43496" y="98480"/>
                  </a:lnTo>
                  <a:lnTo>
                    <a:pt x="35752" y="98480"/>
                  </a:lnTo>
                  <a:lnTo>
                    <a:pt x="35752" y="90679"/>
                  </a:lnTo>
                  <a:close/>
                  <a:moveTo>
                    <a:pt x="51652" y="90679"/>
                  </a:moveTo>
                  <a:lnTo>
                    <a:pt x="51652" y="98480"/>
                  </a:lnTo>
                  <a:lnTo>
                    <a:pt x="43919" y="98480"/>
                  </a:lnTo>
                  <a:lnTo>
                    <a:pt x="43919" y="90679"/>
                  </a:lnTo>
                  <a:close/>
                  <a:moveTo>
                    <a:pt x="59819" y="90679"/>
                  </a:moveTo>
                  <a:lnTo>
                    <a:pt x="59819" y="98480"/>
                  </a:lnTo>
                  <a:lnTo>
                    <a:pt x="52075" y="98480"/>
                  </a:lnTo>
                  <a:lnTo>
                    <a:pt x="52075" y="90679"/>
                  </a:lnTo>
                  <a:close/>
                  <a:moveTo>
                    <a:pt x="67975" y="90679"/>
                  </a:moveTo>
                  <a:lnTo>
                    <a:pt x="67975" y="98480"/>
                  </a:lnTo>
                  <a:lnTo>
                    <a:pt x="60243" y="98480"/>
                  </a:lnTo>
                  <a:lnTo>
                    <a:pt x="60243" y="90679"/>
                  </a:lnTo>
                  <a:close/>
                  <a:moveTo>
                    <a:pt x="76452" y="90679"/>
                  </a:moveTo>
                  <a:lnTo>
                    <a:pt x="76452" y="98480"/>
                  </a:lnTo>
                  <a:lnTo>
                    <a:pt x="68399" y="98480"/>
                  </a:lnTo>
                  <a:lnTo>
                    <a:pt x="68399" y="90679"/>
                  </a:lnTo>
                  <a:close/>
                  <a:moveTo>
                    <a:pt x="84608" y="90679"/>
                  </a:moveTo>
                  <a:lnTo>
                    <a:pt x="84608" y="98480"/>
                  </a:lnTo>
                  <a:lnTo>
                    <a:pt x="76865" y="98480"/>
                  </a:lnTo>
                  <a:lnTo>
                    <a:pt x="76865" y="90679"/>
                  </a:lnTo>
                  <a:close/>
                  <a:moveTo>
                    <a:pt x="92776" y="90679"/>
                  </a:moveTo>
                  <a:lnTo>
                    <a:pt x="92776" y="98480"/>
                  </a:lnTo>
                  <a:lnTo>
                    <a:pt x="85032" y="98480"/>
                  </a:lnTo>
                  <a:lnTo>
                    <a:pt x="85032" y="90679"/>
                  </a:lnTo>
                  <a:close/>
                  <a:moveTo>
                    <a:pt x="100932" y="90679"/>
                  </a:moveTo>
                  <a:lnTo>
                    <a:pt x="100932" y="98480"/>
                  </a:lnTo>
                  <a:lnTo>
                    <a:pt x="93200" y="98480"/>
                  </a:lnTo>
                  <a:lnTo>
                    <a:pt x="93200" y="90679"/>
                  </a:lnTo>
                  <a:close/>
                  <a:moveTo>
                    <a:pt x="109099" y="90679"/>
                  </a:moveTo>
                  <a:lnTo>
                    <a:pt x="109099" y="98480"/>
                  </a:lnTo>
                  <a:lnTo>
                    <a:pt x="101356" y="98480"/>
                  </a:lnTo>
                  <a:lnTo>
                    <a:pt x="101356" y="90679"/>
                  </a:lnTo>
                  <a:close/>
                  <a:moveTo>
                    <a:pt x="116866" y="90679"/>
                  </a:moveTo>
                  <a:lnTo>
                    <a:pt x="116866" y="98480"/>
                  </a:lnTo>
                  <a:lnTo>
                    <a:pt x="109523" y="98480"/>
                  </a:lnTo>
                  <a:lnTo>
                    <a:pt x="109523" y="90679"/>
                  </a:lnTo>
                  <a:close/>
                  <a:moveTo>
                    <a:pt x="125034" y="90679"/>
                  </a:moveTo>
                  <a:lnTo>
                    <a:pt x="125034" y="98480"/>
                  </a:lnTo>
                  <a:lnTo>
                    <a:pt x="117290" y="98480"/>
                  </a:lnTo>
                  <a:lnTo>
                    <a:pt x="117290" y="90679"/>
                  </a:lnTo>
                  <a:close/>
                  <a:moveTo>
                    <a:pt x="133190" y="90679"/>
                  </a:moveTo>
                  <a:lnTo>
                    <a:pt x="133190" y="98480"/>
                  </a:lnTo>
                  <a:lnTo>
                    <a:pt x="125457" y="98480"/>
                  </a:lnTo>
                  <a:lnTo>
                    <a:pt x="125457" y="90679"/>
                  </a:lnTo>
                  <a:close/>
                  <a:moveTo>
                    <a:pt x="141357" y="90679"/>
                  </a:moveTo>
                  <a:lnTo>
                    <a:pt x="141357" y="98480"/>
                  </a:lnTo>
                  <a:lnTo>
                    <a:pt x="133614" y="98480"/>
                  </a:lnTo>
                  <a:lnTo>
                    <a:pt x="133614" y="90679"/>
                  </a:lnTo>
                  <a:close/>
                  <a:moveTo>
                    <a:pt x="149513" y="90679"/>
                  </a:moveTo>
                  <a:lnTo>
                    <a:pt x="149513" y="98480"/>
                  </a:lnTo>
                  <a:lnTo>
                    <a:pt x="141770" y="98480"/>
                  </a:lnTo>
                  <a:lnTo>
                    <a:pt x="141770" y="90679"/>
                  </a:lnTo>
                  <a:close/>
                  <a:moveTo>
                    <a:pt x="157280" y="90679"/>
                  </a:moveTo>
                  <a:lnTo>
                    <a:pt x="157280" y="98480"/>
                  </a:lnTo>
                  <a:lnTo>
                    <a:pt x="149937" y="98480"/>
                  </a:lnTo>
                  <a:lnTo>
                    <a:pt x="149937" y="90679"/>
                  </a:lnTo>
                  <a:close/>
                  <a:moveTo>
                    <a:pt x="165448" y="90679"/>
                  </a:moveTo>
                  <a:lnTo>
                    <a:pt x="165448" y="98480"/>
                  </a:lnTo>
                  <a:lnTo>
                    <a:pt x="157704" y="98480"/>
                  </a:lnTo>
                  <a:lnTo>
                    <a:pt x="157704" y="90679"/>
                  </a:lnTo>
                  <a:close/>
                  <a:moveTo>
                    <a:pt x="173604" y="90679"/>
                  </a:moveTo>
                  <a:lnTo>
                    <a:pt x="173604" y="98480"/>
                  </a:lnTo>
                  <a:lnTo>
                    <a:pt x="165871" y="98480"/>
                  </a:lnTo>
                  <a:lnTo>
                    <a:pt x="165871" y="90679"/>
                  </a:lnTo>
                  <a:close/>
                  <a:moveTo>
                    <a:pt x="181771" y="90679"/>
                  </a:moveTo>
                  <a:lnTo>
                    <a:pt x="181771" y="98480"/>
                  </a:lnTo>
                  <a:lnTo>
                    <a:pt x="174028" y="98480"/>
                  </a:lnTo>
                  <a:lnTo>
                    <a:pt x="174028" y="90679"/>
                  </a:lnTo>
                  <a:close/>
                  <a:moveTo>
                    <a:pt x="189927" y="90679"/>
                  </a:moveTo>
                  <a:lnTo>
                    <a:pt x="189927" y="98480"/>
                  </a:lnTo>
                  <a:lnTo>
                    <a:pt x="182195" y="98480"/>
                  </a:lnTo>
                  <a:lnTo>
                    <a:pt x="182195" y="90679"/>
                  </a:lnTo>
                  <a:close/>
                  <a:moveTo>
                    <a:pt x="198095" y="90679"/>
                  </a:moveTo>
                  <a:lnTo>
                    <a:pt x="198095" y="98480"/>
                  </a:lnTo>
                  <a:lnTo>
                    <a:pt x="190351" y="98480"/>
                  </a:lnTo>
                  <a:lnTo>
                    <a:pt x="190351" y="90679"/>
                  </a:lnTo>
                  <a:close/>
                  <a:moveTo>
                    <a:pt x="206251" y="90679"/>
                  </a:moveTo>
                  <a:lnTo>
                    <a:pt x="206251" y="98480"/>
                  </a:lnTo>
                  <a:lnTo>
                    <a:pt x="198519" y="98480"/>
                  </a:lnTo>
                  <a:lnTo>
                    <a:pt x="198519" y="90679"/>
                  </a:lnTo>
                  <a:close/>
                  <a:moveTo>
                    <a:pt x="214419" y="90679"/>
                  </a:moveTo>
                  <a:lnTo>
                    <a:pt x="214419" y="98480"/>
                  </a:lnTo>
                  <a:lnTo>
                    <a:pt x="206675" y="98480"/>
                  </a:lnTo>
                  <a:lnTo>
                    <a:pt x="206675" y="90679"/>
                  </a:lnTo>
                  <a:close/>
                  <a:moveTo>
                    <a:pt x="222575" y="90679"/>
                  </a:moveTo>
                  <a:lnTo>
                    <a:pt x="222575" y="98480"/>
                  </a:lnTo>
                  <a:lnTo>
                    <a:pt x="214842" y="98480"/>
                  </a:lnTo>
                  <a:lnTo>
                    <a:pt x="214842" y="90679"/>
                  </a:lnTo>
                  <a:close/>
                  <a:moveTo>
                    <a:pt x="230742" y="90679"/>
                  </a:moveTo>
                  <a:lnTo>
                    <a:pt x="230742" y="98480"/>
                  </a:lnTo>
                  <a:lnTo>
                    <a:pt x="222999" y="98480"/>
                  </a:lnTo>
                  <a:lnTo>
                    <a:pt x="222999" y="90679"/>
                  </a:lnTo>
                  <a:close/>
                  <a:moveTo>
                    <a:pt x="238898" y="90679"/>
                  </a:moveTo>
                  <a:lnTo>
                    <a:pt x="238898" y="98480"/>
                  </a:lnTo>
                  <a:lnTo>
                    <a:pt x="231166" y="98480"/>
                  </a:lnTo>
                  <a:lnTo>
                    <a:pt x="231166" y="90679"/>
                  </a:lnTo>
                  <a:close/>
                  <a:moveTo>
                    <a:pt x="247066" y="90679"/>
                  </a:moveTo>
                  <a:lnTo>
                    <a:pt x="247066" y="98480"/>
                  </a:lnTo>
                  <a:lnTo>
                    <a:pt x="239322" y="98480"/>
                  </a:lnTo>
                  <a:lnTo>
                    <a:pt x="239322" y="90679"/>
                  </a:lnTo>
                  <a:close/>
                  <a:moveTo>
                    <a:pt x="255222" y="90679"/>
                  </a:moveTo>
                  <a:lnTo>
                    <a:pt x="255222" y="98480"/>
                  </a:lnTo>
                  <a:lnTo>
                    <a:pt x="247490" y="98480"/>
                  </a:lnTo>
                  <a:lnTo>
                    <a:pt x="247490" y="90679"/>
                  </a:lnTo>
                  <a:close/>
                  <a:moveTo>
                    <a:pt x="263390" y="90679"/>
                  </a:moveTo>
                  <a:lnTo>
                    <a:pt x="263390" y="98480"/>
                  </a:lnTo>
                  <a:lnTo>
                    <a:pt x="255646" y="98480"/>
                  </a:lnTo>
                  <a:lnTo>
                    <a:pt x="255646" y="90679"/>
                  </a:lnTo>
                  <a:close/>
                  <a:moveTo>
                    <a:pt x="271546" y="90679"/>
                  </a:moveTo>
                  <a:lnTo>
                    <a:pt x="271546" y="98480"/>
                  </a:lnTo>
                  <a:lnTo>
                    <a:pt x="263813" y="98480"/>
                  </a:lnTo>
                  <a:lnTo>
                    <a:pt x="263813" y="90679"/>
                  </a:lnTo>
                  <a:close/>
                  <a:moveTo>
                    <a:pt x="11238" y="98893"/>
                  </a:moveTo>
                  <a:lnTo>
                    <a:pt x="11238" y="106682"/>
                  </a:lnTo>
                  <a:lnTo>
                    <a:pt x="3505" y="106682"/>
                  </a:lnTo>
                  <a:lnTo>
                    <a:pt x="3505" y="98893"/>
                  </a:lnTo>
                  <a:close/>
                  <a:moveTo>
                    <a:pt x="19394" y="98893"/>
                  </a:moveTo>
                  <a:lnTo>
                    <a:pt x="19394" y="106682"/>
                  </a:lnTo>
                  <a:lnTo>
                    <a:pt x="11662" y="106682"/>
                  </a:lnTo>
                  <a:lnTo>
                    <a:pt x="11662" y="98893"/>
                  </a:lnTo>
                  <a:close/>
                  <a:moveTo>
                    <a:pt x="27561" y="98893"/>
                  </a:moveTo>
                  <a:lnTo>
                    <a:pt x="27561" y="106682"/>
                  </a:lnTo>
                  <a:lnTo>
                    <a:pt x="19818" y="106682"/>
                  </a:lnTo>
                  <a:lnTo>
                    <a:pt x="19818" y="98893"/>
                  </a:lnTo>
                  <a:close/>
                  <a:moveTo>
                    <a:pt x="35328" y="98893"/>
                  </a:moveTo>
                  <a:lnTo>
                    <a:pt x="35328" y="106682"/>
                  </a:lnTo>
                  <a:lnTo>
                    <a:pt x="27985" y="106682"/>
                  </a:lnTo>
                  <a:lnTo>
                    <a:pt x="27985" y="98893"/>
                  </a:lnTo>
                  <a:close/>
                  <a:moveTo>
                    <a:pt x="43496" y="98893"/>
                  </a:moveTo>
                  <a:lnTo>
                    <a:pt x="43496" y="106682"/>
                  </a:lnTo>
                  <a:lnTo>
                    <a:pt x="35752" y="106682"/>
                  </a:lnTo>
                  <a:lnTo>
                    <a:pt x="35752" y="98893"/>
                  </a:lnTo>
                  <a:close/>
                  <a:moveTo>
                    <a:pt x="51652" y="98893"/>
                  </a:moveTo>
                  <a:lnTo>
                    <a:pt x="51652" y="106682"/>
                  </a:lnTo>
                  <a:lnTo>
                    <a:pt x="43919" y="106682"/>
                  </a:lnTo>
                  <a:lnTo>
                    <a:pt x="43919" y="98893"/>
                  </a:lnTo>
                  <a:close/>
                  <a:moveTo>
                    <a:pt x="59819" y="98893"/>
                  </a:moveTo>
                  <a:lnTo>
                    <a:pt x="59819" y="106682"/>
                  </a:lnTo>
                  <a:lnTo>
                    <a:pt x="52075" y="106682"/>
                  </a:lnTo>
                  <a:lnTo>
                    <a:pt x="52075" y="98893"/>
                  </a:lnTo>
                  <a:close/>
                  <a:moveTo>
                    <a:pt x="67975" y="98893"/>
                  </a:moveTo>
                  <a:lnTo>
                    <a:pt x="67975" y="106682"/>
                  </a:lnTo>
                  <a:lnTo>
                    <a:pt x="60243" y="106682"/>
                  </a:lnTo>
                  <a:lnTo>
                    <a:pt x="60243" y="98893"/>
                  </a:lnTo>
                  <a:close/>
                  <a:moveTo>
                    <a:pt x="76452" y="98893"/>
                  </a:moveTo>
                  <a:lnTo>
                    <a:pt x="76452" y="106682"/>
                  </a:lnTo>
                  <a:lnTo>
                    <a:pt x="68399" y="106682"/>
                  </a:lnTo>
                  <a:lnTo>
                    <a:pt x="68399" y="98893"/>
                  </a:lnTo>
                  <a:close/>
                  <a:moveTo>
                    <a:pt x="84608" y="98893"/>
                  </a:moveTo>
                  <a:lnTo>
                    <a:pt x="84608" y="106682"/>
                  </a:lnTo>
                  <a:lnTo>
                    <a:pt x="76865" y="106682"/>
                  </a:lnTo>
                  <a:lnTo>
                    <a:pt x="76865" y="98893"/>
                  </a:lnTo>
                  <a:close/>
                  <a:moveTo>
                    <a:pt x="92776" y="98893"/>
                  </a:moveTo>
                  <a:lnTo>
                    <a:pt x="92776" y="106682"/>
                  </a:lnTo>
                  <a:lnTo>
                    <a:pt x="85032" y="106682"/>
                  </a:lnTo>
                  <a:lnTo>
                    <a:pt x="85032" y="98893"/>
                  </a:lnTo>
                  <a:close/>
                  <a:moveTo>
                    <a:pt x="100932" y="98893"/>
                  </a:moveTo>
                  <a:lnTo>
                    <a:pt x="100932" y="106682"/>
                  </a:lnTo>
                  <a:lnTo>
                    <a:pt x="93200" y="106682"/>
                  </a:lnTo>
                  <a:lnTo>
                    <a:pt x="93200" y="98893"/>
                  </a:lnTo>
                  <a:close/>
                  <a:moveTo>
                    <a:pt x="109099" y="98893"/>
                  </a:moveTo>
                  <a:lnTo>
                    <a:pt x="109099" y="106682"/>
                  </a:lnTo>
                  <a:lnTo>
                    <a:pt x="101356" y="106682"/>
                  </a:lnTo>
                  <a:lnTo>
                    <a:pt x="101356" y="98893"/>
                  </a:lnTo>
                  <a:close/>
                  <a:moveTo>
                    <a:pt x="116866" y="98893"/>
                  </a:moveTo>
                  <a:lnTo>
                    <a:pt x="116866" y="106682"/>
                  </a:lnTo>
                  <a:lnTo>
                    <a:pt x="109523" y="106682"/>
                  </a:lnTo>
                  <a:lnTo>
                    <a:pt x="109523" y="98893"/>
                  </a:lnTo>
                  <a:close/>
                  <a:moveTo>
                    <a:pt x="125034" y="98893"/>
                  </a:moveTo>
                  <a:lnTo>
                    <a:pt x="125034" y="106682"/>
                  </a:lnTo>
                  <a:lnTo>
                    <a:pt x="117290" y="106682"/>
                  </a:lnTo>
                  <a:lnTo>
                    <a:pt x="117290" y="98893"/>
                  </a:lnTo>
                  <a:close/>
                  <a:moveTo>
                    <a:pt x="133190" y="98893"/>
                  </a:moveTo>
                  <a:lnTo>
                    <a:pt x="133190" y="106682"/>
                  </a:lnTo>
                  <a:lnTo>
                    <a:pt x="125446" y="106682"/>
                  </a:lnTo>
                  <a:lnTo>
                    <a:pt x="125446" y="98893"/>
                  </a:lnTo>
                  <a:close/>
                  <a:moveTo>
                    <a:pt x="141346" y="98893"/>
                  </a:moveTo>
                  <a:lnTo>
                    <a:pt x="141346" y="106682"/>
                  </a:lnTo>
                  <a:lnTo>
                    <a:pt x="133614" y="106682"/>
                  </a:lnTo>
                  <a:lnTo>
                    <a:pt x="133614" y="98893"/>
                  </a:lnTo>
                  <a:close/>
                  <a:moveTo>
                    <a:pt x="149513" y="98893"/>
                  </a:moveTo>
                  <a:lnTo>
                    <a:pt x="149513" y="106682"/>
                  </a:lnTo>
                  <a:lnTo>
                    <a:pt x="141770" y="106682"/>
                  </a:lnTo>
                  <a:lnTo>
                    <a:pt x="141770" y="98893"/>
                  </a:lnTo>
                  <a:close/>
                  <a:moveTo>
                    <a:pt x="157280" y="98893"/>
                  </a:moveTo>
                  <a:lnTo>
                    <a:pt x="157280" y="106682"/>
                  </a:lnTo>
                  <a:lnTo>
                    <a:pt x="149937" y="106682"/>
                  </a:lnTo>
                  <a:lnTo>
                    <a:pt x="149937" y="98893"/>
                  </a:lnTo>
                  <a:close/>
                  <a:moveTo>
                    <a:pt x="165448" y="98893"/>
                  </a:moveTo>
                  <a:lnTo>
                    <a:pt x="165448" y="106682"/>
                  </a:lnTo>
                  <a:lnTo>
                    <a:pt x="157704" y="106682"/>
                  </a:lnTo>
                  <a:lnTo>
                    <a:pt x="157704" y="98893"/>
                  </a:lnTo>
                  <a:close/>
                  <a:moveTo>
                    <a:pt x="173604" y="98893"/>
                  </a:moveTo>
                  <a:lnTo>
                    <a:pt x="173604" y="106682"/>
                  </a:lnTo>
                  <a:lnTo>
                    <a:pt x="165871" y="106682"/>
                  </a:lnTo>
                  <a:lnTo>
                    <a:pt x="165871" y="98893"/>
                  </a:lnTo>
                  <a:close/>
                  <a:moveTo>
                    <a:pt x="181771" y="98893"/>
                  </a:moveTo>
                  <a:lnTo>
                    <a:pt x="181771" y="106682"/>
                  </a:lnTo>
                  <a:lnTo>
                    <a:pt x="174028" y="106682"/>
                  </a:lnTo>
                  <a:lnTo>
                    <a:pt x="174028" y="98893"/>
                  </a:lnTo>
                  <a:close/>
                  <a:moveTo>
                    <a:pt x="189927" y="98893"/>
                  </a:moveTo>
                  <a:lnTo>
                    <a:pt x="189927" y="106682"/>
                  </a:lnTo>
                  <a:lnTo>
                    <a:pt x="182195" y="106682"/>
                  </a:lnTo>
                  <a:lnTo>
                    <a:pt x="182195" y="98893"/>
                  </a:lnTo>
                  <a:close/>
                  <a:moveTo>
                    <a:pt x="198095" y="98893"/>
                  </a:moveTo>
                  <a:lnTo>
                    <a:pt x="198095" y="106682"/>
                  </a:lnTo>
                  <a:lnTo>
                    <a:pt x="190351" y="106682"/>
                  </a:lnTo>
                  <a:lnTo>
                    <a:pt x="190351" y="98893"/>
                  </a:lnTo>
                  <a:close/>
                  <a:moveTo>
                    <a:pt x="206251" y="98893"/>
                  </a:moveTo>
                  <a:lnTo>
                    <a:pt x="206251" y="106682"/>
                  </a:lnTo>
                  <a:lnTo>
                    <a:pt x="198519" y="106682"/>
                  </a:lnTo>
                  <a:lnTo>
                    <a:pt x="198519" y="98893"/>
                  </a:lnTo>
                  <a:close/>
                  <a:moveTo>
                    <a:pt x="214419" y="98893"/>
                  </a:moveTo>
                  <a:lnTo>
                    <a:pt x="214419" y="106682"/>
                  </a:lnTo>
                  <a:lnTo>
                    <a:pt x="206675" y="106682"/>
                  </a:lnTo>
                  <a:lnTo>
                    <a:pt x="206675" y="98893"/>
                  </a:lnTo>
                  <a:close/>
                  <a:moveTo>
                    <a:pt x="222575" y="98893"/>
                  </a:moveTo>
                  <a:lnTo>
                    <a:pt x="222575" y="106682"/>
                  </a:lnTo>
                  <a:lnTo>
                    <a:pt x="214842" y="106682"/>
                  </a:lnTo>
                  <a:lnTo>
                    <a:pt x="214842" y="98893"/>
                  </a:lnTo>
                  <a:close/>
                  <a:moveTo>
                    <a:pt x="230742" y="98893"/>
                  </a:moveTo>
                  <a:lnTo>
                    <a:pt x="230742" y="106682"/>
                  </a:lnTo>
                  <a:lnTo>
                    <a:pt x="222999" y="106682"/>
                  </a:lnTo>
                  <a:lnTo>
                    <a:pt x="222999" y="98893"/>
                  </a:lnTo>
                  <a:close/>
                  <a:moveTo>
                    <a:pt x="238898" y="98893"/>
                  </a:moveTo>
                  <a:lnTo>
                    <a:pt x="238898" y="106682"/>
                  </a:lnTo>
                  <a:lnTo>
                    <a:pt x="231166" y="106682"/>
                  </a:lnTo>
                  <a:lnTo>
                    <a:pt x="231166" y="98893"/>
                  </a:lnTo>
                  <a:close/>
                  <a:moveTo>
                    <a:pt x="247066" y="98893"/>
                  </a:moveTo>
                  <a:lnTo>
                    <a:pt x="247066" y="106682"/>
                  </a:lnTo>
                  <a:lnTo>
                    <a:pt x="239322" y="106682"/>
                  </a:lnTo>
                  <a:lnTo>
                    <a:pt x="239322" y="98893"/>
                  </a:lnTo>
                  <a:close/>
                  <a:moveTo>
                    <a:pt x="255222" y="98893"/>
                  </a:moveTo>
                  <a:lnTo>
                    <a:pt x="255222" y="106682"/>
                  </a:lnTo>
                  <a:lnTo>
                    <a:pt x="247490" y="106682"/>
                  </a:lnTo>
                  <a:lnTo>
                    <a:pt x="247490" y="98893"/>
                  </a:lnTo>
                  <a:close/>
                  <a:moveTo>
                    <a:pt x="263390" y="98893"/>
                  </a:moveTo>
                  <a:lnTo>
                    <a:pt x="263390" y="106682"/>
                  </a:lnTo>
                  <a:lnTo>
                    <a:pt x="255646" y="106682"/>
                  </a:lnTo>
                  <a:lnTo>
                    <a:pt x="255646" y="98893"/>
                  </a:lnTo>
                  <a:close/>
                  <a:moveTo>
                    <a:pt x="271546" y="98893"/>
                  </a:moveTo>
                  <a:lnTo>
                    <a:pt x="271546" y="106682"/>
                  </a:lnTo>
                  <a:lnTo>
                    <a:pt x="263813" y="106682"/>
                  </a:lnTo>
                  <a:lnTo>
                    <a:pt x="263813" y="98893"/>
                  </a:lnTo>
                  <a:close/>
                  <a:moveTo>
                    <a:pt x="11238" y="107095"/>
                  </a:moveTo>
                  <a:lnTo>
                    <a:pt x="11238" y="114895"/>
                  </a:lnTo>
                  <a:lnTo>
                    <a:pt x="3505" y="114895"/>
                  </a:lnTo>
                  <a:lnTo>
                    <a:pt x="3505" y="107095"/>
                  </a:lnTo>
                  <a:close/>
                  <a:moveTo>
                    <a:pt x="19394" y="107095"/>
                  </a:moveTo>
                  <a:lnTo>
                    <a:pt x="19394" y="114895"/>
                  </a:lnTo>
                  <a:lnTo>
                    <a:pt x="11662" y="114895"/>
                  </a:lnTo>
                  <a:lnTo>
                    <a:pt x="11662" y="107095"/>
                  </a:lnTo>
                  <a:close/>
                  <a:moveTo>
                    <a:pt x="27561" y="107095"/>
                  </a:moveTo>
                  <a:lnTo>
                    <a:pt x="27561" y="114895"/>
                  </a:lnTo>
                  <a:lnTo>
                    <a:pt x="19818" y="114895"/>
                  </a:lnTo>
                  <a:lnTo>
                    <a:pt x="19818" y="107095"/>
                  </a:lnTo>
                  <a:close/>
                  <a:moveTo>
                    <a:pt x="35328" y="107095"/>
                  </a:moveTo>
                  <a:lnTo>
                    <a:pt x="35328" y="114895"/>
                  </a:lnTo>
                  <a:lnTo>
                    <a:pt x="27985" y="114895"/>
                  </a:lnTo>
                  <a:lnTo>
                    <a:pt x="27985" y="107095"/>
                  </a:lnTo>
                  <a:close/>
                  <a:moveTo>
                    <a:pt x="43496" y="107095"/>
                  </a:moveTo>
                  <a:lnTo>
                    <a:pt x="43496" y="114895"/>
                  </a:lnTo>
                  <a:lnTo>
                    <a:pt x="35752" y="114895"/>
                  </a:lnTo>
                  <a:lnTo>
                    <a:pt x="35752" y="107095"/>
                  </a:lnTo>
                  <a:close/>
                  <a:moveTo>
                    <a:pt x="51652" y="107095"/>
                  </a:moveTo>
                  <a:lnTo>
                    <a:pt x="51652" y="114895"/>
                  </a:lnTo>
                  <a:lnTo>
                    <a:pt x="43919" y="114895"/>
                  </a:lnTo>
                  <a:lnTo>
                    <a:pt x="43919" y="107095"/>
                  </a:lnTo>
                  <a:close/>
                  <a:moveTo>
                    <a:pt x="59819" y="107095"/>
                  </a:moveTo>
                  <a:lnTo>
                    <a:pt x="59819" y="114895"/>
                  </a:lnTo>
                  <a:lnTo>
                    <a:pt x="52075" y="114895"/>
                  </a:lnTo>
                  <a:lnTo>
                    <a:pt x="52075" y="107095"/>
                  </a:lnTo>
                  <a:close/>
                  <a:moveTo>
                    <a:pt x="67975" y="107095"/>
                  </a:moveTo>
                  <a:lnTo>
                    <a:pt x="67975" y="114895"/>
                  </a:lnTo>
                  <a:lnTo>
                    <a:pt x="60243" y="114895"/>
                  </a:lnTo>
                  <a:lnTo>
                    <a:pt x="60243" y="107095"/>
                  </a:lnTo>
                  <a:close/>
                  <a:moveTo>
                    <a:pt x="76452" y="107095"/>
                  </a:moveTo>
                  <a:lnTo>
                    <a:pt x="76452" y="114895"/>
                  </a:lnTo>
                  <a:lnTo>
                    <a:pt x="68399" y="114895"/>
                  </a:lnTo>
                  <a:lnTo>
                    <a:pt x="68399" y="107095"/>
                  </a:lnTo>
                  <a:close/>
                  <a:moveTo>
                    <a:pt x="84608" y="107095"/>
                  </a:moveTo>
                  <a:lnTo>
                    <a:pt x="84608" y="114895"/>
                  </a:lnTo>
                  <a:lnTo>
                    <a:pt x="76865" y="114895"/>
                  </a:lnTo>
                  <a:lnTo>
                    <a:pt x="76865" y="107095"/>
                  </a:lnTo>
                  <a:close/>
                  <a:moveTo>
                    <a:pt x="92776" y="107095"/>
                  </a:moveTo>
                  <a:lnTo>
                    <a:pt x="92776" y="114895"/>
                  </a:lnTo>
                  <a:lnTo>
                    <a:pt x="85032" y="114895"/>
                  </a:lnTo>
                  <a:lnTo>
                    <a:pt x="85032" y="107095"/>
                  </a:lnTo>
                  <a:close/>
                  <a:moveTo>
                    <a:pt x="100932" y="107095"/>
                  </a:moveTo>
                  <a:lnTo>
                    <a:pt x="100932" y="114895"/>
                  </a:lnTo>
                  <a:lnTo>
                    <a:pt x="93200" y="114895"/>
                  </a:lnTo>
                  <a:lnTo>
                    <a:pt x="93200" y="107095"/>
                  </a:lnTo>
                  <a:close/>
                  <a:moveTo>
                    <a:pt x="109099" y="107095"/>
                  </a:moveTo>
                  <a:lnTo>
                    <a:pt x="109099" y="114895"/>
                  </a:lnTo>
                  <a:lnTo>
                    <a:pt x="101356" y="114895"/>
                  </a:lnTo>
                  <a:lnTo>
                    <a:pt x="101356" y="107095"/>
                  </a:lnTo>
                  <a:close/>
                  <a:moveTo>
                    <a:pt x="116866" y="107095"/>
                  </a:moveTo>
                  <a:lnTo>
                    <a:pt x="116866" y="114895"/>
                  </a:lnTo>
                  <a:lnTo>
                    <a:pt x="109523" y="114895"/>
                  </a:lnTo>
                  <a:lnTo>
                    <a:pt x="109523" y="107095"/>
                  </a:lnTo>
                  <a:close/>
                  <a:moveTo>
                    <a:pt x="125034" y="107095"/>
                  </a:moveTo>
                  <a:lnTo>
                    <a:pt x="125034" y="114895"/>
                  </a:lnTo>
                  <a:lnTo>
                    <a:pt x="117290" y="114895"/>
                  </a:lnTo>
                  <a:lnTo>
                    <a:pt x="117290" y="107095"/>
                  </a:lnTo>
                  <a:close/>
                  <a:moveTo>
                    <a:pt x="133190" y="107095"/>
                  </a:moveTo>
                  <a:lnTo>
                    <a:pt x="133190" y="114895"/>
                  </a:lnTo>
                  <a:lnTo>
                    <a:pt x="125446" y="114895"/>
                  </a:lnTo>
                  <a:lnTo>
                    <a:pt x="125446" y="107095"/>
                  </a:lnTo>
                  <a:close/>
                  <a:moveTo>
                    <a:pt x="141346" y="107095"/>
                  </a:moveTo>
                  <a:lnTo>
                    <a:pt x="141346" y="114895"/>
                  </a:lnTo>
                  <a:lnTo>
                    <a:pt x="133614" y="114895"/>
                  </a:lnTo>
                  <a:lnTo>
                    <a:pt x="133614" y="107095"/>
                  </a:lnTo>
                  <a:close/>
                  <a:moveTo>
                    <a:pt x="149513" y="107095"/>
                  </a:moveTo>
                  <a:lnTo>
                    <a:pt x="149513" y="114895"/>
                  </a:lnTo>
                  <a:lnTo>
                    <a:pt x="141770" y="114895"/>
                  </a:lnTo>
                  <a:lnTo>
                    <a:pt x="141770" y="107095"/>
                  </a:lnTo>
                  <a:close/>
                  <a:moveTo>
                    <a:pt x="157280" y="107095"/>
                  </a:moveTo>
                  <a:lnTo>
                    <a:pt x="157280" y="114895"/>
                  </a:lnTo>
                  <a:lnTo>
                    <a:pt x="149937" y="114895"/>
                  </a:lnTo>
                  <a:lnTo>
                    <a:pt x="149937" y="107095"/>
                  </a:lnTo>
                  <a:close/>
                  <a:moveTo>
                    <a:pt x="165448" y="107095"/>
                  </a:moveTo>
                  <a:lnTo>
                    <a:pt x="165448" y="114895"/>
                  </a:lnTo>
                  <a:lnTo>
                    <a:pt x="157704" y="114895"/>
                  </a:lnTo>
                  <a:lnTo>
                    <a:pt x="157704" y="107095"/>
                  </a:lnTo>
                  <a:close/>
                  <a:moveTo>
                    <a:pt x="173604" y="107095"/>
                  </a:moveTo>
                  <a:lnTo>
                    <a:pt x="173604" y="114895"/>
                  </a:lnTo>
                  <a:lnTo>
                    <a:pt x="165871" y="114895"/>
                  </a:lnTo>
                  <a:lnTo>
                    <a:pt x="165871" y="107095"/>
                  </a:lnTo>
                  <a:close/>
                  <a:moveTo>
                    <a:pt x="181771" y="107095"/>
                  </a:moveTo>
                  <a:lnTo>
                    <a:pt x="181771" y="114895"/>
                  </a:lnTo>
                  <a:lnTo>
                    <a:pt x="174028" y="114895"/>
                  </a:lnTo>
                  <a:lnTo>
                    <a:pt x="174028" y="107095"/>
                  </a:lnTo>
                  <a:close/>
                  <a:moveTo>
                    <a:pt x="189927" y="107095"/>
                  </a:moveTo>
                  <a:lnTo>
                    <a:pt x="189927" y="114895"/>
                  </a:lnTo>
                  <a:lnTo>
                    <a:pt x="182195" y="114895"/>
                  </a:lnTo>
                  <a:lnTo>
                    <a:pt x="182195" y="107095"/>
                  </a:lnTo>
                  <a:close/>
                  <a:moveTo>
                    <a:pt x="198095" y="107095"/>
                  </a:moveTo>
                  <a:lnTo>
                    <a:pt x="198095" y="114895"/>
                  </a:lnTo>
                  <a:lnTo>
                    <a:pt x="190351" y="114895"/>
                  </a:lnTo>
                  <a:lnTo>
                    <a:pt x="190351" y="107095"/>
                  </a:lnTo>
                  <a:close/>
                  <a:moveTo>
                    <a:pt x="206251" y="107095"/>
                  </a:moveTo>
                  <a:lnTo>
                    <a:pt x="206251" y="114895"/>
                  </a:lnTo>
                  <a:lnTo>
                    <a:pt x="198519" y="114895"/>
                  </a:lnTo>
                  <a:lnTo>
                    <a:pt x="198519" y="107095"/>
                  </a:lnTo>
                  <a:close/>
                  <a:moveTo>
                    <a:pt x="214419" y="107095"/>
                  </a:moveTo>
                  <a:lnTo>
                    <a:pt x="214419" y="114895"/>
                  </a:lnTo>
                  <a:lnTo>
                    <a:pt x="206675" y="114895"/>
                  </a:lnTo>
                  <a:lnTo>
                    <a:pt x="206675" y="107095"/>
                  </a:lnTo>
                  <a:close/>
                  <a:moveTo>
                    <a:pt x="222575" y="107095"/>
                  </a:moveTo>
                  <a:lnTo>
                    <a:pt x="222575" y="114895"/>
                  </a:lnTo>
                  <a:lnTo>
                    <a:pt x="214842" y="114895"/>
                  </a:lnTo>
                  <a:lnTo>
                    <a:pt x="214842" y="107095"/>
                  </a:lnTo>
                  <a:close/>
                  <a:moveTo>
                    <a:pt x="230742" y="107095"/>
                  </a:moveTo>
                  <a:lnTo>
                    <a:pt x="230742" y="114895"/>
                  </a:lnTo>
                  <a:lnTo>
                    <a:pt x="222999" y="114895"/>
                  </a:lnTo>
                  <a:lnTo>
                    <a:pt x="222999" y="107095"/>
                  </a:lnTo>
                  <a:close/>
                  <a:moveTo>
                    <a:pt x="238898" y="107095"/>
                  </a:moveTo>
                  <a:lnTo>
                    <a:pt x="238898" y="114895"/>
                  </a:lnTo>
                  <a:lnTo>
                    <a:pt x="231166" y="114895"/>
                  </a:lnTo>
                  <a:lnTo>
                    <a:pt x="231166" y="107095"/>
                  </a:lnTo>
                  <a:close/>
                  <a:moveTo>
                    <a:pt x="247066" y="107095"/>
                  </a:moveTo>
                  <a:lnTo>
                    <a:pt x="247066" y="114895"/>
                  </a:lnTo>
                  <a:lnTo>
                    <a:pt x="239322" y="114895"/>
                  </a:lnTo>
                  <a:lnTo>
                    <a:pt x="239322" y="107095"/>
                  </a:lnTo>
                  <a:close/>
                  <a:moveTo>
                    <a:pt x="255222" y="107095"/>
                  </a:moveTo>
                  <a:lnTo>
                    <a:pt x="255222" y="114895"/>
                  </a:lnTo>
                  <a:lnTo>
                    <a:pt x="247490" y="114895"/>
                  </a:lnTo>
                  <a:lnTo>
                    <a:pt x="247490" y="107095"/>
                  </a:lnTo>
                  <a:close/>
                  <a:moveTo>
                    <a:pt x="263390" y="107095"/>
                  </a:moveTo>
                  <a:lnTo>
                    <a:pt x="263390" y="114895"/>
                  </a:lnTo>
                  <a:lnTo>
                    <a:pt x="255646" y="114895"/>
                  </a:lnTo>
                  <a:lnTo>
                    <a:pt x="255646" y="107095"/>
                  </a:lnTo>
                  <a:close/>
                  <a:moveTo>
                    <a:pt x="271546" y="107095"/>
                  </a:moveTo>
                  <a:lnTo>
                    <a:pt x="271546" y="114895"/>
                  </a:lnTo>
                  <a:lnTo>
                    <a:pt x="263813" y="114895"/>
                  </a:lnTo>
                  <a:lnTo>
                    <a:pt x="263813" y="107095"/>
                  </a:lnTo>
                  <a:close/>
                  <a:moveTo>
                    <a:pt x="11238" y="115308"/>
                  </a:moveTo>
                  <a:lnTo>
                    <a:pt x="11238" y="123097"/>
                  </a:lnTo>
                  <a:lnTo>
                    <a:pt x="3505" y="123097"/>
                  </a:lnTo>
                  <a:lnTo>
                    <a:pt x="3505" y="115308"/>
                  </a:lnTo>
                  <a:close/>
                  <a:moveTo>
                    <a:pt x="19394" y="115308"/>
                  </a:moveTo>
                  <a:lnTo>
                    <a:pt x="19394" y="123097"/>
                  </a:lnTo>
                  <a:lnTo>
                    <a:pt x="11662" y="123097"/>
                  </a:lnTo>
                  <a:lnTo>
                    <a:pt x="11662" y="115308"/>
                  </a:lnTo>
                  <a:close/>
                  <a:moveTo>
                    <a:pt x="27561" y="115308"/>
                  </a:moveTo>
                  <a:lnTo>
                    <a:pt x="27561" y="123097"/>
                  </a:lnTo>
                  <a:lnTo>
                    <a:pt x="19818" y="123097"/>
                  </a:lnTo>
                  <a:lnTo>
                    <a:pt x="19818" y="115308"/>
                  </a:lnTo>
                  <a:close/>
                  <a:moveTo>
                    <a:pt x="35328" y="115308"/>
                  </a:moveTo>
                  <a:lnTo>
                    <a:pt x="35328" y="123097"/>
                  </a:lnTo>
                  <a:lnTo>
                    <a:pt x="27985" y="123097"/>
                  </a:lnTo>
                  <a:lnTo>
                    <a:pt x="27985" y="115308"/>
                  </a:lnTo>
                  <a:close/>
                  <a:moveTo>
                    <a:pt x="43496" y="115296"/>
                  </a:moveTo>
                  <a:lnTo>
                    <a:pt x="43496" y="123097"/>
                  </a:lnTo>
                  <a:lnTo>
                    <a:pt x="35752" y="123097"/>
                  </a:lnTo>
                  <a:lnTo>
                    <a:pt x="35752" y="115296"/>
                  </a:lnTo>
                  <a:close/>
                  <a:moveTo>
                    <a:pt x="51652" y="115296"/>
                  </a:moveTo>
                  <a:lnTo>
                    <a:pt x="51652" y="123097"/>
                  </a:lnTo>
                  <a:lnTo>
                    <a:pt x="43919" y="123097"/>
                  </a:lnTo>
                  <a:lnTo>
                    <a:pt x="43919" y="115296"/>
                  </a:lnTo>
                  <a:close/>
                  <a:moveTo>
                    <a:pt x="59819" y="115296"/>
                  </a:moveTo>
                  <a:lnTo>
                    <a:pt x="59819" y="123097"/>
                  </a:lnTo>
                  <a:lnTo>
                    <a:pt x="52075" y="123097"/>
                  </a:lnTo>
                  <a:lnTo>
                    <a:pt x="52075" y="115296"/>
                  </a:lnTo>
                  <a:close/>
                  <a:moveTo>
                    <a:pt x="67975" y="115296"/>
                  </a:moveTo>
                  <a:lnTo>
                    <a:pt x="67975" y="123097"/>
                  </a:lnTo>
                  <a:lnTo>
                    <a:pt x="60243" y="123097"/>
                  </a:lnTo>
                  <a:lnTo>
                    <a:pt x="60243" y="115296"/>
                  </a:lnTo>
                  <a:close/>
                  <a:moveTo>
                    <a:pt x="76452" y="115296"/>
                  </a:moveTo>
                  <a:lnTo>
                    <a:pt x="76452" y="123097"/>
                  </a:lnTo>
                  <a:lnTo>
                    <a:pt x="68399" y="123097"/>
                  </a:lnTo>
                  <a:lnTo>
                    <a:pt x="68399" y="115296"/>
                  </a:lnTo>
                  <a:close/>
                  <a:moveTo>
                    <a:pt x="84608" y="115296"/>
                  </a:moveTo>
                  <a:lnTo>
                    <a:pt x="84608" y="123097"/>
                  </a:lnTo>
                  <a:lnTo>
                    <a:pt x="76876" y="123097"/>
                  </a:lnTo>
                  <a:lnTo>
                    <a:pt x="76876" y="115296"/>
                  </a:lnTo>
                  <a:close/>
                  <a:moveTo>
                    <a:pt x="92776" y="115296"/>
                  </a:moveTo>
                  <a:lnTo>
                    <a:pt x="92776" y="123097"/>
                  </a:lnTo>
                  <a:lnTo>
                    <a:pt x="85032" y="123097"/>
                  </a:lnTo>
                  <a:lnTo>
                    <a:pt x="85032" y="115296"/>
                  </a:lnTo>
                  <a:close/>
                  <a:moveTo>
                    <a:pt x="100932" y="115296"/>
                  </a:moveTo>
                  <a:lnTo>
                    <a:pt x="100932" y="123097"/>
                  </a:lnTo>
                  <a:lnTo>
                    <a:pt x="93200" y="123097"/>
                  </a:lnTo>
                  <a:lnTo>
                    <a:pt x="93200" y="115296"/>
                  </a:lnTo>
                  <a:close/>
                  <a:moveTo>
                    <a:pt x="109099" y="115296"/>
                  </a:moveTo>
                  <a:lnTo>
                    <a:pt x="109099" y="123097"/>
                  </a:lnTo>
                  <a:lnTo>
                    <a:pt x="101356" y="123097"/>
                  </a:lnTo>
                  <a:lnTo>
                    <a:pt x="101356" y="115296"/>
                  </a:lnTo>
                  <a:close/>
                  <a:moveTo>
                    <a:pt x="116866" y="115296"/>
                  </a:moveTo>
                  <a:lnTo>
                    <a:pt x="116866" y="123097"/>
                  </a:lnTo>
                  <a:lnTo>
                    <a:pt x="109523" y="123097"/>
                  </a:lnTo>
                  <a:lnTo>
                    <a:pt x="109523" y="115296"/>
                  </a:lnTo>
                  <a:close/>
                  <a:moveTo>
                    <a:pt x="125034" y="115296"/>
                  </a:moveTo>
                  <a:lnTo>
                    <a:pt x="125034" y="123097"/>
                  </a:lnTo>
                  <a:lnTo>
                    <a:pt x="117290" y="123097"/>
                  </a:lnTo>
                  <a:lnTo>
                    <a:pt x="117290" y="115296"/>
                  </a:lnTo>
                  <a:close/>
                  <a:moveTo>
                    <a:pt x="133190" y="115296"/>
                  </a:moveTo>
                  <a:lnTo>
                    <a:pt x="133190" y="123097"/>
                  </a:lnTo>
                  <a:lnTo>
                    <a:pt x="125446" y="123097"/>
                  </a:lnTo>
                  <a:lnTo>
                    <a:pt x="125446" y="115296"/>
                  </a:lnTo>
                  <a:close/>
                  <a:moveTo>
                    <a:pt x="141346" y="115296"/>
                  </a:moveTo>
                  <a:lnTo>
                    <a:pt x="141346" y="123097"/>
                  </a:lnTo>
                  <a:lnTo>
                    <a:pt x="133614" y="123097"/>
                  </a:lnTo>
                  <a:lnTo>
                    <a:pt x="133614" y="115296"/>
                  </a:lnTo>
                  <a:close/>
                  <a:moveTo>
                    <a:pt x="149513" y="115296"/>
                  </a:moveTo>
                  <a:lnTo>
                    <a:pt x="149513" y="123097"/>
                  </a:lnTo>
                  <a:lnTo>
                    <a:pt x="141770" y="123097"/>
                  </a:lnTo>
                  <a:lnTo>
                    <a:pt x="141770" y="115296"/>
                  </a:lnTo>
                  <a:close/>
                  <a:moveTo>
                    <a:pt x="157280" y="115296"/>
                  </a:moveTo>
                  <a:lnTo>
                    <a:pt x="157280" y="123097"/>
                  </a:lnTo>
                  <a:lnTo>
                    <a:pt x="149937" y="123097"/>
                  </a:lnTo>
                  <a:lnTo>
                    <a:pt x="149937" y="115296"/>
                  </a:lnTo>
                  <a:close/>
                  <a:moveTo>
                    <a:pt x="165448" y="115296"/>
                  </a:moveTo>
                  <a:lnTo>
                    <a:pt x="165448" y="123097"/>
                  </a:lnTo>
                  <a:lnTo>
                    <a:pt x="157704" y="123097"/>
                  </a:lnTo>
                  <a:lnTo>
                    <a:pt x="157704" y="115296"/>
                  </a:lnTo>
                  <a:close/>
                  <a:moveTo>
                    <a:pt x="173604" y="115296"/>
                  </a:moveTo>
                  <a:lnTo>
                    <a:pt x="173604" y="123097"/>
                  </a:lnTo>
                  <a:lnTo>
                    <a:pt x="165871" y="123097"/>
                  </a:lnTo>
                  <a:lnTo>
                    <a:pt x="165871" y="115296"/>
                  </a:lnTo>
                  <a:close/>
                  <a:moveTo>
                    <a:pt x="181771" y="115296"/>
                  </a:moveTo>
                  <a:lnTo>
                    <a:pt x="181771" y="123097"/>
                  </a:lnTo>
                  <a:lnTo>
                    <a:pt x="174028" y="123097"/>
                  </a:lnTo>
                  <a:lnTo>
                    <a:pt x="174028" y="115296"/>
                  </a:lnTo>
                  <a:close/>
                  <a:moveTo>
                    <a:pt x="189927" y="115296"/>
                  </a:moveTo>
                  <a:lnTo>
                    <a:pt x="189927" y="123097"/>
                  </a:lnTo>
                  <a:lnTo>
                    <a:pt x="182195" y="123097"/>
                  </a:lnTo>
                  <a:lnTo>
                    <a:pt x="182195" y="115296"/>
                  </a:lnTo>
                  <a:close/>
                  <a:moveTo>
                    <a:pt x="198095" y="115296"/>
                  </a:moveTo>
                  <a:lnTo>
                    <a:pt x="198095" y="123097"/>
                  </a:lnTo>
                  <a:lnTo>
                    <a:pt x="190351" y="123097"/>
                  </a:lnTo>
                  <a:lnTo>
                    <a:pt x="190351" y="115296"/>
                  </a:lnTo>
                  <a:close/>
                  <a:moveTo>
                    <a:pt x="206251" y="115296"/>
                  </a:moveTo>
                  <a:lnTo>
                    <a:pt x="206251" y="123097"/>
                  </a:lnTo>
                  <a:lnTo>
                    <a:pt x="198519" y="123097"/>
                  </a:lnTo>
                  <a:lnTo>
                    <a:pt x="198519" y="115296"/>
                  </a:lnTo>
                  <a:close/>
                  <a:moveTo>
                    <a:pt x="214419" y="115296"/>
                  </a:moveTo>
                  <a:lnTo>
                    <a:pt x="214419" y="123097"/>
                  </a:lnTo>
                  <a:lnTo>
                    <a:pt x="206675" y="123097"/>
                  </a:lnTo>
                  <a:lnTo>
                    <a:pt x="206675" y="115296"/>
                  </a:lnTo>
                  <a:close/>
                  <a:moveTo>
                    <a:pt x="222575" y="115296"/>
                  </a:moveTo>
                  <a:lnTo>
                    <a:pt x="222575" y="123097"/>
                  </a:lnTo>
                  <a:lnTo>
                    <a:pt x="214842" y="123097"/>
                  </a:lnTo>
                  <a:lnTo>
                    <a:pt x="214842" y="115296"/>
                  </a:lnTo>
                  <a:close/>
                  <a:moveTo>
                    <a:pt x="230742" y="115296"/>
                  </a:moveTo>
                  <a:lnTo>
                    <a:pt x="230742" y="123097"/>
                  </a:lnTo>
                  <a:lnTo>
                    <a:pt x="222999" y="123097"/>
                  </a:lnTo>
                  <a:lnTo>
                    <a:pt x="222999" y="115296"/>
                  </a:lnTo>
                  <a:close/>
                  <a:moveTo>
                    <a:pt x="238898" y="115296"/>
                  </a:moveTo>
                  <a:lnTo>
                    <a:pt x="238898" y="123097"/>
                  </a:lnTo>
                  <a:lnTo>
                    <a:pt x="231166" y="123097"/>
                  </a:lnTo>
                  <a:lnTo>
                    <a:pt x="231166" y="115296"/>
                  </a:lnTo>
                  <a:close/>
                  <a:moveTo>
                    <a:pt x="247066" y="115308"/>
                  </a:moveTo>
                  <a:lnTo>
                    <a:pt x="247066" y="123097"/>
                  </a:lnTo>
                  <a:lnTo>
                    <a:pt x="239322" y="123097"/>
                  </a:lnTo>
                  <a:lnTo>
                    <a:pt x="239322" y="115308"/>
                  </a:lnTo>
                  <a:close/>
                  <a:moveTo>
                    <a:pt x="255222" y="115308"/>
                  </a:moveTo>
                  <a:lnTo>
                    <a:pt x="255222" y="123097"/>
                  </a:lnTo>
                  <a:lnTo>
                    <a:pt x="247490" y="123097"/>
                  </a:lnTo>
                  <a:lnTo>
                    <a:pt x="247490" y="115308"/>
                  </a:lnTo>
                  <a:close/>
                  <a:moveTo>
                    <a:pt x="263390" y="115308"/>
                  </a:moveTo>
                  <a:lnTo>
                    <a:pt x="263390" y="123097"/>
                  </a:lnTo>
                  <a:lnTo>
                    <a:pt x="255646" y="123097"/>
                  </a:lnTo>
                  <a:lnTo>
                    <a:pt x="255646" y="115308"/>
                  </a:lnTo>
                  <a:close/>
                  <a:moveTo>
                    <a:pt x="271546" y="115296"/>
                  </a:moveTo>
                  <a:lnTo>
                    <a:pt x="271546" y="123097"/>
                  </a:lnTo>
                  <a:lnTo>
                    <a:pt x="263813" y="123097"/>
                  </a:lnTo>
                  <a:lnTo>
                    <a:pt x="263813" y="115296"/>
                  </a:lnTo>
                  <a:close/>
                  <a:moveTo>
                    <a:pt x="11238" y="123510"/>
                  </a:moveTo>
                  <a:lnTo>
                    <a:pt x="11238" y="131551"/>
                  </a:lnTo>
                  <a:lnTo>
                    <a:pt x="3505" y="131551"/>
                  </a:lnTo>
                  <a:lnTo>
                    <a:pt x="3505" y="123510"/>
                  </a:lnTo>
                  <a:close/>
                  <a:moveTo>
                    <a:pt x="19394" y="123510"/>
                  </a:moveTo>
                  <a:lnTo>
                    <a:pt x="19394" y="131551"/>
                  </a:lnTo>
                  <a:lnTo>
                    <a:pt x="11662" y="131551"/>
                  </a:lnTo>
                  <a:lnTo>
                    <a:pt x="11662" y="123510"/>
                  </a:lnTo>
                  <a:close/>
                  <a:moveTo>
                    <a:pt x="27561" y="123510"/>
                  </a:moveTo>
                  <a:lnTo>
                    <a:pt x="27561" y="131551"/>
                  </a:lnTo>
                  <a:lnTo>
                    <a:pt x="19818" y="131551"/>
                  </a:lnTo>
                  <a:lnTo>
                    <a:pt x="19818" y="123510"/>
                  </a:lnTo>
                  <a:close/>
                  <a:moveTo>
                    <a:pt x="35328" y="123510"/>
                  </a:moveTo>
                  <a:lnTo>
                    <a:pt x="35328" y="131551"/>
                  </a:lnTo>
                  <a:lnTo>
                    <a:pt x="27985" y="131551"/>
                  </a:lnTo>
                  <a:lnTo>
                    <a:pt x="27985" y="123510"/>
                  </a:lnTo>
                  <a:close/>
                  <a:moveTo>
                    <a:pt x="43496" y="123510"/>
                  </a:moveTo>
                  <a:lnTo>
                    <a:pt x="43496" y="131551"/>
                  </a:lnTo>
                  <a:lnTo>
                    <a:pt x="35752" y="131551"/>
                  </a:lnTo>
                  <a:lnTo>
                    <a:pt x="35752" y="123510"/>
                  </a:lnTo>
                  <a:close/>
                  <a:moveTo>
                    <a:pt x="51652" y="123510"/>
                  </a:moveTo>
                  <a:lnTo>
                    <a:pt x="51652" y="131551"/>
                  </a:lnTo>
                  <a:lnTo>
                    <a:pt x="43919" y="131551"/>
                  </a:lnTo>
                  <a:lnTo>
                    <a:pt x="43919" y="123510"/>
                  </a:lnTo>
                  <a:close/>
                  <a:moveTo>
                    <a:pt x="59819" y="123510"/>
                  </a:moveTo>
                  <a:lnTo>
                    <a:pt x="59819" y="131551"/>
                  </a:lnTo>
                  <a:lnTo>
                    <a:pt x="52075" y="131551"/>
                  </a:lnTo>
                  <a:lnTo>
                    <a:pt x="52075" y="123510"/>
                  </a:lnTo>
                  <a:close/>
                  <a:moveTo>
                    <a:pt x="67975" y="123510"/>
                  </a:moveTo>
                  <a:lnTo>
                    <a:pt x="67975" y="131551"/>
                  </a:lnTo>
                  <a:lnTo>
                    <a:pt x="60243" y="131551"/>
                  </a:lnTo>
                  <a:lnTo>
                    <a:pt x="60243" y="123510"/>
                  </a:lnTo>
                  <a:close/>
                  <a:moveTo>
                    <a:pt x="76452" y="123510"/>
                  </a:moveTo>
                  <a:lnTo>
                    <a:pt x="76452" y="131551"/>
                  </a:lnTo>
                  <a:lnTo>
                    <a:pt x="68399" y="131551"/>
                  </a:lnTo>
                  <a:lnTo>
                    <a:pt x="68399" y="123510"/>
                  </a:lnTo>
                  <a:close/>
                  <a:moveTo>
                    <a:pt x="84608" y="123510"/>
                  </a:moveTo>
                  <a:lnTo>
                    <a:pt x="84608" y="131551"/>
                  </a:lnTo>
                  <a:lnTo>
                    <a:pt x="76876" y="131551"/>
                  </a:lnTo>
                  <a:lnTo>
                    <a:pt x="76876" y="123510"/>
                  </a:lnTo>
                  <a:close/>
                  <a:moveTo>
                    <a:pt x="92776" y="123510"/>
                  </a:moveTo>
                  <a:lnTo>
                    <a:pt x="92776" y="131551"/>
                  </a:lnTo>
                  <a:lnTo>
                    <a:pt x="85032" y="131551"/>
                  </a:lnTo>
                  <a:lnTo>
                    <a:pt x="85032" y="123510"/>
                  </a:lnTo>
                  <a:close/>
                  <a:moveTo>
                    <a:pt x="100932" y="123510"/>
                  </a:moveTo>
                  <a:lnTo>
                    <a:pt x="100932" y="131551"/>
                  </a:lnTo>
                  <a:lnTo>
                    <a:pt x="93200" y="131551"/>
                  </a:lnTo>
                  <a:lnTo>
                    <a:pt x="93200" y="123510"/>
                  </a:lnTo>
                  <a:close/>
                  <a:moveTo>
                    <a:pt x="109099" y="123510"/>
                  </a:moveTo>
                  <a:lnTo>
                    <a:pt x="109099" y="131551"/>
                  </a:lnTo>
                  <a:lnTo>
                    <a:pt x="101356" y="131551"/>
                  </a:lnTo>
                  <a:lnTo>
                    <a:pt x="101356" y="123510"/>
                  </a:lnTo>
                  <a:close/>
                  <a:moveTo>
                    <a:pt x="116866" y="123510"/>
                  </a:moveTo>
                  <a:lnTo>
                    <a:pt x="116866" y="131551"/>
                  </a:lnTo>
                  <a:lnTo>
                    <a:pt x="109523" y="131551"/>
                  </a:lnTo>
                  <a:lnTo>
                    <a:pt x="109523" y="123510"/>
                  </a:lnTo>
                  <a:close/>
                  <a:moveTo>
                    <a:pt x="125034" y="123510"/>
                  </a:moveTo>
                  <a:lnTo>
                    <a:pt x="125034" y="131551"/>
                  </a:lnTo>
                  <a:lnTo>
                    <a:pt x="117290" y="131551"/>
                  </a:lnTo>
                  <a:lnTo>
                    <a:pt x="117290" y="123510"/>
                  </a:lnTo>
                  <a:close/>
                  <a:moveTo>
                    <a:pt x="133190" y="123510"/>
                  </a:moveTo>
                  <a:lnTo>
                    <a:pt x="133190" y="131551"/>
                  </a:lnTo>
                  <a:lnTo>
                    <a:pt x="125446" y="131551"/>
                  </a:lnTo>
                  <a:lnTo>
                    <a:pt x="125446" y="123510"/>
                  </a:lnTo>
                  <a:close/>
                  <a:moveTo>
                    <a:pt x="141346" y="123510"/>
                  </a:moveTo>
                  <a:lnTo>
                    <a:pt x="141346" y="131551"/>
                  </a:lnTo>
                  <a:lnTo>
                    <a:pt x="133614" y="131551"/>
                  </a:lnTo>
                  <a:lnTo>
                    <a:pt x="133614" y="123510"/>
                  </a:lnTo>
                  <a:close/>
                  <a:moveTo>
                    <a:pt x="149513" y="123510"/>
                  </a:moveTo>
                  <a:lnTo>
                    <a:pt x="149513" y="131551"/>
                  </a:lnTo>
                  <a:lnTo>
                    <a:pt x="141770" y="131551"/>
                  </a:lnTo>
                  <a:lnTo>
                    <a:pt x="141770" y="123510"/>
                  </a:lnTo>
                  <a:close/>
                  <a:moveTo>
                    <a:pt x="157280" y="123510"/>
                  </a:moveTo>
                  <a:lnTo>
                    <a:pt x="157280" y="131551"/>
                  </a:lnTo>
                  <a:lnTo>
                    <a:pt x="149937" y="131551"/>
                  </a:lnTo>
                  <a:lnTo>
                    <a:pt x="149937" y="123510"/>
                  </a:lnTo>
                  <a:close/>
                  <a:moveTo>
                    <a:pt x="165448" y="123510"/>
                  </a:moveTo>
                  <a:lnTo>
                    <a:pt x="165448" y="131551"/>
                  </a:lnTo>
                  <a:lnTo>
                    <a:pt x="157704" y="131551"/>
                  </a:lnTo>
                  <a:lnTo>
                    <a:pt x="157704" y="123510"/>
                  </a:lnTo>
                  <a:close/>
                  <a:moveTo>
                    <a:pt x="173604" y="123510"/>
                  </a:moveTo>
                  <a:lnTo>
                    <a:pt x="173604" y="131551"/>
                  </a:lnTo>
                  <a:lnTo>
                    <a:pt x="165871" y="131551"/>
                  </a:lnTo>
                  <a:lnTo>
                    <a:pt x="165871" y="123510"/>
                  </a:lnTo>
                  <a:close/>
                  <a:moveTo>
                    <a:pt x="181771" y="123510"/>
                  </a:moveTo>
                  <a:lnTo>
                    <a:pt x="181771" y="131551"/>
                  </a:lnTo>
                  <a:lnTo>
                    <a:pt x="174028" y="131551"/>
                  </a:lnTo>
                  <a:lnTo>
                    <a:pt x="174028" y="123510"/>
                  </a:lnTo>
                  <a:close/>
                  <a:moveTo>
                    <a:pt x="189927" y="123510"/>
                  </a:moveTo>
                  <a:lnTo>
                    <a:pt x="189927" y="131551"/>
                  </a:lnTo>
                  <a:lnTo>
                    <a:pt x="182195" y="131551"/>
                  </a:lnTo>
                  <a:lnTo>
                    <a:pt x="182195" y="123510"/>
                  </a:lnTo>
                  <a:close/>
                  <a:moveTo>
                    <a:pt x="198095" y="123510"/>
                  </a:moveTo>
                  <a:lnTo>
                    <a:pt x="198095" y="131551"/>
                  </a:lnTo>
                  <a:lnTo>
                    <a:pt x="190351" y="131551"/>
                  </a:lnTo>
                  <a:lnTo>
                    <a:pt x="190351" y="123510"/>
                  </a:lnTo>
                  <a:close/>
                  <a:moveTo>
                    <a:pt x="206251" y="123510"/>
                  </a:moveTo>
                  <a:lnTo>
                    <a:pt x="206251" y="131551"/>
                  </a:lnTo>
                  <a:lnTo>
                    <a:pt x="198519" y="131551"/>
                  </a:lnTo>
                  <a:lnTo>
                    <a:pt x="198519" y="123510"/>
                  </a:lnTo>
                  <a:close/>
                  <a:moveTo>
                    <a:pt x="214419" y="123510"/>
                  </a:moveTo>
                  <a:lnTo>
                    <a:pt x="214419" y="131551"/>
                  </a:lnTo>
                  <a:lnTo>
                    <a:pt x="206675" y="131551"/>
                  </a:lnTo>
                  <a:lnTo>
                    <a:pt x="206675" y="123510"/>
                  </a:lnTo>
                  <a:close/>
                  <a:moveTo>
                    <a:pt x="222575" y="123510"/>
                  </a:moveTo>
                  <a:lnTo>
                    <a:pt x="222575" y="131551"/>
                  </a:lnTo>
                  <a:lnTo>
                    <a:pt x="214842" y="131551"/>
                  </a:lnTo>
                  <a:lnTo>
                    <a:pt x="214842" y="123510"/>
                  </a:lnTo>
                  <a:close/>
                  <a:moveTo>
                    <a:pt x="230742" y="123510"/>
                  </a:moveTo>
                  <a:lnTo>
                    <a:pt x="230742" y="131551"/>
                  </a:lnTo>
                  <a:lnTo>
                    <a:pt x="222999" y="131551"/>
                  </a:lnTo>
                  <a:lnTo>
                    <a:pt x="222999" y="123510"/>
                  </a:lnTo>
                  <a:close/>
                  <a:moveTo>
                    <a:pt x="238898" y="123510"/>
                  </a:moveTo>
                  <a:lnTo>
                    <a:pt x="238898" y="131551"/>
                  </a:lnTo>
                  <a:lnTo>
                    <a:pt x="231166" y="131551"/>
                  </a:lnTo>
                  <a:lnTo>
                    <a:pt x="231166" y="123510"/>
                  </a:lnTo>
                  <a:close/>
                  <a:moveTo>
                    <a:pt x="247066" y="123510"/>
                  </a:moveTo>
                  <a:lnTo>
                    <a:pt x="247066" y="131551"/>
                  </a:lnTo>
                  <a:lnTo>
                    <a:pt x="239322" y="131551"/>
                  </a:lnTo>
                  <a:lnTo>
                    <a:pt x="239322" y="123510"/>
                  </a:lnTo>
                  <a:close/>
                  <a:moveTo>
                    <a:pt x="255222" y="123510"/>
                  </a:moveTo>
                  <a:lnTo>
                    <a:pt x="255222" y="131551"/>
                  </a:lnTo>
                  <a:lnTo>
                    <a:pt x="247490" y="131551"/>
                  </a:lnTo>
                  <a:lnTo>
                    <a:pt x="247490" y="123510"/>
                  </a:lnTo>
                  <a:close/>
                  <a:moveTo>
                    <a:pt x="263390" y="123510"/>
                  </a:moveTo>
                  <a:lnTo>
                    <a:pt x="263390" y="131551"/>
                  </a:lnTo>
                  <a:lnTo>
                    <a:pt x="255646" y="131551"/>
                  </a:lnTo>
                  <a:lnTo>
                    <a:pt x="255646" y="123510"/>
                  </a:lnTo>
                  <a:close/>
                  <a:moveTo>
                    <a:pt x="271546" y="123510"/>
                  </a:moveTo>
                  <a:lnTo>
                    <a:pt x="271546" y="131551"/>
                  </a:lnTo>
                  <a:lnTo>
                    <a:pt x="263813" y="131551"/>
                  </a:lnTo>
                  <a:lnTo>
                    <a:pt x="263813" y="123510"/>
                  </a:lnTo>
                  <a:close/>
                  <a:moveTo>
                    <a:pt x="11238" y="131964"/>
                  </a:moveTo>
                  <a:lnTo>
                    <a:pt x="11238" y="139753"/>
                  </a:lnTo>
                  <a:lnTo>
                    <a:pt x="3505" y="139753"/>
                  </a:lnTo>
                  <a:lnTo>
                    <a:pt x="3505" y="131964"/>
                  </a:lnTo>
                  <a:close/>
                  <a:moveTo>
                    <a:pt x="19394" y="131964"/>
                  </a:moveTo>
                  <a:lnTo>
                    <a:pt x="19394" y="139753"/>
                  </a:lnTo>
                  <a:lnTo>
                    <a:pt x="11662" y="139753"/>
                  </a:lnTo>
                  <a:lnTo>
                    <a:pt x="11662" y="131964"/>
                  </a:lnTo>
                  <a:close/>
                  <a:moveTo>
                    <a:pt x="27561" y="131964"/>
                  </a:moveTo>
                  <a:lnTo>
                    <a:pt x="27561" y="139753"/>
                  </a:lnTo>
                  <a:lnTo>
                    <a:pt x="19818" y="139753"/>
                  </a:lnTo>
                  <a:lnTo>
                    <a:pt x="19818" y="131964"/>
                  </a:lnTo>
                  <a:close/>
                  <a:moveTo>
                    <a:pt x="35328" y="131964"/>
                  </a:moveTo>
                  <a:lnTo>
                    <a:pt x="35328" y="139753"/>
                  </a:lnTo>
                  <a:lnTo>
                    <a:pt x="27985" y="139753"/>
                  </a:lnTo>
                  <a:lnTo>
                    <a:pt x="27985" y="131964"/>
                  </a:lnTo>
                  <a:close/>
                  <a:moveTo>
                    <a:pt x="43496" y="131964"/>
                  </a:moveTo>
                  <a:lnTo>
                    <a:pt x="43496" y="139753"/>
                  </a:lnTo>
                  <a:lnTo>
                    <a:pt x="35752" y="139753"/>
                  </a:lnTo>
                  <a:lnTo>
                    <a:pt x="35752" y="131964"/>
                  </a:lnTo>
                  <a:close/>
                  <a:moveTo>
                    <a:pt x="51652" y="131964"/>
                  </a:moveTo>
                  <a:lnTo>
                    <a:pt x="51652" y="139753"/>
                  </a:lnTo>
                  <a:lnTo>
                    <a:pt x="43919" y="139753"/>
                  </a:lnTo>
                  <a:lnTo>
                    <a:pt x="43919" y="131964"/>
                  </a:lnTo>
                  <a:close/>
                  <a:moveTo>
                    <a:pt x="59819" y="131964"/>
                  </a:moveTo>
                  <a:lnTo>
                    <a:pt x="59819" y="139753"/>
                  </a:lnTo>
                  <a:lnTo>
                    <a:pt x="52075" y="139753"/>
                  </a:lnTo>
                  <a:lnTo>
                    <a:pt x="52075" y="131964"/>
                  </a:lnTo>
                  <a:close/>
                  <a:moveTo>
                    <a:pt x="67975" y="131964"/>
                  </a:moveTo>
                  <a:lnTo>
                    <a:pt x="67975" y="139753"/>
                  </a:lnTo>
                  <a:lnTo>
                    <a:pt x="60243" y="139753"/>
                  </a:lnTo>
                  <a:lnTo>
                    <a:pt x="60243" y="131964"/>
                  </a:lnTo>
                  <a:close/>
                  <a:moveTo>
                    <a:pt x="76452" y="131964"/>
                  </a:moveTo>
                  <a:lnTo>
                    <a:pt x="76452" y="139753"/>
                  </a:lnTo>
                  <a:lnTo>
                    <a:pt x="68399" y="139753"/>
                  </a:lnTo>
                  <a:lnTo>
                    <a:pt x="68399" y="131964"/>
                  </a:lnTo>
                  <a:close/>
                  <a:moveTo>
                    <a:pt x="84608" y="131964"/>
                  </a:moveTo>
                  <a:lnTo>
                    <a:pt x="84608" y="139753"/>
                  </a:lnTo>
                  <a:lnTo>
                    <a:pt x="76876" y="139753"/>
                  </a:lnTo>
                  <a:lnTo>
                    <a:pt x="76876" y="131964"/>
                  </a:lnTo>
                  <a:close/>
                  <a:moveTo>
                    <a:pt x="92776" y="131964"/>
                  </a:moveTo>
                  <a:lnTo>
                    <a:pt x="92776" y="139753"/>
                  </a:lnTo>
                  <a:lnTo>
                    <a:pt x="85032" y="139753"/>
                  </a:lnTo>
                  <a:lnTo>
                    <a:pt x="85032" y="131964"/>
                  </a:lnTo>
                  <a:close/>
                  <a:moveTo>
                    <a:pt x="100932" y="131964"/>
                  </a:moveTo>
                  <a:lnTo>
                    <a:pt x="100932" y="139753"/>
                  </a:lnTo>
                  <a:lnTo>
                    <a:pt x="93200" y="139753"/>
                  </a:lnTo>
                  <a:lnTo>
                    <a:pt x="93200" y="131964"/>
                  </a:lnTo>
                  <a:close/>
                  <a:moveTo>
                    <a:pt x="109099" y="131964"/>
                  </a:moveTo>
                  <a:lnTo>
                    <a:pt x="109099" y="139753"/>
                  </a:lnTo>
                  <a:lnTo>
                    <a:pt x="101356" y="139753"/>
                  </a:lnTo>
                  <a:lnTo>
                    <a:pt x="101356" y="131964"/>
                  </a:lnTo>
                  <a:close/>
                  <a:moveTo>
                    <a:pt x="116866" y="131964"/>
                  </a:moveTo>
                  <a:lnTo>
                    <a:pt x="116866" y="139753"/>
                  </a:lnTo>
                  <a:lnTo>
                    <a:pt x="109523" y="139753"/>
                  </a:lnTo>
                  <a:lnTo>
                    <a:pt x="109523" y="131964"/>
                  </a:lnTo>
                  <a:close/>
                  <a:moveTo>
                    <a:pt x="125034" y="131964"/>
                  </a:moveTo>
                  <a:lnTo>
                    <a:pt x="125034" y="139753"/>
                  </a:lnTo>
                  <a:lnTo>
                    <a:pt x="117290" y="139753"/>
                  </a:lnTo>
                  <a:lnTo>
                    <a:pt x="117290" y="131964"/>
                  </a:lnTo>
                  <a:close/>
                  <a:moveTo>
                    <a:pt x="133190" y="131964"/>
                  </a:moveTo>
                  <a:lnTo>
                    <a:pt x="133190" y="139753"/>
                  </a:lnTo>
                  <a:lnTo>
                    <a:pt x="125446" y="139753"/>
                  </a:lnTo>
                  <a:lnTo>
                    <a:pt x="125446" y="131964"/>
                  </a:lnTo>
                  <a:close/>
                  <a:moveTo>
                    <a:pt x="141346" y="131964"/>
                  </a:moveTo>
                  <a:lnTo>
                    <a:pt x="141346" y="139753"/>
                  </a:lnTo>
                  <a:lnTo>
                    <a:pt x="133614" y="139753"/>
                  </a:lnTo>
                  <a:lnTo>
                    <a:pt x="133614" y="131964"/>
                  </a:lnTo>
                  <a:close/>
                  <a:moveTo>
                    <a:pt x="149513" y="131964"/>
                  </a:moveTo>
                  <a:lnTo>
                    <a:pt x="149513" y="139753"/>
                  </a:lnTo>
                  <a:lnTo>
                    <a:pt x="141770" y="139753"/>
                  </a:lnTo>
                  <a:lnTo>
                    <a:pt x="141770" y="131964"/>
                  </a:lnTo>
                  <a:close/>
                  <a:moveTo>
                    <a:pt x="157280" y="131964"/>
                  </a:moveTo>
                  <a:lnTo>
                    <a:pt x="157280" y="139753"/>
                  </a:lnTo>
                  <a:lnTo>
                    <a:pt x="149937" y="139753"/>
                  </a:lnTo>
                  <a:lnTo>
                    <a:pt x="149937" y="131964"/>
                  </a:lnTo>
                  <a:close/>
                  <a:moveTo>
                    <a:pt x="165448" y="131964"/>
                  </a:moveTo>
                  <a:lnTo>
                    <a:pt x="165448" y="139753"/>
                  </a:lnTo>
                  <a:lnTo>
                    <a:pt x="157704" y="139753"/>
                  </a:lnTo>
                  <a:lnTo>
                    <a:pt x="157704" y="131964"/>
                  </a:lnTo>
                  <a:close/>
                  <a:moveTo>
                    <a:pt x="173604" y="131964"/>
                  </a:moveTo>
                  <a:lnTo>
                    <a:pt x="173604" y="139753"/>
                  </a:lnTo>
                  <a:lnTo>
                    <a:pt x="165871" y="139753"/>
                  </a:lnTo>
                  <a:lnTo>
                    <a:pt x="165871" y="131964"/>
                  </a:lnTo>
                  <a:close/>
                  <a:moveTo>
                    <a:pt x="181771" y="131964"/>
                  </a:moveTo>
                  <a:lnTo>
                    <a:pt x="181771" y="139753"/>
                  </a:lnTo>
                  <a:lnTo>
                    <a:pt x="174028" y="139753"/>
                  </a:lnTo>
                  <a:lnTo>
                    <a:pt x="174028" y="131964"/>
                  </a:lnTo>
                  <a:close/>
                  <a:moveTo>
                    <a:pt x="189927" y="131964"/>
                  </a:moveTo>
                  <a:lnTo>
                    <a:pt x="189927" y="139753"/>
                  </a:lnTo>
                  <a:lnTo>
                    <a:pt x="182195" y="139753"/>
                  </a:lnTo>
                  <a:lnTo>
                    <a:pt x="182195" y="131964"/>
                  </a:lnTo>
                  <a:close/>
                  <a:moveTo>
                    <a:pt x="198095" y="131964"/>
                  </a:moveTo>
                  <a:lnTo>
                    <a:pt x="198095" y="139753"/>
                  </a:lnTo>
                  <a:lnTo>
                    <a:pt x="190351" y="139753"/>
                  </a:lnTo>
                  <a:lnTo>
                    <a:pt x="190351" y="131964"/>
                  </a:lnTo>
                  <a:close/>
                  <a:moveTo>
                    <a:pt x="206251" y="131964"/>
                  </a:moveTo>
                  <a:lnTo>
                    <a:pt x="206251" y="139753"/>
                  </a:lnTo>
                  <a:lnTo>
                    <a:pt x="198519" y="139753"/>
                  </a:lnTo>
                  <a:lnTo>
                    <a:pt x="198519" y="131964"/>
                  </a:lnTo>
                  <a:close/>
                  <a:moveTo>
                    <a:pt x="214419" y="131964"/>
                  </a:moveTo>
                  <a:lnTo>
                    <a:pt x="214419" y="139753"/>
                  </a:lnTo>
                  <a:lnTo>
                    <a:pt x="206675" y="139753"/>
                  </a:lnTo>
                  <a:lnTo>
                    <a:pt x="206675" y="131964"/>
                  </a:lnTo>
                  <a:close/>
                  <a:moveTo>
                    <a:pt x="222575" y="131964"/>
                  </a:moveTo>
                  <a:lnTo>
                    <a:pt x="222575" y="139753"/>
                  </a:lnTo>
                  <a:lnTo>
                    <a:pt x="214842" y="139753"/>
                  </a:lnTo>
                  <a:lnTo>
                    <a:pt x="214842" y="131964"/>
                  </a:lnTo>
                  <a:close/>
                  <a:moveTo>
                    <a:pt x="230742" y="131964"/>
                  </a:moveTo>
                  <a:lnTo>
                    <a:pt x="230742" y="139753"/>
                  </a:lnTo>
                  <a:lnTo>
                    <a:pt x="222999" y="139753"/>
                  </a:lnTo>
                  <a:lnTo>
                    <a:pt x="222999" y="131964"/>
                  </a:lnTo>
                  <a:close/>
                  <a:moveTo>
                    <a:pt x="238898" y="131964"/>
                  </a:moveTo>
                  <a:lnTo>
                    <a:pt x="238898" y="139753"/>
                  </a:lnTo>
                  <a:lnTo>
                    <a:pt x="231166" y="139753"/>
                  </a:lnTo>
                  <a:lnTo>
                    <a:pt x="231166" y="131964"/>
                  </a:lnTo>
                  <a:close/>
                  <a:moveTo>
                    <a:pt x="247066" y="131964"/>
                  </a:moveTo>
                  <a:lnTo>
                    <a:pt x="247066" y="139753"/>
                  </a:lnTo>
                  <a:lnTo>
                    <a:pt x="239322" y="139753"/>
                  </a:lnTo>
                  <a:lnTo>
                    <a:pt x="239322" y="131964"/>
                  </a:lnTo>
                  <a:close/>
                  <a:moveTo>
                    <a:pt x="255222" y="131964"/>
                  </a:moveTo>
                  <a:lnTo>
                    <a:pt x="255222" y="139753"/>
                  </a:lnTo>
                  <a:lnTo>
                    <a:pt x="247490" y="139753"/>
                  </a:lnTo>
                  <a:lnTo>
                    <a:pt x="247490" y="131964"/>
                  </a:lnTo>
                  <a:close/>
                  <a:moveTo>
                    <a:pt x="263390" y="131964"/>
                  </a:moveTo>
                  <a:lnTo>
                    <a:pt x="263390" y="139753"/>
                  </a:lnTo>
                  <a:lnTo>
                    <a:pt x="255646" y="139753"/>
                  </a:lnTo>
                  <a:lnTo>
                    <a:pt x="255646" y="131964"/>
                  </a:lnTo>
                  <a:close/>
                  <a:moveTo>
                    <a:pt x="271546" y="131964"/>
                  </a:moveTo>
                  <a:lnTo>
                    <a:pt x="271546" y="139753"/>
                  </a:lnTo>
                  <a:lnTo>
                    <a:pt x="263813" y="139753"/>
                  </a:lnTo>
                  <a:lnTo>
                    <a:pt x="263813" y="131964"/>
                  </a:lnTo>
                  <a:close/>
                  <a:moveTo>
                    <a:pt x="11238" y="140166"/>
                  </a:moveTo>
                  <a:lnTo>
                    <a:pt x="11238" y="147967"/>
                  </a:lnTo>
                  <a:lnTo>
                    <a:pt x="3505" y="147967"/>
                  </a:lnTo>
                  <a:lnTo>
                    <a:pt x="3505" y="140166"/>
                  </a:lnTo>
                  <a:close/>
                  <a:moveTo>
                    <a:pt x="19394" y="140166"/>
                  </a:moveTo>
                  <a:lnTo>
                    <a:pt x="19394" y="147967"/>
                  </a:lnTo>
                  <a:lnTo>
                    <a:pt x="11662" y="147967"/>
                  </a:lnTo>
                  <a:lnTo>
                    <a:pt x="11662" y="140166"/>
                  </a:lnTo>
                  <a:close/>
                  <a:moveTo>
                    <a:pt x="27561" y="140166"/>
                  </a:moveTo>
                  <a:lnTo>
                    <a:pt x="27561" y="147967"/>
                  </a:lnTo>
                  <a:lnTo>
                    <a:pt x="19818" y="147967"/>
                  </a:lnTo>
                  <a:lnTo>
                    <a:pt x="19818" y="140166"/>
                  </a:lnTo>
                  <a:close/>
                  <a:moveTo>
                    <a:pt x="35328" y="140166"/>
                  </a:moveTo>
                  <a:lnTo>
                    <a:pt x="35328" y="147967"/>
                  </a:lnTo>
                  <a:lnTo>
                    <a:pt x="27985" y="147967"/>
                  </a:lnTo>
                  <a:lnTo>
                    <a:pt x="27985" y="140166"/>
                  </a:lnTo>
                  <a:close/>
                  <a:moveTo>
                    <a:pt x="43496" y="140166"/>
                  </a:moveTo>
                  <a:lnTo>
                    <a:pt x="43496" y="147967"/>
                  </a:lnTo>
                  <a:lnTo>
                    <a:pt x="35752" y="147967"/>
                  </a:lnTo>
                  <a:lnTo>
                    <a:pt x="35752" y="140166"/>
                  </a:lnTo>
                  <a:close/>
                  <a:moveTo>
                    <a:pt x="51652" y="140166"/>
                  </a:moveTo>
                  <a:lnTo>
                    <a:pt x="51652" y="147967"/>
                  </a:lnTo>
                  <a:lnTo>
                    <a:pt x="43919" y="147967"/>
                  </a:lnTo>
                  <a:lnTo>
                    <a:pt x="43919" y="140166"/>
                  </a:lnTo>
                  <a:close/>
                  <a:moveTo>
                    <a:pt x="59819" y="140166"/>
                  </a:moveTo>
                  <a:lnTo>
                    <a:pt x="59819" y="147967"/>
                  </a:lnTo>
                  <a:lnTo>
                    <a:pt x="52075" y="147967"/>
                  </a:lnTo>
                  <a:lnTo>
                    <a:pt x="52075" y="140166"/>
                  </a:lnTo>
                  <a:close/>
                  <a:moveTo>
                    <a:pt x="67975" y="140166"/>
                  </a:moveTo>
                  <a:lnTo>
                    <a:pt x="67975" y="147967"/>
                  </a:lnTo>
                  <a:lnTo>
                    <a:pt x="60243" y="147967"/>
                  </a:lnTo>
                  <a:lnTo>
                    <a:pt x="60243" y="140166"/>
                  </a:lnTo>
                  <a:close/>
                  <a:moveTo>
                    <a:pt x="76452" y="140166"/>
                  </a:moveTo>
                  <a:lnTo>
                    <a:pt x="76452" y="147967"/>
                  </a:lnTo>
                  <a:lnTo>
                    <a:pt x="68399" y="147967"/>
                  </a:lnTo>
                  <a:lnTo>
                    <a:pt x="68399" y="140166"/>
                  </a:lnTo>
                  <a:close/>
                  <a:moveTo>
                    <a:pt x="84608" y="140166"/>
                  </a:moveTo>
                  <a:lnTo>
                    <a:pt x="84608" y="147967"/>
                  </a:lnTo>
                  <a:lnTo>
                    <a:pt x="76876" y="147967"/>
                  </a:lnTo>
                  <a:lnTo>
                    <a:pt x="76876" y="140166"/>
                  </a:lnTo>
                  <a:close/>
                  <a:moveTo>
                    <a:pt x="92776" y="140166"/>
                  </a:moveTo>
                  <a:lnTo>
                    <a:pt x="92776" y="147967"/>
                  </a:lnTo>
                  <a:lnTo>
                    <a:pt x="85032" y="147967"/>
                  </a:lnTo>
                  <a:lnTo>
                    <a:pt x="85032" y="140166"/>
                  </a:lnTo>
                  <a:close/>
                  <a:moveTo>
                    <a:pt x="100932" y="140166"/>
                  </a:moveTo>
                  <a:lnTo>
                    <a:pt x="100932" y="147967"/>
                  </a:lnTo>
                  <a:lnTo>
                    <a:pt x="93200" y="147967"/>
                  </a:lnTo>
                  <a:lnTo>
                    <a:pt x="93200" y="140166"/>
                  </a:lnTo>
                  <a:close/>
                  <a:moveTo>
                    <a:pt x="109099" y="140166"/>
                  </a:moveTo>
                  <a:lnTo>
                    <a:pt x="109099" y="147967"/>
                  </a:lnTo>
                  <a:lnTo>
                    <a:pt x="101356" y="147967"/>
                  </a:lnTo>
                  <a:lnTo>
                    <a:pt x="101356" y="140166"/>
                  </a:lnTo>
                  <a:close/>
                  <a:moveTo>
                    <a:pt x="116866" y="140166"/>
                  </a:moveTo>
                  <a:lnTo>
                    <a:pt x="116866" y="147967"/>
                  </a:lnTo>
                  <a:lnTo>
                    <a:pt x="109523" y="147967"/>
                  </a:lnTo>
                  <a:lnTo>
                    <a:pt x="109523" y="140166"/>
                  </a:lnTo>
                  <a:close/>
                  <a:moveTo>
                    <a:pt x="125034" y="140166"/>
                  </a:moveTo>
                  <a:lnTo>
                    <a:pt x="125034" y="147967"/>
                  </a:lnTo>
                  <a:lnTo>
                    <a:pt x="117290" y="147967"/>
                  </a:lnTo>
                  <a:lnTo>
                    <a:pt x="117290" y="140166"/>
                  </a:lnTo>
                  <a:close/>
                  <a:moveTo>
                    <a:pt x="133190" y="140166"/>
                  </a:moveTo>
                  <a:lnTo>
                    <a:pt x="133190" y="147967"/>
                  </a:lnTo>
                  <a:lnTo>
                    <a:pt x="125446" y="147967"/>
                  </a:lnTo>
                  <a:lnTo>
                    <a:pt x="125446" y="140166"/>
                  </a:lnTo>
                  <a:close/>
                  <a:moveTo>
                    <a:pt x="141346" y="140166"/>
                  </a:moveTo>
                  <a:lnTo>
                    <a:pt x="141346" y="147967"/>
                  </a:lnTo>
                  <a:lnTo>
                    <a:pt x="133614" y="147967"/>
                  </a:lnTo>
                  <a:lnTo>
                    <a:pt x="133614" y="140166"/>
                  </a:lnTo>
                  <a:close/>
                  <a:moveTo>
                    <a:pt x="149513" y="140166"/>
                  </a:moveTo>
                  <a:lnTo>
                    <a:pt x="149513" y="147967"/>
                  </a:lnTo>
                  <a:lnTo>
                    <a:pt x="141770" y="147967"/>
                  </a:lnTo>
                  <a:lnTo>
                    <a:pt x="141770" y="140166"/>
                  </a:lnTo>
                  <a:close/>
                  <a:moveTo>
                    <a:pt x="157280" y="140166"/>
                  </a:moveTo>
                  <a:lnTo>
                    <a:pt x="157280" y="147967"/>
                  </a:lnTo>
                  <a:lnTo>
                    <a:pt x="149937" y="147967"/>
                  </a:lnTo>
                  <a:lnTo>
                    <a:pt x="149937" y="140166"/>
                  </a:lnTo>
                  <a:close/>
                  <a:moveTo>
                    <a:pt x="165448" y="140166"/>
                  </a:moveTo>
                  <a:lnTo>
                    <a:pt x="165448" y="147967"/>
                  </a:lnTo>
                  <a:lnTo>
                    <a:pt x="157704" y="147967"/>
                  </a:lnTo>
                  <a:lnTo>
                    <a:pt x="157704" y="140166"/>
                  </a:lnTo>
                  <a:close/>
                  <a:moveTo>
                    <a:pt x="173604" y="140166"/>
                  </a:moveTo>
                  <a:lnTo>
                    <a:pt x="173604" y="147967"/>
                  </a:lnTo>
                  <a:lnTo>
                    <a:pt x="165871" y="147967"/>
                  </a:lnTo>
                  <a:lnTo>
                    <a:pt x="165871" y="140166"/>
                  </a:lnTo>
                  <a:close/>
                  <a:moveTo>
                    <a:pt x="181771" y="140166"/>
                  </a:moveTo>
                  <a:lnTo>
                    <a:pt x="181771" y="147967"/>
                  </a:lnTo>
                  <a:lnTo>
                    <a:pt x="174028" y="147967"/>
                  </a:lnTo>
                  <a:lnTo>
                    <a:pt x="174028" y="140166"/>
                  </a:lnTo>
                  <a:close/>
                  <a:moveTo>
                    <a:pt x="189927" y="140166"/>
                  </a:moveTo>
                  <a:lnTo>
                    <a:pt x="189927" y="147967"/>
                  </a:lnTo>
                  <a:lnTo>
                    <a:pt x="182195" y="147967"/>
                  </a:lnTo>
                  <a:lnTo>
                    <a:pt x="182195" y="140166"/>
                  </a:lnTo>
                  <a:close/>
                  <a:moveTo>
                    <a:pt x="198095" y="140166"/>
                  </a:moveTo>
                  <a:lnTo>
                    <a:pt x="198095" y="147967"/>
                  </a:lnTo>
                  <a:lnTo>
                    <a:pt x="190351" y="147967"/>
                  </a:lnTo>
                  <a:lnTo>
                    <a:pt x="190351" y="140166"/>
                  </a:lnTo>
                  <a:close/>
                  <a:moveTo>
                    <a:pt x="206251" y="140166"/>
                  </a:moveTo>
                  <a:lnTo>
                    <a:pt x="206251" y="147967"/>
                  </a:lnTo>
                  <a:lnTo>
                    <a:pt x="198519" y="147967"/>
                  </a:lnTo>
                  <a:lnTo>
                    <a:pt x="198519" y="140166"/>
                  </a:lnTo>
                  <a:close/>
                  <a:moveTo>
                    <a:pt x="214419" y="140166"/>
                  </a:moveTo>
                  <a:lnTo>
                    <a:pt x="214419" y="147967"/>
                  </a:lnTo>
                  <a:lnTo>
                    <a:pt x="206675" y="147967"/>
                  </a:lnTo>
                  <a:lnTo>
                    <a:pt x="206675" y="140166"/>
                  </a:lnTo>
                  <a:close/>
                  <a:moveTo>
                    <a:pt x="222575" y="140166"/>
                  </a:moveTo>
                  <a:lnTo>
                    <a:pt x="222575" y="147967"/>
                  </a:lnTo>
                  <a:lnTo>
                    <a:pt x="214842" y="147967"/>
                  </a:lnTo>
                  <a:lnTo>
                    <a:pt x="214842" y="140166"/>
                  </a:lnTo>
                  <a:close/>
                  <a:moveTo>
                    <a:pt x="230742" y="140166"/>
                  </a:moveTo>
                  <a:lnTo>
                    <a:pt x="230742" y="147967"/>
                  </a:lnTo>
                  <a:lnTo>
                    <a:pt x="222999" y="147967"/>
                  </a:lnTo>
                  <a:lnTo>
                    <a:pt x="222999" y="140166"/>
                  </a:lnTo>
                  <a:close/>
                  <a:moveTo>
                    <a:pt x="238898" y="140166"/>
                  </a:moveTo>
                  <a:lnTo>
                    <a:pt x="238898" y="147967"/>
                  </a:lnTo>
                  <a:lnTo>
                    <a:pt x="231166" y="147967"/>
                  </a:lnTo>
                  <a:lnTo>
                    <a:pt x="231166" y="140166"/>
                  </a:lnTo>
                  <a:close/>
                  <a:moveTo>
                    <a:pt x="247066" y="140166"/>
                  </a:moveTo>
                  <a:lnTo>
                    <a:pt x="247066" y="147967"/>
                  </a:lnTo>
                  <a:lnTo>
                    <a:pt x="239322" y="147967"/>
                  </a:lnTo>
                  <a:lnTo>
                    <a:pt x="239322" y="140166"/>
                  </a:lnTo>
                  <a:close/>
                  <a:moveTo>
                    <a:pt x="255222" y="140166"/>
                  </a:moveTo>
                  <a:lnTo>
                    <a:pt x="255222" y="147967"/>
                  </a:lnTo>
                  <a:lnTo>
                    <a:pt x="247490" y="147967"/>
                  </a:lnTo>
                  <a:lnTo>
                    <a:pt x="247490" y="140166"/>
                  </a:lnTo>
                  <a:close/>
                  <a:moveTo>
                    <a:pt x="263390" y="140166"/>
                  </a:moveTo>
                  <a:lnTo>
                    <a:pt x="263390" y="147967"/>
                  </a:lnTo>
                  <a:lnTo>
                    <a:pt x="255646" y="147967"/>
                  </a:lnTo>
                  <a:lnTo>
                    <a:pt x="255646" y="140166"/>
                  </a:lnTo>
                  <a:close/>
                  <a:moveTo>
                    <a:pt x="271546" y="140166"/>
                  </a:moveTo>
                  <a:lnTo>
                    <a:pt x="271546" y="147967"/>
                  </a:lnTo>
                  <a:lnTo>
                    <a:pt x="263813" y="147967"/>
                  </a:lnTo>
                  <a:lnTo>
                    <a:pt x="263813" y="140166"/>
                  </a:lnTo>
                  <a:close/>
                  <a:moveTo>
                    <a:pt x="11238" y="148379"/>
                  </a:moveTo>
                  <a:lnTo>
                    <a:pt x="11238" y="156169"/>
                  </a:lnTo>
                  <a:lnTo>
                    <a:pt x="3505" y="156169"/>
                  </a:lnTo>
                  <a:lnTo>
                    <a:pt x="3505" y="148379"/>
                  </a:lnTo>
                  <a:close/>
                  <a:moveTo>
                    <a:pt x="19394" y="148379"/>
                  </a:moveTo>
                  <a:lnTo>
                    <a:pt x="19394" y="156169"/>
                  </a:lnTo>
                  <a:lnTo>
                    <a:pt x="11662" y="156169"/>
                  </a:lnTo>
                  <a:lnTo>
                    <a:pt x="11662" y="148379"/>
                  </a:lnTo>
                  <a:close/>
                  <a:moveTo>
                    <a:pt x="27561" y="148379"/>
                  </a:moveTo>
                  <a:lnTo>
                    <a:pt x="27561" y="156169"/>
                  </a:lnTo>
                  <a:lnTo>
                    <a:pt x="19818" y="156169"/>
                  </a:lnTo>
                  <a:lnTo>
                    <a:pt x="19818" y="148379"/>
                  </a:lnTo>
                  <a:close/>
                  <a:moveTo>
                    <a:pt x="35328" y="148368"/>
                  </a:moveTo>
                  <a:lnTo>
                    <a:pt x="35328" y="156169"/>
                  </a:lnTo>
                  <a:lnTo>
                    <a:pt x="27985" y="156169"/>
                  </a:lnTo>
                  <a:lnTo>
                    <a:pt x="27985" y="148368"/>
                  </a:lnTo>
                  <a:close/>
                  <a:moveTo>
                    <a:pt x="43496" y="148368"/>
                  </a:moveTo>
                  <a:lnTo>
                    <a:pt x="43496" y="156169"/>
                  </a:lnTo>
                  <a:lnTo>
                    <a:pt x="35752" y="156169"/>
                  </a:lnTo>
                  <a:lnTo>
                    <a:pt x="35752" y="148368"/>
                  </a:lnTo>
                  <a:close/>
                  <a:moveTo>
                    <a:pt x="51652" y="148368"/>
                  </a:moveTo>
                  <a:lnTo>
                    <a:pt x="51652" y="156169"/>
                  </a:lnTo>
                  <a:lnTo>
                    <a:pt x="43919" y="156169"/>
                  </a:lnTo>
                  <a:lnTo>
                    <a:pt x="43919" y="148368"/>
                  </a:lnTo>
                  <a:close/>
                  <a:moveTo>
                    <a:pt x="59819" y="148368"/>
                  </a:moveTo>
                  <a:lnTo>
                    <a:pt x="59819" y="156169"/>
                  </a:lnTo>
                  <a:lnTo>
                    <a:pt x="52075" y="156169"/>
                  </a:lnTo>
                  <a:lnTo>
                    <a:pt x="52075" y="148368"/>
                  </a:lnTo>
                  <a:close/>
                  <a:moveTo>
                    <a:pt x="67975" y="148368"/>
                  </a:moveTo>
                  <a:lnTo>
                    <a:pt x="67975" y="156169"/>
                  </a:lnTo>
                  <a:lnTo>
                    <a:pt x="60243" y="156169"/>
                  </a:lnTo>
                  <a:lnTo>
                    <a:pt x="60243" y="148368"/>
                  </a:lnTo>
                  <a:close/>
                  <a:moveTo>
                    <a:pt x="76452" y="148368"/>
                  </a:moveTo>
                  <a:lnTo>
                    <a:pt x="76452" y="156169"/>
                  </a:lnTo>
                  <a:lnTo>
                    <a:pt x="68399" y="156169"/>
                  </a:lnTo>
                  <a:lnTo>
                    <a:pt x="68399" y="148368"/>
                  </a:lnTo>
                  <a:close/>
                  <a:moveTo>
                    <a:pt x="84608" y="148368"/>
                  </a:moveTo>
                  <a:lnTo>
                    <a:pt x="84608" y="156169"/>
                  </a:lnTo>
                  <a:lnTo>
                    <a:pt x="76876" y="156169"/>
                  </a:lnTo>
                  <a:lnTo>
                    <a:pt x="76876" y="148368"/>
                  </a:lnTo>
                  <a:close/>
                  <a:moveTo>
                    <a:pt x="92776" y="148368"/>
                  </a:moveTo>
                  <a:lnTo>
                    <a:pt x="92776" y="156169"/>
                  </a:lnTo>
                  <a:lnTo>
                    <a:pt x="85032" y="156169"/>
                  </a:lnTo>
                  <a:lnTo>
                    <a:pt x="85032" y="148368"/>
                  </a:lnTo>
                  <a:close/>
                  <a:moveTo>
                    <a:pt x="100932" y="148368"/>
                  </a:moveTo>
                  <a:lnTo>
                    <a:pt x="100932" y="156169"/>
                  </a:lnTo>
                  <a:lnTo>
                    <a:pt x="93200" y="156169"/>
                  </a:lnTo>
                  <a:lnTo>
                    <a:pt x="93200" y="148368"/>
                  </a:lnTo>
                  <a:close/>
                  <a:moveTo>
                    <a:pt x="109099" y="148368"/>
                  </a:moveTo>
                  <a:lnTo>
                    <a:pt x="109099" y="156169"/>
                  </a:lnTo>
                  <a:lnTo>
                    <a:pt x="101356" y="156169"/>
                  </a:lnTo>
                  <a:lnTo>
                    <a:pt x="101356" y="148368"/>
                  </a:lnTo>
                  <a:close/>
                  <a:moveTo>
                    <a:pt x="116866" y="148368"/>
                  </a:moveTo>
                  <a:lnTo>
                    <a:pt x="116866" y="156169"/>
                  </a:lnTo>
                  <a:lnTo>
                    <a:pt x="109523" y="156169"/>
                  </a:lnTo>
                  <a:lnTo>
                    <a:pt x="109523" y="148368"/>
                  </a:lnTo>
                  <a:close/>
                  <a:moveTo>
                    <a:pt x="125034" y="148368"/>
                  </a:moveTo>
                  <a:lnTo>
                    <a:pt x="125034" y="156169"/>
                  </a:lnTo>
                  <a:lnTo>
                    <a:pt x="117290" y="156169"/>
                  </a:lnTo>
                  <a:lnTo>
                    <a:pt x="117290" y="148368"/>
                  </a:lnTo>
                  <a:close/>
                  <a:moveTo>
                    <a:pt x="133190" y="148368"/>
                  </a:moveTo>
                  <a:lnTo>
                    <a:pt x="133190" y="156169"/>
                  </a:lnTo>
                  <a:lnTo>
                    <a:pt x="125446" y="156169"/>
                  </a:lnTo>
                  <a:lnTo>
                    <a:pt x="125446" y="148368"/>
                  </a:lnTo>
                  <a:close/>
                  <a:moveTo>
                    <a:pt x="141346" y="148368"/>
                  </a:moveTo>
                  <a:lnTo>
                    <a:pt x="141346" y="156169"/>
                  </a:lnTo>
                  <a:lnTo>
                    <a:pt x="133614" y="156169"/>
                  </a:lnTo>
                  <a:lnTo>
                    <a:pt x="133614" y="148368"/>
                  </a:lnTo>
                  <a:close/>
                  <a:moveTo>
                    <a:pt x="149513" y="148368"/>
                  </a:moveTo>
                  <a:lnTo>
                    <a:pt x="149513" y="156169"/>
                  </a:lnTo>
                  <a:lnTo>
                    <a:pt x="141770" y="156169"/>
                  </a:lnTo>
                  <a:lnTo>
                    <a:pt x="141770" y="148368"/>
                  </a:lnTo>
                  <a:close/>
                  <a:moveTo>
                    <a:pt x="157280" y="148368"/>
                  </a:moveTo>
                  <a:lnTo>
                    <a:pt x="157280" y="156169"/>
                  </a:lnTo>
                  <a:lnTo>
                    <a:pt x="149937" y="156169"/>
                  </a:lnTo>
                  <a:lnTo>
                    <a:pt x="149937" y="148368"/>
                  </a:lnTo>
                  <a:close/>
                  <a:moveTo>
                    <a:pt x="165448" y="148368"/>
                  </a:moveTo>
                  <a:lnTo>
                    <a:pt x="165448" y="156169"/>
                  </a:lnTo>
                  <a:lnTo>
                    <a:pt x="157704" y="156169"/>
                  </a:lnTo>
                  <a:lnTo>
                    <a:pt x="157704" y="148368"/>
                  </a:lnTo>
                  <a:close/>
                  <a:moveTo>
                    <a:pt x="173604" y="148368"/>
                  </a:moveTo>
                  <a:lnTo>
                    <a:pt x="173604" y="156169"/>
                  </a:lnTo>
                  <a:lnTo>
                    <a:pt x="165871" y="156169"/>
                  </a:lnTo>
                  <a:lnTo>
                    <a:pt x="165871" y="148368"/>
                  </a:lnTo>
                  <a:close/>
                  <a:moveTo>
                    <a:pt x="181771" y="148368"/>
                  </a:moveTo>
                  <a:lnTo>
                    <a:pt x="181771" y="156169"/>
                  </a:lnTo>
                  <a:lnTo>
                    <a:pt x="174028" y="156169"/>
                  </a:lnTo>
                  <a:lnTo>
                    <a:pt x="174028" y="148368"/>
                  </a:lnTo>
                  <a:close/>
                  <a:moveTo>
                    <a:pt x="189927" y="148368"/>
                  </a:moveTo>
                  <a:lnTo>
                    <a:pt x="189927" y="156169"/>
                  </a:lnTo>
                  <a:lnTo>
                    <a:pt x="182195" y="156169"/>
                  </a:lnTo>
                  <a:lnTo>
                    <a:pt x="182195" y="148368"/>
                  </a:lnTo>
                  <a:close/>
                  <a:moveTo>
                    <a:pt x="198095" y="148368"/>
                  </a:moveTo>
                  <a:lnTo>
                    <a:pt x="198095" y="156169"/>
                  </a:lnTo>
                  <a:lnTo>
                    <a:pt x="190351" y="156169"/>
                  </a:lnTo>
                  <a:lnTo>
                    <a:pt x="190351" y="148368"/>
                  </a:lnTo>
                  <a:close/>
                  <a:moveTo>
                    <a:pt x="206251" y="148368"/>
                  </a:moveTo>
                  <a:lnTo>
                    <a:pt x="206251" y="156169"/>
                  </a:lnTo>
                  <a:lnTo>
                    <a:pt x="198519" y="156169"/>
                  </a:lnTo>
                  <a:lnTo>
                    <a:pt x="198519" y="148368"/>
                  </a:lnTo>
                  <a:close/>
                  <a:moveTo>
                    <a:pt x="214419" y="148368"/>
                  </a:moveTo>
                  <a:lnTo>
                    <a:pt x="214419" y="156169"/>
                  </a:lnTo>
                  <a:lnTo>
                    <a:pt x="206675" y="156169"/>
                  </a:lnTo>
                  <a:lnTo>
                    <a:pt x="206675" y="148368"/>
                  </a:lnTo>
                  <a:close/>
                  <a:moveTo>
                    <a:pt x="222575" y="148368"/>
                  </a:moveTo>
                  <a:lnTo>
                    <a:pt x="222575" y="156169"/>
                  </a:lnTo>
                  <a:lnTo>
                    <a:pt x="214842" y="156169"/>
                  </a:lnTo>
                  <a:lnTo>
                    <a:pt x="214842" y="148368"/>
                  </a:lnTo>
                  <a:close/>
                  <a:moveTo>
                    <a:pt x="230742" y="148368"/>
                  </a:moveTo>
                  <a:lnTo>
                    <a:pt x="230742" y="156169"/>
                  </a:lnTo>
                  <a:lnTo>
                    <a:pt x="222999" y="156169"/>
                  </a:lnTo>
                  <a:lnTo>
                    <a:pt x="222999" y="148368"/>
                  </a:lnTo>
                  <a:close/>
                  <a:moveTo>
                    <a:pt x="238898" y="148368"/>
                  </a:moveTo>
                  <a:lnTo>
                    <a:pt x="238898" y="156169"/>
                  </a:lnTo>
                  <a:lnTo>
                    <a:pt x="231166" y="156169"/>
                  </a:lnTo>
                  <a:lnTo>
                    <a:pt x="231166" y="148368"/>
                  </a:lnTo>
                  <a:close/>
                  <a:moveTo>
                    <a:pt x="247066" y="148368"/>
                  </a:moveTo>
                  <a:lnTo>
                    <a:pt x="247066" y="156169"/>
                  </a:lnTo>
                  <a:lnTo>
                    <a:pt x="239322" y="156169"/>
                  </a:lnTo>
                  <a:lnTo>
                    <a:pt x="239322" y="148368"/>
                  </a:lnTo>
                  <a:close/>
                  <a:moveTo>
                    <a:pt x="255222" y="148379"/>
                  </a:moveTo>
                  <a:lnTo>
                    <a:pt x="255222" y="156169"/>
                  </a:lnTo>
                  <a:lnTo>
                    <a:pt x="247490" y="156169"/>
                  </a:lnTo>
                  <a:lnTo>
                    <a:pt x="247490" y="148379"/>
                  </a:lnTo>
                  <a:close/>
                  <a:moveTo>
                    <a:pt x="263390" y="148379"/>
                  </a:moveTo>
                  <a:lnTo>
                    <a:pt x="263390" y="156169"/>
                  </a:lnTo>
                  <a:lnTo>
                    <a:pt x="255646" y="156169"/>
                  </a:lnTo>
                  <a:lnTo>
                    <a:pt x="255646" y="148379"/>
                  </a:lnTo>
                  <a:close/>
                  <a:moveTo>
                    <a:pt x="271546" y="148368"/>
                  </a:moveTo>
                  <a:lnTo>
                    <a:pt x="271546" y="156169"/>
                  </a:lnTo>
                  <a:lnTo>
                    <a:pt x="263813" y="156169"/>
                  </a:lnTo>
                  <a:lnTo>
                    <a:pt x="263813" y="148368"/>
                  </a:lnTo>
                  <a:close/>
                  <a:moveTo>
                    <a:pt x="11238" y="156581"/>
                  </a:moveTo>
                  <a:lnTo>
                    <a:pt x="11238" y="164370"/>
                  </a:lnTo>
                  <a:lnTo>
                    <a:pt x="3505" y="164370"/>
                  </a:lnTo>
                  <a:lnTo>
                    <a:pt x="3505" y="156581"/>
                  </a:lnTo>
                  <a:close/>
                  <a:moveTo>
                    <a:pt x="19394" y="156581"/>
                  </a:moveTo>
                  <a:lnTo>
                    <a:pt x="19394" y="164370"/>
                  </a:lnTo>
                  <a:lnTo>
                    <a:pt x="11662" y="164370"/>
                  </a:lnTo>
                  <a:lnTo>
                    <a:pt x="11662" y="156581"/>
                  </a:lnTo>
                  <a:close/>
                  <a:moveTo>
                    <a:pt x="27561" y="156581"/>
                  </a:moveTo>
                  <a:lnTo>
                    <a:pt x="27561" y="164370"/>
                  </a:lnTo>
                  <a:lnTo>
                    <a:pt x="19818" y="164370"/>
                  </a:lnTo>
                  <a:lnTo>
                    <a:pt x="19818" y="156581"/>
                  </a:lnTo>
                  <a:close/>
                  <a:moveTo>
                    <a:pt x="35328" y="156581"/>
                  </a:moveTo>
                  <a:lnTo>
                    <a:pt x="35328" y="164370"/>
                  </a:lnTo>
                  <a:lnTo>
                    <a:pt x="27985" y="164370"/>
                  </a:lnTo>
                  <a:lnTo>
                    <a:pt x="27985" y="156581"/>
                  </a:lnTo>
                  <a:close/>
                  <a:moveTo>
                    <a:pt x="43496" y="156581"/>
                  </a:moveTo>
                  <a:lnTo>
                    <a:pt x="43496" y="164370"/>
                  </a:lnTo>
                  <a:lnTo>
                    <a:pt x="35752" y="164370"/>
                  </a:lnTo>
                  <a:lnTo>
                    <a:pt x="35752" y="156581"/>
                  </a:lnTo>
                  <a:close/>
                  <a:moveTo>
                    <a:pt x="51652" y="156581"/>
                  </a:moveTo>
                  <a:lnTo>
                    <a:pt x="51652" y="164370"/>
                  </a:lnTo>
                  <a:lnTo>
                    <a:pt x="43919" y="164370"/>
                  </a:lnTo>
                  <a:lnTo>
                    <a:pt x="43919" y="156581"/>
                  </a:lnTo>
                  <a:close/>
                  <a:moveTo>
                    <a:pt x="59819" y="156581"/>
                  </a:moveTo>
                  <a:lnTo>
                    <a:pt x="59819" y="164370"/>
                  </a:lnTo>
                  <a:lnTo>
                    <a:pt x="52075" y="164370"/>
                  </a:lnTo>
                  <a:lnTo>
                    <a:pt x="52075" y="156581"/>
                  </a:lnTo>
                  <a:close/>
                  <a:moveTo>
                    <a:pt x="67975" y="156581"/>
                  </a:moveTo>
                  <a:lnTo>
                    <a:pt x="67975" y="164370"/>
                  </a:lnTo>
                  <a:lnTo>
                    <a:pt x="60243" y="164370"/>
                  </a:lnTo>
                  <a:lnTo>
                    <a:pt x="60243" y="156581"/>
                  </a:lnTo>
                  <a:close/>
                  <a:moveTo>
                    <a:pt x="76452" y="156581"/>
                  </a:moveTo>
                  <a:lnTo>
                    <a:pt x="76452" y="164370"/>
                  </a:lnTo>
                  <a:lnTo>
                    <a:pt x="68399" y="164370"/>
                  </a:lnTo>
                  <a:lnTo>
                    <a:pt x="68399" y="156581"/>
                  </a:lnTo>
                  <a:close/>
                  <a:moveTo>
                    <a:pt x="84608" y="156581"/>
                  </a:moveTo>
                  <a:lnTo>
                    <a:pt x="84608" y="164370"/>
                  </a:lnTo>
                  <a:lnTo>
                    <a:pt x="76876" y="164370"/>
                  </a:lnTo>
                  <a:lnTo>
                    <a:pt x="76876" y="156581"/>
                  </a:lnTo>
                  <a:close/>
                  <a:moveTo>
                    <a:pt x="92776" y="156581"/>
                  </a:moveTo>
                  <a:lnTo>
                    <a:pt x="92776" y="164370"/>
                  </a:lnTo>
                  <a:lnTo>
                    <a:pt x="85032" y="164370"/>
                  </a:lnTo>
                  <a:lnTo>
                    <a:pt x="85032" y="156581"/>
                  </a:lnTo>
                  <a:close/>
                  <a:moveTo>
                    <a:pt x="100932" y="156581"/>
                  </a:moveTo>
                  <a:lnTo>
                    <a:pt x="100932" y="164370"/>
                  </a:lnTo>
                  <a:lnTo>
                    <a:pt x="93200" y="164370"/>
                  </a:lnTo>
                  <a:lnTo>
                    <a:pt x="93200" y="156581"/>
                  </a:lnTo>
                  <a:close/>
                  <a:moveTo>
                    <a:pt x="109099" y="156581"/>
                  </a:moveTo>
                  <a:lnTo>
                    <a:pt x="109099" y="164370"/>
                  </a:lnTo>
                  <a:lnTo>
                    <a:pt x="101356" y="164370"/>
                  </a:lnTo>
                  <a:lnTo>
                    <a:pt x="101356" y="156581"/>
                  </a:lnTo>
                  <a:close/>
                  <a:moveTo>
                    <a:pt x="116866" y="156581"/>
                  </a:moveTo>
                  <a:lnTo>
                    <a:pt x="116866" y="164370"/>
                  </a:lnTo>
                  <a:lnTo>
                    <a:pt x="109523" y="164370"/>
                  </a:lnTo>
                  <a:lnTo>
                    <a:pt x="109523" y="156581"/>
                  </a:lnTo>
                  <a:close/>
                  <a:moveTo>
                    <a:pt x="125034" y="156581"/>
                  </a:moveTo>
                  <a:lnTo>
                    <a:pt x="125034" y="164370"/>
                  </a:lnTo>
                  <a:lnTo>
                    <a:pt x="117290" y="164370"/>
                  </a:lnTo>
                  <a:lnTo>
                    <a:pt x="117290" y="156581"/>
                  </a:lnTo>
                  <a:close/>
                  <a:moveTo>
                    <a:pt x="133190" y="156581"/>
                  </a:moveTo>
                  <a:lnTo>
                    <a:pt x="133190" y="164370"/>
                  </a:lnTo>
                  <a:lnTo>
                    <a:pt x="125446" y="164370"/>
                  </a:lnTo>
                  <a:lnTo>
                    <a:pt x="125446" y="156581"/>
                  </a:lnTo>
                  <a:close/>
                  <a:moveTo>
                    <a:pt x="141346" y="156581"/>
                  </a:moveTo>
                  <a:lnTo>
                    <a:pt x="141346" y="164370"/>
                  </a:lnTo>
                  <a:lnTo>
                    <a:pt x="133614" y="164370"/>
                  </a:lnTo>
                  <a:lnTo>
                    <a:pt x="133614" y="156581"/>
                  </a:lnTo>
                  <a:close/>
                  <a:moveTo>
                    <a:pt x="149513" y="156581"/>
                  </a:moveTo>
                  <a:lnTo>
                    <a:pt x="149513" y="164370"/>
                  </a:lnTo>
                  <a:lnTo>
                    <a:pt x="141770" y="164370"/>
                  </a:lnTo>
                  <a:lnTo>
                    <a:pt x="141770" y="156581"/>
                  </a:lnTo>
                  <a:close/>
                  <a:moveTo>
                    <a:pt x="157280" y="156581"/>
                  </a:moveTo>
                  <a:lnTo>
                    <a:pt x="157280" y="164370"/>
                  </a:lnTo>
                  <a:lnTo>
                    <a:pt x="149937" y="164370"/>
                  </a:lnTo>
                  <a:lnTo>
                    <a:pt x="149937" y="156581"/>
                  </a:lnTo>
                  <a:close/>
                  <a:moveTo>
                    <a:pt x="165448" y="156581"/>
                  </a:moveTo>
                  <a:lnTo>
                    <a:pt x="165448" y="164370"/>
                  </a:lnTo>
                  <a:lnTo>
                    <a:pt x="157704" y="164370"/>
                  </a:lnTo>
                  <a:lnTo>
                    <a:pt x="157704" y="156581"/>
                  </a:lnTo>
                  <a:close/>
                  <a:moveTo>
                    <a:pt x="173604" y="156581"/>
                  </a:moveTo>
                  <a:lnTo>
                    <a:pt x="173604" y="164370"/>
                  </a:lnTo>
                  <a:lnTo>
                    <a:pt x="165871" y="164370"/>
                  </a:lnTo>
                  <a:lnTo>
                    <a:pt x="165871" y="156581"/>
                  </a:lnTo>
                  <a:close/>
                  <a:moveTo>
                    <a:pt x="181771" y="156581"/>
                  </a:moveTo>
                  <a:lnTo>
                    <a:pt x="181771" y="164370"/>
                  </a:lnTo>
                  <a:lnTo>
                    <a:pt x="174028" y="164370"/>
                  </a:lnTo>
                  <a:lnTo>
                    <a:pt x="174028" y="156581"/>
                  </a:lnTo>
                  <a:close/>
                  <a:moveTo>
                    <a:pt x="189927" y="156581"/>
                  </a:moveTo>
                  <a:lnTo>
                    <a:pt x="189927" y="164370"/>
                  </a:lnTo>
                  <a:lnTo>
                    <a:pt x="182195" y="164370"/>
                  </a:lnTo>
                  <a:lnTo>
                    <a:pt x="182195" y="156581"/>
                  </a:lnTo>
                  <a:close/>
                  <a:moveTo>
                    <a:pt x="198095" y="156581"/>
                  </a:moveTo>
                  <a:lnTo>
                    <a:pt x="198095" y="164370"/>
                  </a:lnTo>
                  <a:lnTo>
                    <a:pt x="190351" y="164370"/>
                  </a:lnTo>
                  <a:lnTo>
                    <a:pt x="190351" y="156581"/>
                  </a:lnTo>
                  <a:close/>
                  <a:moveTo>
                    <a:pt x="206251" y="156581"/>
                  </a:moveTo>
                  <a:lnTo>
                    <a:pt x="206251" y="164370"/>
                  </a:lnTo>
                  <a:lnTo>
                    <a:pt x="198519" y="164370"/>
                  </a:lnTo>
                  <a:lnTo>
                    <a:pt x="198519" y="156581"/>
                  </a:lnTo>
                  <a:close/>
                  <a:moveTo>
                    <a:pt x="214419" y="156581"/>
                  </a:moveTo>
                  <a:lnTo>
                    <a:pt x="214419" y="164370"/>
                  </a:lnTo>
                  <a:lnTo>
                    <a:pt x="206675" y="164370"/>
                  </a:lnTo>
                  <a:lnTo>
                    <a:pt x="206675" y="156581"/>
                  </a:lnTo>
                  <a:close/>
                  <a:moveTo>
                    <a:pt x="222575" y="156581"/>
                  </a:moveTo>
                  <a:lnTo>
                    <a:pt x="222575" y="164370"/>
                  </a:lnTo>
                  <a:lnTo>
                    <a:pt x="214842" y="164370"/>
                  </a:lnTo>
                  <a:lnTo>
                    <a:pt x="214842" y="156581"/>
                  </a:lnTo>
                  <a:close/>
                  <a:moveTo>
                    <a:pt x="230742" y="156581"/>
                  </a:moveTo>
                  <a:lnTo>
                    <a:pt x="230742" y="164370"/>
                  </a:lnTo>
                  <a:lnTo>
                    <a:pt x="222999" y="164370"/>
                  </a:lnTo>
                  <a:lnTo>
                    <a:pt x="222999" y="156581"/>
                  </a:lnTo>
                  <a:close/>
                  <a:moveTo>
                    <a:pt x="238898" y="156581"/>
                  </a:moveTo>
                  <a:lnTo>
                    <a:pt x="238898" y="164370"/>
                  </a:lnTo>
                  <a:lnTo>
                    <a:pt x="231166" y="164370"/>
                  </a:lnTo>
                  <a:lnTo>
                    <a:pt x="231166" y="156581"/>
                  </a:lnTo>
                  <a:close/>
                  <a:moveTo>
                    <a:pt x="247066" y="156581"/>
                  </a:moveTo>
                  <a:lnTo>
                    <a:pt x="247066" y="164370"/>
                  </a:lnTo>
                  <a:lnTo>
                    <a:pt x="239322" y="164370"/>
                  </a:lnTo>
                  <a:lnTo>
                    <a:pt x="239322" y="156581"/>
                  </a:lnTo>
                  <a:close/>
                  <a:moveTo>
                    <a:pt x="255222" y="156581"/>
                  </a:moveTo>
                  <a:lnTo>
                    <a:pt x="255222" y="164370"/>
                  </a:lnTo>
                  <a:lnTo>
                    <a:pt x="247490" y="164370"/>
                  </a:lnTo>
                  <a:lnTo>
                    <a:pt x="247490" y="156581"/>
                  </a:lnTo>
                  <a:close/>
                  <a:moveTo>
                    <a:pt x="263390" y="156581"/>
                  </a:moveTo>
                  <a:lnTo>
                    <a:pt x="263390" y="164370"/>
                  </a:lnTo>
                  <a:lnTo>
                    <a:pt x="255646" y="164370"/>
                  </a:lnTo>
                  <a:lnTo>
                    <a:pt x="255646" y="156581"/>
                  </a:lnTo>
                  <a:close/>
                  <a:moveTo>
                    <a:pt x="271546" y="156581"/>
                  </a:moveTo>
                  <a:lnTo>
                    <a:pt x="271546" y="164370"/>
                  </a:lnTo>
                  <a:lnTo>
                    <a:pt x="263813" y="164370"/>
                  </a:lnTo>
                  <a:lnTo>
                    <a:pt x="263813" y="156581"/>
                  </a:lnTo>
                  <a:close/>
                  <a:moveTo>
                    <a:pt x="11238" y="164783"/>
                  </a:moveTo>
                  <a:lnTo>
                    <a:pt x="11238" y="172584"/>
                  </a:lnTo>
                  <a:lnTo>
                    <a:pt x="3505" y="172584"/>
                  </a:lnTo>
                  <a:lnTo>
                    <a:pt x="3505" y="164783"/>
                  </a:lnTo>
                  <a:close/>
                  <a:moveTo>
                    <a:pt x="19394" y="164783"/>
                  </a:moveTo>
                  <a:lnTo>
                    <a:pt x="19394" y="172584"/>
                  </a:lnTo>
                  <a:lnTo>
                    <a:pt x="11662" y="172584"/>
                  </a:lnTo>
                  <a:lnTo>
                    <a:pt x="11662" y="164783"/>
                  </a:lnTo>
                  <a:close/>
                  <a:moveTo>
                    <a:pt x="27561" y="164783"/>
                  </a:moveTo>
                  <a:lnTo>
                    <a:pt x="27561" y="172584"/>
                  </a:lnTo>
                  <a:lnTo>
                    <a:pt x="19818" y="172584"/>
                  </a:lnTo>
                  <a:lnTo>
                    <a:pt x="19818" y="164783"/>
                  </a:lnTo>
                  <a:close/>
                  <a:moveTo>
                    <a:pt x="35328" y="164783"/>
                  </a:moveTo>
                  <a:lnTo>
                    <a:pt x="35328" y="172584"/>
                  </a:lnTo>
                  <a:lnTo>
                    <a:pt x="27985" y="172584"/>
                  </a:lnTo>
                  <a:lnTo>
                    <a:pt x="27985" y="164783"/>
                  </a:lnTo>
                  <a:close/>
                  <a:moveTo>
                    <a:pt x="43496" y="164783"/>
                  </a:moveTo>
                  <a:lnTo>
                    <a:pt x="43496" y="172584"/>
                  </a:lnTo>
                  <a:lnTo>
                    <a:pt x="35752" y="172584"/>
                  </a:lnTo>
                  <a:lnTo>
                    <a:pt x="35752" y="164783"/>
                  </a:lnTo>
                  <a:close/>
                  <a:moveTo>
                    <a:pt x="51652" y="164783"/>
                  </a:moveTo>
                  <a:lnTo>
                    <a:pt x="51652" y="172584"/>
                  </a:lnTo>
                  <a:lnTo>
                    <a:pt x="43919" y="172584"/>
                  </a:lnTo>
                  <a:lnTo>
                    <a:pt x="43919" y="164783"/>
                  </a:lnTo>
                  <a:close/>
                  <a:moveTo>
                    <a:pt x="59819" y="164783"/>
                  </a:moveTo>
                  <a:lnTo>
                    <a:pt x="59819" y="172584"/>
                  </a:lnTo>
                  <a:lnTo>
                    <a:pt x="52075" y="172584"/>
                  </a:lnTo>
                  <a:lnTo>
                    <a:pt x="52075" y="164783"/>
                  </a:lnTo>
                  <a:close/>
                  <a:moveTo>
                    <a:pt x="67975" y="164783"/>
                  </a:moveTo>
                  <a:lnTo>
                    <a:pt x="67975" y="172584"/>
                  </a:lnTo>
                  <a:lnTo>
                    <a:pt x="60243" y="172584"/>
                  </a:lnTo>
                  <a:lnTo>
                    <a:pt x="60243" y="164783"/>
                  </a:lnTo>
                  <a:close/>
                  <a:moveTo>
                    <a:pt x="76452" y="164783"/>
                  </a:moveTo>
                  <a:lnTo>
                    <a:pt x="76452" y="172584"/>
                  </a:lnTo>
                  <a:lnTo>
                    <a:pt x="68399" y="172584"/>
                  </a:lnTo>
                  <a:lnTo>
                    <a:pt x="68399" y="164783"/>
                  </a:lnTo>
                  <a:close/>
                  <a:moveTo>
                    <a:pt x="84608" y="164783"/>
                  </a:moveTo>
                  <a:lnTo>
                    <a:pt x="84608" y="172584"/>
                  </a:lnTo>
                  <a:lnTo>
                    <a:pt x="76876" y="172584"/>
                  </a:lnTo>
                  <a:lnTo>
                    <a:pt x="76876" y="164783"/>
                  </a:lnTo>
                  <a:close/>
                  <a:moveTo>
                    <a:pt x="92776" y="164783"/>
                  </a:moveTo>
                  <a:lnTo>
                    <a:pt x="92776" y="172584"/>
                  </a:lnTo>
                  <a:lnTo>
                    <a:pt x="85032" y="172584"/>
                  </a:lnTo>
                  <a:lnTo>
                    <a:pt x="85032" y="164783"/>
                  </a:lnTo>
                  <a:close/>
                  <a:moveTo>
                    <a:pt x="100932" y="164783"/>
                  </a:moveTo>
                  <a:lnTo>
                    <a:pt x="100932" y="172584"/>
                  </a:lnTo>
                  <a:lnTo>
                    <a:pt x="93200" y="172584"/>
                  </a:lnTo>
                  <a:lnTo>
                    <a:pt x="93200" y="164783"/>
                  </a:lnTo>
                  <a:close/>
                  <a:moveTo>
                    <a:pt x="109099" y="164783"/>
                  </a:moveTo>
                  <a:lnTo>
                    <a:pt x="109099" y="172584"/>
                  </a:lnTo>
                  <a:lnTo>
                    <a:pt x="101356" y="172584"/>
                  </a:lnTo>
                  <a:lnTo>
                    <a:pt x="101356" y="164783"/>
                  </a:lnTo>
                  <a:close/>
                  <a:moveTo>
                    <a:pt x="116866" y="164783"/>
                  </a:moveTo>
                  <a:lnTo>
                    <a:pt x="116866" y="172584"/>
                  </a:lnTo>
                  <a:lnTo>
                    <a:pt x="109523" y="172584"/>
                  </a:lnTo>
                  <a:lnTo>
                    <a:pt x="109523" y="164783"/>
                  </a:lnTo>
                  <a:close/>
                  <a:moveTo>
                    <a:pt x="125034" y="164783"/>
                  </a:moveTo>
                  <a:lnTo>
                    <a:pt x="125034" y="172584"/>
                  </a:lnTo>
                  <a:lnTo>
                    <a:pt x="117290" y="172584"/>
                  </a:lnTo>
                  <a:lnTo>
                    <a:pt x="117290" y="164783"/>
                  </a:lnTo>
                  <a:close/>
                  <a:moveTo>
                    <a:pt x="133190" y="164783"/>
                  </a:moveTo>
                  <a:lnTo>
                    <a:pt x="133190" y="172584"/>
                  </a:lnTo>
                  <a:lnTo>
                    <a:pt x="125446" y="172584"/>
                  </a:lnTo>
                  <a:lnTo>
                    <a:pt x="125446" y="164783"/>
                  </a:lnTo>
                  <a:close/>
                  <a:moveTo>
                    <a:pt x="141346" y="164783"/>
                  </a:moveTo>
                  <a:lnTo>
                    <a:pt x="141346" y="172584"/>
                  </a:lnTo>
                  <a:lnTo>
                    <a:pt x="133614" y="172584"/>
                  </a:lnTo>
                  <a:lnTo>
                    <a:pt x="133614" y="164783"/>
                  </a:lnTo>
                  <a:close/>
                  <a:moveTo>
                    <a:pt x="149513" y="164783"/>
                  </a:moveTo>
                  <a:lnTo>
                    <a:pt x="149513" y="172584"/>
                  </a:lnTo>
                  <a:lnTo>
                    <a:pt x="141770" y="172584"/>
                  </a:lnTo>
                  <a:lnTo>
                    <a:pt x="141770" y="164783"/>
                  </a:lnTo>
                  <a:close/>
                  <a:moveTo>
                    <a:pt x="157280" y="164783"/>
                  </a:moveTo>
                  <a:lnTo>
                    <a:pt x="157280" y="172584"/>
                  </a:lnTo>
                  <a:lnTo>
                    <a:pt x="149937" y="172584"/>
                  </a:lnTo>
                  <a:lnTo>
                    <a:pt x="149937" y="164783"/>
                  </a:lnTo>
                  <a:close/>
                  <a:moveTo>
                    <a:pt x="165448" y="164783"/>
                  </a:moveTo>
                  <a:lnTo>
                    <a:pt x="165448" y="172584"/>
                  </a:lnTo>
                  <a:lnTo>
                    <a:pt x="157704" y="172584"/>
                  </a:lnTo>
                  <a:lnTo>
                    <a:pt x="157704" y="164783"/>
                  </a:lnTo>
                  <a:close/>
                  <a:moveTo>
                    <a:pt x="173604" y="164783"/>
                  </a:moveTo>
                  <a:lnTo>
                    <a:pt x="173604" y="172584"/>
                  </a:lnTo>
                  <a:lnTo>
                    <a:pt x="165871" y="172584"/>
                  </a:lnTo>
                  <a:lnTo>
                    <a:pt x="165871" y="164783"/>
                  </a:lnTo>
                  <a:close/>
                  <a:moveTo>
                    <a:pt x="181771" y="164783"/>
                  </a:moveTo>
                  <a:lnTo>
                    <a:pt x="181771" y="172584"/>
                  </a:lnTo>
                  <a:lnTo>
                    <a:pt x="174028" y="172584"/>
                  </a:lnTo>
                  <a:lnTo>
                    <a:pt x="174028" y="164783"/>
                  </a:lnTo>
                  <a:close/>
                  <a:moveTo>
                    <a:pt x="189927" y="164783"/>
                  </a:moveTo>
                  <a:lnTo>
                    <a:pt x="189927" y="172584"/>
                  </a:lnTo>
                  <a:lnTo>
                    <a:pt x="182195" y="172584"/>
                  </a:lnTo>
                  <a:lnTo>
                    <a:pt x="182195" y="164783"/>
                  </a:lnTo>
                  <a:close/>
                  <a:moveTo>
                    <a:pt x="198095" y="164783"/>
                  </a:moveTo>
                  <a:lnTo>
                    <a:pt x="198095" y="172584"/>
                  </a:lnTo>
                  <a:lnTo>
                    <a:pt x="190351" y="172584"/>
                  </a:lnTo>
                  <a:lnTo>
                    <a:pt x="190351" y="164783"/>
                  </a:lnTo>
                  <a:close/>
                  <a:moveTo>
                    <a:pt x="206251" y="164783"/>
                  </a:moveTo>
                  <a:lnTo>
                    <a:pt x="206251" y="172584"/>
                  </a:lnTo>
                  <a:lnTo>
                    <a:pt x="198519" y="172584"/>
                  </a:lnTo>
                  <a:lnTo>
                    <a:pt x="198519" y="164783"/>
                  </a:lnTo>
                  <a:close/>
                  <a:moveTo>
                    <a:pt x="214419" y="164783"/>
                  </a:moveTo>
                  <a:lnTo>
                    <a:pt x="214419" y="172584"/>
                  </a:lnTo>
                  <a:lnTo>
                    <a:pt x="206675" y="172584"/>
                  </a:lnTo>
                  <a:lnTo>
                    <a:pt x="206675" y="164783"/>
                  </a:lnTo>
                  <a:close/>
                  <a:moveTo>
                    <a:pt x="222575" y="164783"/>
                  </a:moveTo>
                  <a:lnTo>
                    <a:pt x="222575" y="172584"/>
                  </a:lnTo>
                  <a:lnTo>
                    <a:pt x="214842" y="172584"/>
                  </a:lnTo>
                  <a:lnTo>
                    <a:pt x="214842" y="164783"/>
                  </a:lnTo>
                  <a:close/>
                  <a:moveTo>
                    <a:pt x="230742" y="164783"/>
                  </a:moveTo>
                  <a:lnTo>
                    <a:pt x="230742" y="172584"/>
                  </a:lnTo>
                  <a:lnTo>
                    <a:pt x="222999" y="172584"/>
                  </a:lnTo>
                  <a:lnTo>
                    <a:pt x="222999" y="164783"/>
                  </a:lnTo>
                  <a:close/>
                  <a:moveTo>
                    <a:pt x="238898" y="164783"/>
                  </a:moveTo>
                  <a:lnTo>
                    <a:pt x="238898" y="172584"/>
                  </a:lnTo>
                  <a:lnTo>
                    <a:pt x="231166" y="172584"/>
                  </a:lnTo>
                  <a:lnTo>
                    <a:pt x="231166" y="164783"/>
                  </a:lnTo>
                  <a:close/>
                  <a:moveTo>
                    <a:pt x="247066" y="164783"/>
                  </a:moveTo>
                  <a:lnTo>
                    <a:pt x="247066" y="172584"/>
                  </a:lnTo>
                  <a:lnTo>
                    <a:pt x="239322" y="172584"/>
                  </a:lnTo>
                  <a:lnTo>
                    <a:pt x="239322" y="164783"/>
                  </a:lnTo>
                  <a:close/>
                  <a:moveTo>
                    <a:pt x="255222" y="164783"/>
                  </a:moveTo>
                  <a:lnTo>
                    <a:pt x="255222" y="172584"/>
                  </a:lnTo>
                  <a:lnTo>
                    <a:pt x="247490" y="172584"/>
                  </a:lnTo>
                  <a:lnTo>
                    <a:pt x="247490" y="164783"/>
                  </a:lnTo>
                  <a:close/>
                  <a:moveTo>
                    <a:pt x="263390" y="164783"/>
                  </a:moveTo>
                  <a:lnTo>
                    <a:pt x="263390" y="172584"/>
                  </a:lnTo>
                  <a:lnTo>
                    <a:pt x="255646" y="172584"/>
                  </a:lnTo>
                  <a:lnTo>
                    <a:pt x="255646" y="164783"/>
                  </a:lnTo>
                  <a:close/>
                  <a:moveTo>
                    <a:pt x="271546" y="164783"/>
                  </a:moveTo>
                  <a:lnTo>
                    <a:pt x="271546" y="172584"/>
                  </a:lnTo>
                  <a:lnTo>
                    <a:pt x="263813" y="172584"/>
                  </a:lnTo>
                  <a:lnTo>
                    <a:pt x="263813" y="164783"/>
                  </a:lnTo>
                  <a:close/>
                  <a:moveTo>
                    <a:pt x="11238" y="172996"/>
                  </a:moveTo>
                  <a:lnTo>
                    <a:pt x="11238" y="180786"/>
                  </a:lnTo>
                  <a:lnTo>
                    <a:pt x="3505" y="180786"/>
                  </a:lnTo>
                  <a:lnTo>
                    <a:pt x="3505" y="172996"/>
                  </a:lnTo>
                  <a:close/>
                  <a:moveTo>
                    <a:pt x="19394" y="172996"/>
                  </a:moveTo>
                  <a:lnTo>
                    <a:pt x="19394" y="180786"/>
                  </a:lnTo>
                  <a:lnTo>
                    <a:pt x="11662" y="180786"/>
                  </a:lnTo>
                  <a:lnTo>
                    <a:pt x="11662" y="172996"/>
                  </a:lnTo>
                  <a:close/>
                  <a:moveTo>
                    <a:pt x="27561" y="172996"/>
                  </a:moveTo>
                  <a:lnTo>
                    <a:pt x="27561" y="180786"/>
                  </a:lnTo>
                  <a:lnTo>
                    <a:pt x="19818" y="180786"/>
                  </a:lnTo>
                  <a:lnTo>
                    <a:pt x="19818" y="172996"/>
                  </a:lnTo>
                  <a:close/>
                  <a:moveTo>
                    <a:pt x="35328" y="172996"/>
                  </a:moveTo>
                  <a:lnTo>
                    <a:pt x="35328" y="180786"/>
                  </a:lnTo>
                  <a:lnTo>
                    <a:pt x="27985" y="180786"/>
                  </a:lnTo>
                  <a:lnTo>
                    <a:pt x="27985" y="172996"/>
                  </a:lnTo>
                  <a:close/>
                  <a:moveTo>
                    <a:pt x="43496" y="172996"/>
                  </a:moveTo>
                  <a:lnTo>
                    <a:pt x="43496" y="180786"/>
                  </a:lnTo>
                  <a:lnTo>
                    <a:pt x="35752" y="180786"/>
                  </a:lnTo>
                  <a:lnTo>
                    <a:pt x="35752" y="172996"/>
                  </a:lnTo>
                  <a:close/>
                  <a:moveTo>
                    <a:pt x="51652" y="172996"/>
                  </a:moveTo>
                  <a:lnTo>
                    <a:pt x="51652" y="180786"/>
                  </a:lnTo>
                  <a:lnTo>
                    <a:pt x="43919" y="180786"/>
                  </a:lnTo>
                  <a:lnTo>
                    <a:pt x="43919" y="172996"/>
                  </a:lnTo>
                  <a:close/>
                  <a:moveTo>
                    <a:pt x="59819" y="172996"/>
                  </a:moveTo>
                  <a:lnTo>
                    <a:pt x="59819" y="180786"/>
                  </a:lnTo>
                  <a:lnTo>
                    <a:pt x="52075" y="180786"/>
                  </a:lnTo>
                  <a:lnTo>
                    <a:pt x="52075" y="172996"/>
                  </a:lnTo>
                  <a:close/>
                  <a:moveTo>
                    <a:pt x="67975" y="172996"/>
                  </a:moveTo>
                  <a:lnTo>
                    <a:pt x="67975" y="180786"/>
                  </a:lnTo>
                  <a:lnTo>
                    <a:pt x="60243" y="180786"/>
                  </a:lnTo>
                  <a:lnTo>
                    <a:pt x="60243" y="172996"/>
                  </a:lnTo>
                  <a:close/>
                  <a:moveTo>
                    <a:pt x="76452" y="172996"/>
                  </a:moveTo>
                  <a:lnTo>
                    <a:pt x="76452" y="180786"/>
                  </a:lnTo>
                  <a:lnTo>
                    <a:pt x="68399" y="180786"/>
                  </a:lnTo>
                  <a:lnTo>
                    <a:pt x="68399" y="172996"/>
                  </a:lnTo>
                  <a:close/>
                  <a:moveTo>
                    <a:pt x="84608" y="172996"/>
                  </a:moveTo>
                  <a:lnTo>
                    <a:pt x="84608" y="180786"/>
                  </a:lnTo>
                  <a:lnTo>
                    <a:pt x="76876" y="180786"/>
                  </a:lnTo>
                  <a:lnTo>
                    <a:pt x="76876" y="172996"/>
                  </a:lnTo>
                  <a:close/>
                  <a:moveTo>
                    <a:pt x="92776" y="172996"/>
                  </a:moveTo>
                  <a:lnTo>
                    <a:pt x="92776" y="180786"/>
                  </a:lnTo>
                  <a:lnTo>
                    <a:pt x="85032" y="180786"/>
                  </a:lnTo>
                  <a:lnTo>
                    <a:pt x="85032" y="172996"/>
                  </a:lnTo>
                  <a:close/>
                  <a:moveTo>
                    <a:pt x="100932" y="172996"/>
                  </a:moveTo>
                  <a:lnTo>
                    <a:pt x="100932" y="180786"/>
                  </a:lnTo>
                  <a:lnTo>
                    <a:pt x="93200" y="180786"/>
                  </a:lnTo>
                  <a:lnTo>
                    <a:pt x="93200" y="172996"/>
                  </a:lnTo>
                  <a:close/>
                  <a:moveTo>
                    <a:pt x="109099" y="172996"/>
                  </a:moveTo>
                  <a:lnTo>
                    <a:pt x="109099" y="180786"/>
                  </a:lnTo>
                  <a:lnTo>
                    <a:pt x="101356" y="180786"/>
                  </a:lnTo>
                  <a:lnTo>
                    <a:pt x="101356" y="172996"/>
                  </a:lnTo>
                  <a:close/>
                  <a:moveTo>
                    <a:pt x="116866" y="172996"/>
                  </a:moveTo>
                  <a:lnTo>
                    <a:pt x="116866" y="180786"/>
                  </a:lnTo>
                  <a:lnTo>
                    <a:pt x="109523" y="180786"/>
                  </a:lnTo>
                  <a:lnTo>
                    <a:pt x="109523" y="172996"/>
                  </a:lnTo>
                  <a:close/>
                  <a:moveTo>
                    <a:pt x="125034" y="172996"/>
                  </a:moveTo>
                  <a:lnTo>
                    <a:pt x="125034" y="180786"/>
                  </a:lnTo>
                  <a:lnTo>
                    <a:pt x="117290" y="180786"/>
                  </a:lnTo>
                  <a:lnTo>
                    <a:pt x="117290" y="172996"/>
                  </a:lnTo>
                  <a:close/>
                  <a:moveTo>
                    <a:pt x="133190" y="172996"/>
                  </a:moveTo>
                  <a:lnTo>
                    <a:pt x="133190" y="180786"/>
                  </a:lnTo>
                  <a:lnTo>
                    <a:pt x="125446" y="180786"/>
                  </a:lnTo>
                  <a:lnTo>
                    <a:pt x="125446" y="172996"/>
                  </a:lnTo>
                  <a:close/>
                  <a:moveTo>
                    <a:pt x="141346" y="172996"/>
                  </a:moveTo>
                  <a:lnTo>
                    <a:pt x="141346" y="180786"/>
                  </a:lnTo>
                  <a:lnTo>
                    <a:pt x="133614" y="180786"/>
                  </a:lnTo>
                  <a:lnTo>
                    <a:pt x="133614" y="172996"/>
                  </a:lnTo>
                  <a:close/>
                  <a:moveTo>
                    <a:pt x="149513" y="172996"/>
                  </a:moveTo>
                  <a:lnTo>
                    <a:pt x="149513" y="180786"/>
                  </a:lnTo>
                  <a:lnTo>
                    <a:pt x="141770" y="180786"/>
                  </a:lnTo>
                  <a:lnTo>
                    <a:pt x="141770" y="172996"/>
                  </a:lnTo>
                  <a:close/>
                  <a:moveTo>
                    <a:pt x="157280" y="172996"/>
                  </a:moveTo>
                  <a:lnTo>
                    <a:pt x="157280" y="180786"/>
                  </a:lnTo>
                  <a:lnTo>
                    <a:pt x="149937" y="180786"/>
                  </a:lnTo>
                  <a:lnTo>
                    <a:pt x="149937" y="172996"/>
                  </a:lnTo>
                  <a:close/>
                  <a:moveTo>
                    <a:pt x="165448" y="172996"/>
                  </a:moveTo>
                  <a:lnTo>
                    <a:pt x="165448" y="180786"/>
                  </a:lnTo>
                  <a:lnTo>
                    <a:pt x="157704" y="180786"/>
                  </a:lnTo>
                  <a:lnTo>
                    <a:pt x="157704" y="172996"/>
                  </a:lnTo>
                  <a:close/>
                  <a:moveTo>
                    <a:pt x="173604" y="172996"/>
                  </a:moveTo>
                  <a:lnTo>
                    <a:pt x="173604" y="180786"/>
                  </a:lnTo>
                  <a:lnTo>
                    <a:pt x="165871" y="180786"/>
                  </a:lnTo>
                  <a:lnTo>
                    <a:pt x="165871" y="172996"/>
                  </a:lnTo>
                  <a:close/>
                  <a:moveTo>
                    <a:pt x="181771" y="172996"/>
                  </a:moveTo>
                  <a:lnTo>
                    <a:pt x="181771" y="180786"/>
                  </a:lnTo>
                  <a:lnTo>
                    <a:pt x="174028" y="180786"/>
                  </a:lnTo>
                  <a:lnTo>
                    <a:pt x="174028" y="172996"/>
                  </a:lnTo>
                  <a:close/>
                  <a:moveTo>
                    <a:pt x="189927" y="172996"/>
                  </a:moveTo>
                  <a:lnTo>
                    <a:pt x="189927" y="180786"/>
                  </a:lnTo>
                  <a:lnTo>
                    <a:pt x="182195" y="180786"/>
                  </a:lnTo>
                  <a:lnTo>
                    <a:pt x="182195" y="172996"/>
                  </a:lnTo>
                  <a:close/>
                  <a:moveTo>
                    <a:pt x="198095" y="172996"/>
                  </a:moveTo>
                  <a:lnTo>
                    <a:pt x="198095" y="180786"/>
                  </a:lnTo>
                  <a:lnTo>
                    <a:pt x="190351" y="180786"/>
                  </a:lnTo>
                  <a:lnTo>
                    <a:pt x="190351" y="172996"/>
                  </a:lnTo>
                  <a:close/>
                  <a:moveTo>
                    <a:pt x="206251" y="172996"/>
                  </a:moveTo>
                  <a:lnTo>
                    <a:pt x="206251" y="180786"/>
                  </a:lnTo>
                  <a:lnTo>
                    <a:pt x="198519" y="180786"/>
                  </a:lnTo>
                  <a:lnTo>
                    <a:pt x="198519" y="172996"/>
                  </a:lnTo>
                  <a:close/>
                  <a:moveTo>
                    <a:pt x="214419" y="172996"/>
                  </a:moveTo>
                  <a:lnTo>
                    <a:pt x="214419" y="180786"/>
                  </a:lnTo>
                  <a:lnTo>
                    <a:pt x="206675" y="180786"/>
                  </a:lnTo>
                  <a:lnTo>
                    <a:pt x="206675" y="172996"/>
                  </a:lnTo>
                  <a:close/>
                  <a:moveTo>
                    <a:pt x="222575" y="172996"/>
                  </a:moveTo>
                  <a:lnTo>
                    <a:pt x="222575" y="180786"/>
                  </a:lnTo>
                  <a:lnTo>
                    <a:pt x="214842" y="180786"/>
                  </a:lnTo>
                  <a:lnTo>
                    <a:pt x="214842" y="172996"/>
                  </a:lnTo>
                  <a:close/>
                  <a:moveTo>
                    <a:pt x="230742" y="172996"/>
                  </a:moveTo>
                  <a:lnTo>
                    <a:pt x="230742" y="180786"/>
                  </a:lnTo>
                  <a:lnTo>
                    <a:pt x="222999" y="180786"/>
                  </a:lnTo>
                  <a:lnTo>
                    <a:pt x="222999" y="172996"/>
                  </a:lnTo>
                  <a:close/>
                  <a:moveTo>
                    <a:pt x="238898" y="172996"/>
                  </a:moveTo>
                  <a:lnTo>
                    <a:pt x="238898" y="180786"/>
                  </a:lnTo>
                  <a:lnTo>
                    <a:pt x="231166" y="180786"/>
                  </a:lnTo>
                  <a:lnTo>
                    <a:pt x="231166" y="172996"/>
                  </a:lnTo>
                  <a:close/>
                  <a:moveTo>
                    <a:pt x="247066" y="172996"/>
                  </a:moveTo>
                  <a:lnTo>
                    <a:pt x="247066" y="180786"/>
                  </a:lnTo>
                  <a:lnTo>
                    <a:pt x="239322" y="180786"/>
                  </a:lnTo>
                  <a:lnTo>
                    <a:pt x="239322" y="172996"/>
                  </a:lnTo>
                  <a:close/>
                  <a:moveTo>
                    <a:pt x="255222" y="172996"/>
                  </a:moveTo>
                  <a:lnTo>
                    <a:pt x="255222" y="180786"/>
                  </a:lnTo>
                  <a:lnTo>
                    <a:pt x="247490" y="180786"/>
                  </a:lnTo>
                  <a:lnTo>
                    <a:pt x="247490" y="172996"/>
                  </a:lnTo>
                  <a:close/>
                  <a:moveTo>
                    <a:pt x="263390" y="172996"/>
                  </a:moveTo>
                  <a:lnTo>
                    <a:pt x="263390" y="180786"/>
                  </a:lnTo>
                  <a:lnTo>
                    <a:pt x="255646" y="180786"/>
                  </a:lnTo>
                  <a:lnTo>
                    <a:pt x="255646" y="172996"/>
                  </a:lnTo>
                  <a:close/>
                  <a:moveTo>
                    <a:pt x="271546" y="172996"/>
                  </a:moveTo>
                  <a:lnTo>
                    <a:pt x="271546" y="180786"/>
                  </a:lnTo>
                  <a:lnTo>
                    <a:pt x="263813" y="180786"/>
                  </a:lnTo>
                  <a:lnTo>
                    <a:pt x="263813" y="172996"/>
                  </a:lnTo>
                  <a:close/>
                  <a:moveTo>
                    <a:pt x="11238" y="181198"/>
                  </a:moveTo>
                  <a:lnTo>
                    <a:pt x="11238" y="188988"/>
                  </a:lnTo>
                  <a:lnTo>
                    <a:pt x="3494" y="188988"/>
                  </a:lnTo>
                  <a:lnTo>
                    <a:pt x="3494" y="181198"/>
                  </a:lnTo>
                  <a:close/>
                  <a:moveTo>
                    <a:pt x="19394" y="181198"/>
                  </a:moveTo>
                  <a:lnTo>
                    <a:pt x="19394" y="188988"/>
                  </a:lnTo>
                  <a:lnTo>
                    <a:pt x="11662" y="188988"/>
                  </a:lnTo>
                  <a:lnTo>
                    <a:pt x="11662" y="181198"/>
                  </a:lnTo>
                  <a:close/>
                  <a:moveTo>
                    <a:pt x="27561" y="181198"/>
                  </a:moveTo>
                  <a:lnTo>
                    <a:pt x="27561" y="188988"/>
                  </a:lnTo>
                  <a:lnTo>
                    <a:pt x="19818" y="188988"/>
                  </a:lnTo>
                  <a:lnTo>
                    <a:pt x="19818" y="181198"/>
                  </a:lnTo>
                  <a:close/>
                  <a:moveTo>
                    <a:pt x="35328" y="181198"/>
                  </a:moveTo>
                  <a:lnTo>
                    <a:pt x="35328" y="188988"/>
                  </a:lnTo>
                  <a:lnTo>
                    <a:pt x="27985" y="188988"/>
                  </a:lnTo>
                  <a:lnTo>
                    <a:pt x="27985" y="181198"/>
                  </a:lnTo>
                  <a:close/>
                  <a:moveTo>
                    <a:pt x="43496" y="181198"/>
                  </a:moveTo>
                  <a:lnTo>
                    <a:pt x="43496" y="188988"/>
                  </a:lnTo>
                  <a:lnTo>
                    <a:pt x="35752" y="188988"/>
                  </a:lnTo>
                  <a:lnTo>
                    <a:pt x="35752" y="181198"/>
                  </a:lnTo>
                  <a:close/>
                  <a:moveTo>
                    <a:pt x="51652" y="181198"/>
                  </a:moveTo>
                  <a:lnTo>
                    <a:pt x="51652" y="188988"/>
                  </a:lnTo>
                  <a:lnTo>
                    <a:pt x="43919" y="188988"/>
                  </a:lnTo>
                  <a:lnTo>
                    <a:pt x="43919" y="181198"/>
                  </a:lnTo>
                  <a:close/>
                  <a:moveTo>
                    <a:pt x="59819" y="181198"/>
                  </a:moveTo>
                  <a:lnTo>
                    <a:pt x="59819" y="188988"/>
                  </a:lnTo>
                  <a:lnTo>
                    <a:pt x="52075" y="188988"/>
                  </a:lnTo>
                  <a:lnTo>
                    <a:pt x="52075" y="181198"/>
                  </a:lnTo>
                  <a:close/>
                  <a:moveTo>
                    <a:pt x="67975" y="181198"/>
                  </a:moveTo>
                  <a:lnTo>
                    <a:pt x="67975" y="188988"/>
                  </a:lnTo>
                  <a:lnTo>
                    <a:pt x="60243" y="188988"/>
                  </a:lnTo>
                  <a:lnTo>
                    <a:pt x="60243" y="181198"/>
                  </a:lnTo>
                  <a:close/>
                  <a:moveTo>
                    <a:pt x="76441" y="181198"/>
                  </a:moveTo>
                  <a:lnTo>
                    <a:pt x="76441" y="188988"/>
                  </a:lnTo>
                  <a:lnTo>
                    <a:pt x="68399" y="188988"/>
                  </a:lnTo>
                  <a:lnTo>
                    <a:pt x="68399" y="181198"/>
                  </a:lnTo>
                  <a:close/>
                  <a:moveTo>
                    <a:pt x="84608" y="181198"/>
                  </a:moveTo>
                  <a:lnTo>
                    <a:pt x="84608" y="188988"/>
                  </a:lnTo>
                  <a:lnTo>
                    <a:pt x="76865" y="188988"/>
                  </a:lnTo>
                  <a:lnTo>
                    <a:pt x="76865" y="181198"/>
                  </a:lnTo>
                  <a:close/>
                  <a:moveTo>
                    <a:pt x="92776" y="181198"/>
                  </a:moveTo>
                  <a:lnTo>
                    <a:pt x="92776" y="188988"/>
                  </a:lnTo>
                  <a:lnTo>
                    <a:pt x="85032" y="188988"/>
                  </a:lnTo>
                  <a:lnTo>
                    <a:pt x="85032" y="181198"/>
                  </a:lnTo>
                  <a:close/>
                  <a:moveTo>
                    <a:pt x="100932" y="181198"/>
                  </a:moveTo>
                  <a:lnTo>
                    <a:pt x="100932" y="188988"/>
                  </a:lnTo>
                  <a:lnTo>
                    <a:pt x="93188" y="188988"/>
                  </a:lnTo>
                  <a:lnTo>
                    <a:pt x="93188" y="181198"/>
                  </a:lnTo>
                  <a:close/>
                  <a:moveTo>
                    <a:pt x="109099" y="181198"/>
                  </a:moveTo>
                  <a:lnTo>
                    <a:pt x="109099" y="188988"/>
                  </a:lnTo>
                  <a:lnTo>
                    <a:pt x="101356" y="188988"/>
                  </a:lnTo>
                  <a:lnTo>
                    <a:pt x="101356" y="181198"/>
                  </a:lnTo>
                  <a:close/>
                  <a:moveTo>
                    <a:pt x="116866" y="181198"/>
                  </a:moveTo>
                  <a:lnTo>
                    <a:pt x="116866" y="188988"/>
                  </a:lnTo>
                  <a:lnTo>
                    <a:pt x="109512" y="188988"/>
                  </a:lnTo>
                  <a:lnTo>
                    <a:pt x="109512" y="181198"/>
                  </a:lnTo>
                  <a:close/>
                  <a:moveTo>
                    <a:pt x="125022" y="181198"/>
                  </a:moveTo>
                  <a:lnTo>
                    <a:pt x="125022" y="188988"/>
                  </a:lnTo>
                  <a:lnTo>
                    <a:pt x="117290" y="188988"/>
                  </a:lnTo>
                  <a:lnTo>
                    <a:pt x="117290" y="181198"/>
                  </a:lnTo>
                  <a:close/>
                  <a:moveTo>
                    <a:pt x="133190" y="181198"/>
                  </a:moveTo>
                  <a:lnTo>
                    <a:pt x="133190" y="188988"/>
                  </a:lnTo>
                  <a:lnTo>
                    <a:pt x="125446" y="188988"/>
                  </a:lnTo>
                  <a:lnTo>
                    <a:pt x="125446" y="181198"/>
                  </a:lnTo>
                  <a:close/>
                  <a:moveTo>
                    <a:pt x="141346" y="181198"/>
                  </a:moveTo>
                  <a:lnTo>
                    <a:pt x="141346" y="188988"/>
                  </a:lnTo>
                  <a:lnTo>
                    <a:pt x="133614" y="188988"/>
                  </a:lnTo>
                  <a:lnTo>
                    <a:pt x="133614" y="181198"/>
                  </a:lnTo>
                  <a:close/>
                  <a:moveTo>
                    <a:pt x="149513" y="181198"/>
                  </a:moveTo>
                  <a:lnTo>
                    <a:pt x="149513" y="188988"/>
                  </a:lnTo>
                  <a:lnTo>
                    <a:pt x="141770" y="188988"/>
                  </a:lnTo>
                  <a:lnTo>
                    <a:pt x="141770" y="181198"/>
                  </a:lnTo>
                  <a:close/>
                  <a:moveTo>
                    <a:pt x="157280" y="181198"/>
                  </a:moveTo>
                  <a:lnTo>
                    <a:pt x="157280" y="188988"/>
                  </a:lnTo>
                  <a:lnTo>
                    <a:pt x="149937" y="188988"/>
                  </a:lnTo>
                  <a:lnTo>
                    <a:pt x="149937" y="181198"/>
                  </a:lnTo>
                  <a:close/>
                  <a:moveTo>
                    <a:pt x="165448" y="181198"/>
                  </a:moveTo>
                  <a:lnTo>
                    <a:pt x="165448" y="188988"/>
                  </a:lnTo>
                  <a:lnTo>
                    <a:pt x="157704" y="188988"/>
                  </a:lnTo>
                  <a:lnTo>
                    <a:pt x="157704" y="181198"/>
                  </a:lnTo>
                  <a:close/>
                  <a:moveTo>
                    <a:pt x="173604" y="181198"/>
                  </a:moveTo>
                  <a:lnTo>
                    <a:pt x="173604" y="188988"/>
                  </a:lnTo>
                  <a:lnTo>
                    <a:pt x="165871" y="188988"/>
                  </a:lnTo>
                  <a:lnTo>
                    <a:pt x="165871" y="181198"/>
                  </a:lnTo>
                  <a:close/>
                  <a:moveTo>
                    <a:pt x="181771" y="181198"/>
                  </a:moveTo>
                  <a:lnTo>
                    <a:pt x="181771" y="188988"/>
                  </a:lnTo>
                  <a:lnTo>
                    <a:pt x="174028" y="188988"/>
                  </a:lnTo>
                  <a:lnTo>
                    <a:pt x="174028" y="181198"/>
                  </a:lnTo>
                  <a:close/>
                  <a:moveTo>
                    <a:pt x="189927" y="181198"/>
                  </a:moveTo>
                  <a:lnTo>
                    <a:pt x="189927" y="188988"/>
                  </a:lnTo>
                  <a:lnTo>
                    <a:pt x="182195" y="188988"/>
                  </a:lnTo>
                  <a:lnTo>
                    <a:pt x="182195" y="181198"/>
                  </a:lnTo>
                  <a:close/>
                  <a:moveTo>
                    <a:pt x="198095" y="181198"/>
                  </a:moveTo>
                  <a:lnTo>
                    <a:pt x="198095" y="188988"/>
                  </a:lnTo>
                  <a:lnTo>
                    <a:pt x="190351" y="188988"/>
                  </a:lnTo>
                  <a:lnTo>
                    <a:pt x="190351" y="181198"/>
                  </a:lnTo>
                  <a:close/>
                  <a:moveTo>
                    <a:pt x="206251" y="181198"/>
                  </a:moveTo>
                  <a:lnTo>
                    <a:pt x="206251" y="188988"/>
                  </a:lnTo>
                  <a:lnTo>
                    <a:pt x="198519" y="188988"/>
                  </a:lnTo>
                  <a:lnTo>
                    <a:pt x="198519" y="181198"/>
                  </a:lnTo>
                  <a:close/>
                  <a:moveTo>
                    <a:pt x="214419" y="181198"/>
                  </a:moveTo>
                  <a:lnTo>
                    <a:pt x="214419" y="188988"/>
                  </a:lnTo>
                  <a:lnTo>
                    <a:pt x="206675" y="188988"/>
                  </a:lnTo>
                  <a:lnTo>
                    <a:pt x="206675" y="181198"/>
                  </a:lnTo>
                  <a:close/>
                  <a:moveTo>
                    <a:pt x="222575" y="181198"/>
                  </a:moveTo>
                  <a:lnTo>
                    <a:pt x="222575" y="188988"/>
                  </a:lnTo>
                  <a:lnTo>
                    <a:pt x="214842" y="188988"/>
                  </a:lnTo>
                  <a:lnTo>
                    <a:pt x="214842" y="181198"/>
                  </a:lnTo>
                  <a:close/>
                  <a:moveTo>
                    <a:pt x="230742" y="181198"/>
                  </a:moveTo>
                  <a:lnTo>
                    <a:pt x="230742" y="188988"/>
                  </a:lnTo>
                  <a:lnTo>
                    <a:pt x="222999" y="188988"/>
                  </a:lnTo>
                  <a:lnTo>
                    <a:pt x="222999" y="181198"/>
                  </a:lnTo>
                  <a:close/>
                  <a:moveTo>
                    <a:pt x="238898" y="181198"/>
                  </a:moveTo>
                  <a:lnTo>
                    <a:pt x="238898" y="188988"/>
                  </a:lnTo>
                  <a:lnTo>
                    <a:pt x="231166" y="188988"/>
                  </a:lnTo>
                  <a:lnTo>
                    <a:pt x="231166" y="181198"/>
                  </a:lnTo>
                  <a:close/>
                  <a:moveTo>
                    <a:pt x="247066" y="181198"/>
                  </a:moveTo>
                  <a:lnTo>
                    <a:pt x="247066" y="188988"/>
                  </a:lnTo>
                  <a:lnTo>
                    <a:pt x="239322" y="188988"/>
                  </a:lnTo>
                  <a:lnTo>
                    <a:pt x="239322" y="181198"/>
                  </a:lnTo>
                  <a:close/>
                  <a:moveTo>
                    <a:pt x="255222" y="181198"/>
                  </a:moveTo>
                  <a:lnTo>
                    <a:pt x="255222" y="188988"/>
                  </a:lnTo>
                  <a:lnTo>
                    <a:pt x="247490" y="188988"/>
                  </a:lnTo>
                  <a:lnTo>
                    <a:pt x="247490" y="181198"/>
                  </a:lnTo>
                  <a:close/>
                  <a:moveTo>
                    <a:pt x="263390" y="181198"/>
                  </a:moveTo>
                  <a:lnTo>
                    <a:pt x="263390" y="188988"/>
                  </a:lnTo>
                  <a:lnTo>
                    <a:pt x="255646" y="188988"/>
                  </a:lnTo>
                  <a:lnTo>
                    <a:pt x="255646" y="181198"/>
                  </a:lnTo>
                  <a:close/>
                  <a:moveTo>
                    <a:pt x="271546" y="181198"/>
                  </a:moveTo>
                  <a:lnTo>
                    <a:pt x="271546" y="188988"/>
                  </a:lnTo>
                  <a:lnTo>
                    <a:pt x="263813" y="188988"/>
                  </a:lnTo>
                  <a:lnTo>
                    <a:pt x="263813" y="181198"/>
                  </a:lnTo>
                  <a:close/>
                  <a:moveTo>
                    <a:pt x="3082" y="0"/>
                  </a:moveTo>
                  <a:lnTo>
                    <a:pt x="3082" y="11"/>
                  </a:lnTo>
                  <a:lnTo>
                    <a:pt x="0" y="11"/>
                  </a:lnTo>
                  <a:lnTo>
                    <a:pt x="0" y="424"/>
                  </a:lnTo>
                  <a:lnTo>
                    <a:pt x="3082" y="424"/>
                  </a:lnTo>
                  <a:lnTo>
                    <a:pt x="3082" y="8213"/>
                  </a:lnTo>
                  <a:lnTo>
                    <a:pt x="0" y="8213"/>
                  </a:lnTo>
                  <a:lnTo>
                    <a:pt x="0" y="8626"/>
                  </a:lnTo>
                  <a:lnTo>
                    <a:pt x="3082" y="8626"/>
                  </a:lnTo>
                  <a:lnTo>
                    <a:pt x="3082" y="16427"/>
                  </a:lnTo>
                  <a:lnTo>
                    <a:pt x="0" y="16427"/>
                  </a:lnTo>
                  <a:lnTo>
                    <a:pt x="0" y="16828"/>
                  </a:lnTo>
                  <a:lnTo>
                    <a:pt x="3082" y="16828"/>
                  </a:lnTo>
                  <a:lnTo>
                    <a:pt x="3082" y="24629"/>
                  </a:lnTo>
                  <a:lnTo>
                    <a:pt x="0" y="24629"/>
                  </a:lnTo>
                  <a:lnTo>
                    <a:pt x="0" y="25041"/>
                  </a:lnTo>
                  <a:lnTo>
                    <a:pt x="3082" y="25041"/>
                  </a:lnTo>
                  <a:lnTo>
                    <a:pt x="3082" y="32831"/>
                  </a:lnTo>
                  <a:lnTo>
                    <a:pt x="0" y="32831"/>
                  </a:lnTo>
                  <a:lnTo>
                    <a:pt x="0" y="33243"/>
                  </a:lnTo>
                  <a:lnTo>
                    <a:pt x="3082" y="33243"/>
                  </a:lnTo>
                  <a:lnTo>
                    <a:pt x="3082" y="41044"/>
                  </a:lnTo>
                  <a:lnTo>
                    <a:pt x="0" y="41044"/>
                  </a:lnTo>
                  <a:lnTo>
                    <a:pt x="0" y="41456"/>
                  </a:lnTo>
                  <a:lnTo>
                    <a:pt x="3082" y="41456"/>
                  </a:lnTo>
                  <a:lnTo>
                    <a:pt x="3082" y="49246"/>
                  </a:lnTo>
                  <a:lnTo>
                    <a:pt x="0" y="49246"/>
                  </a:lnTo>
                  <a:lnTo>
                    <a:pt x="0" y="49658"/>
                  </a:lnTo>
                  <a:lnTo>
                    <a:pt x="3082" y="49658"/>
                  </a:lnTo>
                  <a:lnTo>
                    <a:pt x="3082" y="57448"/>
                  </a:lnTo>
                  <a:lnTo>
                    <a:pt x="0" y="57448"/>
                  </a:lnTo>
                  <a:lnTo>
                    <a:pt x="0" y="57860"/>
                  </a:lnTo>
                  <a:lnTo>
                    <a:pt x="3082" y="57860"/>
                  </a:lnTo>
                  <a:lnTo>
                    <a:pt x="3082" y="65661"/>
                  </a:lnTo>
                  <a:lnTo>
                    <a:pt x="0" y="65661"/>
                  </a:lnTo>
                  <a:lnTo>
                    <a:pt x="0" y="66074"/>
                  </a:lnTo>
                  <a:lnTo>
                    <a:pt x="3082" y="66074"/>
                  </a:lnTo>
                  <a:lnTo>
                    <a:pt x="3082" y="73863"/>
                  </a:lnTo>
                  <a:lnTo>
                    <a:pt x="0" y="73863"/>
                  </a:lnTo>
                  <a:lnTo>
                    <a:pt x="0" y="74275"/>
                  </a:lnTo>
                  <a:lnTo>
                    <a:pt x="3082" y="74275"/>
                  </a:lnTo>
                  <a:lnTo>
                    <a:pt x="3082" y="82076"/>
                  </a:lnTo>
                  <a:lnTo>
                    <a:pt x="0" y="82076"/>
                  </a:lnTo>
                  <a:lnTo>
                    <a:pt x="0" y="82477"/>
                  </a:lnTo>
                  <a:lnTo>
                    <a:pt x="3082" y="82477"/>
                  </a:lnTo>
                  <a:lnTo>
                    <a:pt x="3082" y="90278"/>
                  </a:lnTo>
                  <a:lnTo>
                    <a:pt x="0" y="90278"/>
                  </a:lnTo>
                  <a:lnTo>
                    <a:pt x="0" y="90691"/>
                  </a:lnTo>
                  <a:lnTo>
                    <a:pt x="3082" y="90691"/>
                  </a:lnTo>
                  <a:lnTo>
                    <a:pt x="3082" y="98480"/>
                  </a:lnTo>
                  <a:lnTo>
                    <a:pt x="0" y="98480"/>
                  </a:lnTo>
                  <a:lnTo>
                    <a:pt x="0" y="98893"/>
                  </a:lnTo>
                  <a:lnTo>
                    <a:pt x="3082" y="98893"/>
                  </a:lnTo>
                  <a:lnTo>
                    <a:pt x="3082" y="106694"/>
                  </a:lnTo>
                  <a:lnTo>
                    <a:pt x="0" y="106694"/>
                  </a:lnTo>
                  <a:lnTo>
                    <a:pt x="0" y="107095"/>
                  </a:lnTo>
                  <a:lnTo>
                    <a:pt x="3082" y="107095"/>
                  </a:lnTo>
                  <a:lnTo>
                    <a:pt x="3082" y="114895"/>
                  </a:lnTo>
                  <a:lnTo>
                    <a:pt x="0" y="114895"/>
                  </a:lnTo>
                  <a:lnTo>
                    <a:pt x="0" y="115308"/>
                  </a:lnTo>
                  <a:lnTo>
                    <a:pt x="3082" y="115308"/>
                  </a:lnTo>
                  <a:lnTo>
                    <a:pt x="3082" y="123097"/>
                  </a:lnTo>
                  <a:lnTo>
                    <a:pt x="0" y="123097"/>
                  </a:lnTo>
                  <a:lnTo>
                    <a:pt x="0" y="123510"/>
                  </a:lnTo>
                  <a:lnTo>
                    <a:pt x="3082" y="123510"/>
                  </a:lnTo>
                  <a:lnTo>
                    <a:pt x="3082" y="131551"/>
                  </a:lnTo>
                  <a:lnTo>
                    <a:pt x="0" y="131551"/>
                  </a:lnTo>
                  <a:lnTo>
                    <a:pt x="0" y="131964"/>
                  </a:lnTo>
                  <a:lnTo>
                    <a:pt x="3082" y="131964"/>
                  </a:lnTo>
                  <a:lnTo>
                    <a:pt x="3082" y="139765"/>
                  </a:lnTo>
                  <a:lnTo>
                    <a:pt x="0" y="139765"/>
                  </a:lnTo>
                  <a:lnTo>
                    <a:pt x="0" y="140166"/>
                  </a:lnTo>
                  <a:lnTo>
                    <a:pt x="3082" y="140166"/>
                  </a:lnTo>
                  <a:lnTo>
                    <a:pt x="3082" y="147967"/>
                  </a:lnTo>
                  <a:lnTo>
                    <a:pt x="0" y="147967"/>
                  </a:lnTo>
                  <a:lnTo>
                    <a:pt x="0" y="148379"/>
                  </a:lnTo>
                  <a:lnTo>
                    <a:pt x="3082" y="148379"/>
                  </a:lnTo>
                  <a:lnTo>
                    <a:pt x="3082" y="156169"/>
                  </a:lnTo>
                  <a:lnTo>
                    <a:pt x="0" y="156169"/>
                  </a:lnTo>
                  <a:lnTo>
                    <a:pt x="0" y="156581"/>
                  </a:lnTo>
                  <a:lnTo>
                    <a:pt x="3082" y="156581"/>
                  </a:lnTo>
                  <a:lnTo>
                    <a:pt x="3082" y="164382"/>
                  </a:lnTo>
                  <a:lnTo>
                    <a:pt x="0" y="164382"/>
                  </a:lnTo>
                  <a:lnTo>
                    <a:pt x="0" y="164794"/>
                  </a:lnTo>
                  <a:lnTo>
                    <a:pt x="3082" y="164794"/>
                  </a:lnTo>
                  <a:lnTo>
                    <a:pt x="3082" y="172584"/>
                  </a:lnTo>
                  <a:lnTo>
                    <a:pt x="0" y="172584"/>
                  </a:lnTo>
                  <a:lnTo>
                    <a:pt x="0" y="172996"/>
                  </a:lnTo>
                  <a:lnTo>
                    <a:pt x="3082" y="172996"/>
                  </a:lnTo>
                  <a:lnTo>
                    <a:pt x="3082" y="180786"/>
                  </a:lnTo>
                  <a:lnTo>
                    <a:pt x="0" y="180786"/>
                  </a:lnTo>
                  <a:lnTo>
                    <a:pt x="0" y="181198"/>
                  </a:lnTo>
                  <a:lnTo>
                    <a:pt x="3082" y="181198"/>
                  </a:lnTo>
                  <a:lnTo>
                    <a:pt x="3082" y="188999"/>
                  </a:lnTo>
                  <a:lnTo>
                    <a:pt x="0" y="188999"/>
                  </a:lnTo>
                  <a:lnTo>
                    <a:pt x="0" y="189411"/>
                  </a:lnTo>
                  <a:lnTo>
                    <a:pt x="275085" y="189411"/>
                  </a:lnTo>
                  <a:lnTo>
                    <a:pt x="275085" y="188999"/>
                  </a:lnTo>
                  <a:lnTo>
                    <a:pt x="272004" y="188999"/>
                  </a:lnTo>
                  <a:lnTo>
                    <a:pt x="272004" y="181198"/>
                  </a:lnTo>
                  <a:lnTo>
                    <a:pt x="275085" y="181198"/>
                  </a:lnTo>
                  <a:lnTo>
                    <a:pt x="275085" y="180786"/>
                  </a:lnTo>
                  <a:lnTo>
                    <a:pt x="272004" y="180786"/>
                  </a:lnTo>
                  <a:lnTo>
                    <a:pt x="272004" y="172996"/>
                  </a:lnTo>
                  <a:lnTo>
                    <a:pt x="275085" y="172996"/>
                  </a:lnTo>
                  <a:lnTo>
                    <a:pt x="275085" y="172584"/>
                  </a:lnTo>
                  <a:lnTo>
                    <a:pt x="272004" y="172584"/>
                  </a:lnTo>
                  <a:lnTo>
                    <a:pt x="272004" y="164794"/>
                  </a:lnTo>
                  <a:lnTo>
                    <a:pt x="275085" y="164794"/>
                  </a:lnTo>
                  <a:lnTo>
                    <a:pt x="275085" y="164382"/>
                  </a:lnTo>
                  <a:lnTo>
                    <a:pt x="272004" y="164382"/>
                  </a:lnTo>
                  <a:lnTo>
                    <a:pt x="272004" y="156581"/>
                  </a:lnTo>
                  <a:lnTo>
                    <a:pt x="275085" y="156581"/>
                  </a:lnTo>
                  <a:lnTo>
                    <a:pt x="275085" y="156169"/>
                  </a:lnTo>
                  <a:lnTo>
                    <a:pt x="272004" y="156169"/>
                  </a:lnTo>
                  <a:lnTo>
                    <a:pt x="272004" y="148379"/>
                  </a:lnTo>
                  <a:lnTo>
                    <a:pt x="275085" y="148379"/>
                  </a:lnTo>
                  <a:lnTo>
                    <a:pt x="275085" y="147967"/>
                  </a:lnTo>
                  <a:lnTo>
                    <a:pt x="272004" y="147967"/>
                  </a:lnTo>
                  <a:lnTo>
                    <a:pt x="272004" y="140166"/>
                  </a:lnTo>
                  <a:lnTo>
                    <a:pt x="275085" y="140166"/>
                  </a:lnTo>
                  <a:lnTo>
                    <a:pt x="275085" y="139765"/>
                  </a:lnTo>
                  <a:lnTo>
                    <a:pt x="272004" y="139765"/>
                  </a:lnTo>
                  <a:lnTo>
                    <a:pt x="272004" y="131964"/>
                  </a:lnTo>
                  <a:lnTo>
                    <a:pt x="275085" y="131964"/>
                  </a:lnTo>
                  <a:lnTo>
                    <a:pt x="275085" y="131551"/>
                  </a:lnTo>
                  <a:lnTo>
                    <a:pt x="272004" y="131551"/>
                  </a:lnTo>
                  <a:lnTo>
                    <a:pt x="272004" y="123510"/>
                  </a:lnTo>
                  <a:lnTo>
                    <a:pt x="275085" y="123510"/>
                  </a:lnTo>
                  <a:lnTo>
                    <a:pt x="275085" y="123097"/>
                  </a:lnTo>
                  <a:lnTo>
                    <a:pt x="272004" y="123097"/>
                  </a:lnTo>
                  <a:lnTo>
                    <a:pt x="272004" y="115308"/>
                  </a:lnTo>
                  <a:lnTo>
                    <a:pt x="275085" y="115308"/>
                  </a:lnTo>
                  <a:lnTo>
                    <a:pt x="275085" y="114895"/>
                  </a:lnTo>
                  <a:lnTo>
                    <a:pt x="272004" y="114895"/>
                  </a:lnTo>
                  <a:lnTo>
                    <a:pt x="272004" y="107095"/>
                  </a:lnTo>
                  <a:lnTo>
                    <a:pt x="275085" y="107095"/>
                  </a:lnTo>
                  <a:lnTo>
                    <a:pt x="275085" y="106694"/>
                  </a:lnTo>
                  <a:lnTo>
                    <a:pt x="272004" y="106694"/>
                  </a:lnTo>
                  <a:lnTo>
                    <a:pt x="272004" y="98893"/>
                  </a:lnTo>
                  <a:lnTo>
                    <a:pt x="275085" y="98893"/>
                  </a:lnTo>
                  <a:lnTo>
                    <a:pt x="275085" y="98480"/>
                  </a:lnTo>
                  <a:lnTo>
                    <a:pt x="272004" y="98480"/>
                  </a:lnTo>
                  <a:lnTo>
                    <a:pt x="272004" y="90691"/>
                  </a:lnTo>
                  <a:lnTo>
                    <a:pt x="275085" y="90691"/>
                  </a:lnTo>
                  <a:lnTo>
                    <a:pt x="275085" y="90278"/>
                  </a:lnTo>
                  <a:lnTo>
                    <a:pt x="272004" y="90278"/>
                  </a:lnTo>
                  <a:lnTo>
                    <a:pt x="272004" y="82477"/>
                  </a:lnTo>
                  <a:lnTo>
                    <a:pt x="275085" y="82477"/>
                  </a:lnTo>
                  <a:lnTo>
                    <a:pt x="275085" y="82076"/>
                  </a:lnTo>
                  <a:lnTo>
                    <a:pt x="272004" y="82076"/>
                  </a:lnTo>
                  <a:lnTo>
                    <a:pt x="272004" y="74275"/>
                  </a:lnTo>
                  <a:lnTo>
                    <a:pt x="275085" y="74275"/>
                  </a:lnTo>
                  <a:lnTo>
                    <a:pt x="275085" y="73863"/>
                  </a:lnTo>
                  <a:lnTo>
                    <a:pt x="272004" y="73863"/>
                  </a:lnTo>
                  <a:lnTo>
                    <a:pt x="272004" y="66074"/>
                  </a:lnTo>
                  <a:lnTo>
                    <a:pt x="275085" y="66074"/>
                  </a:lnTo>
                  <a:lnTo>
                    <a:pt x="275085" y="65661"/>
                  </a:lnTo>
                  <a:lnTo>
                    <a:pt x="272004" y="65661"/>
                  </a:lnTo>
                  <a:lnTo>
                    <a:pt x="272004" y="57860"/>
                  </a:lnTo>
                  <a:lnTo>
                    <a:pt x="275085" y="57860"/>
                  </a:lnTo>
                  <a:lnTo>
                    <a:pt x="275085" y="57448"/>
                  </a:lnTo>
                  <a:lnTo>
                    <a:pt x="272004" y="57448"/>
                  </a:lnTo>
                  <a:lnTo>
                    <a:pt x="272004" y="49658"/>
                  </a:lnTo>
                  <a:lnTo>
                    <a:pt x="275085" y="49658"/>
                  </a:lnTo>
                  <a:lnTo>
                    <a:pt x="275085" y="49246"/>
                  </a:lnTo>
                  <a:lnTo>
                    <a:pt x="272004" y="49246"/>
                  </a:lnTo>
                  <a:lnTo>
                    <a:pt x="272004" y="41456"/>
                  </a:lnTo>
                  <a:lnTo>
                    <a:pt x="275085" y="41456"/>
                  </a:lnTo>
                  <a:lnTo>
                    <a:pt x="275085" y="41044"/>
                  </a:lnTo>
                  <a:lnTo>
                    <a:pt x="272004" y="41044"/>
                  </a:lnTo>
                  <a:lnTo>
                    <a:pt x="272004" y="33243"/>
                  </a:lnTo>
                  <a:lnTo>
                    <a:pt x="275085" y="33243"/>
                  </a:lnTo>
                  <a:lnTo>
                    <a:pt x="275085" y="32831"/>
                  </a:lnTo>
                  <a:lnTo>
                    <a:pt x="272004" y="32831"/>
                  </a:lnTo>
                  <a:lnTo>
                    <a:pt x="272004" y="25041"/>
                  </a:lnTo>
                  <a:lnTo>
                    <a:pt x="275085" y="25041"/>
                  </a:lnTo>
                  <a:lnTo>
                    <a:pt x="275085" y="24629"/>
                  </a:lnTo>
                  <a:lnTo>
                    <a:pt x="272004" y="24629"/>
                  </a:lnTo>
                  <a:lnTo>
                    <a:pt x="272004" y="16828"/>
                  </a:lnTo>
                  <a:lnTo>
                    <a:pt x="275085" y="16828"/>
                  </a:lnTo>
                  <a:lnTo>
                    <a:pt x="275085" y="16427"/>
                  </a:lnTo>
                  <a:lnTo>
                    <a:pt x="272004" y="16427"/>
                  </a:lnTo>
                  <a:lnTo>
                    <a:pt x="272004" y="8626"/>
                  </a:lnTo>
                  <a:lnTo>
                    <a:pt x="275085" y="8626"/>
                  </a:lnTo>
                  <a:lnTo>
                    <a:pt x="275085" y="8213"/>
                  </a:lnTo>
                  <a:lnTo>
                    <a:pt x="272004" y="8213"/>
                  </a:lnTo>
                  <a:lnTo>
                    <a:pt x="272004" y="424"/>
                  </a:lnTo>
                  <a:lnTo>
                    <a:pt x="275085" y="424"/>
                  </a:lnTo>
                  <a:lnTo>
                    <a:pt x="275085" y="11"/>
                  </a:lnTo>
                  <a:lnTo>
                    <a:pt x="272004" y="11"/>
                  </a:lnTo>
                  <a:lnTo>
                    <a:pt x="272004" y="0"/>
                  </a:lnTo>
                  <a:lnTo>
                    <a:pt x="271546" y="0"/>
                  </a:lnTo>
                  <a:lnTo>
                    <a:pt x="271546" y="11"/>
                  </a:lnTo>
                  <a:lnTo>
                    <a:pt x="263813" y="11"/>
                  </a:lnTo>
                  <a:lnTo>
                    <a:pt x="263813" y="0"/>
                  </a:lnTo>
                  <a:lnTo>
                    <a:pt x="263390" y="0"/>
                  </a:lnTo>
                  <a:lnTo>
                    <a:pt x="263390" y="11"/>
                  </a:lnTo>
                  <a:lnTo>
                    <a:pt x="255646" y="11"/>
                  </a:lnTo>
                  <a:lnTo>
                    <a:pt x="255646" y="0"/>
                  </a:lnTo>
                  <a:lnTo>
                    <a:pt x="255222" y="0"/>
                  </a:lnTo>
                  <a:lnTo>
                    <a:pt x="255222" y="11"/>
                  </a:lnTo>
                  <a:lnTo>
                    <a:pt x="247490" y="11"/>
                  </a:lnTo>
                  <a:lnTo>
                    <a:pt x="247490" y="0"/>
                  </a:lnTo>
                  <a:lnTo>
                    <a:pt x="247066" y="0"/>
                  </a:lnTo>
                  <a:lnTo>
                    <a:pt x="247066" y="11"/>
                  </a:lnTo>
                  <a:lnTo>
                    <a:pt x="239322" y="11"/>
                  </a:lnTo>
                  <a:lnTo>
                    <a:pt x="239322" y="0"/>
                  </a:lnTo>
                  <a:lnTo>
                    <a:pt x="238898" y="0"/>
                  </a:lnTo>
                  <a:lnTo>
                    <a:pt x="238898" y="11"/>
                  </a:lnTo>
                  <a:lnTo>
                    <a:pt x="231166" y="11"/>
                  </a:lnTo>
                  <a:lnTo>
                    <a:pt x="231166" y="0"/>
                  </a:lnTo>
                  <a:lnTo>
                    <a:pt x="230742" y="0"/>
                  </a:lnTo>
                  <a:lnTo>
                    <a:pt x="230742" y="11"/>
                  </a:lnTo>
                  <a:lnTo>
                    <a:pt x="222999" y="11"/>
                  </a:lnTo>
                  <a:lnTo>
                    <a:pt x="222999" y="0"/>
                  </a:lnTo>
                  <a:lnTo>
                    <a:pt x="222575" y="0"/>
                  </a:lnTo>
                  <a:lnTo>
                    <a:pt x="222575" y="11"/>
                  </a:lnTo>
                  <a:lnTo>
                    <a:pt x="214831" y="11"/>
                  </a:lnTo>
                  <a:lnTo>
                    <a:pt x="214831" y="0"/>
                  </a:lnTo>
                  <a:lnTo>
                    <a:pt x="214407" y="0"/>
                  </a:lnTo>
                  <a:lnTo>
                    <a:pt x="214407" y="11"/>
                  </a:lnTo>
                  <a:lnTo>
                    <a:pt x="206675" y="11"/>
                  </a:lnTo>
                  <a:lnTo>
                    <a:pt x="206675" y="0"/>
                  </a:lnTo>
                  <a:lnTo>
                    <a:pt x="206251" y="0"/>
                  </a:lnTo>
                  <a:lnTo>
                    <a:pt x="206251" y="11"/>
                  </a:lnTo>
                  <a:lnTo>
                    <a:pt x="198507" y="11"/>
                  </a:lnTo>
                  <a:lnTo>
                    <a:pt x="198507" y="0"/>
                  </a:lnTo>
                  <a:lnTo>
                    <a:pt x="198083" y="0"/>
                  </a:lnTo>
                  <a:lnTo>
                    <a:pt x="198083" y="11"/>
                  </a:lnTo>
                  <a:lnTo>
                    <a:pt x="190351" y="11"/>
                  </a:lnTo>
                  <a:lnTo>
                    <a:pt x="190351" y="0"/>
                  </a:lnTo>
                  <a:lnTo>
                    <a:pt x="189927" y="0"/>
                  </a:lnTo>
                  <a:lnTo>
                    <a:pt x="189927" y="11"/>
                  </a:lnTo>
                  <a:lnTo>
                    <a:pt x="182184" y="11"/>
                  </a:lnTo>
                  <a:lnTo>
                    <a:pt x="182184" y="0"/>
                  </a:lnTo>
                  <a:lnTo>
                    <a:pt x="181760" y="0"/>
                  </a:lnTo>
                  <a:lnTo>
                    <a:pt x="181760" y="11"/>
                  </a:lnTo>
                  <a:lnTo>
                    <a:pt x="174016" y="11"/>
                  </a:lnTo>
                  <a:lnTo>
                    <a:pt x="174016" y="0"/>
                  </a:lnTo>
                  <a:lnTo>
                    <a:pt x="173592" y="0"/>
                  </a:lnTo>
                  <a:lnTo>
                    <a:pt x="173592" y="11"/>
                  </a:lnTo>
                  <a:lnTo>
                    <a:pt x="165860" y="11"/>
                  </a:lnTo>
                  <a:lnTo>
                    <a:pt x="165860" y="0"/>
                  </a:lnTo>
                  <a:lnTo>
                    <a:pt x="165436" y="0"/>
                  </a:lnTo>
                  <a:lnTo>
                    <a:pt x="165436" y="11"/>
                  </a:lnTo>
                  <a:lnTo>
                    <a:pt x="157692" y="11"/>
                  </a:lnTo>
                  <a:lnTo>
                    <a:pt x="157692" y="0"/>
                  </a:lnTo>
                  <a:lnTo>
                    <a:pt x="157269" y="0"/>
                  </a:lnTo>
                  <a:lnTo>
                    <a:pt x="157269" y="11"/>
                  </a:lnTo>
                  <a:lnTo>
                    <a:pt x="149926" y="11"/>
                  </a:lnTo>
                  <a:lnTo>
                    <a:pt x="149926" y="0"/>
                  </a:lnTo>
                  <a:lnTo>
                    <a:pt x="149502" y="0"/>
                  </a:lnTo>
                  <a:lnTo>
                    <a:pt x="149502" y="11"/>
                  </a:lnTo>
                  <a:lnTo>
                    <a:pt x="141758" y="11"/>
                  </a:lnTo>
                  <a:lnTo>
                    <a:pt x="141758" y="0"/>
                  </a:lnTo>
                  <a:lnTo>
                    <a:pt x="141334" y="0"/>
                  </a:lnTo>
                  <a:lnTo>
                    <a:pt x="141334" y="11"/>
                  </a:lnTo>
                  <a:lnTo>
                    <a:pt x="133602" y="11"/>
                  </a:lnTo>
                  <a:lnTo>
                    <a:pt x="133602" y="0"/>
                  </a:lnTo>
                  <a:lnTo>
                    <a:pt x="133178" y="0"/>
                  </a:lnTo>
                  <a:lnTo>
                    <a:pt x="133178" y="11"/>
                  </a:lnTo>
                  <a:lnTo>
                    <a:pt x="125435" y="11"/>
                  </a:lnTo>
                  <a:lnTo>
                    <a:pt x="125435" y="0"/>
                  </a:lnTo>
                  <a:lnTo>
                    <a:pt x="125011" y="0"/>
                  </a:lnTo>
                  <a:lnTo>
                    <a:pt x="125011" y="11"/>
                  </a:lnTo>
                  <a:lnTo>
                    <a:pt x="117267" y="11"/>
                  </a:lnTo>
                  <a:lnTo>
                    <a:pt x="117267" y="0"/>
                  </a:lnTo>
                  <a:lnTo>
                    <a:pt x="116843" y="0"/>
                  </a:lnTo>
                  <a:lnTo>
                    <a:pt x="116843" y="11"/>
                  </a:lnTo>
                  <a:lnTo>
                    <a:pt x="109500" y="11"/>
                  </a:lnTo>
                  <a:lnTo>
                    <a:pt x="109500" y="0"/>
                  </a:lnTo>
                  <a:lnTo>
                    <a:pt x="109077" y="0"/>
                  </a:lnTo>
                  <a:lnTo>
                    <a:pt x="109077" y="11"/>
                  </a:lnTo>
                  <a:lnTo>
                    <a:pt x="101333" y="11"/>
                  </a:lnTo>
                  <a:lnTo>
                    <a:pt x="101333" y="0"/>
                  </a:lnTo>
                  <a:lnTo>
                    <a:pt x="100909" y="0"/>
                  </a:lnTo>
                  <a:lnTo>
                    <a:pt x="100909" y="11"/>
                  </a:lnTo>
                  <a:lnTo>
                    <a:pt x="93177" y="11"/>
                  </a:lnTo>
                  <a:lnTo>
                    <a:pt x="93177" y="0"/>
                  </a:lnTo>
                  <a:lnTo>
                    <a:pt x="92753" y="0"/>
                  </a:lnTo>
                  <a:lnTo>
                    <a:pt x="92753" y="11"/>
                  </a:lnTo>
                  <a:lnTo>
                    <a:pt x="85009" y="11"/>
                  </a:lnTo>
                  <a:lnTo>
                    <a:pt x="85009" y="0"/>
                  </a:lnTo>
                  <a:lnTo>
                    <a:pt x="84585" y="0"/>
                  </a:lnTo>
                  <a:lnTo>
                    <a:pt x="84585" y="11"/>
                  </a:lnTo>
                  <a:lnTo>
                    <a:pt x="76853" y="11"/>
                  </a:lnTo>
                  <a:lnTo>
                    <a:pt x="76853" y="0"/>
                  </a:lnTo>
                  <a:lnTo>
                    <a:pt x="76429" y="0"/>
                  </a:lnTo>
                  <a:lnTo>
                    <a:pt x="76429" y="11"/>
                  </a:lnTo>
                  <a:lnTo>
                    <a:pt x="68376" y="11"/>
                  </a:lnTo>
                  <a:lnTo>
                    <a:pt x="68376" y="0"/>
                  </a:lnTo>
                  <a:lnTo>
                    <a:pt x="67952" y="0"/>
                  </a:lnTo>
                  <a:lnTo>
                    <a:pt x="67952" y="11"/>
                  </a:lnTo>
                  <a:lnTo>
                    <a:pt x="60220" y="11"/>
                  </a:lnTo>
                  <a:lnTo>
                    <a:pt x="60220" y="0"/>
                  </a:lnTo>
                  <a:lnTo>
                    <a:pt x="59796" y="0"/>
                  </a:lnTo>
                  <a:lnTo>
                    <a:pt x="59796" y="11"/>
                  </a:lnTo>
                  <a:lnTo>
                    <a:pt x="52053" y="11"/>
                  </a:lnTo>
                  <a:lnTo>
                    <a:pt x="52053" y="0"/>
                  </a:lnTo>
                  <a:lnTo>
                    <a:pt x="51629" y="0"/>
                  </a:lnTo>
                  <a:lnTo>
                    <a:pt x="51629" y="11"/>
                  </a:lnTo>
                  <a:lnTo>
                    <a:pt x="43896" y="11"/>
                  </a:lnTo>
                  <a:lnTo>
                    <a:pt x="43896" y="0"/>
                  </a:lnTo>
                  <a:lnTo>
                    <a:pt x="43473" y="0"/>
                  </a:lnTo>
                  <a:lnTo>
                    <a:pt x="43473" y="11"/>
                  </a:lnTo>
                  <a:lnTo>
                    <a:pt x="35729" y="11"/>
                  </a:lnTo>
                  <a:lnTo>
                    <a:pt x="35729" y="0"/>
                  </a:lnTo>
                  <a:lnTo>
                    <a:pt x="35305" y="0"/>
                  </a:lnTo>
                  <a:lnTo>
                    <a:pt x="35305" y="11"/>
                  </a:lnTo>
                  <a:lnTo>
                    <a:pt x="27962" y="11"/>
                  </a:lnTo>
                  <a:lnTo>
                    <a:pt x="27962" y="0"/>
                  </a:lnTo>
                  <a:lnTo>
                    <a:pt x="27538" y="0"/>
                  </a:lnTo>
                  <a:lnTo>
                    <a:pt x="27538" y="11"/>
                  </a:lnTo>
                  <a:lnTo>
                    <a:pt x="19795" y="11"/>
                  </a:lnTo>
                  <a:lnTo>
                    <a:pt x="19795" y="0"/>
                  </a:lnTo>
                  <a:lnTo>
                    <a:pt x="19371" y="0"/>
                  </a:lnTo>
                  <a:lnTo>
                    <a:pt x="19371" y="11"/>
                  </a:lnTo>
                  <a:lnTo>
                    <a:pt x="11639" y="11"/>
                  </a:lnTo>
                  <a:lnTo>
                    <a:pt x="11639" y="0"/>
                  </a:lnTo>
                  <a:lnTo>
                    <a:pt x="11215" y="0"/>
                  </a:lnTo>
                  <a:lnTo>
                    <a:pt x="11215" y="11"/>
                  </a:lnTo>
                  <a:lnTo>
                    <a:pt x="3505" y="11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45" name="Google Shape;2945;p29"/>
            <p:cNvSpPr/>
            <p:nvPr/>
          </p:nvSpPr>
          <p:spPr>
            <a:xfrm>
              <a:off x="238125" y="490000"/>
              <a:ext cx="10600" cy="4735300"/>
            </a:xfrm>
            <a:custGeom>
              <a:avLst/>
              <a:gdLst/>
              <a:ahLst/>
              <a:cxnLst/>
              <a:rect l="l" t="t" r="r" b="b"/>
              <a:pathLst>
                <a:path w="424" h="189412" extrusionOk="0">
                  <a:moveTo>
                    <a:pt x="0" y="0"/>
                  </a:moveTo>
                  <a:lnTo>
                    <a:pt x="0" y="189411"/>
                  </a:lnTo>
                  <a:lnTo>
                    <a:pt x="424" y="189411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sp>
        <p:nvSpPr>
          <p:cNvPr id="2946" name="Google Shape;2946;p29"/>
          <p:cNvSpPr/>
          <p:nvPr/>
        </p:nvSpPr>
        <p:spPr>
          <a:xfrm flipH="1">
            <a:off x="-7431196" y="6223897"/>
            <a:ext cx="25640684" cy="4563594"/>
          </a:xfrm>
          <a:custGeom>
            <a:avLst/>
            <a:gdLst/>
            <a:ahLst/>
            <a:cxnLst/>
            <a:rect l="l" t="t" r="r" b="b"/>
            <a:pathLst>
              <a:path w="12947" h="6024" extrusionOk="0">
                <a:moveTo>
                  <a:pt x="4030" y="1"/>
                </a:moveTo>
                <a:cubicBezTo>
                  <a:pt x="3775" y="1"/>
                  <a:pt x="3529" y="41"/>
                  <a:pt x="3302" y="159"/>
                </a:cubicBezTo>
                <a:cubicBezTo>
                  <a:pt x="2785" y="429"/>
                  <a:pt x="2524" y="1042"/>
                  <a:pt x="2022" y="1339"/>
                </a:cubicBezTo>
                <a:cubicBezTo>
                  <a:pt x="1579" y="1601"/>
                  <a:pt x="1002" y="1583"/>
                  <a:pt x="588" y="1888"/>
                </a:cubicBezTo>
                <a:cubicBezTo>
                  <a:pt x="96" y="2251"/>
                  <a:pt x="1" y="3002"/>
                  <a:pt x="283" y="3544"/>
                </a:cubicBezTo>
                <a:cubicBezTo>
                  <a:pt x="566" y="4086"/>
                  <a:pt x="1146" y="4423"/>
                  <a:pt x="1746" y="4544"/>
                </a:cubicBezTo>
                <a:cubicBezTo>
                  <a:pt x="2803" y="4756"/>
                  <a:pt x="3531" y="4524"/>
                  <a:pt x="4550" y="4999"/>
                </a:cubicBezTo>
                <a:cubicBezTo>
                  <a:pt x="5354" y="5373"/>
                  <a:pt x="6195" y="6024"/>
                  <a:pt x="7114" y="6024"/>
                </a:cubicBezTo>
                <a:cubicBezTo>
                  <a:pt x="7268" y="6024"/>
                  <a:pt x="7424" y="6005"/>
                  <a:pt x="7582" y="5965"/>
                </a:cubicBezTo>
                <a:cubicBezTo>
                  <a:pt x="8191" y="5808"/>
                  <a:pt x="8616" y="5341"/>
                  <a:pt x="9156" y="5055"/>
                </a:cubicBezTo>
                <a:cubicBezTo>
                  <a:pt x="9780" y="4725"/>
                  <a:pt x="10264" y="4858"/>
                  <a:pt x="10918" y="4749"/>
                </a:cubicBezTo>
                <a:cubicBezTo>
                  <a:pt x="11920" y="4582"/>
                  <a:pt x="12852" y="3698"/>
                  <a:pt x="12927" y="2658"/>
                </a:cubicBezTo>
                <a:cubicBezTo>
                  <a:pt x="12946" y="2394"/>
                  <a:pt x="12916" y="2123"/>
                  <a:pt x="12798" y="1887"/>
                </a:cubicBezTo>
                <a:cubicBezTo>
                  <a:pt x="12504" y="1296"/>
                  <a:pt x="11772" y="1091"/>
                  <a:pt x="11118" y="999"/>
                </a:cubicBezTo>
                <a:cubicBezTo>
                  <a:pt x="10135" y="862"/>
                  <a:pt x="9324" y="125"/>
                  <a:pt x="8351" y="35"/>
                </a:cubicBezTo>
                <a:cubicBezTo>
                  <a:pt x="8213" y="23"/>
                  <a:pt x="8076" y="18"/>
                  <a:pt x="7939" y="18"/>
                </a:cubicBezTo>
                <a:cubicBezTo>
                  <a:pt x="7201" y="18"/>
                  <a:pt x="6468" y="170"/>
                  <a:pt x="5716" y="170"/>
                </a:cubicBezTo>
                <a:cubicBezTo>
                  <a:pt x="5493" y="170"/>
                  <a:pt x="5267" y="156"/>
                  <a:pt x="5040" y="121"/>
                </a:cubicBezTo>
                <a:cubicBezTo>
                  <a:pt x="4749" y="76"/>
                  <a:pt x="4445" y="18"/>
                  <a:pt x="4149" y="3"/>
                </a:cubicBezTo>
                <a:cubicBezTo>
                  <a:pt x="4109" y="2"/>
                  <a:pt x="4069" y="1"/>
                  <a:pt x="403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grpSp>
        <p:nvGrpSpPr>
          <p:cNvPr id="2947" name="Google Shape;2947;p29"/>
          <p:cNvGrpSpPr/>
          <p:nvPr/>
        </p:nvGrpSpPr>
        <p:grpSpPr>
          <a:xfrm flipH="1">
            <a:off x="9831876" y="-257886"/>
            <a:ext cx="2543804" cy="2003068"/>
            <a:chOff x="-241347" y="-208203"/>
            <a:chExt cx="2947964" cy="2919945"/>
          </a:xfrm>
        </p:grpSpPr>
        <p:grpSp>
          <p:nvGrpSpPr>
            <p:cNvPr id="2948" name="Google Shape;2948;p29"/>
            <p:cNvGrpSpPr/>
            <p:nvPr/>
          </p:nvGrpSpPr>
          <p:grpSpPr>
            <a:xfrm rot="-2127316">
              <a:off x="455043" y="1086139"/>
              <a:ext cx="470902" cy="1125770"/>
              <a:chOff x="1763800" y="344725"/>
              <a:chExt cx="152925" cy="365600"/>
            </a:xfrm>
          </p:grpSpPr>
          <p:sp>
            <p:nvSpPr>
              <p:cNvPr id="2949" name="Google Shape;2949;p29"/>
              <p:cNvSpPr/>
              <p:nvPr/>
            </p:nvSpPr>
            <p:spPr>
              <a:xfrm>
                <a:off x="1832375" y="420775"/>
                <a:ext cx="70575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33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6" y="664"/>
                      <a:pt x="280" y="1311"/>
                      <a:pt x="615" y="1887"/>
                    </a:cubicBezTo>
                    <a:cubicBezTo>
                      <a:pt x="683" y="2004"/>
                      <a:pt x="759" y="2130"/>
                      <a:pt x="842" y="2256"/>
                    </a:cubicBezTo>
                    <a:cubicBezTo>
                      <a:pt x="1096" y="2641"/>
                      <a:pt x="1415" y="3038"/>
                      <a:pt x="1780" y="3246"/>
                    </a:cubicBezTo>
                    <a:cubicBezTo>
                      <a:pt x="1928" y="3330"/>
                      <a:pt x="2101" y="3394"/>
                      <a:pt x="2267" y="3394"/>
                    </a:cubicBezTo>
                    <a:cubicBezTo>
                      <a:pt x="2359" y="3394"/>
                      <a:pt x="2449" y="3375"/>
                      <a:pt x="2530" y="3328"/>
                    </a:cubicBezTo>
                    <a:cubicBezTo>
                      <a:pt x="2736" y="3209"/>
                      <a:pt x="2822" y="2942"/>
                      <a:pt x="2789" y="2705"/>
                    </a:cubicBezTo>
                    <a:cubicBezTo>
                      <a:pt x="2757" y="2469"/>
                      <a:pt x="2627" y="2258"/>
                      <a:pt x="2487" y="2065"/>
                    </a:cubicBezTo>
                    <a:cubicBezTo>
                      <a:pt x="2178" y="1642"/>
                      <a:pt x="1745" y="1305"/>
                      <a:pt x="1356" y="957"/>
                    </a:cubicBezTo>
                    <a:cubicBezTo>
                      <a:pt x="942" y="587"/>
                      <a:pt x="488" y="266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50" name="Google Shape;2950;p29"/>
              <p:cNvSpPr/>
              <p:nvPr/>
            </p:nvSpPr>
            <p:spPr>
              <a:xfrm>
                <a:off x="1763800" y="418950"/>
                <a:ext cx="70650" cy="81925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277" extrusionOk="0">
                    <a:moveTo>
                      <a:pt x="2822" y="1"/>
                    </a:moveTo>
                    <a:lnTo>
                      <a:pt x="2822" y="1"/>
                    </a:lnTo>
                    <a:cubicBezTo>
                      <a:pt x="2822" y="12"/>
                      <a:pt x="2268" y="249"/>
                      <a:pt x="2213" y="281"/>
                    </a:cubicBezTo>
                    <a:cubicBezTo>
                      <a:pt x="2036" y="386"/>
                      <a:pt x="1878" y="511"/>
                      <a:pt x="1694" y="600"/>
                    </a:cubicBezTo>
                    <a:cubicBezTo>
                      <a:pt x="1301" y="791"/>
                      <a:pt x="970" y="1126"/>
                      <a:pt x="666" y="1438"/>
                    </a:cubicBezTo>
                    <a:lnTo>
                      <a:pt x="666" y="1437"/>
                    </a:lnTo>
                    <a:cubicBezTo>
                      <a:pt x="474" y="1636"/>
                      <a:pt x="289" y="1848"/>
                      <a:pt x="170" y="2096"/>
                    </a:cubicBezTo>
                    <a:cubicBezTo>
                      <a:pt x="50" y="2346"/>
                      <a:pt x="1" y="2638"/>
                      <a:pt x="87" y="2901"/>
                    </a:cubicBezTo>
                    <a:cubicBezTo>
                      <a:pt x="150" y="3094"/>
                      <a:pt x="312" y="3276"/>
                      <a:pt x="515" y="3276"/>
                    </a:cubicBezTo>
                    <a:cubicBezTo>
                      <a:pt x="613" y="3276"/>
                      <a:pt x="706" y="3235"/>
                      <a:pt x="793" y="3191"/>
                    </a:cubicBezTo>
                    <a:cubicBezTo>
                      <a:pt x="1996" y="2589"/>
                      <a:pt x="2826" y="1351"/>
                      <a:pt x="2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51" name="Google Shape;2951;p29"/>
              <p:cNvSpPr/>
              <p:nvPr/>
            </p:nvSpPr>
            <p:spPr>
              <a:xfrm>
                <a:off x="1834750" y="518625"/>
                <a:ext cx="7860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294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6" y="285"/>
                      <a:pt x="116" y="574"/>
                      <a:pt x="249" y="856"/>
                    </a:cubicBezTo>
                    <a:cubicBezTo>
                      <a:pt x="438" y="1252"/>
                      <a:pt x="718" y="1642"/>
                      <a:pt x="1005" y="1973"/>
                    </a:cubicBezTo>
                    <a:cubicBezTo>
                      <a:pt x="1382" y="2407"/>
                      <a:pt x="1860" y="2772"/>
                      <a:pt x="2415" y="2920"/>
                    </a:cubicBezTo>
                    <a:cubicBezTo>
                      <a:pt x="2485" y="2939"/>
                      <a:pt x="2555" y="2949"/>
                      <a:pt x="2624" y="2949"/>
                    </a:cubicBezTo>
                    <a:cubicBezTo>
                      <a:pt x="2823" y="2949"/>
                      <a:pt x="3005" y="2862"/>
                      <a:pt x="3092" y="2646"/>
                    </a:cubicBezTo>
                    <a:cubicBezTo>
                      <a:pt x="3143" y="2520"/>
                      <a:pt x="3144" y="2379"/>
                      <a:pt x="3124" y="2246"/>
                    </a:cubicBezTo>
                    <a:cubicBezTo>
                      <a:pt x="3059" y="1803"/>
                      <a:pt x="2774" y="1418"/>
                      <a:pt x="2425" y="1137"/>
                    </a:cubicBezTo>
                    <a:cubicBezTo>
                      <a:pt x="2403" y="1120"/>
                      <a:pt x="2380" y="1102"/>
                      <a:pt x="2357" y="1084"/>
                    </a:cubicBezTo>
                    <a:cubicBezTo>
                      <a:pt x="2024" y="833"/>
                      <a:pt x="1640" y="656"/>
                      <a:pt x="1260" y="480"/>
                    </a:cubicBezTo>
                    <a:cubicBezTo>
                      <a:pt x="867" y="298"/>
                      <a:pt x="435" y="61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52" name="Google Shape;2952;p29"/>
              <p:cNvSpPr/>
              <p:nvPr/>
            </p:nvSpPr>
            <p:spPr>
              <a:xfrm>
                <a:off x="1783325" y="517725"/>
                <a:ext cx="54600" cy="94375"/>
              </a:xfrm>
              <a:custGeom>
                <a:avLst/>
                <a:gdLst/>
                <a:ahLst/>
                <a:cxnLst/>
                <a:rect l="l" t="t" r="r" b="b"/>
                <a:pathLst>
                  <a:path w="2184" h="3775" extrusionOk="0">
                    <a:moveTo>
                      <a:pt x="2064" y="1"/>
                    </a:moveTo>
                    <a:lnTo>
                      <a:pt x="2064" y="1"/>
                    </a:lnTo>
                    <a:cubicBezTo>
                      <a:pt x="1431" y="274"/>
                      <a:pt x="1019" y="1015"/>
                      <a:pt x="683" y="1579"/>
                    </a:cubicBezTo>
                    <a:cubicBezTo>
                      <a:pt x="358" y="2128"/>
                      <a:pt x="24" y="2710"/>
                      <a:pt x="5" y="3348"/>
                    </a:cubicBezTo>
                    <a:cubicBezTo>
                      <a:pt x="0" y="3484"/>
                      <a:pt x="19" y="3638"/>
                      <a:pt x="127" y="3721"/>
                    </a:cubicBezTo>
                    <a:cubicBezTo>
                      <a:pt x="177" y="3759"/>
                      <a:pt x="234" y="3775"/>
                      <a:pt x="294" y="3775"/>
                    </a:cubicBezTo>
                    <a:cubicBezTo>
                      <a:pt x="409" y="3775"/>
                      <a:pt x="535" y="3717"/>
                      <a:pt x="636" y="3652"/>
                    </a:cubicBezTo>
                    <a:cubicBezTo>
                      <a:pt x="1507" y="3094"/>
                      <a:pt x="1843" y="2219"/>
                      <a:pt x="2063" y="1257"/>
                    </a:cubicBezTo>
                    <a:cubicBezTo>
                      <a:pt x="2112" y="1046"/>
                      <a:pt x="2184" y="787"/>
                      <a:pt x="2138" y="571"/>
                    </a:cubicBezTo>
                    <a:cubicBezTo>
                      <a:pt x="2096" y="362"/>
                      <a:pt x="2054" y="225"/>
                      <a:pt x="2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53" name="Google Shape;2953;p29"/>
              <p:cNvSpPr/>
              <p:nvPr/>
            </p:nvSpPr>
            <p:spPr>
              <a:xfrm>
                <a:off x="1843075" y="612225"/>
                <a:ext cx="736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826" extrusionOk="0">
                    <a:moveTo>
                      <a:pt x="205" y="1"/>
                    </a:moveTo>
                    <a:cubicBezTo>
                      <a:pt x="137" y="1"/>
                      <a:pt x="69" y="3"/>
                      <a:pt x="0" y="7"/>
                    </a:cubicBezTo>
                    <a:cubicBezTo>
                      <a:pt x="99" y="107"/>
                      <a:pt x="127" y="215"/>
                      <a:pt x="193" y="334"/>
                    </a:cubicBezTo>
                    <a:cubicBezTo>
                      <a:pt x="283" y="495"/>
                      <a:pt x="425" y="638"/>
                      <a:pt x="548" y="775"/>
                    </a:cubicBezTo>
                    <a:cubicBezTo>
                      <a:pt x="809" y="1066"/>
                      <a:pt x="1098" y="1331"/>
                      <a:pt x="1433" y="1538"/>
                    </a:cubicBezTo>
                    <a:cubicBezTo>
                      <a:pt x="1693" y="1699"/>
                      <a:pt x="1987" y="1825"/>
                      <a:pt x="2292" y="1825"/>
                    </a:cubicBezTo>
                    <a:cubicBezTo>
                      <a:pt x="2306" y="1825"/>
                      <a:pt x="2320" y="1825"/>
                      <a:pt x="2334" y="1824"/>
                    </a:cubicBezTo>
                    <a:cubicBezTo>
                      <a:pt x="2598" y="1814"/>
                      <a:pt x="2891" y="1659"/>
                      <a:pt x="2919" y="1397"/>
                    </a:cubicBezTo>
                    <a:cubicBezTo>
                      <a:pt x="2945" y="1150"/>
                      <a:pt x="2731" y="948"/>
                      <a:pt x="2527" y="807"/>
                    </a:cubicBezTo>
                    <a:cubicBezTo>
                      <a:pt x="1843" y="332"/>
                      <a:pt x="1044" y="1"/>
                      <a:pt x="2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54" name="Google Shape;2954;p29"/>
              <p:cNvSpPr/>
              <p:nvPr/>
            </p:nvSpPr>
            <p:spPr>
              <a:xfrm>
                <a:off x="1821050" y="613825"/>
                <a:ext cx="33025" cy="85325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3413" extrusionOk="0">
                    <a:moveTo>
                      <a:pt x="923" y="0"/>
                    </a:moveTo>
                    <a:cubicBezTo>
                      <a:pt x="896" y="0"/>
                      <a:pt x="873" y="27"/>
                      <a:pt x="858" y="53"/>
                    </a:cubicBezTo>
                    <a:cubicBezTo>
                      <a:pt x="364" y="850"/>
                      <a:pt x="63" y="1785"/>
                      <a:pt x="10" y="2723"/>
                    </a:cubicBezTo>
                    <a:cubicBezTo>
                      <a:pt x="1" y="2870"/>
                      <a:pt x="0" y="3022"/>
                      <a:pt x="55" y="3159"/>
                    </a:cubicBezTo>
                    <a:cubicBezTo>
                      <a:pt x="112" y="3295"/>
                      <a:pt x="239" y="3413"/>
                      <a:pt x="387" y="3413"/>
                    </a:cubicBezTo>
                    <a:cubicBezTo>
                      <a:pt x="387" y="3413"/>
                      <a:pt x="388" y="3413"/>
                      <a:pt x="389" y="3413"/>
                    </a:cubicBezTo>
                    <a:cubicBezTo>
                      <a:pt x="521" y="3413"/>
                      <a:pt x="638" y="3323"/>
                      <a:pt x="728" y="3224"/>
                    </a:cubicBezTo>
                    <a:cubicBezTo>
                      <a:pt x="1126" y="2793"/>
                      <a:pt x="1240" y="2174"/>
                      <a:pt x="1281" y="1588"/>
                    </a:cubicBezTo>
                    <a:cubicBezTo>
                      <a:pt x="1299" y="1309"/>
                      <a:pt x="1320" y="985"/>
                      <a:pt x="1230" y="715"/>
                    </a:cubicBezTo>
                    <a:cubicBezTo>
                      <a:pt x="1156" y="493"/>
                      <a:pt x="1044" y="308"/>
                      <a:pt x="983" y="71"/>
                    </a:cubicBezTo>
                    <a:cubicBezTo>
                      <a:pt x="975" y="42"/>
                      <a:pt x="962" y="6"/>
                      <a:pt x="931" y="1"/>
                    </a:cubicBezTo>
                    <a:cubicBezTo>
                      <a:pt x="928" y="0"/>
                      <a:pt x="926" y="0"/>
                      <a:pt x="9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55" name="Google Shape;2955;p29"/>
              <p:cNvSpPr/>
              <p:nvPr/>
            </p:nvSpPr>
            <p:spPr>
              <a:xfrm>
                <a:off x="1843525" y="614825"/>
                <a:ext cx="5227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3820" extrusionOk="0">
                    <a:moveTo>
                      <a:pt x="66" y="0"/>
                    </a:moveTo>
                    <a:cubicBezTo>
                      <a:pt x="1" y="327"/>
                      <a:pt x="180" y="651"/>
                      <a:pt x="297" y="944"/>
                    </a:cubicBezTo>
                    <a:cubicBezTo>
                      <a:pt x="416" y="1247"/>
                      <a:pt x="424" y="1613"/>
                      <a:pt x="517" y="1929"/>
                    </a:cubicBezTo>
                    <a:cubicBezTo>
                      <a:pt x="686" y="2495"/>
                      <a:pt x="926" y="3040"/>
                      <a:pt x="1231" y="3546"/>
                    </a:cubicBezTo>
                    <a:lnTo>
                      <a:pt x="1229" y="3546"/>
                    </a:lnTo>
                    <a:cubicBezTo>
                      <a:pt x="1302" y="3667"/>
                      <a:pt x="1396" y="3797"/>
                      <a:pt x="1535" y="3817"/>
                    </a:cubicBezTo>
                    <a:cubicBezTo>
                      <a:pt x="1548" y="3819"/>
                      <a:pt x="1560" y="3819"/>
                      <a:pt x="1572" y="3819"/>
                    </a:cubicBezTo>
                    <a:cubicBezTo>
                      <a:pt x="1649" y="3819"/>
                      <a:pt x="1724" y="3786"/>
                      <a:pt x="1786" y="3741"/>
                    </a:cubicBezTo>
                    <a:cubicBezTo>
                      <a:pt x="2054" y="3541"/>
                      <a:pt x="2091" y="3150"/>
                      <a:pt x="2025" y="2822"/>
                    </a:cubicBezTo>
                    <a:cubicBezTo>
                      <a:pt x="1914" y="2275"/>
                      <a:pt x="1590" y="1794"/>
                      <a:pt x="1237" y="1362"/>
                    </a:cubicBezTo>
                    <a:cubicBezTo>
                      <a:pt x="1022" y="1098"/>
                      <a:pt x="760" y="880"/>
                      <a:pt x="528" y="634"/>
                    </a:cubicBezTo>
                    <a:cubicBezTo>
                      <a:pt x="343" y="435"/>
                      <a:pt x="301" y="153"/>
                      <a:pt x="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56" name="Google Shape;2956;p29"/>
              <p:cNvSpPr/>
              <p:nvPr/>
            </p:nvSpPr>
            <p:spPr>
              <a:xfrm>
                <a:off x="1819925" y="344725"/>
                <a:ext cx="43275" cy="28545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1418" extrusionOk="0">
                    <a:moveTo>
                      <a:pt x="1508" y="1"/>
                    </a:moveTo>
                    <a:cubicBezTo>
                      <a:pt x="1436" y="1"/>
                      <a:pt x="1366" y="39"/>
                      <a:pt x="1340" y="128"/>
                    </a:cubicBezTo>
                    <a:cubicBezTo>
                      <a:pt x="528" y="2948"/>
                      <a:pt x="1" y="5914"/>
                      <a:pt x="484" y="8842"/>
                    </a:cubicBezTo>
                    <a:cubicBezTo>
                      <a:pt x="624" y="9682"/>
                      <a:pt x="849" y="10504"/>
                      <a:pt x="1166" y="11295"/>
                    </a:cubicBezTo>
                    <a:cubicBezTo>
                      <a:pt x="1200" y="11380"/>
                      <a:pt x="1277" y="11417"/>
                      <a:pt x="1352" y="11417"/>
                    </a:cubicBezTo>
                    <a:cubicBezTo>
                      <a:pt x="1464" y="11417"/>
                      <a:pt x="1571" y="11333"/>
                      <a:pt x="1518" y="11203"/>
                    </a:cubicBezTo>
                    <a:lnTo>
                      <a:pt x="1519" y="11203"/>
                    </a:lnTo>
                    <a:cubicBezTo>
                      <a:pt x="420" y="8466"/>
                      <a:pt x="502" y="5448"/>
                      <a:pt x="1094" y="2605"/>
                    </a:cubicBezTo>
                    <a:cubicBezTo>
                      <a:pt x="1259" y="1804"/>
                      <a:pt x="1465" y="1013"/>
                      <a:pt x="1691" y="227"/>
                    </a:cubicBezTo>
                    <a:cubicBezTo>
                      <a:pt x="1730" y="91"/>
                      <a:pt x="1618" y="1"/>
                      <a:pt x="15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  <p:grpSp>
          <p:nvGrpSpPr>
            <p:cNvPr id="2957" name="Google Shape;2957;p29"/>
            <p:cNvGrpSpPr/>
            <p:nvPr/>
          </p:nvGrpSpPr>
          <p:grpSpPr>
            <a:xfrm rot="-3860670" flipH="1">
              <a:off x="1166560" y="223706"/>
              <a:ext cx="470898" cy="1125767"/>
              <a:chOff x="1763800" y="344725"/>
              <a:chExt cx="152925" cy="365600"/>
            </a:xfrm>
          </p:grpSpPr>
          <p:sp>
            <p:nvSpPr>
              <p:cNvPr id="2958" name="Google Shape;2958;p29"/>
              <p:cNvSpPr/>
              <p:nvPr/>
            </p:nvSpPr>
            <p:spPr>
              <a:xfrm>
                <a:off x="1832375" y="420775"/>
                <a:ext cx="70575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33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6" y="664"/>
                      <a:pt x="280" y="1311"/>
                      <a:pt x="615" y="1887"/>
                    </a:cubicBezTo>
                    <a:cubicBezTo>
                      <a:pt x="683" y="2004"/>
                      <a:pt x="759" y="2130"/>
                      <a:pt x="842" y="2256"/>
                    </a:cubicBezTo>
                    <a:cubicBezTo>
                      <a:pt x="1096" y="2641"/>
                      <a:pt x="1415" y="3038"/>
                      <a:pt x="1780" y="3246"/>
                    </a:cubicBezTo>
                    <a:cubicBezTo>
                      <a:pt x="1928" y="3330"/>
                      <a:pt x="2101" y="3394"/>
                      <a:pt x="2267" y="3394"/>
                    </a:cubicBezTo>
                    <a:cubicBezTo>
                      <a:pt x="2359" y="3394"/>
                      <a:pt x="2449" y="3375"/>
                      <a:pt x="2530" y="3328"/>
                    </a:cubicBezTo>
                    <a:cubicBezTo>
                      <a:pt x="2736" y="3209"/>
                      <a:pt x="2822" y="2942"/>
                      <a:pt x="2789" y="2705"/>
                    </a:cubicBezTo>
                    <a:cubicBezTo>
                      <a:pt x="2757" y="2469"/>
                      <a:pt x="2627" y="2258"/>
                      <a:pt x="2487" y="2065"/>
                    </a:cubicBezTo>
                    <a:cubicBezTo>
                      <a:pt x="2178" y="1642"/>
                      <a:pt x="1745" y="1305"/>
                      <a:pt x="1356" y="957"/>
                    </a:cubicBezTo>
                    <a:cubicBezTo>
                      <a:pt x="942" y="587"/>
                      <a:pt x="488" y="266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59" name="Google Shape;2959;p29"/>
              <p:cNvSpPr/>
              <p:nvPr/>
            </p:nvSpPr>
            <p:spPr>
              <a:xfrm>
                <a:off x="1763800" y="418950"/>
                <a:ext cx="70650" cy="81925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277" extrusionOk="0">
                    <a:moveTo>
                      <a:pt x="2822" y="1"/>
                    </a:moveTo>
                    <a:lnTo>
                      <a:pt x="2822" y="1"/>
                    </a:lnTo>
                    <a:cubicBezTo>
                      <a:pt x="2822" y="12"/>
                      <a:pt x="2268" y="249"/>
                      <a:pt x="2213" y="281"/>
                    </a:cubicBezTo>
                    <a:cubicBezTo>
                      <a:pt x="2036" y="386"/>
                      <a:pt x="1878" y="511"/>
                      <a:pt x="1694" y="600"/>
                    </a:cubicBezTo>
                    <a:cubicBezTo>
                      <a:pt x="1301" y="791"/>
                      <a:pt x="970" y="1126"/>
                      <a:pt x="666" y="1438"/>
                    </a:cubicBezTo>
                    <a:lnTo>
                      <a:pt x="666" y="1437"/>
                    </a:lnTo>
                    <a:cubicBezTo>
                      <a:pt x="474" y="1636"/>
                      <a:pt x="289" y="1848"/>
                      <a:pt x="170" y="2096"/>
                    </a:cubicBezTo>
                    <a:cubicBezTo>
                      <a:pt x="50" y="2346"/>
                      <a:pt x="1" y="2638"/>
                      <a:pt x="87" y="2901"/>
                    </a:cubicBezTo>
                    <a:cubicBezTo>
                      <a:pt x="150" y="3094"/>
                      <a:pt x="312" y="3276"/>
                      <a:pt x="515" y="3276"/>
                    </a:cubicBezTo>
                    <a:cubicBezTo>
                      <a:pt x="613" y="3276"/>
                      <a:pt x="706" y="3235"/>
                      <a:pt x="793" y="3191"/>
                    </a:cubicBezTo>
                    <a:cubicBezTo>
                      <a:pt x="1996" y="2589"/>
                      <a:pt x="2826" y="1351"/>
                      <a:pt x="2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60" name="Google Shape;2960;p29"/>
              <p:cNvSpPr/>
              <p:nvPr/>
            </p:nvSpPr>
            <p:spPr>
              <a:xfrm>
                <a:off x="1834750" y="518625"/>
                <a:ext cx="7860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294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6" y="285"/>
                      <a:pt x="116" y="574"/>
                      <a:pt x="249" y="856"/>
                    </a:cubicBezTo>
                    <a:cubicBezTo>
                      <a:pt x="438" y="1252"/>
                      <a:pt x="718" y="1642"/>
                      <a:pt x="1005" y="1973"/>
                    </a:cubicBezTo>
                    <a:cubicBezTo>
                      <a:pt x="1382" y="2407"/>
                      <a:pt x="1860" y="2772"/>
                      <a:pt x="2415" y="2920"/>
                    </a:cubicBezTo>
                    <a:cubicBezTo>
                      <a:pt x="2485" y="2939"/>
                      <a:pt x="2555" y="2949"/>
                      <a:pt x="2624" y="2949"/>
                    </a:cubicBezTo>
                    <a:cubicBezTo>
                      <a:pt x="2823" y="2949"/>
                      <a:pt x="3005" y="2862"/>
                      <a:pt x="3092" y="2646"/>
                    </a:cubicBezTo>
                    <a:cubicBezTo>
                      <a:pt x="3143" y="2520"/>
                      <a:pt x="3144" y="2379"/>
                      <a:pt x="3124" y="2246"/>
                    </a:cubicBezTo>
                    <a:cubicBezTo>
                      <a:pt x="3059" y="1803"/>
                      <a:pt x="2774" y="1418"/>
                      <a:pt x="2425" y="1137"/>
                    </a:cubicBezTo>
                    <a:cubicBezTo>
                      <a:pt x="2403" y="1120"/>
                      <a:pt x="2380" y="1102"/>
                      <a:pt x="2357" y="1084"/>
                    </a:cubicBezTo>
                    <a:cubicBezTo>
                      <a:pt x="2024" y="833"/>
                      <a:pt x="1640" y="656"/>
                      <a:pt x="1260" y="480"/>
                    </a:cubicBezTo>
                    <a:cubicBezTo>
                      <a:pt x="867" y="298"/>
                      <a:pt x="435" y="61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61" name="Google Shape;2961;p29"/>
              <p:cNvSpPr/>
              <p:nvPr/>
            </p:nvSpPr>
            <p:spPr>
              <a:xfrm>
                <a:off x="1783325" y="517725"/>
                <a:ext cx="54600" cy="94375"/>
              </a:xfrm>
              <a:custGeom>
                <a:avLst/>
                <a:gdLst/>
                <a:ahLst/>
                <a:cxnLst/>
                <a:rect l="l" t="t" r="r" b="b"/>
                <a:pathLst>
                  <a:path w="2184" h="3775" extrusionOk="0">
                    <a:moveTo>
                      <a:pt x="2064" y="1"/>
                    </a:moveTo>
                    <a:lnTo>
                      <a:pt x="2064" y="1"/>
                    </a:lnTo>
                    <a:cubicBezTo>
                      <a:pt x="1431" y="274"/>
                      <a:pt x="1019" y="1015"/>
                      <a:pt x="683" y="1579"/>
                    </a:cubicBezTo>
                    <a:cubicBezTo>
                      <a:pt x="358" y="2128"/>
                      <a:pt x="24" y="2710"/>
                      <a:pt x="5" y="3348"/>
                    </a:cubicBezTo>
                    <a:cubicBezTo>
                      <a:pt x="0" y="3484"/>
                      <a:pt x="19" y="3638"/>
                      <a:pt x="127" y="3721"/>
                    </a:cubicBezTo>
                    <a:cubicBezTo>
                      <a:pt x="177" y="3759"/>
                      <a:pt x="234" y="3775"/>
                      <a:pt x="294" y="3775"/>
                    </a:cubicBezTo>
                    <a:cubicBezTo>
                      <a:pt x="409" y="3775"/>
                      <a:pt x="535" y="3717"/>
                      <a:pt x="636" y="3652"/>
                    </a:cubicBezTo>
                    <a:cubicBezTo>
                      <a:pt x="1507" y="3094"/>
                      <a:pt x="1843" y="2219"/>
                      <a:pt x="2063" y="1257"/>
                    </a:cubicBezTo>
                    <a:cubicBezTo>
                      <a:pt x="2112" y="1046"/>
                      <a:pt x="2184" y="787"/>
                      <a:pt x="2138" y="571"/>
                    </a:cubicBezTo>
                    <a:cubicBezTo>
                      <a:pt x="2096" y="362"/>
                      <a:pt x="2054" y="225"/>
                      <a:pt x="2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62" name="Google Shape;2962;p29"/>
              <p:cNvSpPr/>
              <p:nvPr/>
            </p:nvSpPr>
            <p:spPr>
              <a:xfrm>
                <a:off x="1843075" y="612225"/>
                <a:ext cx="736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826" extrusionOk="0">
                    <a:moveTo>
                      <a:pt x="205" y="1"/>
                    </a:moveTo>
                    <a:cubicBezTo>
                      <a:pt x="137" y="1"/>
                      <a:pt x="69" y="3"/>
                      <a:pt x="0" y="7"/>
                    </a:cubicBezTo>
                    <a:cubicBezTo>
                      <a:pt x="99" y="107"/>
                      <a:pt x="127" y="215"/>
                      <a:pt x="193" y="334"/>
                    </a:cubicBezTo>
                    <a:cubicBezTo>
                      <a:pt x="283" y="495"/>
                      <a:pt x="425" y="638"/>
                      <a:pt x="548" y="775"/>
                    </a:cubicBezTo>
                    <a:cubicBezTo>
                      <a:pt x="809" y="1066"/>
                      <a:pt x="1098" y="1331"/>
                      <a:pt x="1433" y="1538"/>
                    </a:cubicBezTo>
                    <a:cubicBezTo>
                      <a:pt x="1693" y="1699"/>
                      <a:pt x="1987" y="1825"/>
                      <a:pt x="2292" y="1825"/>
                    </a:cubicBezTo>
                    <a:cubicBezTo>
                      <a:pt x="2306" y="1825"/>
                      <a:pt x="2320" y="1825"/>
                      <a:pt x="2334" y="1824"/>
                    </a:cubicBezTo>
                    <a:cubicBezTo>
                      <a:pt x="2598" y="1814"/>
                      <a:pt x="2891" y="1659"/>
                      <a:pt x="2919" y="1397"/>
                    </a:cubicBezTo>
                    <a:cubicBezTo>
                      <a:pt x="2945" y="1150"/>
                      <a:pt x="2731" y="948"/>
                      <a:pt x="2527" y="807"/>
                    </a:cubicBezTo>
                    <a:cubicBezTo>
                      <a:pt x="1843" y="332"/>
                      <a:pt x="1044" y="1"/>
                      <a:pt x="2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63" name="Google Shape;2963;p29"/>
              <p:cNvSpPr/>
              <p:nvPr/>
            </p:nvSpPr>
            <p:spPr>
              <a:xfrm>
                <a:off x="1821050" y="613825"/>
                <a:ext cx="33025" cy="85325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3413" extrusionOk="0">
                    <a:moveTo>
                      <a:pt x="923" y="0"/>
                    </a:moveTo>
                    <a:cubicBezTo>
                      <a:pt x="896" y="0"/>
                      <a:pt x="873" y="27"/>
                      <a:pt x="858" y="53"/>
                    </a:cubicBezTo>
                    <a:cubicBezTo>
                      <a:pt x="364" y="850"/>
                      <a:pt x="63" y="1785"/>
                      <a:pt x="10" y="2723"/>
                    </a:cubicBezTo>
                    <a:cubicBezTo>
                      <a:pt x="1" y="2870"/>
                      <a:pt x="0" y="3022"/>
                      <a:pt x="55" y="3159"/>
                    </a:cubicBezTo>
                    <a:cubicBezTo>
                      <a:pt x="112" y="3295"/>
                      <a:pt x="239" y="3413"/>
                      <a:pt x="387" y="3413"/>
                    </a:cubicBezTo>
                    <a:cubicBezTo>
                      <a:pt x="387" y="3413"/>
                      <a:pt x="388" y="3413"/>
                      <a:pt x="389" y="3413"/>
                    </a:cubicBezTo>
                    <a:cubicBezTo>
                      <a:pt x="521" y="3413"/>
                      <a:pt x="638" y="3323"/>
                      <a:pt x="728" y="3224"/>
                    </a:cubicBezTo>
                    <a:cubicBezTo>
                      <a:pt x="1126" y="2793"/>
                      <a:pt x="1240" y="2174"/>
                      <a:pt x="1281" y="1588"/>
                    </a:cubicBezTo>
                    <a:cubicBezTo>
                      <a:pt x="1299" y="1309"/>
                      <a:pt x="1320" y="985"/>
                      <a:pt x="1230" y="715"/>
                    </a:cubicBezTo>
                    <a:cubicBezTo>
                      <a:pt x="1156" y="493"/>
                      <a:pt x="1044" y="308"/>
                      <a:pt x="983" y="71"/>
                    </a:cubicBezTo>
                    <a:cubicBezTo>
                      <a:pt x="975" y="42"/>
                      <a:pt x="962" y="6"/>
                      <a:pt x="931" y="1"/>
                    </a:cubicBezTo>
                    <a:cubicBezTo>
                      <a:pt x="928" y="0"/>
                      <a:pt x="926" y="0"/>
                      <a:pt x="9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64" name="Google Shape;2964;p29"/>
              <p:cNvSpPr/>
              <p:nvPr/>
            </p:nvSpPr>
            <p:spPr>
              <a:xfrm>
                <a:off x="1843525" y="614825"/>
                <a:ext cx="5227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3820" extrusionOk="0">
                    <a:moveTo>
                      <a:pt x="66" y="0"/>
                    </a:moveTo>
                    <a:cubicBezTo>
                      <a:pt x="1" y="327"/>
                      <a:pt x="180" y="651"/>
                      <a:pt x="297" y="944"/>
                    </a:cubicBezTo>
                    <a:cubicBezTo>
                      <a:pt x="416" y="1247"/>
                      <a:pt x="424" y="1613"/>
                      <a:pt x="517" y="1929"/>
                    </a:cubicBezTo>
                    <a:cubicBezTo>
                      <a:pt x="686" y="2495"/>
                      <a:pt x="926" y="3040"/>
                      <a:pt x="1231" y="3546"/>
                    </a:cubicBezTo>
                    <a:lnTo>
                      <a:pt x="1229" y="3546"/>
                    </a:lnTo>
                    <a:cubicBezTo>
                      <a:pt x="1302" y="3667"/>
                      <a:pt x="1396" y="3797"/>
                      <a:pt x="1535" y="3817"/>
                    </a:cubicBezTo>
                    <a:cubicBezTo>
                      <a:pt x="1548" y="3819"/>
                      <a:pt x="1560" y="3819"/>
                      <a:pt x="1572" y="3819"/>
                    </a:cubicBezTo>
                    <a:cubicBezTo>
                      <a:pt x="1649" y="3819"/>
                      <a:pt x="1724" y="3786"/>
                      <a:pt x="1786" y="3741"/>
                    </a:cubicBezTo>
                    <a:cubicBezTo>
                      <a:pt x="2054" y="3541"/>
                      <a:pt x="2091" y="3150"/>
                      <a:pt x="2025" y="2822"/>
                    </a:cubicBezTo>
                    <a:cubicBezTo>
                      <a:pt x="1914" y="2275"/>
                      <a:pt x="1590" y="1794"/>
                      <a:pt x="1237" y="1362"/>
                    </a:cubicBezTo>
                    <a:cubicBezTo>
                      <a:pt x="1022" y="1098"/>
                      <a:pt x="760" y="880"/>
                      <a:pt x="528" y="634"/>
                    </a:cubicBezTo>
                    <a:cubicBezTo>
                      <a:pt x="343" y="435"/>
                      <a:pt x="301" y="153"/>
                      <a:pt x="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65" name="Google Shape;2965;p29"/>
              <p:cNvSpPr/>
              <p:nvPr/>
            </p:nvSpPr>
            <p:spPr>
              <a:xfrm>
                <a:off x="1819925" y="344725"/>
                <a:ext cx="43275" cy="28545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1418" extrusionOk="0">
                    <a:moveTo>
                      <a:pt x="1508" y="1"/>
                    </a:moveTo>
                    <a:cubicBezTo>
                      <a:pt x="1436" y="1"/>
                      <a:pt x="1366" y="39"/>
                      <a:pt x="1340" y="128"/>
                    </a:cubicBezTo>
                    <a:cubicBezTo>
                      <a:pt x="528" y="2948"/>
                      <a:pt x="1" y="5914"/>
                      <a:pt x="484" y="8842"/>
                    </a:cubicBezTo>
                    <a:cubicBezTo>
                      <a:pt x="624" y="9682"/>
                      <a:pt x="849" y="10504"/>
                      <a:pt x="1166" y="11295"/>
                    </a:cubicBezTo>
                    <a:cubicBezTo>
                      <a:pt x="1200" y="11380"/>
                      <a:pt x="1277" y="11417"/>
                      <a:pt x="1352" y="11417"/>
                    </a:cubicBezTo>
                    <a:cubicBezTo>
                      <a:pt x="1464" y="11417"/>
                      <a:pt x="1571" y="11333"/>
                      <a:pt x="1518" y="11203"/>
                    </a:cubicBezTo>
                    <a:lnTo>
                      <a:pt x="1519" y="11203"/>
                    </a:lnTo>
                    <a:cubicBezTo>
                      <a:pt x="420" y="8466"/>
                      <a:pt x="502" y="5448"/>
                      <a:pt x="1094" y="2605"/>
                    </a:cubicBezTo>
                    <a:cubicBezTo>
                      <a:pt x="1259" y="1804"/>
                      <a:pt x="1465" y="1013"/>
                      <a:pt x="1691" y="227"/>
                    </a:cubicBezTo>
                    <a:cubicBezTo>
                      <a:pt x="1730" y="91"/>
                      <a:pt x="1618" y="1"/>
                      <a:pt x="15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  <p:grpSp>
          <p:nvGrpSpPr>
            <p:cNvPr id="2966" name="Google Shape;2966;p29"/>
            <p:cNvGrpSpPr/>
            <p:nvPr/>
          </p:nvGrpSpPr>
          <p:grpSpPr>
            <a:xfrm rot="5400000" flipH="1">
              <a:off x="-227337" y="-222212"/>
              <a:ext cx="2919945" cy="2947964"/>
              <a:chOff x="3206750" y="1492575"/>
              <a:chExt cx="634550" cy="640625"/>
            </a:xfrm>
          </p:grpSpPr>
          <p:sp>
            <p:nvSpPr>
              <p:cNvPr id="2967" name="Google Shape;2967;p29"/>
              <p:cNvSpPr/>
              <p:nvPr/>
            </p:nvSpPr>
            <p:spPr>
              <a:xfrm>
                <a:off x="3640100" y="1492575"/>
                <a:ext cx="201200" cy="620150"/>
              </a:xfrm>
              <a:custGeom>
                <a:avLst/>
                <a:gdLst/>
                <a:ahLst/>
                <a:cxnLst/>
                <a:rect l="l" t="t" r="r" b="b"/>
                <a:pathLst>
                  <a:path w="8048" h="24806" extrusionOk="0">
                    <a:moveTo>
                      <a:pt x="3197" y="1"/>
                    </a:moveTo>
                    <a:cubicBezTo>
                      <a:pt x="1007" y="3699"/>
                      <a:pt x="0" y="8086"/>
                      <a:pt x="359" y="12369"/>
                    </a:cubicBezTo>
                    <a:cubicBezTo>
                      <a:pt x="722" y="16709"/>
                      <a:pt x="3292" y="20086"/>
                      <a:pt x="5979" y="23333"/>
                    </a:cubicBezTo>
                    <a:cubicBezTo>
                      <a:pt x="6486" y="23945"/>
                      <a:pt x="7182" y="24800"/>
                      <a:pt x="8043" y="24806"/>
                    </a:cubicBezTo>
                    <a:cubicBezTo>
                      <a:pt x="8048" y="23639"/>
                      <a:pt x="7493" y="22677"/>
                      <a:pt x="7426" y="21546"/>
                    </a:cubicBezTo>
                    <a:cubicBezTo>
                      <a:pt x="7337" y="20021"/>
                      <a:pt x="7756" y="18503"/>
                      <a:pt x="7831" y="16985"/>
                    </a:cubicBezTo>
                    <a:cubicBezTo>
                      <a:pt x="7956" y="14181"/>
                      <a:pt x="7795" y="11365"/>
                      <a:pt x="7347" y="8595"/>
                    </a:cubicBezTo>
                    <a:cubicBezTo>
                      <a:pt x="6827" y="5377"/>
                      <a:pt x="5775" y="1995"/>
                      <a:pt x="319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68" name="Google Shape;2968;p29"/>
              <p:cNvSpPr/>
              <p:nvPr/>
            </p:nvSpPr>
            <p:spPr>
              <a:xfrm>
                <a:off x="3363225" y="1696950"/>
                <a:ext cx="477975" cy="436250"/>
              </a:xfrm>
              <a:custGeom>
                <a:avLst/>
                <a:gdLst/>
                <a:ahLst/>
                <a:cxnLst/>
                <a:rect l="l" t="t" r="r" b="b"/>
                <a:pathLst>
                  <a:path w="19119" h="17450" extrusionOk="0">
                    <a:moveTo>
                      <a:pt x="1" y="0"/>
                    </a:moveTo>
                    <a:cubicBezTo>
                      <a:pt x="140" y="1541"/>
                      <a:pt x="886" y="2953"/>
                      <a:pt x="1617" y="4317"/>
                    </a:cubicBezTo>
                    <a:cubicBezTo>
                      <a:pt x="3252" y="7368"/>
                      <a:pt x="5038" y="10772"/>
                      <a:pt x="7764" y="13006"/>
                    </a:cubicBezTo>
                    <a:cubicBezTo>
                      <a:pt x="9222" y="14201"/>
                      <a:pt x="11463" y="14916"/>
                      <a:pt x="13206" y="15595"/>
                    </a:cubicBezTo>
                    <a:cubicBezTo>
                      <a:pt x="15131" y="16346"/>
                      <a:pt x="17108" y="16966"/>
                      <a:pt x="19118" y="17450"/>
                    </a:cubicBezTo>
                    <a:cubicBezTo>
                      <a:pt x="18431" y="17284"/>
                      <a:pt x="17261" y="14495"/>
                      <a:pt x="17078" y="13853"/>
                    </a:cubicBezTo>
                    <a:cubicBezTo>
                      <a:pt x="16690" y="12479"/>
                      <a:pt x="16429" y="11345"/>
                      <a:pt x="15568" y="10115"/>
                    </a:cubicBezTo>
                    <a:cubicBezTo>
                      <a:pt x="14581" y="8706"/>
                      <a:pt x="13321" y="7511"/>
                      <a:pt x="12028" y="6374"/>
                    </a:cubicBezTo>
                    <a:cubicBezTo>
                      <a:pt x="8566" y="3331"/>
                      <a:pt x="4580" y="529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69" name="Google Shape;2969;p29"/>
              <p:cNvSpPr/>
              <p:nvPr/>
            </p:nvSpPr>
            <p:spPr>
              <a:xfrm>
                <a:off x="3206750" y="1940350"/>
                <a:ext cx="518175" cy="172375"/>
              </a:xfrm>
              <a:custGeom>
                <a:avLst/>
                <a:gdLst/>
                <a:ahLst/>
                <a:cxnLst/>
                <a:rect l="l" t="t" r="r" b="b"/>
                <a:pathLst>
                  <a:path w="20727" h="6895" extrusionOk="0">
                    <a:moveTo>
                      <a:pt x="1" y="189"/>
                    </a:moveTo>
                    <a:cubicBezTo>
                      <a:pt x="1" y="189"/>
                      <a:pt x="1" y="189"/>
                      <a:pt x="1" y="189"/>
                    </a:cubicBezTo>
                    <a:lnTo>
                      <a:pt x="1" y="189"/>
                    </a:lnTo>
                    <a:cubicBezTo>
                      <a:pt x="1" y="189"/>
                      <a:pt x="1" y="189"/>
                      <a:pt x="1" y="189"/>
                    </a:cubicBezTo>
                    <a:close/>
                    <a:moveTo>
                      <a:pt x="2931" y="1"/>
                    </a:moveTo>
                    <a:cubicBezTo>
                      <a:pt x="2832" y="1"/>
                      <a:pt x="2732" y="2"/>
                      <a:pt x="2632" y="3"/>
                    </a:cubicBezTo>
                    <a:cubicBezTo>
                      <a:pt x="2355" y="6"/>
                      <a:pt x="930" y="238"/>
                      <a:pt x="296" y="238"/>
                    </a:cubicBezTo>
                    <a:cubicBezTo>
                      <a:pt x="141" y="238"/>
                      <a:pt x="33" y="224"/>
                      <a:pt x="1" y="189"/>
                    </a:cubicBezTo>
                    <a:lnTo>
                      <a:pt x="1" y="189"/>
                    </a:lnTo>
                    <a:cubicBezTo>
                      <a:pt x="3912" y="4412"/>
                      <a:pt x="9632" y="6894"/>
                      <a:pt x="15385" y="6894"/>
                    </a:cubicBezTo>
                    <a:cubicBezTo>
                      <a:pt x="15592" y="6894"/>
                      <a:pt x="15800" y="6891"/>
                      <a:pt x="16007" y="6885"/>
                    </a:cubicBezTo>
                    <a:cubicBezTo>
                      <a:pt x="17200" y="6847"/>
                      <a:pt x="18476" y="6343"/>
                      <a:pt x="19667" y="6132"/>
                    </a:cubicBezTo>
                    <a:cubicBezTo>
                      <a:pt x="20047" y="6063"/>
                      <a:pt x="20455" y="5987"/>
                      <a:pt x="20727" y="5713"/>
                    </a:cubicBezTo>
                    <a:cubicBezTo>
                      <a:pt x="19498" y="4696"/>
                      <a:pt x="17694" y="4006"/>
                      <a:pt x="16256" y="3328"/>
                    </a:cubicBezTo>
                    <a:cubicBezTo>
                      <a:pt x="14536" y="2519"/>
                      <a:pt x="12765" y="1814"/>
                      <a:pt x="10946" y="1264"/>
                    </a:cubicBezTo>
                    <a:cubicBezTo>
                      <a:pt x="9148" y="719"/>
                      <a:pt x="7302" y="322"/>
                      <a:pt x="5432" y="131"/>
                    </a:cubicBezTo>
                    <a:cubicBezTo>
                      <a:pt x="4601" y="46"/>
                      <a:pt x="3767" y="1"/>
                      <a:pt x="293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0" name="Google Shape;2970;p29"/>
              <p:cNvSpPr/>
              <p:nvPr/>
            </p:nvSpPr>
            <p:spPr>
              <a:xfrm>
                <a:off x="3266900" y="1981500"/>
                <a:ext cx="35325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1413" h="973" extrusionOk="0">
                    <a:moveTo>
                      <a:pt x="108" y="0"/>
                    </a:moveTo>
                    <a:cubicBezTo>
                      <a:pt x="79" y="0"/>
                      <a:pt x="50" y="13"/>
                      <a:pt x="31" y="38"/>
                    </a:cubicBezTo>
                    <a:cubicBezTo>
                      <a:pt x="0" y="80"/>
                      <a:pt x="8" y="140"/>
                      <a:pt x="50" y="172"/>
                    </a:cubicBezTo>
                    <a:cubicBezTo>
                      <a:pt x="433" y="460"/>
                      <a:pt x="839" y="726"/>
                      <a:pt x="1256" y="960"/>
                    </a:cubicBezTo>
                    <a:cubicBezTo>
                      <a:pt x="1272" y="969"/>
                      <a:pt x="1287" y="972"/>
                      <a:pt x="1304" y="972"/>
                    </a:cubicBezTo>
                    <a:cubicBezTo>
                      <a:pt x="1337" y="972"/>
                      <a:pt x="1369" y="954"/>
                      <a:pt x="1387" y="923"/>
                    </a:cubicBezTo>
                    <a:cubicBezTo>
                      <a:pt x="1412" y="878"/>
                      <a:pt x="1395" y="820"/>
                      <a:pt x="1350" y="794"/>
                    </a:cubicBezTo>
                    <a:cubicBezTo>
                      <a:pt x="940" y="564"/>
                      <a:pt x="541" y="303"/>
                      <a:pt x="165" y="19"/>
                    </a:cubicBezTo>
                    <a:cubicBezTo>
                      <a:pt x="147" y="6"/>
                      <a:pt x="127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1" name="Google Shape;2971;p29"/>
              <p:cNvSpPr/>
              <p:nvPr/>
            </p:nvSpPr>
            <p:spPr>
              <a:xfrm>
                <a:off x="3322500" y="2020625"/>
                <a:ext cx="17825" cy="12025"/>
              </a:xfrm>
              <a:custGeom>
                <a:avLst/>
                <a:gdLst/>
                <a:ahLst/>
                <a:cxnLst/>
                <a:rect l="l" t="t" r="r" b="b"/>
                <a:pathLst>
                  <a:path w="713" h="481" extrusionOk="0">
                    <a:moveTo>
                      <a:pt x="109" y="0"/>
                    </a:moveTo>
                    <a:cubicBezTo>
                      <a:pt x="77" y="0"/>
                      <a:pt x="45" y="17"/>
                      <a:pt x="27" y="47"/>
                    </a:cubicBezTo>
                    <a:cubicBezTo>
                      <a:pt x="0" y="93"/>
                      <a:pt x="16" y="151"/>
                      <a:pt x="61" y="178"/>
                    </a:cubicBezTo>
                    <a:lnTo>
                      <a:pt x="556" y="467"/>
                    </a:lnTo>
                    <a:cubicBezTo>
                      <a:pt x="571" y="476"/>
                      <a:pt x="588" y="479"/>
                      <a:pt x="604" y="479"/>
                    </a:cubicBezTo>
                    <a:lnTo>
                      <a:pt x="603" y="480"/>
                    </a:lnTo>
                    <a:cubicBezTo>
                      <a:pt x="636" y="480"/>
                      <a:pt x="668" y="462"/>
                      <a:pt x="686" y="433"/>
                    </a:cubicBezTo>
                    <a:cubicBezTo>
                      <a:pt x="713" y="386"/>
                      <a:pt x="697" y="329"/>
                      <a:pt x="652" y="302"/>
                    </a:cubicBezTo>
                    <a:lnTo>
                      <a:pt x="157" y="13"/>
                    </a:lnTo>
                    <a:cubicBezTo>
                      <a:pt x="142" y="4"/>
                      <a:pt x="126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2" name="Google Shape;2972;p29"/>
              <p:cNvSpPr/>
              <p:nvPr/>
            </p:nvSpPr>
            <p:spPr>
              <a:xfrm>
                <a:off x="3371975" y="2047350"/>
                <a:ext cx="27800" cy="1112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445" extrusionOk="0">
                    <a:moveTo>
                      <a:pt x="111" y="1"/>
                    </a:moveTo>
                    <a:cubicBezTo>
                      <a:pt x="79" y="1"/>
                      <a:pt x="48" y="17"/>
                      <a:pt x="30" y="46"/>
                    </a:cubicBezTo>
                    <a:cubicBezTo>
                      <a:pt x="1" y="90"/>
                      <a:pt x="14" y="148"/>
                      <a:pt x="59" y="177"/>
                    </a:cubicBezTo>
                    <a:cubicBezTo>
                      <a:pt x="335" y="350"/>
                      <a:pt x="664" y="444"/>
                      <a:pt x="990" y="444"/>
                    </a:cubicBezTo>
                    <a:lnTo>
                      <a:pt x="1016" y="444"/>
                    </a:lnTo>
                    <a:cubicBezTo>
                      <a:pt x="1069" y="443"/>
                      <a:pt x="1111" y="400"/>
                      <a:pt x="1110" y="347"/>
                    </a:cubicBezTo>
                    <a:cubicBezTo>
                      <a:pt x="1109" y="297"/>
                      <a:pt x="1067" y="253"/>
                      <a:pt x="1017" y="253"/>
                    </a:cubicBezTo>
                    <a:cubicBezTo>
                      <a:pt x="1016" y="253"/>
                      <a:pt x="1014" y="253"/>
                      <a:pt x="1013" y="253"/>
                    </a:cubicBezTo>
                    <a:cubicBezTo>
                      <a:pt x="999" y="254"/>
                      <a:pt x="986" y="254"/>
                      <a:pt x="972" y="254"/>
                    </a:cubicBezTo>
                    <a:cubicBezTo>
                      <a:pt x="686" y="254"/>
                      <a:pt x="401" y="167"/>
                      <a:pt x="161" y="15"/>
                    </a:cubicBezTo>
                    <a:cubicBezTo>
                      <a:pt x="145" y="5"/>
                      <a:pt x="128" y="1"/>
                      <a:pt x="111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3" name="Google Shape;2973;p29"/>
              <p:cNvSpPr/>
              <p:nvPr/>
            </p:nvSpPr>
            <p:spPr>
              <a:xfrm>
                <a:off x="3427875" y="2074525"/>
                <a:ext cx="28975" cy="12300"/>
              </a:xfrm>
              <a:custGeom>
                <a:avLst/>
                <a:gdLst/>
                <a:ahLst/>
                <a:cxnLst/>
                <a:rect l="l" t="t" r="r" b="b"/>
                <a:pathLst>
                  <a:path w="1159" h="492" extrusionOk="0">
                    <a:moveTo>
                      <a:pt x="107" y="1"/>
                    </a:moveTo>
                    <a:cubicBezTo>
                      <a:pt x="67" y="1"/>
                      <a:pt x="29" y="27"/>
                      <a:pt x="16" y="67"/>
                    </a:cubicBezTo>
                    <a:cubicBezTo>
                      <a:pt x="0" y="118"/>
                      <a:pt x="28" y="171"/>
                      <a:pt x="78" y="187"/>
                    </a:cubicBezTo>
                    <a:lnTo>
                      <a:pt x="1022" y="487"/>
                    </a:lnTo>
                    <a:cubicBezTo>
                      <a:pt x="1032" y="489"/>
                      <a:pt x="1041" y="491"/>
                      <a:pt x="1051" y="491"/>
                    </a:cubicBezTo>
                    <a:lnTo>
                      <a:pt x="1051" y="490"/>
                    </a:lnTo>
                    <a:cubicBezTo>
                      <a:pt x="1092" y="490"/>
                      <a:pt x="1130" y="465"/>
                      <a:pt x="1142" y="424"/>
                    </a:cubicBezTo>
                    <a:cubicBezTo>
                      <a:pt x="1158" y="374"/>
                      <a:pt x="1131" y="320"/>
                      <a:pt x="1080" y="304"/>
                    </a:cubicBezTo>
                    <a:lnTo>
                      <a:pt x="136" y="5"/>
                    </a:lnTo>
                    <a:cubicBezTo>
                      <a:pt x="126" y="2"/>
                      <a:pt x="117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4" name="Google Shape;2974;p29"/>
              <p:cNvSpPr/>
              <p:nvPr/>
            </p:nvSpPr>
            <p:spPr>
              <a:xfrm>
                <a:off x="3466900" y="2090575"/>
                <a:ext cx="38150" cy="10975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439" extrusionOk="0">
                    <a:moveTo>
                      <a:pt x="104" y="1"/>
                    </a:moveTo>
                    <a:cubicBezTo>
                      <a:pt x="59" y="1"/>
                      <a:pt x="19" y="33"/>
                      <a:pt x="10" y="79"/>
                    </a:cubicBezTo>
                    <a:cubicBezTo>
                      <a:pt x="0" y="129"/>
                      <a:pt x="34" y="179"/>
                      <a:pt x="86" y="189"/>
                    </a:cubicBezTo>
                    <a:lnTo>
                      <a:pt x="1404" y="436"/>
                    </a:lnTo>
                    <a:cubicBezTo>
                      <a:pt x="1411" y="437"/>
                      <a:pt x="1416" y="439"/>
                      <a:pt x="1422" y="439"/>
                    </a:cubicBezTo>
                    <a:cubicBezTo>
                      <a:pt x="1467" y="439"/>
                      <a:pt x="1507" y="406"/>
                      <a:pt x="1516" y="360"/>
                    </a:cubicBezTo>
                    <a:cubicBezTo>
                      <a:pt x="1526" y="309"/>
                      <a:pt x="1492" y="260"/>
                      <a:pt x="1440" y="250"/>
                    </a:cubicBezTo>
                    <a:lnTo>
                      <a:pt x="122" y="2"/>
                    </a:lnTo>
                    <a:cubicBezTo>
                      <a:pt x="116" y="1"/>
                      <a:pt x="110" y="1"/>
                      <a:pt x="104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5" name="Google Shape;2975;p29"/>
              <p:cNvSpPr/>
              <p:nvPr/>
            </p:nvSpPr>
            <p:spPr>
              <a:xfrm>
                <a:off x="3529925" y="2093750"/>
                <a:ext cx="39950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276" extrusionOk="0">
                    <a:moveTo>
                      <a:pt x="1497" y="1"/>
                    </a:moveTo>
                    <a:cubicBezTo>
                      <a:pt x="1493" y="1"/>
                      <a:pt x="1489" y="1"/>
                      <a:pt x="1485" y="1"/>
                    </a:cubicBezTo>
                    <a:cubicBezTo>
                      <a:pt x="1044" y="56"/>
                      <a:pt x="596" y="84"/>
                      <a:pt x="151" y="84"/>
                    </a:cubicBezTo>
                    <a:cubicBezTo>
                      <a:pt x="139" y="84"/>
                      <a:pt x="127" y="85"/>
                      <a:pt x="114" y="85"/>
                    </a:cubicBezTo>
                    <a:cubicBezTo>
                      <a:pt x="108" y="85"/>
                      <a:pt x="102" y="84"/>
                      <a:pt x="95" y="84"/>
                    </a:cubicBezTo>
                    <a:cubicBezTo>
                      <a:pt x="44" y="84"/>
                      <a:pt x="1" y="127"/>
                      <a:pt x="1" y="179"/>
                    </a:cubicBezTo>
                    <a:cubicBezTo>
                      <a:pt x="1" y="232"/>
                      <a:pt x="42" y="275"/>
                      <a:pt x="95" y="275"/>
                    </a:cubicBezTo>
                    <a:lnTo>
                      <a:pt x="151" y="275"/>
                    </a:lnTo>
                    <a:cubicBezTo>
                      <a:pt x="603" y="275"/>
                      <a:pt x="1059" y="246"/>
                      <a:pt x="1508" y="190"/>
                    </a:cubicBezTo>
                    <a:cubicBezTo>
                      <a:pt x="1560" y="183"/>
                      <a:pt x="1598" y="136"/>
                      <a:pt x="1591" y="84"/>
                    </a:cubicBezTo>
                    <a:cubicBezTo>
                      <a:pt x="1585" y="35"/>
                      <a:pt x="1544" y="1"/>
                      <a:pt x="14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6" name="Google Shape;2976;p29"/>
              <p:cNvSpPr/>
              <p:nvPr/>
            </p:nvSpPr>
            <p:spPr>
              <a:xfrm>
                <a:off x="3598825" y="2083750"/>
                <a:ext cx="3515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1406" h="315" extrusionOk="0">
                    <a:moveTo>
                      <a:pt x="1299" y="0"/>
                    </a:moveTo>
                    <a:cubicBezTo>
                      <a:pt x="1290" y="0"/>
                      <a:pt x="1281" y="1"/>
                      <a:pt x="1272" y="4"/>
                    </a:cubicBezTo>
                    <a:cubicBezTo>
                      <a:pt x="1001" y="83"/>
                      <a:pt x="716" y="124"/>
                      <a:pt x="431" y="124"/>
                    </a:cubicBezTo>
                    <a:cubicBezTo>
                      <a:pt x="324" y="124"/>
                      <a:pt x="217" y="118"/>
                      <a:pt x="111" y="107"/>
                    </a:cubicBezTo>
                    <a:cubicBezTo>
                      <a:pt x="108" y="106"/>
                      <a:pt x="106" y="106"/>
                      <a:pt x="103" y="106"/>
                    </a:cubicBezTo>
                    <a:cubicBezTo>
                      <a:pt x="53" y="106"/>
                      <a:pt x="12" y="142"/>
                      <a:pt x="6" y="192"/>
                    </a:cubicBezTo>
                    <a:cubicBezTo>
                      <a:pt x="1" y="243"/>
                      <a:pt x="39" y="291"/>
                      <a:pt x="91" y="296"/>
                    </a:cubicBezTo>
                    <a:cubicBezTo>
                      <a:pt x="203" y="309"/>
                      <a:pt x="314" y="314"/>
                      <a:pt x="427" y="314"/>
                    </a:cubicBezTo>
                    <a:cubicBezTo>
                      <a:pt x="732" y="314"/>
                      <a:pt x="1036" y="271"/>
                      <a:pt x="1326" y="186"/>
                    </a:cubicBezTo>
                    <a:cubicBezTo>
                      <a:pt x="1376" y="172"/>
                      <a:pt x="1405" y="119"/>
                      <a:pt x="1390" y="68"/>
                    </a:cubicBezTo>
                    <a:cubicBezTo>
                      <a:pt x="1378" y="26"/>
                      <a:pt x="1341" y="0"/>
                      <a:pt x="129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7" name="Google Shape;2977;p29"/>
              <p:cNvSpPr/>
              <p:nvPr/>
            </p:nvSpPr>
            <p:spPr>
              <a:xfrm>
                <a:off x="3273050" y="1953650"/>
                <a:ext cx="2075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830" h="398" extrusionOk="0">
                    <a:moveTo>
                      <a:pt x="110" y="1"/>
                    </a:moveTo>
                    <a:cubicBezTo>
                      <a:pt x="75" y="1"/>
                      <a:pt x="42" y="19"/>
                      <a:pt x="25" y="51"/>
                    </a:cubicBezTo>
                    <a:cubicBezTo>
                      <a:pt x="0" y="98"/>
                      <a:pt x="18" y="155"/>
                      <a:pt x="64" y="181"/>
                    </a:cubicBezTo>
                    <a:cubicBezTo>
                      <a:pt x="267" y="288"/>
                      <a:pt x="486" y="359"/>
                      <a:pt x="712" y="396"/>
                    </a:cubicBezTo>
                    <a:cubicBezTo>
                      <a:pt x="718" y="397"/>
                      <a:pt x="722" y="397"/>
                      <a:pt x="728" y="397"/>
                    </a:cubicBezTo>
                    <a:cubicBezTo>
                      <a:pt x="773" y="397"/>
                      <a:pt x="814" y="364"/>
                      <a:pt x="822" y="318"/>
                    </a:cubicBezTo>
                    <a:cubicBezTo>
                      <a:pt x="829" y="266"/>
                      <a:pt x="794" y="216"/>
                      <a:pt x="742" y="208"/>
                    </a:cubicBezTo>
                    <a:cubicBezTo>
                      <a:pt x="536" y="175"/>
                      <a:pt x="338" y="109"/>
                      <a:pt x="154" y="12"/>
                    </a:cubicBezTo>
                    <a:cubicBezTo>
                      <a:pt x="140" y="4"/>
                      <a:pt x="125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8" name="Google Shape;2978;p29"/>
              <p:cNvSpPr/>
              <p:nvPr/>
            </p:nvSpPr>
            <p:spPr>
              <a:xfrm>
                <a:off x="3310250" y="1974150"/>
                <a:ext cx="26950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1078" h="440" extrusionOk="0">
                    <a:moveTo>
                      <a:pt x="106" y="0"/>
                    </a:moveTo>
                    <a:cubicBezTo>
                      <a:pt x="64" y="0"/>
                      <a:pt x="26" y="28"/>
                      <a:pt x="15" y="69"/>
                    </a:cubicBezTo>
                    <a:cubicBezTo>
                      <a:pt x="0" y="120"/>
                      <a:pt x="29" y="173"/>
                      <a:pt x="80" y="187"/>
                    </a:cubicBezTo>
                    <a:lnTo>
                      <a:pt x="945" y="435"/>
                    </a:lnTo>
                    <a:cubicBezTo>
                      <a:pt x="954" y="438"/>
                      <a:pt x="963" y="439"/>
                      <a:pt x="972" y="439"/>
                    </a:cubicBezTo>
                    <a:cubicBezTo>
                      <a:pt x="1013" y="439"/>
                      <a:pt x="1051" y="412"/>
                      <a:pt x="1063" y="370"/>
                    </a:cubicBezTo>
                    <a:cubicBezTo>
                      <a:pt x="1078" y="320"/>
                      <a:pt x="1048" y="267"/>
                      <a:pt x="997" y="253"/>
                    </a:cubicBezTo>
                    <a:lnTo>
                      <a:pt x="133" y="4"/>
                    </a:lnTo>
                    <a:cubicBezTo>
                      <a:pt x="124" y="1"/>
                      <a:pt x="115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9" name="Google Shape;2979;p29"/>
              <p:cNvSpPr/>
              <p:nvPr/>
            </p:nvSpPr>
            <p:spPr>
              <a:xfrm>
                <a:off x="3352400" y="1988675"/>
                <a:ext cx="18825" cy="10975"/>
              </a:xfrm>
              <a:custGeom>
                <a:avLst/>
                <a:gdLst/>
                <a:ahLst/>
                <a:cxnLst/>
                <a:rect l="l" t="t" r="r" b="b"/>
                <a:pathLst>
                  <a:path w="753" h="439" extrusionOk="0">
                    <a:moveTo>
                      <a:pt x="108" y="1"/>
                    </a:moveTo>
                    <a:cubicBezTo>
                      <a:pt x="73" y="1"/>
                      <a:pt x="38" y="21"/>
                      <a:pt x="22" y="56"/>
                    </a:cubicBezTo>
                    <a:cubicBezTo>
                      <a:pt x="0" y="104"/>
                      <a:pt x="21" y="161"/>
                      <a:pt x="68" y="183"/>
                    </a:cubicBezTo>
                    <a:lnTo>
                      <a:pt x="604" y="430"/>
                    </a:lnTo>
                    <a:cubicBezTo>
                      <a:pt x="617" y="436"/>
                      <a:pt x="631" y="439"/>
                      <a:pt x="645" y="439"/>
                    </a:cubicBezTo>
                    <a:cubicBezTo>
                      <a:pt x="680" y="439"/>
                      <a:pt x="714" y="418"/>
                      <a:pt x="731" y="384"/>
                    </a:cubicBezTo>
                    <a:cubicBezTo>
                      <a:pt x="753" y="335"/>
                      <a:pt x="732" y="279"/>
                      <a:pt x="684" y="257"/>
                    </a:cubicBezTo>
                    <a:lnTo>
                      <a:pt x="148" y="9"/>
                    </a:lnTo>
                    <a:cubicBezTo>
                      <a:pt x="135" y="3"/>
                      <a:pt x="122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0" name="Google Shape;2980;p29"/>
              <p:cNvSpPr/>
              <p:nvPr/>
            </p:nvSpPr>
            <p:spPr>
              <a:xfrm>
                <a:off x="3399825" y="2009275"/>
                <a:ext cx="3310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483" extrusionOk="0">
                    <a:moveTo>
                      <a:pt x="107" y="0"/>
                    </a:moveTo>
                    <a:cubicBezTo>
                      <a:pt x="68" y="0"/>
                      <a:pt x="31" y="25"/>
                      <a:pt x="17" y="64"/>
                    </a:cubicBezTo>
                    <a:cubicBezTo>
                      <a:pt x="1" y="114"/>
                      <a:pt x="26" y="168"/>
                      <a:pt x="76" y="186"/>
                    </a:cubicBezTo>
                    <a:cubicBezTo>
                      <a:pt x="442" y="314"/>
                      <a:pt x="821" y="413"/>
                      <a:pt x="1203" y="481"/>
                    </a:cubicBezTo>
                    <a:cubicBezTo>
                      <a:pt x="1208" y="483"/>
                      <a:pt x="1214" y="483"/>
                      <a:pt x="1219" y="483"/>
                    </a:cubicBezTo>
                    <a:cubicBezTo>
                      <a:pt x="1265" y="483"/>
                      <a:pt x="1305" y="451"/>
                      <a:pt x="1313" y="404"/>
                    </a:cubicBezTo>
                    <a:cubicBezTo>
                      <a:pt x="1323" y="352"/>
                      <a:pt x="1288" y="303"/>
                      <a:pt x="1236" y="294"/>
                    </a:cubicBezTo>
                    <a:cubicBezTo>
                      <a:pt x="864" y="228"/>
                      <a:pt x="495" y="130"/>
                      <a:pt x="139" y="6"/>
                    </a:cubicBezTo>
                    <a:cubicBezTo>
                      <a:pt x="128" y="2"/>
                      <a:pt x="118" y="0"/>
                      <a:pt x="10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1" name="Google Shape;2981;p29"/>
              <p:cNvSpPr/>
              <p:nvPr/>
            </p:nvSpPr>
            <p:spPr>
              <a:xfrm>
                <a:off x="3461725" y="2031875"/>
                <a:ext cx="39250" cy="11950"/>
              </a:xfrm>
              <a:custGeom>
                <a:avLst/>
                <a:gdLst/>
                <a:ahLst/>
                <a:cxnLst/>
                <a:rect l="l" t="t" r="r" b="b"/>
                <a:pathLst>
                  <a:path w="1570" h="478" extrusionOk="0">
                    <a:moveTo>
                      <a:pt x="104" y="0"/>
                    </a:moveTo>
                    <a:cubicBezTo>
                      <a:pt x="60" y="0"/>
                      <a:pt x="21" y="31"/>
                      <a:pt x="12" y="76"/>
                    </a:cubicBezTo>
                    <a:cubicBezTo>
                      <a:pt x="1" y="127"/>
                      <a:pt x="34" y="178"/>
                      <a:pt x="85" y="189"/>
                    </a:cubicBezTo>
                    <a:lnTo>
                      <a:pt x="1446" y="475"/>
                    </a:lnTo>
                    <a:cubicBezTo>
                      <a:pt x="1452" y="477"/>
                      <a:pt x="1459" y="477"/>
                      <a:pt x="1465" y="477"/>
                    </a:cubicBezTo>
                    <a:cubicBezTo>
                      <a:pt x="1509" y="477"/>
                      <a:pt x="1548" y="446"/>
                      <a:pt x="1558" y="402"/>
                    </a:cubicBezTo>
                    <a:cubicBezTo>
                      <a:pt x="1569" y="350"/>
                      <a:pt x="1536" y="299"/>
                      <a:pt x="1484" y="288"/>
                    </a:cubicBezTo>
                    <a:lnTo>
                      <a:pt x="124" y="2"/>
                    </a:lnTo>
                    <a:cubicBezTo>
                      <a:pt x="118" y="1"/>
                      <a:pt x="111" y="0"/>
                      <a:pt x="10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2" name="Google Shape;2982;p29"/>
              <p:cNvSpPr/>
              <p:nvPr/>
            </p:nvSpPr>
            <p:spPr>
              <a:xfrm>
                <a:off x="3513375" y="2043125"/>
                <a:ext cx="39175" cy="10075"/>
              </a:xfrm>
              <a:custGeom>
                <a:avLst/>
                <a:gdLst/>
                <a:ahLst/>
                <a:cxnLst/>
                <a:rect l="l" t="t" r="r" b="b"/>
                <a:pathLst>
                  <a:path w="1567" h="403" extrusionOk="0">
                    <a:moveTo>
                      <a:pt x="310" y="1"/>
                    </a:moveTo>
                    <a:cubicBezTo>
                      <a:pt x="237" y="1"/>
                      <a:pt x="164" y="3"/>
                      <a:pt x="92" y="8"/>
                    </a:cubicBezTo>
                    <a:cubicBezTo>
                      <a:pt x="40" y="12"/>
                      <a:pt x="0" y="57"/>
                      <a:pt x="3" y="110"/>
                    </a:cubicBezTo>
                    <a:cubicBezTo>
                      <a:pt x="7" y="160"/>
                      <a:pt x="47" y="199"/>
                      <a:pt x="95" y="199"/>
                    </a:cubicBezTo>
                    <a:cubicBezTo>
                      <a:pt x="99" y="199"/>
                      <a:pt x="102" y="199"/>
                      <a:pt x="105" y="198"/>
                    </a:cubicBezTo>
                    <a:cubicBezTo>
                      <a:pt x="172" y="194"/>
                      <a:pt x="239" y="192"/>
                      <a:pt x="306" y="192"/>
                    </a:cubicBezTo>
                    <a:cubicBezTo>
                      <a:pt x="687" y="192"/>
                      <a:pt x="1070" y="261"/>
                      <a:pt x="1425" y="396"/>
                    </a:cubicBezTo>
                    <a:cubicBezTo>
                      <a:pt x="1436" y="400"/>
                      <a:pt x="1447" y="402"/>
                      <a:pt x="1458" y="402"/>
                    </a:cubicBezTo>
                    <a:cubicBezTo>
                      <a:pt x="1497" y="402"/>
                      <a:pt x="1533" y="378"/>
                      <a:pt x="1548" y="341"/>
                    </a:cubicBezTo>
                    <a:cubicBezTo>
                      <a:pt x="1567" y="292"/>
                      <a:pt x="1541" y="237"/>
                      <a:pt x="1493" y="218"/>
                    </a:cubicBezTo>
                    <a:cubicBezTo>
                      <a:pt x="1117" y="75"/>
                      <a:pt x="712" y="1"/>
                      <a:pt x="3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3" name="Google Shape;2983;p29"/>
              <p:cNvSpPr/>
              <p:nvPr/>
            </p:nvSpPr>
            <p:spPr>
              <a:xfrm>
                <a:off x="3566725" y="2047350"/>
                <a:ext cx="33975" cy="7700"/>
              </a:xfrm>
              <a:custGeom>
                <a:avLst/>
                <a:gdLst/>
                <a:ahLst/>
                <a:cxnLst/>
                <a:rect l="l" t="t" r="r" b="b"/>
                <a:pathLst>
                  <a:path w="1359" h="308" extrusionOk="0">
                    <a:moveTo>
                      <a:pt x="1051" y="0"/>
                    </a:moveTo>
                    <a:cubicBezTo>
                      <a:pt x="725" y="0"/>
                      <a:pt x="399" y="41"/>
                      <a:pt x="82" y="120"/>
                    </a:cubicBezTo>
                    <a:cubicBezTo>
                      <a:pt x="31" y="133"/>
                      <a:pt x="0" y="184"/>
                      <a:pt x="12" y="236"/>
                    </a:cubicBezTo>
                    <a:cubicBezTo>
                      <a:pt x="23" y="279"/>
                      <a:pt x="62" y="307"/>
                      <a:pt x="105" y="307"/>
                    </a:cubicBezTo>
                    <a:cubicBezTo>
                      <a:pt x="113" y="307"/>
                      <a:pt x="120" y="306"/>
                      <a:pt x="128" y="305"/>
                    </a:cubicBezTo>
                    <a:cubicBezTo>
                      <a:pt x="432" y="229"/>
                      <a:pt x="742" y="191"/>
                      <a:pt x="1055" y="191"/>
                    </a:cubicBezTo>
                    <a:cubicBezTo>
                      <a:pt x="1122" y="191"/>
                      <a:pt x="1189" y="192"/>
                      <a:pt x="1256" y="196"/>
                    </a:cubicBezTo>
                    <a:cubicBezTo>
                      <a:pt x="1259" y="196"/>
                      <a:pt x="1263" y="196"/>
                      <a:pt x="1266" y="196"/>
                    </a:cubicBezTo>
                    <a:cubicBezTo>
                      <a:pt x="1314" y="196"/>
                      <a:pt x="1354" y="156"/>
                      <a:pt x="1357" y="106"/>
                    </a:cubicBezTo>
                    <a:cubicBezTo>
                      <a:pt x="1359" y="53"/>
                      <a:pt x="1319" y="9"/>
                      <a:pt x="1266" y="6"/>
                    </a:cubicBezTo>
                    <a:cubicBezTo>
                      <a:pt x="1195" y="2"/>
                      <a:pt x="1123" y="0"/>
                      <a:pt x="105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4" name="Google Shape;2984;p29"/>
              <p:cNvSpPr/>
              <p:nvPr/>
            </p:nvSpPr>
            <p:spPr>
              <a:xfrm>
                <a:off x="3617275" y="2044325"/>
                <a:ext cx="15525" cy="6850"/>
              </a:xfrm>
              <a:custGeom>
                <a:avLst/>
                <a:gdLst/>
                <a:ahLst/>
                <a:cxnLst/>
                <a:rect l="l" t="t" r="r" b="b"/>
                <a:pathLst>
                  <a:path w="621" h="274" extrusionOk="0">
                    <a:moveTo>
                      <a:pt x="104" y="0"/>
                    </a:moveTo>
                    <a:cubicBezTo>
                      <a:pt x="60" y="0"/>
                      <a:pt x="20" y="32"/>
                      <a:pt x="11" y="77"/>
                    </a:cubicBezTo>
                    <a:cubicBezTo>
                      <a:pt x="0" y="128"/>
                      <a:pt x="35" y="179"/>
                      <a:pt x="86" y="189"/>
                    </a:cubicBezTo>
                    <a:lnTo>
                      <a:pt x="498" y="272"/>
                    </a:lnTo>
                    <a:cubicBezTo>
                      <a:pt x="505" y="273"/>
                      <a:pt x="510" y="274"/>
                      <a:pt x="517" y="274"/>
                    </a:cubicBezTo>
                    <a:cubicBezTo>
                      <a:pt x="561" y="274"/>
                      <a:pt x="601" y="242"/>
                      <a:pt x="610" y="197"/>
                    </a:cubicBezTo>
                    <a:cubicBezTo>
                      <a:pt x="621" y="145"/>
                      <a:pt x="587" y="95"/>
                      <a:pt x="536" y="85"/>
                    </a:cubicBezTo>
                    <a:lnTo>
                      <a:pt x="123" y="2"/>
                    </a:lnTo>
                    <a:cubicBezTo>
                      <a:pt x="116" y="1"/>
                      <a:pt x="110" y="0"/>
                      <a:pt x="10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5" name="Google Shape;2985;p29"/>
              <p:cNvSpPr/>
              <p:nvPr/>
            </p:nvSpPr>
            <p:spPr>
              <a:xfrm>
                <a:off x="3360625" y="1966025"/>
                <a:ext cx="29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1161" h="521" extrusionOk="0">
                    <a:moveTo>
                      <a:pt x="110" y="0"/>
                    </a:moveTo>
                    <a:cubicBezTo>
                      <a:pt x="75" y="0"/>
                      <a:pt x="42" y="19"/>
                      <a:pt x="24" y="52"/>
                    </a:cubicBezTo>
                    <a:cubicBezTo>
                      <a:pt x="0" y="99"/>
                      <a:pt x="19" y="156"/>
                      <a:pt x="66" y="180"/>
                    </a:cubicBezTo>
                    <a:cubicBezTo>
                      <a:pt x="373" y="338"/>
                      <a:pt x="701" y="452"/>
                      <a:pt x="1039" y="518"/>
                    </a:cubicBezTo>
                    <a:cubicBezTo>
                      <a:pt x="1044" y="520"/>
                      <a:pt x="1051" y="520"/>
                      <a:pt x="1058" y="520"/>
                    </a:cubicBezTo>
                    <a:cubicBezTo>
                      <a:pt x="1102" y="520"/>
                      <a:pt x="1141" y="489"/>
                      <a:pt x="1150" y="444"/>
                    </a:cubicBezTo>
                    <a:cubicBezTo>
                      <a:pt x="1160" y="392"/>
                      <a:pt x="1127" y="341"/>
                      <a:pt x="1075" y="331"/>
                    </a:cubicBezTo>
                    <a:cubicBezTo>
                      <a:pt x="755" y="269"/>
                      <a:pt x="445" y="160"/>
                      <a:pt x="152" y="10"/>
                    </a:cubicBezTo>
                    <a:cubicBezTo>
                      <a:pt x="139" y="3"/>
                      <a:pt x="124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6" name="Google Shape;2986;p29"/>
              <p:cNvSpPr/>
              <p:nvPr/>
            </p:nvSpPr>
            <p:spPr>
              <a:xfrm>
                <a:off x="3443250" y="1986625"/>
                <a:ext cx="32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521" extrusionOk="0">
                    <a:moveTo>
                      <a:pt x="101" y="0"/>
                    </a:moveTo>
                    <a:cubicBezTo>
                      <a:pt x="53" y="0"/>
                      <a:pt x="12" y="36"/>
                      <a:pt x="7" y="85"/>
                    </a:cubicBezTo>
                    <a:cubicBezTo>
                      <a:pt x="0" y="137"/>
                      <a:pt x="38" y="184"/>
                      <a:pt x="90" y="191"/>
                    </a:cubicBezTo>
                    <a:cubicBezTo>
                      <a:pt x="454" y="233"/>
                      <a:pt x="804" y="340"/>
                      <a:pt x="1128" y="510"/>
                    </a:cubicBezTo>
                    <a:cubicBezTo>
                      <a:pt x="1143" y="518"/>
                      <a:pt x="1157" y="521"/>
                      <a:pt x="1172" y="521"/>
                    </a:cubicBezTo>
                    <a:cubicBezTo>
                      <a:pt x="1207" y="521"/>
                      <a:pt x="1240" y="502"/>
                      <a:pt x="1257" y="470"/>
                    </a:cubicBezTo>
                    <a:cubicBezTo>
                      <a:pt x="1281" y="423"/>
                      <a:pt x="1263" y="365"/>
                      <a:pt x="1217" y="341"/>
                    </a:cubicBezTo>
                    <a:cubicBezTo>
                      <a:pt x="871" y="160"/>
                      <a:pt x="499" y="46"/>
                      <a:pt x="112" y="1"/>
                    </a:cubicBezTo>
                    <a:cubicBezTo>
                      <a:pt x="108" y="1"/>
                      <a:pt x="105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7" name="Google Shape;2987;p29"/>
              <p:cNvSpPr/>
              <p:nvPr/>
            </p:nvSpPr>
            <p:spPr>
              <a:xfrm>
                <a:off x="3500950" y="1998975"/>
                <a:ext cx="35125" cy="15125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605" extrusionOk="0">
                    <a:moveTo>
                      <a:pt x="97" y="0"/>
                    </a:moveTo>
                    <a:cubicBezTo>
                      <a:pt x="51" y="0"/>
                      <a:pt x="12" y="36"/>
                      <a:pt x="6" y="84"/>
                    </a:cubicBezTo>
                    <a:cubicBezTo>
                      <a:pt x="0" y="136"/>
                      <a:pt x="37" y="184"/>
                      <a:pt x="90" y="190"/>
                    </a:cubicBezTo>
                    <a:cubicBezTo>
                      <a:pt x="496" y="240"/>
                      <a:pt x="896" y="378"/>
                      <a:pt x="1247" y="590"/>
                    </a:cubicBezTo>
                    <a:cubicBezTo>
                      <a:pt x="1262" y="600"/>
                      <a:pt x="1279" y="604"/>
                      <a:pt x="1295" y="604"/>
                    </a:cubicBezTo>
                    <a:cubicBezTo>
                      <a:pt x="1327" y="604"/>
                      <a:pt x="1359" y="588"/>
                      <a:pt x="1377" y="558"/>
                    </a:cubicBezTo>
                    <a:cubicBezTo>
                      <a:pt x="1405" y="513"/>
                      <a:pt x="1390" y="454"/>
                      <a:pt x="1345" y="428"/>
                    </a:cubicBezTo>
                    <a:cubicBezTo>
                      <a:pt x="972" y="201"/>
                      <a:pt x="546" y="53"/>
                      <a:pt x="112" y="1"/>
                    </a:cubicBezTo>
                    <a:cubicBezTo>
                      <a:pt x="107" y="1"/>
                      <a:pt x="102" y="0"/>
                      <a:pt x="9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8" name="Google Shape;2988;p29"/>
              <p:cNvSpPr/>
              <p:nvPr/>
            </p:nvSpPr>
            <p:spPr>
              <a:xfrm>
                <a:off x="3544100" y="2011200"/>
                <a:ext cx="228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914" h="489" extrusionOk="0">
                    <a:moveTo>
                      <a:pt x="109" y="1"/>
                    </a:moveTo>
                    <a:cubicBezTo>
                      <a:pt x="67" y="1"/>
                      <a:pt x="29" y="26"/>
                      <a:pt x="16" y="68"/>
                    </a:cubicBezTo>
                    <a:cubicBezTo>
                      <a:pt x="1" y="117"/>
                      <a:pt x="29" y="171"/>
                      <a:pt x="78" y="187"/>
                    </a:cubicBezTo>
                    <a:cubicBezTo>
                      <a:pt x="314" y="261"/>
                      <a:pt x="543" y="359"/>
                      <a:pt x="759" y="477"/>
                    </a:cubicBezTo>
                    <a:cubicBezTo>
                      <a:pt x="774" y="485"/>
                      <a:pt x="789" y="488"/>
                      <a:pt x="805" y="488"/>
                    </a:cubicBezTo>
                    <a:cubicBezTo>
                      <a:pt x="839" y="488"/>
                      <a:pt x="871" y="471"/>
                      <a:pt x="888" y="439"/>
                    </a:cubicBezTo>
                    <a:cubicBezTo>
                      <a:pt x="914" y="392"/>
                      <a:pt x="896" y="335"/>
                      <a:pt x="850" y="309"/>
                    </a:cubicBezTo>
                    <a:cubicBezTo>
                      <a:pt x="624" y="186"/>
                      <a:pt x="383" y="83"/>
                      <a:pt x="137" y="5"/>
                    </a:cubicBezTo>
                    <a:cubicBezTo>
                      <a:pt x="127" y="2"/>
                      <a:pt x="118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9" name="Google Shape;2989;p29"/>
              <p:cNvSpPr/>
              <p:nvPr/>
            </p:nvSpPr>
            <p:spPr>
              <a:xfrm>
                <a:off x="3598700" y="2023850"/>
                <a:ext cx="32225" cy="16900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676" extrusionOk="0">
                    <a:moveTo>
                      <a:pt x="106" y="0"/>
                    </a:moveTo>
                    <a:cubicBezTo>
                      <a:pt x="62" y="0"/>
                      <a:pt x="22" y="30"/>
                      <a:pt x="11" y="74"/>
                    </a:cubicBezTo>
                    <a:cubicBezTo>
                      <a:pt x="0" y="126"/>
                      <a:pt x="32" y="177"/>
                      <a:pt x="84" y="188"/>
                    </a:cubicBezTo>
                    <a:cubicBezTo>
                      <a:pt x="456" y="270"/>
                      <a:pt x="816" y="433"/>
                      <a:pt x="1124" y="658"/>
                    </a:cubicBezTo>
                    <a:cubicBezTo>
                      <a:pt x="1142" y="670"/>
                      <a:pt x="1161" y="676"/>
                      <a:pt x="1181" y="676"/>
                    </a:cubicBezTo>
                    <a:cubicBezTo>
                      <a:pt x="1210" y="676"/>
                      <a:pt x="1239" y="662"/>
                      <a:pt x="1258" y="637"/>
                    </a:cubicBezTo>
                    <a:cubicBezTo>
                      <a:pt x="1289" y="594"/>
                      <a:pt x="1279" y="534"/>
                      <a:pt x="1237" y="503"/>
                    </a:cubicBezTo>
                    <a:cubicBezTo>
                      <a:pt x="908" y="264"/>
                      <a:pt x="523" y="90"/>
                      <a:pt x="125" y="2"/>
                    </a:cubicBezTo>
                    <a:cubicBezTo>
                      <a:pt x="119" y="1"/>
                      <a:pt x="112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0" name="Google Shape;2990;p29"/>
              <p:cNvSpPr/>
              <p:nvPr/>
            </p:nvSpPr>
            <p:spPr>
              <a:xfrm>
                <a:off x="3661625" y="2062934"/>
                <a:ext cx="2280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912" h="398" extrusionOk="0">
                    <a:moveTo>
                      <a:pt x="103" y="1"/>
                    </a:moveTo>
                    <a:cubicBezTo>
                      <a:pt x="57" y="1"/>
                      <a:pt x="17" y="34"/>
                      <a:pt x="9" y="80"/>
                    </a:cubicBezTo>
                    <a:cubicBezTo>
                      <a:pt x="0" y="132"/>
                      <a:pt x="35" y="181"/>
                      <a:pt x="86" y="190"/>
                    </a:cubicBezTo>
                    <a:cubicBezTo>
                      <a:pt x="319" y="229"/>
                      <a:pt x="548" y="296"/>
                      <a:pt x="765" y="389"/>
                    </a:cubicBezTo>
                    <a:cubicBezTo>
                      <a:pt x="778" y="395"/>
                      <a:pt x="791" y="397"/>
                      <a:pt x="803" y="397"/>
                    </a:cubicBezTo>
                    <a:cubicBezTo>
                      <a:pt x="840" y="397"/>
                      <a:pt x="876" y="376"/>
                      <a:pt x="891" y="340"/>
                    </a:cubicBezTo>
                    <a:cubicBezTo>
                      <a:pt x="911" y="291"/>
                      <a:pt x="889" y="235"/>
                      <a:pt x="840" y="215"/>
                    </a:cubicBezTo>
                    <a:cubicBezTo>
                      <a:pt x="610" y="115"/>
                      <a:pt x="367" y="44"/>
                      <a:pt x="118" y="2"/>
                    </a:cubicBezTo>
                    <a:cubicBezTo>
                      <a:pt x="113" y="1"/>
                      <a:pt x="108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1" name="Google Shape;2991;p29"/>
              <p:cNvSpPr/>
              <p:nvPr/>
            </p:nvSpPr>
            <p:spPr>
              <a:xfrm>
                <a:off x="3373975" y="1720850"/>
                <a:ext cx="10450" cy="2027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811" extrusionOk="0">
                    <a:moveTo>
                      <a:pt x="108" y="0"/>
                    </a:moveTo>
                    <a:cubicBezTo>
                      <a:pt x="98" y="0"/>
                      <a:pt x="88" y="2"/>
                      <a:pt x="78" y="6"/>
                    </a:cubicBezTo>
                    <a:cubicBezTo>
                      <a:pt x="28" y="21"/>
                      <a:pt x="0" y="75"/>
                      <a:pt x="17" y="126"/>
                    </a:cubicBezTo>
                    <a:lnTo>
                      <a:pt x="220" y="744"/>
                    </a:lnTo>
                    <a:cubicBezTo>
                      <a:pt x="233" y="784"/>
                      <a:pt x="271" y="810"/>
                      <a:pt x="310" y="810"/>
                    </a:cubicBezTo>
                    <a:cubicBezTo>
                      <a:pt x="320" y="810"/>
                      <a:pt x="330" y="808"/>
                      <a:pt x="340" y="805"/>
                    </a:cubicBezTo>
                    <a:cubicBezTo>
                      <a:pt x="390" y="788"/>
                      <a:pt x="418" y="735"/>
                      <a:pt x="401" y="684"/>
                    </a:cubicBezTo>
                    <a:lnTo>
                      <a:pt x="198" y="66"/>
                    </a:lnTo>
                    <a:cubicBezTo>
                      <a:pt x="185" y="26"/>
                      <a:pt x="14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2" name="Google Shape;2992;p29"/>
              <p:cNvSpPr/>
              <p:nvPr/>
            </p:nvSpPr>
            <p:spPr>
              <a:xfrm>
                <a:off x="3386175" y="1754925"/>
                <a:ext cx="19000" cy="28425"/>
              </a:xfrm>
              <a:custGeom>
                <a:avLst/>
                <a:gdLst/>
                <a:ahLst/>
                <a:cxnLst/>
                <a:rect l="l" t="t" r="r" b="b"/>
                <a:pathLst>
                  <a:path w="760" h="1137" extrusionOk="0">
                    <a:moveTo>
                      <a:pt x="110" y="1"/>
                    </a:moveTo>
                    <a:cubicBezTo>
                      <a:pt x="93" y="1"/>
                      <a:pt x="77" y="5"/>
                      <a:pt x="62" y="14"/>
                    </a:cubicBezTo>
                    <a:cubicBezTo>
                      <a:pt x="16" y="39"/>
                      <a:pt x="0" y="98"/>
                      <a:pt x="27" y="143"/>
                    </a:cubicBezTo>
                    <a:lnTo>
                      <a:pt x="568" y="1088"/>
                    </a:lnTo>
                    <a:cubicBezTo>
                      <a:pt x="585" y="1119"/>
                      <a:pt x="617" y="1136"/>
                      <a:pt x="650" y="1136"/>
                    </a:cubicBezTo>
                    <a:cubicBezTo>
                      <a:pt x="667" y="1136"/>
                      <a:pt x="682" y="1132"/>
                      <a:pt x="698" y="1123"/>
                    </a:cubicBezTo>
                    <a:cubicBezTo>
                      <a:pt x="743" y="1098"/>
                      <a:pt x="760" y="1039"/>
                      <a:pt x="733" y="993"/>
                    </a:cubicBezTo>
                    <a:lnTo>
                      <a:pt x="192" y="49"/>
                    </a:lnTo>
                    <a:cubicBezTo>
                      <a:pt x="175" y="18"/>
                      <a:pt x="142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3" name="Google Shape;2993;p29"/>
              <p:cNvSpPr/>
              <p:nvPr/>
            </p:nvSpPr>
            <p:spPr>
              <a:xfrm>
                <a:off x="3412425" y="1796000"/>
                <a:ext cx="16500" cy="19300"/>
              </a:xfrm>
              <a:custGeom>
                <a:avLst/>
                <a:gdLst/>
                <a:ahLst/>
                <a:cxnLst/>
                <a:rect l="l" t="t" r="r" b="b"/>
                <a:pathLst>
                  <a:path w="660" h="772" extrusionOk="0">
                    <a:moveTo>
                      <a:pt x="103" y="1"/>
                    </a:moveTo>
                    <a:cubicBezTo>
                      <a:pt x="97" y="1"/>
                      <a:pt x="92" y="1"/>
                      <a:pt x="86" y="2"/>
                    </a:cubicBezTo>
                    <a:cubicBezTo>
                      <a:pt x="34" y="11"/>
                      <a:pt x="0" y="61"/>
                      <a:pt x="9" y="113"/>
                    </a:cubicBezTo>
                    <a:cubicBezTo>
                      <a:pt x="59" y="394"/>
                      <a:pt x="251" y="643"/>
                      <a:pt x="510" y="763"/>
                    </a:cubicBezTo>
                    <a:cubicBezTo>
                      <a:pt x="523" y="768"/>
                      <a:pt x="537" y="772"/>
                      <a:pt x="550" y="772"/>
                    </a:cubicBezTo>
                    <a:cubicBezTo>
                      <a:pt x="586" y="772"/>
                      <a:pt x="620" y="751"/>
                      <a:pt x="637" y="716"/>
                    </a:cubicBezTo>
                    <a:cubicBezTo>
                      <a:pt x="659" y="668"/>
                      <a:pt x="638" y="612"/>
                      <a:pt x="591" y="590"/>
                    </a:cubicBezTo>
                    <a:cubicBezTo>
                      <a:pt x="386" y="496"/>
                      <a:pt x="236" y="300"/>
                      <a:pt x="197" y="80"/>
                    </a:cubicBezTo>
                    <a:cubicBezTo>
                      <a:pt x="189" y="33"/>
                      <a:pt x="149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4" name="Google Shape;2994;p29"/>
              <p:cNvSpPr/>
              <p:nvPr/>
            </p:nvSpPr>
            <p:spPr>
              <a:xfrm>
                <a:off x="3438925" y="1835175"/>
                <a:ext cx="18825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753" h="893" extrusionOk="0">
                    <a:moveTo>
                      <a:pt x="110" y="0"/>
                    </a:moveTo>
                    <a:cubicBezTo>
                      <a:pt x="98" y="0"/>
                      <a:pt x="86" y="2"/>
                      <a:pt x="74" y="7"/>
                    </a:cubicBezTo>
                    <a:cubicBezTo>
                      <a:pt x="25" y="27"/>
                      <a:pt x="1" y="82"/>
                      <a:pt x="21" y="131"/>
                    </a:cubicBezTo>
                    <a:cubicBezTo>
                      <a:pt x="139" y="426"/>
                      <a:pt x="334" y="682"/>
                      <a:pt x="587" y="873"/>
                    </a:cubicBezTo>
                    <a:cubicBezTo>
                      <a:pt x="605" y="886"/>
                      <a:pt x="625" y="893"/>
                      <a:pt x="644" y="893"/>
                    </a:cubicBezTo>
                    <a:cubicBezTo>
                      <a:pt x="673" y="893"/>
                      <a:pt x="702" y="879"/>
                      <a:pt x="721" y="854"/>
                    </a:cubicBezTo>
                    <a:cubicBezTo>
                      <a:pt x="753" y="812"/>
                      <a:pt x="744" y="752"/>
                      <a:pt x="702" y="721"/>
                    </a:cubicBezTo>
                    <a:cubicBezTo>
                      <a:pt x="477" y="550"/>
                      <a:pt x="303" y="322"/>
                      <a:pt x="199" y="60"/>
                    </a:cubicBezTo>
                    <a:cubicBezTo>
                      <a:pt x="183" y="23"/>
                      <a:pt x="148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5" name="Google Shape;2995;p29"/>
              <p:cNvSpPr/>
              <p:nvPr/>
            </p:nvSpPr>
            <p:spPr>
              <a:xfrm>
                <a:off x="3471975" y="1882550"/>
                <a:ext cx="25950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1038" h="892" extrusionOk="0">
                    <a:moveTo>
                      <a:pt x="106" y="1"/>
                    </a:moveTo>
                    <a:cubicBezTo>
                      <a:pt x="82" y="1"/>
                      <a:pt x="58" y="10"/>
                      <a:pt x="40" y="28"/>
                    </a:cubicBezTo>
                    <a:cubicBezTo>
                      <a:pt x="1" y="64"/>
                      <a:pt x="0" y="125"/>
                      <a:pt x="37" y="162"/>
                    </a:cubicBezTo>
                    <a:cubicBezTo>
                      <a:pt x="292" y="426"/>
                      <a:pt x="574" y="666"/>
                      <a:pt x="876" y="875"/>
                    </a:cubicBezTo>
                    <a:cubicBezTo>
                      <a:pt x="892" y="886"/>
                      <a:pt x="911" y="892"/>
                      <a:pt x="930" y="892"/>
                    </a:cubicBezTo>
                    <a:cubicBezTo>
                      <a:pt x="961" y="892"/>
                      <a:pt x="990" y="878"/>
                      <a:pt x="1008" y="851"/>
                    </a:cubicBezTo>
                    <a:cubicBezTo>
                      <a:pt x="1038" y="808"/>
                      <a:pt x="1028" y="748"/>
                      <a:pt x="985" y="719"/>
                    </a:cubicBezTo>
                    <a:cubicBezTo>
                      <a:pt x="692" y="517"/>
                      <a:pt x="421" y="285"/>
                      <a:pt x="175" y="30"/>
                    </a:cubicBezTo>
                    <a:cubicBezTo>
                      <a:pt x="156" y="11"/>
                      <a:pt x="131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6" name="Google Shape;2996;p29"/>
              <p:cNvSpPr/>
              <p:nvPr/>
            </p:nvSpPr>
            <p:spPr>
              <a:xfrm>
                <a:off x="3504900" y="1917600"/>
                <a:ext cx="19800" cy="19275"/>
              </a:xfrm>
              <a:custGeom>
                <a:avLst/>
                <a:gdLst/>
                <a:ahLst/>
                <a:cxnLst/>
                <a:rect l="l" t="t" r="r" b="b"/>
                <a:pathLst>
                  <a:path w="792" h="771" extrusionOk="0">
                    <a:moveTo>
                      <a:pt x="109" y="0"/>
                    </a:moveTo>
                    <a:cubicBezTo>
                      <a:pt x="93" y="0"/>
                      <a:pt x="78" y="4"/>
                      <a:pt x="63" y="12"/>
                    </a:cubicBezTo>
                    <a:cubicBezTo>
                      <a:pt x="17" y="37"/>
                      <a:pt x="0" y="95"/>
                      <a:pt x="26" y="141"/>
                    </a:cubicBezTo>
                    <a:cubicBezTo>
                      <a:pt x="169" y="400"/>
                      <a:pt x="380" y="613"/>
                      <a:pt x="636" y="758"/>
                    </a:cubicBezTo>
                    <a:cubicBezTo>
                      <a:pt x="650" y="767"/>
                      <a:pt x="667" y="770"/>
                      <a:pt x="682" y="770"/>
                    </a:cubicBezTo>
                    <a:cubicBezTo>
                      <a:pt x="716" y="770"/>
                      <a:pt x="749" y="754"/>
                      <a:pt x="765" y="723"/>
                    </a:cubicBezTo>
                    <a:cubicBezTo>
                      <a:pt x="792" y="677"/>
                      <a:pt x="776" y="619"/>
                      <a:pt x="730" y="593"/>
                    </a:cubicBezTo>
                    <a:cubicBezTo>
                      <a:pt x="505" y="464"/>
                      <a:pt x="318" y="276"/>
                      <a:pt x="192" y="48"/>
                    </a:cubicBezTo>
                    <a:cubicBezTo>
                      <a:pt x="175" y="18"/>
                      <a:pt x="142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7" name="Google Shape;2997;p29"/>
              <p:cNvSpPr/>
              <p:nvPr/>
            </p:nvSpPr>
            <p:spPr>
              <a:xfrm>
                <a:off x="3539825" y="1958925"/>
                <a:ext cx="18725" cy="16200"/>
              </a:xfrm>
              <a:custGeom>
                <a:avLst/>
                <a:gdLst/>
                <a:ahLst/>
                <a:cxnLst/>
                <a:rect l="l" t="t" r="r" b="b"/>
                <a:pathLst>
                  <a:path w="749" h="648" extrusionOk="0">
                    <a:moveTo>
                      <a:pt x="108" y="1"/>
                    </a:moveTo>
                    <a:cubicBezTo>
                      <a:pt x="81" y="1"/>
                      <a:pt x="54" y="12"/>
                      <a:pt x="35" y="35"/>
                    </a:cubicBezTo>
                    <a:cubicBezTo>
                      <a:pt x="1" y="75"/>
                      <a:pt x="5" y="134"/>
                      <a:pt x="46" y="168"/>
                    </a:cubicBezTo>
                    <a:lnTo>
                      <a:pt x="579" y="624"/>
                    </a:lnTo>
                    <a:cubicBezTo>
                      <a:pt x="597" y="640"/>
                      <a:pt x="619" y="647"/>
                      <a:pt x="641" y="647"/>
                    </a:cubicBezTo>
                    <a:cubicBezTo>
                      <a:pt x="668" y="647"/>
                      <a:pt x="695" y="635"/>
                      <a:pt x="714" y="614"/>
                    </a:cubicBezTo>
                    <a:cubicBezTo>
                      <a:pt x="748" y="573"/>
                      <a:pt x="743" y="514"/>
                      <a:pt x="703" y="480"/>
                    </a:cubicBezTo>
                    <a:lnTo>
                      <a:pt x="170" y="24"/>
                    </a:lnTo>
                    <a:cubicBezTo>
                      <a:pt x="152" y="8"/>
                      <a:pt x="130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8" name="Google Shape;2998;p29"/>
              <p:cNvSpPr/>
              <p:nvPr/>
            </p:nvSpPr>
            <p:spPr>
              <a:xfrm>
                <a:off x="3580050" y="1990850"/>
                <a:ext cx="22950" cy="14925"/>
              </a:xfrm>
              <a:custGeom>
                <a:avLst/>
                <a:gdLst/>
                <a:ahLst/>
                <a:cxnLst/>
                <a:rect l="l" t="t" r="r" b="b"/>
                <a:pathLst>
                  <a:path w="918" h="597" extrusionOk="0">
                    <a:moveTo>
                      <a:pt x="106" y="0"/>
                    </a:moveTo>
                    <a:cubicBezTo>
                      <a:pt x="80" y="0"/>
                      <a:pt x="55" y="10"/>
                      <a:pt x="37" y="31"/>
                    </a:cubicBezTo>
                    <a:cubicBezTo>
                      <a:pt x="0" y="70"/>
                      <a:pt x="2" y="130"/>
                      <a:pt x="41" y="166"/>
                    </a:cubicBezTo>
                    <a:cubicBezTo>
                      <a:pt x="252" y="361"/>
                      <a:pt x="509" y="509"/>
                      <a:pt x="784" y="592"/>
                    </a:cubicBezTo>
                    <a:cubicBezTo>
                      <a:pt x="793" y="595"/>
                      <a:pt x="803" y="597"/>
                      <a:pt x="812" y="597"/>
                    </a:cubicBezTo>
                    <a:cubicBezTo>
                      <a:pt x="852" y="596"/>
                      <a:pt x="890" y="569"/>
                      <a:pt x="902" y="528"/>
                    </a:cubicBezTo>
                    <a:cubicBezTo>
                      <a:pt x="918" y="479"/>
                      <a:pt x="890" y="425"/>
                      <a:pt x="839" y="409"/>
                    </a:cubicBezTo>
                    <a:cubicBezTo>
                      <a:pt x="592" y="334"/>
                      <a:pt x="361" y="202"/>
                      <a:pt x="171" y="26"/>
                    </a:cubicBezTo>
                    <a:cubicBezTo>
                      <a:pt x="152" y="9"/>
                      <a:pt x="129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9" name="Google Shape;2999;p29"/>
              <p:cNvSpPr/>
              <p:nvPr/>
            </p:nvSpPr>
            <p:spPr>
              <a:xfrm>
                <a:off x="3677925" y="2042250"/>
                <a:ext cx="26025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522" extrusionOk="0">
                    <a:moveTo>
                      <a:pt x="110" y="0"/>
                    </a:moveTo>
                    <a:cubicBezTo>
                      <a:pt x="76" y="0"/>
                      <a:pt x="43" y="19"/>
                      <a:pt x="26" y="51"/>
                    </a:cubicBezTo>
                    <a:cubicBezTo>
                      <a:pt x="1" y="97"/>
                      <a:pt x="18" y="156"/>
                      <a:pt x="66" y="180"/>
                    </a:cubicBezTo>
                    <a:cubicBezTo>
                      <a:pt x="333" y="323"/>
                      <a:pt x="617" y="435"/>
                      <a:pt x="908" y="518"/>
                    </a:cubicBezTo>
                    <a:cubicBezTo>
                      <a:pt x="917" y="520"/>
                      <a:pt x="926" y="521"/>
                      <a:pt x="935" y="521"/>
                    </a:cubicBezTo>
                    <a:cubicBezTo>
                      <a:pt x="976" y="521"/>
                      <a:pt x="1014" y="494"/>
                      <a:pt x="1026" y="452"/>
                    </a:cubicBezTo>
                    <a:cubicBezTo>
                      <a:pt x="1041" y="401"/>
                      <a:pt x="1011" y="348"/>
                      <a:pt x="960" y="334"/>
                    </a:cubicBezTo>
                    <a:cubicBezTo>
                      <a:pt x="682" y="255"/>
                      <a:pt x="410" y="147"/>
                      <a:pt x="154" y="11"/>
                    </a:cubicBezTo>
                    <a:cubicBezTo>
                      <a:pt x="140" y="4"/>
                      <a:pt x="125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0" name="Google Shape;3000;p29"/>
              <p:cNvSpPr/>
              <p:nvPr/>
            </p:nvSpPr>
            <p:spPr>
              <a:xfrm>
                <a:off x="3624400" y="2016525"/>
                <a:ext cx="22900" cy="14050"/>
              </a:xfrm>
              <a:custGeom>
                <a:avLst/>
                <a:gdLst/>
                <a:ahLst/>
                <a:cxnLst/>
                <a:rect l="l" t="t" r="r" b="b"/>
                <a:pathLst>
                  <a:path w="916" h="562" extrusionOk="0">
                    <a:moveTo>
                      <a:pt x="108" y="0"/>
                    </a:moveTo>
                    <a:cubicBezTo>
                      <a:pt x="79" y="0"/>
                      <a:pt x="51" y="13"/>
                      <a:pt x="32" y="37"/>
                    </a:cubicBezTo>
                    <a:cubicBezTo>
                      <a:pt x="0" y="78"/>
                      <a:pt x="8" y="138"/>
                      <a:pt x="49" y="170"/>
                    </a:cubicBezTo>
                    <a:cubicBezTo>
                      <a:pt x="268" y="343"/>
                      <a:pt x="515" y="473"/>
                      <a:pt x="781" y="556"/>
                    </a:cubicBezTo>
                    <a:cubicBezTo>
                      <a:pt x="789" y="559"/>
                      <a:pt x="799" y="560"/>
                      <a:pt x="809" y="560"/>
                    </a:cubicBezTo>
                    <a:lnTo>
                      <a:pt x="808" y="561"/>
                    </a:lnTo>
                    <a:cubicBezTo>
                      <a:pt x="849" y="561"/>
                      <a:pt x="887" y="535"/>
                      <a:pt x="900" y="494"/>
                    </a:cubicBezTo>
                    <a:cubicBezTo>
                      <a:pt x="915" y="444"/>
                      <a:pt x="888" y="390"/>
                      <a:pt x="837" y="375"/>
                    </a:cubicBezTo>
                    <a:cubicBezTo>
                      <a:pt x="593" y="297"/>
                      <a:pt x="368" y="178"/>
                      <a:pt x="167" y="20"/>
                    </a:cubicBezTo>
                    <a:cubicBezTo>
                      <a:pt x="149" y="7"/>
                      <a:pt x="12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1" name="Google Shape;3001;p29"/>
              <p:cNvSpPr/>
              <p:nvPr/>
            </p:nvSpPr>
            <p:spPr>
              <a:xfrm>
                <a:off x="3386675" y="1715575"/>
                <a:ext cx="41250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1650" h="564" extrusionOk="0">
                    <a:moveTo>
                      <a:pt x="97" y="0"/>
                    </a:moveTo>
                    <a:cubicBezTo>
                      <a:pt x="46" y="0"/>
                      <a:pt x="5" y="40"/>
                      <a:pt x="2" y="90"/>
                    </a:cubicBezTo>
                    <a:cubicBezTo>
                      <a:pt x="0" y="143"/>
                      <a:pt x="40" y="188"/>
                      <a:pt x="93" y="190"/>
                    </a:cubicBezTo>
                    <a:cubicBezTo>
                      <a:pt x="576" y="217"/>
                      <a:pt x="1063" y="342"/>
                      <a:pt x="1499" y="553"/>
                    </a:cubicBezTo>
                    <a:cubicBezTo>
                      <a:pt x="1512" y="560"/>
                      <a:pt x="1527" y="563"/>
                      <a:pt x="1541" y="563"/>
                    </a:cubicBezTo>
                    <a:cubicBezTo>
                      <a:pt x="1576" y="563"/>
                      <a:pt x="1611" y="543"/>
                      <a:pt x="1627" y="509"/>
                    </a:cubicBezTo>
                    <a:cubicBezTo>
                      <a:pt x="1649" y="462"/>
                      <a:pt x="1629" y="405"/>
                      <a:pt x="1582" y="382"/>
                    </a:cubicBezTo>
                    <a:cubicBezTo>
                      <a:pt x="1124" y="160"/>
                      <a:pt x="612" y="28"/>
                      <a:pt x="103" y="0"/>
                    </a:cubicBezTo>
                    <a:cubicBezTo>
                      <a:pt x="101" y="0"/>
                      <a:pt x="99" y="0"/>
                      <a:pt x="9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2" name="Google Shape;3002;p29"/>
              <p:cNvSpPr/>
              <p:nvPr/>
            </p:nvSpPr>
            <p:spPr>
              <a:xfrm>
                <a:off x="3447225" y="1738325"/>
                <a:ext cx="2802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687" extrusionOk="0">
                    <a:moveTo>
                      <a:pt x="106" y="1"/>
                    </a:moveTo>
                    <a:cubicBezTo>
                      <a:pt x="66" y="1"/>
                      <a:pt x="30" y="26"/>
                      <a:pt x="17" y="65"/>
                    </a:cubicBezTo>
                    <a:cubicBezTo>
                      <a:pt x="0" y="115"/>
                      <a:pt x="27" y="169"/>
                      <a:pt x="76" y="186"/>
                    </a:cubicBezTo>
                    <a:cubicBezTo>
                      <a:pt x="394" y="296"/>
                      <a:pt x="690" y="457"/>
                      <a:pt x="954" y="666"/>
                    </a:cubicBezTo>
                    <a:cubicBezTo>
                      <a:pt x="972" y="679"/>
                      <a:pt x="992" y="685"/>
                      <a:pt x="1013" y="685"/>
                    </a:cubicBezTo>
                    <a:lnTo>
                      <a:pt x="1013" y="686"/>
                    </a:lnTo>
                    <a:cubicBezTo>
                      <a:pt x="1042" y="686"/>
                      <a:pt x="1070" y="673"/>
                      <a:pt x="1089" y="650"/>
                    </a:cubicBezTo>
                    <a:cubicBezTo>
                      <a:pt x="1121" y="608"/>
                      <a:pt x="1114" y="548"/>
                      <a:pt x="1073" y="515"/>
                    </a:cubicBezTo>
                    <a:cubicBezTo>
                      <a:pt x="792" y="293"/>
                      <a:pt x="477" y="122"/>
                      <a:pt x="138" y="6"/>
                    </a:cubicBezTo>
                    <a:cubicBezTo>
                      <a:pt x="127" y="3"/>
                      <a:pt x="117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3" name="Google Shape;3003;p29"/>
              <p:cNvSpPr/>
              <p:nvPr/>
            </p:nvSpPr>
            <p:spPr>
              <a:xfrm>
                <a:off x="3495600" y="1766125"/>
                <a:ext cx="31175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934" extrusionOk="0">
                    <a:moveTo>
                      <a:pt x="108" y="1"/>
                    </a:moveTo>
                    <a:cubicBezTo>
                      <a:pt x="77" y="1"/>
                      <a:pt x="46" y="17"/>
                      <a:pt x="28" y="46"/>
                    </a:cubicBezTo>
                    <a:cubicBezTo>
                      <a:pt x="0" y="90"/>
                      <a:pt x="13" y="149"/>
                      <a:pt x="58" y="177"/>
                    </a:cubicBezTo>
                    <a:cubicBezTo>
                      <a:pt x="412" y="401"/>
                      <a:pt x="756" y="649"/>
                      <a:pt x="1079" y="912"/>
                    </a:cubicBezTo>
                    <a:cubicBezTo>
                      <a:pt x="1096" y="927"/>
                      <a:pt x="1117" y="933"/>
                      <a:pt x="1138" y="933"/>
                    </a:cubicBezTo>
                    <a:cubicBezTo>
                      <a:pt x="1167" y="933"/>
                      <a:pt x="1194" y="922"/>
                      <a:pt x="1212" y="899"/>
                    </a:cubicBezTo>
                    <a:cubicBezTo>
                      <a:pt x="1247" y="858"/>
                      <a:pt x="1240" y="798"/>
                      <a:pt x="1199" y="765"/>
                    </a:cubicBezTo>
                    <a:cubicBezTo>
                      <a:pt x="870" y="496"/>
                      <a:pt x="520" y="243"/>
                      <a:pt x="159" y="16"/>
                    </a:cubicBezTo>
                    <a:cubicBezTo>
                      <a:pt x="143" y="6"/>
                      <a:pt x="126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4" name="Google Shape;3004;p29"/>
              <p:cNvSpPr/>
              <p:nvPr/>
            </p:nvSpPr>
            <p:spPr>
              <a:xfrm>
                <a:off x="3546075" y="1801200"/>
                <a:ext cx="33375" cy="26225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1049" extrusionOk="0">
                    <a:moveTo>
                      <a:pt x="108" y="1"/>
                    </a:moveTo>
                    <a:cubicBezTo>
                      <a:pt x="79" y="1"/>
                      <a:pt x="51" y="14"/>
                      <a:pt x="32" y="38"/>
                    </a:cubicBezTo>
                    <a:cubicBezTo>
                      <a:pt x="0" y="80"/>
                      <a:pt x="8" y="140"/>
                      <a:pt x="50" y="172"/>
                    </a:cubicBezTo>
                    <a:lnTo>
                      <a:pt x="1169" y="1028"/>
                    </a:lnTo>
                    <a:cubicBezTo>
                      <a:pt x="1187" y="1042"/>
                      <a:pt x="1207" y="1048"/>
                      <a:pt x="1227" y="1048"/>
                    </a:cubicBezTo>
                    <a:cubicBezTo>
                      <a:pt x="1255" y="1048"/>
                      <a:pt x="1284" y="1036"/>
                      <a:pt x="1303" y="1011"/>
                    </a:cubicBezTo>
                    <a:cubicBezTo>
                      <a:pt x="1335" y="970"/>
                      <a:pt x="1327" y="909"/>
                      <a:pt x="1285" y="877"/>
                    </a:cubicBezTo>
                    <a:lnTo>
                      <a:pt x="166" y="21"/>
                    </a:lnTo>
                    <a:cubicBezTo>
                      <a:pt x="148" y="7"/>
                      <a:pt x="128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5" name="Google Shape;3005;p29"/>
              <p:cNvSpPr/>
              <p:nvPr/>
            </p:nvSpPr>
            <p:spPr>
              <a:xfrm>
                <a:off x="3602750" y="1842375"/>
                <a:ext cx="3525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1410" h="1140" extrusionOk="0">
                    <a:moveTo>
                      <a:pt x="109" y="1"/>
                    </a:moveTo>
                    <a:cubicBezTo>
                      <a:pt x="78" y="1"/>
                      <a:pt x="47" y="16"/>
                      <a:pt x="29" y="44"/>
                    </a:cubicBezTo>
                    <a:cubicBezTo>
                      <a:pt x="1" y="87"/>
                      <a:pt x="12" y="146"/>
                      <a:pt x="56" y="175"/>
                    </a:cubicBezTo>
                    <a:cubicBezTo>
                      <a:pt x="474" y="454"/>
                      <a:pt x="872" y="770"/>
                      <a:pt x="1238" y="1113"/>
                    </a:cubicBezTo>
                    <a:cubicBezTo>
                      <a:pt x="1257" y="1131"/>
                      <a:pt x="1280" y="1140"/>
                      <a:pt x="1303" y="1140"/>
                    </a:cubicBezTo>
                    <a:lnTo>
                      <a:pt x="1303" y="1139"/>
                    </a:lnTo>
                    <a:cubicBezTo>
                      <a:pt x="1329" y="1139"/>
                      <a:pt x="1354" y="1129"/>
                      <a:pt x="1373" y="1109"/>
                    </a:cubicBezTo>
                    <a:cubicBezTo>
                      <a:pt x="1409" y="1070"/>
                      <a:pt x="1407" y="1011"/>
                      <a:pt x="1368" y="974"/>
                    </a:cubicBezTo>
                    <a:cubicBezTo>
                      <a:pt x="995" y="624"/>
                      <a:pt x="589" y="302"/>
                      <a:pt x="162" y="17"/>
                    </a:cubicBezTo>
                    <a:cubicBezTo>
                      <a:pt x="145" y="6"/>
                      <a:pt x="127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6" name="Google Shape;3006;p29"/>
              <p:cNvSpPr/>
              <p:nvPr/>
            </p:nvSpPr>
            <p:spPr>
              <a:xfrm>
                <a:off x="3649875" y="1892175"/>
                <a:ext cx="23425" cy="237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50" extrusionOk="0">
                    <a:moveTo>
                      <a:pt x="105" y="0"/>
                    </a:moveTo>
                    <a:cubicBezTo>
                      <a:pt x="82" y="0"/>
                      <a:pt x="58" y="9"/>
                      <a:pt x="40" y="27"/>
                    </a:cubicBezTo>
                    <a:cubicBezTo>
                      <a:pt x="1" y="63"/>
                      <a:pt x="0" y="124"/>
                      <a:pt x="37" y="161"/>
                    </a:cubicBezTo>
                    <a:lnTo>
                      <a:pt x="763" y="920"/>
                    </a:lnTo>
                    <a:cubicBezTo>
                      <a:pt x="782" y="940"/>
                      <a:pt x="806" y="950"/>
                      <a:pt x="831" y="950"/>
                    </a:cubicBezTo>
                    <a:cubicBezTo>
                      <a:pt x="855" y="950"/>
                      <a:pt x="879" y="941"/>
                      <a:pt x="898" y="923"/>
                    </a:cubicBezTo>
                    <a:cubicBezTo>
                      <a:pt x="935" y="887"/>
                      <a:pt x="936" y="826"/>
                      <a:pt x="900" y="788"/>
                    </a:cubicBezTo>
                    <a:lnTo>
                      <a:pt x="175" y="30"/>
                    </a:lnTo>
                    <a:cubicBezTo>
                      <a:pt x="156" y="10"/>
                      <a:pt x="131" y="0"/>
                      <a:pt x="10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7" name="Google Shape;3007;p29"/>
              <p:cNvSpPr/>
              <p:nvPr/>
            </p:nvSpPr>
            <p:spPr>
              <a:xfrm>
                <a:off x="3685100" y="1931075"/>
                <a:ext cx="30300" cy="26250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050" extrusionOk="0">
                    <a:moveTo>
                      <a:pt x="109" y="1"/>
                    </a:moveTo>
                    <a:cubicBezTo>
                      <a:pt x="77" y="1"/>
                      <a:pt x="46" y="17"/>
                      <a:pt x="28" y="46"/>
                    </a:cubicBezTo>
                    <a:cubicBezTo>
                      <a:pt x="1" y="90"/>
                      <a:pt x="14" y="149"/>
                      <a:pt x="59" y="177"/>
                    </a:cubicBezTo>
                    <a:cubicBezTo>
                      <a:pt x="426" y="405"/>
                      <a:pt x="754" y="687"/>
                      <a:pt x="1033" y="1016"/>
                    </a:cubicBezTo>
                    <a:cubicBezTo>
                      <a:pt x="1052" y="1038"/>
                      <a:pt x="1078" y="1049"/>
                      <a:pt x="1105" y="1049"/>
                    </a:cubicBezTo>
                    <a:cubicBezTo>
                      <a:pt x="1127" y="1049"/>
                      <a:pt x="1149" y="1042"/>
                      <a:pt x="1167" y="1026"/>
                    </a:cubicBezTo>
                    <a:cubicBezTo>
                      <a:pt x="1207" y="992"/>
                      <a:pt x="1212" y="932"/>
                      <a:pt x="1178" y="893"/>
                    </a:cubicBezTo>
                    <a:cubicBezTo>
                      <a:pt x="886" y="548"/>
                      <a:pt x="543" y="254"/>
                      <a:pt x="160" y="15"/>
                    </a:cubicBezTo>
                    <a:cubicBezTo>
                      <a:pt x="144" y="5"/>
                      <a:pt x="126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8" name="Google Shape;3008;p29"/>
              <p:cNvSpPr/>
              <p:nvPr/>
            </p:nvSpPr>
            <p:spPr>
              <a:xfrm>
                <a:off x="3731500" y="1985650"/>
                <a:ext cx="19725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789" h="852" extrusionOk="0">
                    <a:moveTo>
                      <a:pt x="107" y="1"/>
                    </a:moveTo>
                    <a:cubicBezTo>
                      <a:pt x="85" y="1"/>
                      <a:pt x="62" y="9"/>
                      <a:pt x="45" y="24"/>
                    </a:cubicBezTo>
                    <a:cubicBezTo>
                      <a:pt x="5" y="59"/>
                      <a:pt x="0" y="119"/>
                      <a:pt x="35" y="159"/>
                    </a:cubicBezTo>
                    <a:lnTo>
                      <a:pt x="611" y="819"/>
                    </a:lnTo>
                    <a:cubicBezTo>
                      <a:pt x="630" y="840"/>
                      <a:pt x="656" y="851"/>
                      <a:pt x="683" y="851"/>
                    </a:cubicBezTo>
                    <a:cubicBezTo>
                      <a:pt x="705" y="851"/>
                      <a:pt x="727" y="844"/>
                      <a:pt x="746" y="828"/>
                    </a:cubicBezTo>
                    <a:cubicBezTo>
                      <a:pt x="785" y="794"/>
                      <a:pt x="789" y="733"/>
                      <a:pt x="754" y="693"/>
                    </a:cubicBezTo>
                    <a:lnTo>
                      <a:pt x="178" y="33"/>
                    </a:lnTo>
                    <a:cubicBezTo>
                      <a:pt x="160" y="12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9" name="Google Shape;3009;p29"/>
              <p:cNvSpPr/>
              <p:nvPr/>
            </p:nvSpPr>
            <p:spPr>
              <a:xfrm>
                <a:off x="3400250" y="1743950"/>
                <a:ext cx="20275" cy="22950"/>
              </a:xfrm>
              <a:custGeom>
                <a:avLst/>
                <a:gdLst/>
                <a:ahLst/>
                <a:cxnLst/>
                <a:rect l="l" t="t" r="r" b="b"/>
                <a:pathLst>
                  <a:path w="811" h="918" extrusionOk="0">
                    <a:moveTo>
                      <a:pt x="109" y="0"/>
                    </a:moveTo>
                    <a:cubicBezTo>
                      <a:pt x="80" y="0"/>
                      <a:pt x="52" y="13"/>
                      <a:pt x="33" y="36"/>
                    </a:cubicBezTo>
                    <a:cubicBezTo>
                      <a:pt x="0" y="78"/>
                      <a:pt x="8" y="138"/>
                      <a:pt x="49" y="170"/>
                    </a:cubicBezTo>
                    <a:cubicBezTo>
                      <a:pt x="285" y="358"/>
                      <a:pt x="482" y="597"/>
                      <a:pt x="617" y="866"/>
                    </a:cubicBezTo>
                    <a:cubicBezTo>
                      <a:pt x="634" y="899"/>
                      <a:pt x="667" y="917"/>
                      <a:pt x="702" y="917"/>
                    </a:cubicBezTo>
                    <a:cubicBezTo>
                      <a:pt x="717" y="917"/>
                      <a:pt x="731" y="914"/>
                      <a:pt x="745" y="907"/>
                    </a:cubicBezTo>
                    <a:cubicBezTo>
                      <a:pt x="792" y="883"/>
                      <a:pt x="810" y="826"/>
                      <a:pt x="787" y="779"/>
                    </a:cubicBezTo>
                    <a:cubicBezTo>
                      <a:pt x="638" y="487"/>
                      <a:pt x="424" y="225"/>
                      <a:pt x="167" y="21"/>
                    </a:cubicBezTo>
                    <a:cubicBezTo>
                      <a:pt x="150" y="7"/>
                      <a:pt x="129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0" name="Google Shape;3010;p29"/>
              <p:cNvSpPr/>
              <p:nvPr/>
            </p:nvSpPr>
            <p:spPr>
              <a:xfrm>
                <a:off x="3426550" y="1779550"/>
                <a:ext cx="21950" cy="24250"/>
              </a:xfrm>
              <a:custGeom>
                <a:avLst/>
                <a:gdLst/>
                <a:ahLst/>
                <a:cxnLst/>
                <a:rect l="l" t="t" r="r" b="b"/>
                <a:pathLst>
                  <a:path w="878" h="970" extrusionOk="0">
                    <a:moveTo>
                      <a:pt x="108" y="1"/>
                    </a:moveTo>
                    <a:cubicBezTo>
                      <a:pt x="89" y="1"/>
                      <a:pt x="69" y="7"/>
                      <a:pt x="52" y="19"/>
                    </a:cubicBezTo>
                    <a:cubicBezTo>
                      <a:pt x="10" y="50"/>
                      <a:pt x="0" y="109"/>
                      <a:pt x="31" y="152"/>
                    </a:cubicBezTo>
                    <a:cubicBezTo>
                      <a:pt x="233" y="432"/>
                      <a:pt x="461" y="698"/>
                      <a:pt x="706" y="942"/>
                    </a:cubicBezTo>
                    <a:cubicBezTo>
                      <a:pt x="724" y="961"/>
                      <a:pt x="749" y="969"/>
                      <a:pt x="773" y="969"/>
                    </a:cubicBezTo>
                    <a:cubicBezTo>
                      <a:pt x="797" y="969"/>
                      <a:pt x="822" y="961"/>
                      <a:pt x="840" y="942"/>
                    </a:cubicBezTo>
                    <a:cubicBezTo>
                      <a:pt x="878" y="904"/>
                      <a:pt x="878" y="845"/>
                      <a:pt x="840" y="807"/>
                    </a:cubicBezTo>
                    <a:cubicBezTo>
                      <a:pt x="602" y="570"/>
                      <a:pt x="382" y="311"/>
                      <a:pt x="186" y="41"/>
                    </a:cubicBezTo>
                    <a:cubicBezTo>
                      <a:pt x="167" y="15"/>
                      <a:pt x="138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1" name="Google Shape;3011;p29"/>
              <p:cNvSpPr/>
              <p:nvPr/>
            </p:nvSpPr>
            <p:spPr>
              <a:xfrm>
                <a:off x="3463600" y="1820775"/>
                <a:ext cx="21950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878" h="973" extrusionOk="0">
                    <a:moveTo>
                      <a:pt x="109" y="1"/>
                    </a:moveTo>
                    <a:cubicBezTo>
                      <a:pt x="92" y="1"/>
                      <a:pt x="74" y="5"/>
                      <a:pt x="58" y="16"/>
                    </a:cubicBezTo>
                    <a:cubicBezTo>
                      <a:pt x="14" y="45"/>
                      <a:pt x="1" y="103"/>
                      <a:pt x="28" y="147"/>
                    </a:cubicBezTo>
                    <a:cubicBezTo>
                      <a:pt x="218" y="444"/>
                      <a:pt x="447" y="713"/>
                      <a:pt x="707" y="948"/>
                    </a:cubicBezTo>
                    <a:cubicBezTo>
                      <a:pt x="726" y="964"/>
                      <a:pt x="748" y="973"/>
                      <a:pt x="771" y="973"/>
                    </a:cubicBezTo>
                    <a:lnTo>
                      <a:pt x="771" y="972"/>
                    </a:lnTo>
                    <a:cubicBezTo>
                      <a:pt x="798" y="972"/>
                      <a:pt x="823" y="962"/>
                      <a:pt x="842" y="941"/>
                    </a:cubicBezTo>
                    <a:cubicBezTo>
                      <a:pt x="877" y="901"/>
                      <a:pt x="874" y="842"/>
                      <a:pt x="835" y="806"/>
                    </a:cubicBezTo>
                    <a:cubicBezTo>
                      <a:pt x="587" y="583"/>
                      <a:pt x="370" y="327"/>
                      <a:pt x="190" y="45"/>
                    </a:cubicBezTo>
                    <a:cubicBezTo>
                      <a:pt x="171" y="16"/>
                      <a:pt x="141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2" name="Google Shape;3012;p29"/>
              <p:cNvSpPr/>
              <p:nvPr/>
            </p:nvSpPr>
            <p:spPr>
              <a:xfrm>
                <a:off x="3496300" y="1861150"/>
                <a:ext cx="23400" cy="20850"/>
              </a:xfrm>
              <a:custGeom>
                <a:avLst/>
                <a:gdLst/>
                <a:ahLst/>
                <a:cxnLst/>
                <a:rect l="l" t="t" r="r" b="b"/>
                <a:pathLst>
                  <a:path w="936" h="834" extrusionOk="0">
                    <a:moveTo>
                      <a:pt x="110" y="0"/>
                    </a:moveTo>
                    <a:cubicBezTo>
                      <a:pt x="91" y="0"/>
                      <a:pt x="72" y="6"/>
                      <a:pt x="55" y="18"/>
                    </a:cubicBezTo>
                    <a:cubicBezTo>
                      <a:pt x="12" y="48"/>
                      <a:pt x="1" y="106"/>
                      <a:pt x="31" y="151"/>
                    </a:cubicBezTo>
                    <a:cubicBezTo>
                      <a:pt x="224" y="428"/>
                      <a:pt x="484" y="661"/>
                      <a:pt x="781" y="822"/>
                    </a:cubicBezTo>
                    <a:cubicBezTo>
                      <a:pt x="796" y="829"/>
                      <a:pt x="811" y="834"/>
                      <a:pt x="827" y="834"/>
                    </a:cubicBezTo>
                    <a:lnTo>
                      <a:pt x="827" y="833"/>
                    </a:lnTo>
                    <a:cubicBezTo>
                      <a:pt x="861" y="833"/>
                      <a:pt x="894" y="815"/>
                      <a:pt x="911" y="783"/>
                    </a:cubicBezTo>
                    <a:cubicBezTo>
                      <a:pt x="936" y="737"/>
                      <a:pt x="919" y="679"/>
                      <a:pt x="873" y="654"/>
                    </a:cubicBezTo>
                    <a:cubicBezTo>
                      <a:pt x="601" y="507"/>
                      <a:pt x="364" y="295"/>
                      <a:pt x="188" y="41"/>
                    </a:cubicBezTo>
                    <a:cubicBezTo>
                      <a:pt x="169" y="15"/>
                      <a:pt x="140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3" name="Google Shape;3013;p29"/>
              <p:cNvSpPr/>
              <p:nvPr/>
            </p:nvSpPr>
            <p:spPr>
              <a:xfrm>
                <a:off x="3528625" y="1901125"/>
                <a:ext cx="280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1123" h="1221" extrusionOk="0">
                    <a:moveTo>
                      <a:pt x="106" y="0"/>
                    </a:moveTo>
                    <a:cubicBezTo>
                      <a:pt x="81" y="0"/>
                      <a:pt x="55" y="10"/>
                      <a:pt x="36" y="31"/>
                    </a:cubicBezTo>
                    <a:cubicBezTo>
                      <a:pt x="1" y="69"/>
                      <a:pt x="3" y="130"/>
                      <a:pt x="41" y="165"/>
                    </a:cubicBezTo>
                    <a:cubicBezTo>
                      <a:pt x="373" y="471"/>
                      <a:pt x="674" y="813"/>
                      <a:pt x="937" y="1181"/>
                    </a:cubicBezTo>
                    <a:cubicBezTo>
                      <a:pt x="954" y="1206"/>
                      <a:pt x="984" y="1221"/>
                      <a:pt x="1014" y="1221"/>
                    </a:cubicBezTo>
                    <a:cubicBezTo>
                      <a:pt x="1033" y="1221"/>
                      <a:pt x="1053" y="1214"/>
                      <a:pt x="1069" y="1202"/>
                    </a:cubicBezTo>
                    <a:cubicBezTo>
                      <a:pt x="1112" y="1172"/>
                      <a:pt x="1122" y="1113"/>
                      <a:pt x="1091" y="1070"/>
                    </a:cubicBezTo>
                    <a:cubicBezTo>
                      <a:pt x="821" y="692"/>
                      <a:pt x="512" y="341"/>
                      <a:pt x="171" y="25"/>
                    </a:cubicBezTo>
                    <a:cubicBezTo>
                      <a:pt x="152" y="9"/>
                      <a:pt x="129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4" name="Google Shape;3014;p29"/>
              <p:cNvSpPr/>
              <p:nvPr/>
            </p:nvSpPr>
            <p:spPr>
              <a:xfrm>
                <a:off x="3578100" y="1952600"/>
                <a:ext cx="28025" cy="21325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853" extrusionOk="0">
                    <a:moveTo>
                      <a:pt x="106" y="1"/>
                    </a:moveTo>
                    <a:cubicBezTo>
                      <a:pt x="83" y="1"/>
                      <a:pt x="60" y="9"/>
                      <a:pt x="42" y="26"/>
                    </a:cubicBezTo>
                    <a:cubicBezTo>
                      <a:pt x="3" y="61"/>
                      <a:pt x="1" y="121"/>
                      <a:pt x="36" y="161"/>
                    </a:cubicBezTo>
                    <a:cubicBezTo>
                      <a:pt x="297" y="446"/>
                      <a:pt x="620" y="682"/>
                      <a:pt x="971" y="844"/>
                    </a:cubicBezTo>
                    <a:cubicBezTo>
                      <a:pt x="985" y="850"/>
                      <a:pt x="998" y="853"/>
                      <a:pt x="1011" y="853"/>
                    </a:cubicBezTo>
                    <a:cubicBezTo>
                      <a:pt x="1047" y="853"/>
                      <a:pt x="1082" y="832"/>
                      <a:pt x="1098" y="798"/>
                    </a:cubicBezTo>
                    <a:cubicBezTo>
                      <a:pt x="1120" y="750"/>
                      <a:pt x="1099" y="693"/>
                      <a:pt x="1052" y="671"/>
                    </a:cubicBezTo>
                    <a:cubicBezTo>
                      <a:pt x="723" y="520"/>
                      <a:pt x="420" y="298"/>
                      <a:pt x="176" y="32"/>
                    </a:cubicBezTo>
                    <a:cubicBezTo>
                      <a:pt x="158" y="11"/>
                      <a:pt x="132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5" name="Google Shape;3015;p29"/>
              <p:cNvSpPr/>
              <p:nvPr/>
            </p:nvSpPr>
            <p:spPr>
              <a:xfrm>
                <a:off x="3626425" y="1984575"/>
                <a:ext cx="29150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686" extrusionOk="0">
                    <a:moveTo>
                      <a:pt x="109" y="0"/>
                    </a:moveTo>
                    <a:cubicBezTo>
                      <a:pt x="78" y="0"/>
                      <a:pt x="47" y="15"/>
                      <a:pt x="30" y="44"/>
                    </a:cubicBezTo>
                    <a:cubicBezTo>
                      <a:pt x="1" y="88"/>
                      <a:pt x="14" y="147"/>
                      <a:pt x="58" y="176"/>
                    </a:cubicBezTo>
                    <a:cubicBezTo>
                      <a:pt x="363" y="371"/>
                      <a:pt x="688" y="540"/>
                      <a:pt x="1021" y="678"/>
                    </a:cubicBezTo>
                    <a:cubicBezTo>
                      <a:pt x="1033" y="683"/>
                      <a:pt x="1045" y="686"/>
                      <a:pt x="1057" y="686"/>
                    </a:cubicBezTo>
                    <a:cubicBezTo>
                      <a:pt x="1095" y="686"/>
                      <a:pt x="1130" y="662"/>
                      <a:pt x="1146" y="626"/>
                    </a:cubicBezTo>
                    <a:cubicBezTo>
                      <a:pt x="1166" y="577"/>
                      <a:pt x="1142" y="522"/>
                      <a:pt x="1094" y="501"/>
                    </a:cubicBezTo>
                    <a:cubicBezTo>
                      <a:pt x="770" y="369"/>
                      <a:pt x="457" y="204"/>
                      <a:pt x="161" y="16"/>
                    </a:cubicBezTo>
                    <a:cubicBezTo>
                      <a:pt x="145" y="5"/>
                      <a:pt x="127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6" name="Google Shape;3016;p29"/>
              <p:cNvSpPr/>
              <p:nvPr/>
            </p:nvSpPr>
            <p:spPr>
              <a:xfrm>
                <a:off x="3674875" y="2014450"/>
                <a:ext cx="17800" cy="9925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97" extrusionOk="0">
                    <a:moveTo>
                      <a:pt x="109" y="1"/>
                    </a:moveTo>
                    <a:cubicBezTo>
                      <a:pt x="72" y="1"/>
                      <a:pt x="36" y="22"/>
                      <a:pt x="20" y="59"/>
                    </a:cubicBezTo>
                    <a:cubicBezTo>
                      <a:pt x="0" y="108"/>
                      <a:pt x="23" y="163"/>
                      <a:pt x="72" y="184"/>
                    </a:cubicBezTo>
                    <a:lnTo>
                      <a:pt x="567" y="389"/>
                    </a:lnTo>
                    <a:cubicBezTo>
                      <a:pt x="579" y="395"/>
                      <a:pt x="591" y="397"/>
                      <a:pt x="603" y="397"/>
                    </a:cubicBezTo>
                    <a:cubicBezTo>
                      <a:pt x="641" y="397"/>
                      <a:pt x="676" y="375"/>
                      <a:pt x="691" y="338"/>
                    </a:cubicBezTo>
                    <a:cubicBezTo>
                      <a:pt x="711" y="290"/>
                      <a:pt x="688" y="234"/>
                      <a:pt x="639" y="214"/>
                    </a:cubicBezTo>
                    <a:lnTo>
                      <a:pt x="145" y="7"/>
                    </a:lnTo>
                    <a:cubicBezTo>
                      <a:pt x="133" y="3"/>
                      <a:pt x="121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7" name="Google Shape;3017;p29"/>
              <p:cNvSpPr/>
              <p:nvPr/>
            </p:nvSpPr>
            <p:spPr>
              <a:xfrm>
                <a:off x="3737700" y="2048425"/>
                <a:ext cx="3635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729" extrusionOk="0">
                    <a:moveTo>
                      <a:pt x="110" y="1"/>
                    </a:moveTo>
                    <a:cubicBezTo>
                      <a:pt x="73" y="1"/>
                      <a:pt x="38" y="22"/>
                      <a:pt x="22" y="58"/>
                    </a:cubicBezTo>
                    <a:cubicBezTo>
                      <a:pt x="1" y="107"/>
                      <a:pt x="23" y="163"/>
                      <a:pt x="72" y="184"/>
                    </a:cubicBezTo>
                    <a:lnTo>
                      <a:pt x="1308" y="719"/>
                    </a:lnTo>
                    <a:cubicBezTo>
                      <a:pt x="1320" y="725"/>
                      <a:pt x="1333" y="728"/>
                      <a:pt x="1345" y="728"/>
                    </a:cubicBezTo>
                    <a:lnTo>
                      <a:pt x="1345" y="727"/>
                    </a:lnTo>
                    <a:cubicBezTo>
                      <a:pt x="1382" y="727"/>
                      <a:pt x="1417" y="706"/>
                      <a:pt x="1433" y="670"/>
                    </a:cubicBezTo>
                    <a:cubicBezTo>
                      <a:pt x="1454" y="621"/>
                      <a:pt x="1432" y="566"/>
                      <a:pt x="1383" y="545"/>
                    </a:cubicBezTo>
                    <a:lnTo>
                      <a:pt x="148" y="8"/>
                    </a:lnTo>
                    <a:cubicBezTo>
                      <a:pt x="135" y="3"/>
                      <a:pt x="123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8" name="Google Shape;3018;p29"/>
              <p:cNvSpPr/>
              <p:nvPr/>
            </p:nvSpPr>
            <p:spPr>
              <a:xfrm>
                <a:off x="3436950" y="1758900"/>
                <a:ext cx="22725" cy="22450"/>
              </a:xfrm>
              <a:custGeom>
                <a:avLst/>
                <a:gdLst/>
                <a:ahLst/>
                <a:cxnLst/>
                <a:rect l="l" t="t" r="r" b="b"/>
                <a:pathLst>
                  <a:path w="909" h="898" extrusionOk="0">
                    <a:moveTo>
                      <a:pt x="108" y="0"/>
                    </a:moveTo>
                    <a:cubicBezTo>
                      <a:pt x="87" y="0"/>
                      <a:pt x="66" y="8"/>
                      <a:pt x="48" y="22"/>
                    </a:cubicBezTo>
                    <a:cubicBezTo>
                      <a:pt x="6" y="54"/>
                      <a:pt x="0" y="115"/>
                      <a:pt x="34" y="156"/>
                    </a:cubicBezTo>
                    <a:cubicBezTo>
                      <a:pt x="244" y="418"/>
                      <a:pt x="483" y="661"/>
                      <a:pt x="741" y="876"/>
                    </a:cubicBezTo>
                    <a:cubicBezTo>
                      <a:pt x="759" y="890"/>
                      <a:pt x="781" y="898"/>
                      <a:pt x="802" y="898"/>
                    </a:cubicBezTo>
                    <a:cubicBezTo>
                      <a:pt x="829" y="898"/>
                      <a:pt x="857" y="886"/>
                      <a:pt x="876" y="864"/>
                    </a:cubicBezTo>
                    <a:cubicBezTo>
                      <a:pt x="909" y="823"/>
                      <a:pt x="903" y="763"/>
                      <a:pt x="864" y="729"/>
                    </a:cubicBezTo>
                    <a:cubicBezTo>
                      <a:pt x="615" y="523"/>
                      <a:pt x="386" y="288"/>
                      <a:pt x="181" y="36"/>
                    </a:cubicBezTo>
                    <a:cubicBezTo>
                      <a:pt x="163" y="13"/>
                      <a:pt x="136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9" name="Google Shape;3019;p29"/>
              <p:cNvSpPr/>
              <p:nvPr/>
            </p:nvSpPr>
            <p:spPr>
              <a:xfrm>
                <a:off x="3473975" y="1789875"/>
                <a:ext cx="25000" cy="20175"/>
              </a:xfrm>
              <a:custGeom>
                <a:avLst/>
                <a:gdLst/>
                <a:ahLst/>
                <a:cxnLst/>
                <a:rect l="l" t="t" r="r" b="b"/>
                <a:pathLst>
                  <a:path w="1000" h="807" extrusionOk="0">
                    <a:moveTo>
                      <a:pt x="107" y="1"/>
                    </a:moveTo>
                    <a:cubicBezTo>
                      <a:pt x="84" y="1"/>
                      <a:pt x="61" y="9"/>
                      <a:pt x="43" y="25"/>
                    </a:cubicBezTo>
                    <a:cubicBezTo>
                      <a:pt x="4" y="60"/>
                      <a:pt x="1" y="120"/>
                      <a:pt x="35" y="159"/>
                    </a:cubicBezTo>
                    <a:cubicBezTo>
                      <a:pt x="267" y="418"/>
                      <a:pt x="540" y="633"/>
                      <a:pt x="846" y="796"/>
                    </a:cubicBezTo>
                    <a:cubicBezTo>
                      <a:pt x="861" y="804"/>
                      <a:pt x="876" y="807"/>
                      <a:pt x="892" y="807"/>
                    </a:cubicBezTo>
                    <a:cubicBezTo>
                      <a:pt x="926" y="807"/>
                      <a:pt x="959" y="789"/>
                      <a:pt x="976" y="756"/>
                    </a:cubicBezTo>
                    <a:cubicBezTo>
                      <a:pt x="1000" y="710"/>
                      <a:pt x="983" y="652"/>
                      <a:pt x="936" y="627"/>
                    </a:cubicBezTo>
                    <a:cubicBezTo>
                      <a:pt x="649" y="475"/>
                      <a:pt x="394" y="275"/>
                      <a:pt x="177" y="32"/>
                    </a:cubicBezTo>
                    <a:cubicBezTo>
                      <a:pt x="159" y="11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0" name="Google Shape;3020;p29"/>
              <p:cNvSpPr/>
              <p:nvPr/>
            </p:nvSpPr>
            <p:spPr>
              <a:xfrm>
                <a:off x="3512150" y="1818675"/>
                <a:ext cx="2385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93" extrusionOk="0">
                    <a:moveTo>
                      <a:pt x="107" y="1"/>
                    </a:moveTo>
                    <a:cubicBezTo>
                      <a:pt x="81" y="1"/>
                      <a:pt x="56" y="11"/>
                      <a:pt x="37" y="31"/>
                    </a:cubicBezTo>
                    <a:cubicBezTo>
                      <a:pt x="1" y="69"/>
                      <a:pt x="3" y="130"/>
                      <a:pt x="40" y="166"/>
                    </a:cubicBezTo>
                    <a:lnTo>
                      <a:pt x="782" y="866"/>
                    </a:lnTo>
                    <a:cubicBezTo>
                      <a:pt x="801" y="884"/>
                      <a:pt x="824" y="892"/>
                      <a:pt x="847" y="892"/>
                    </a:cubicBezTo>
                    <a:lnTo>
                      <a:pt x="848" y="892"/>
                    </a:lnTo>
                    <a:cubicBezTo>
                      <a:pt x="873" y="892"/>
                      <a:pt x="898" y="882"/>
                      <a:pt x="917" y="863"/>
                    </a:cubicBezTo>
                    <a:cubicBezTo>
                      <a:pt x="953" y="824"/>
                      <a:pt x="951" y="764"/>
                      <a:pt x="914" y="728"/>
                    </a:cubicBezTo>
                    <a:lnTo>
                      <a:pt x="172" y="27"/>
                    </a:lnTo>
                    <a:cubicBezTo>
                      <a:pt x="153" y="10"/>
                      <a:pt x="130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1" name="Google Shape;3021;p29"/>
              <p:cNvSpPr/>
              <p:nvPr/>
            </p:nvSpPr>
            <p:spPr>
              <a:xfrm>
                <a:off x="3546150" y="1856800"/>
                <a:ext cx="31125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1016" extrusionOk="0">
                    <a:moveTo>
                      <a:pt x="106" y="0"/>
                    </a:moveTo>
                    <a:cubicBezTo>
                      <a:pt x="83" y="0"/>
                      <a:pt x="60" y="9"/>
                      <a:pt x="41" y="26"/>
                    </a:cubicBezTo>
                    <a:cubicBezTo>
                      <a:pt x="3" y="62"/>
                      <a:pt x="1" y="122"/>
                      <a:pt x="36" y="161"/>
                    </a:cubicBezTo>
                    <a:cubicBezTo>
                      <a:pt x="344" y="492"/>
                      <a:pt x="697" y="775"/>
                      <a:pt x="1088" y="1003"/>
                    </a:cubicBezTo>
                    <a:cubicBezTo>
                      <a:pt x="1103" y="1011"/>
                      <a:pt x="1120" y="1016"/>
                      <a:pt x="1137" y="1016"/>
                    </a:cubicBezTo>
                    <a:cubicBezTo>
                      <a:pt x="1169" y="1016"/>
                      <a:pt x="1201" y="999"/>
                      <a:pt x="1218" y="968"/>
                    </a:cubicBezTo>
                    <a:cubicBezTo>
                      <a:pt x="1245" y="923"/>
                      <a:pt x="1229" y="864"/>
                      <a:pt x="1184" y="838"/>
                    </a:cubicBezTo>
                    <a:cubicBezTo>
                      <a:pt x="810" y="619"/>
                      <a:pt x="471" y="348"/>
                      <a:pt x="176" y="31"/>
                    </a:cubicBezTo>
                    <a:cubicBezTo>
                      <a:pt x="157" y="11"/>
                      <a:pt x="132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2" name="Google Shape;3022;p29"/>
              <p:cNvSpPr/>
              <p:nvPr/>
            </p:nvSpPr>
            <p:spPr>
              <a:xfrm>
                <a:off x="3580125" y="1887700"/>
                <a:ext cx="24950" cy="16175"/>
              </a:xfrm>
              <a:custGeom>
                <a:avLst/>
                <a:gdLst/>
                <a:ahLst/>
                <a:cxnLst/>
                <a:rect l="l" t="t" r="r" b="b"/>
                <a:pathLst>
                  <a:path w="998" h="647" extrusionOk="0">
                    <a:moveTo>
                      <a:pt x="107" y="1"/>
                    </a:moveTo>
                    <a:cubicBezTo>
                      <a:pt x="80" y="1"/>
                      <a:pt x="53" y="12"/>
                      <a:pt x="34" y="35"/>
                    </a:cubicBezTo>
                    <a:cubicBezTo>
                      <a:pt x="1" y="75"/>
                      <a:pt x="6" y="135"/>
                      <a:pt x="46" y="169"/>
                    </a:cubicBezTo>
                    <a:cubicBezTo>
                      <a:pt x="288" y="371"/>
                      <a:pt x="560" y="530"/>
                      <a:pt x="856" y="641"/>
                    </a:cubicBezTo>
                    <a:cubicBezTo>
                      <a:pt x="867" y="644"/>
                      <a:pt x="878" y="646"/>
                      <a:pt x="889" y="646"/>
                    </a:cubicBezTo>
                    <a:cubicBezTo>
                      <a:pt x="928" y="646"/>
                      <a:pt x="964" y="623"/>
                      <a:pt x="979" y="584"/>
                    </a:cubicBezTo>
                    <a:cubicBezTo>
                      <a:pt x="997" y="535"/>
                      <a:pt x="972" y="479"/>
                      <a:pt x="923" y="462"/>
                    </a:cubicBezTo>
                    <a:cubicBezTo>
                      <a:pt x="647" y="358"/>
                      <a:pt x="394" y="211"/>
                      <a:pt x="168" y="22"/>
                    </a:cubicBezTo>
                    <a:cubicBezTo>
                      <a:pt x="150" y="8"/>
                      <a:pt x="129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3" name="Google Shape;3023;p29"/>
              <p:cNvSpPr/>
              <p:nvPr/>
            </p:nvSpPr>
            <p:spPr>
              <a:xfrm>
                <a:off x="3613025" y="1916600"/>
                <a:ext cx="39200" cy="29575"/>
              </a:xfrm>
              <a:custGeom>
                <a:avLst/>
                <a:gdLst/>
                <a:ahLst/>
                <a:cxnLst/>
                <a:rect l="l" t="t" r="r" b="b"/>
                <a:pathLst>
                  <a:path w="1568" h="1183" extrusionOk="0">
                    <a:moveTo>
                      <a:pt x="109" y="0"/>
                    </a:moveTo>
                    <a:cubicBezTo>
                      <a:pt x="75" y="0"/>
                      <a:pt x="43" y="18"/>
                      <a:pt x="26" y="50"/>
                    </a:cubicBezTo>
                    <a:cubicBezTo>
                      <a:pt x="0" y="96"/>
                      <a:pt x="17" y="154"/>
                      <a:pt x="62" y="179"/>
                    </a:cubicBezTo>
                    <a:cubicBezTo>
                      <a:pt x="546" y="446"/>
                      <a:pt x="995" y="775"/>
                      <a:pt x="1398" y="1157"/>
                    </a:cubicBezTo>
                    <a:cubicBezTo>
                      <a:pt x="1416" y="1175"/>
                      <a:pt x="1440" y="1182"/>
                      <a:pt x="1463" y="1182"/>
                    </a:cubicBezTo>
                    <a:cubicBezTo>
                      <a:pt x="1488" y="1182"/>
                      <a:pt x="1514" y="1173"/>
                      <a:pt x="1533" y="1153"/>
                    </a:cubicBezTo>
                    <a:cubicBezTo>
                      <a:pt x="1568" y="1115"/>
                      <a:pt x="1567" y="1054"/>
                      <a:pt x="1528" y="1018"/>
                    </a:cubicBezTo>
                    <a:cubicBezTo>
                      <a:pt x="1114" y="626"/>
                      <a:pt x="652" y="287"/>
                      <a:pt x="155" y="12"/>
                    </a:cubicBezTo>
                    <a:cubicBezTo>
                      <a:pt x="140" y="4"/>
                      <a:pt x="124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4" name="Google Shape;3024;p29"/>
              <p:cNvSpPr/>
              <p:nvPr/>
            </p:nvSpPr>
            <p:spPr>
              <a:xfrm>
                <a:off x="3656400" y="1961700"/>
                <a:ext cx="3122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687" extrusionOk="0">
                    <a:moveTo>
                      <a:pt x="110" y="1"/>
                    </a:moveTo>
                    <a:cubicBezTo>
                      <a:pt x="74" y="1"/>
                      <a:pt x="40" y="21"/>
                      <a:pt x="24" y="55"/>
                    </a:cubicBezTo>
                    <a:cubicBezTo>
                      <a:pt x="1" y="103"/>
                      <a:pt x="21" y="159"/>
                      <a:pt x="68" y="182"/>
                    </a:cubicBezTo>
                    <a:lnTo>
                      <a:pt x="1098" y="677"/>
                    </a:lnTo>
                    <a:cubicBezTo>
                      <a:pt x="1111" y="683"/>
                      <a:pt x="1126" y="687"/>
                      <a:pt x="1139" y="687"/>
                    </a:cubicBezTo>
                    <a:cubicBezTo>
                      <a:pt x="1175" y="687"/>
                      <a:pt x="1208" y="667"/>
                      <a:pt x="1225" y="632"/>
                    </a:cubicBezTo>
                    <a:cubicBezTo>
                      <a:pt x="1248" y="585"/>
                      <a:pt x="1228" y="528"/>
                      <a:pt x="1181" y="504"/>
                    </a:cubicBezTo>
                    <a:lnTo>
                      <a:pt x="151" y="10"/>
                    </a:lnTo>
                    <a:cubicBezTo>
                      <a:pt x="137" y="4"/>
                      <a:pt x="123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5" name="Google Shape;3025;p29"/>
              <p:cNvSpPr/>
              <p:nvPr/>
            </p:nvSpPr>
            <p:spPr>
              <a:xfrm>
                <a:off x="3700650" y="1994875"/>
                <a:ext cx="3425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850" extrusionOk="0">
                    <a:moveTo>
                      <a:pt x="107" y="1"/>
                    </a:moveTo>
                    <a:cubicBezTo>
                      <a:pt x="79" y="1"/>
                      <a:pt x="51" y="13"/>
                      <a:pt x="32" y="36"/>
                    </a:cubicBezTo>
                    <a:cubicBezTo>
                      <a:pt x="0" y="78"/>
                      <a:pt x="7" y="138"/>
                      <a:pt x="48" y="171"/>
                    </a:cubicBezTo>
                    <a:cubicBezTo>
                      <a:pt x="405" y="454"/>
                      <a:pt x="802" y="680"/>
                      <a:pt x="1228" y="843"/>
                    </a:cubicBezTo>
                    <a:cubicBezTo>
                      <a:pt x="1239" y="848"/>
                      <a:pt x="1251" y="850"/>
                      <a:pt x="1262" y="850"/>
                    </a:cubicBezTo>
                    <a:cubicBezTo>
                      <a:pt x="1301" y="850"/>
                      <a:pt x="1336" y="827"/>
                      <a:pt x="1350" y="788"/>
                    </a:cubicBezTo>
                    <a:cubicBezTo>
                      <a:pt x="1369" y="739"/>
                      <a:pt x="1345" y="684"/>
                      <a:pt x="1296" y="666"/>
                    </a:cubicBezTo>
                    <a:cubicBezTo>
                      <a:pt x="889" y="510"/>
                      <a:pt x="508" y="292"/>
                      <a:pt x="167" y="21"/>
                    </a:cubicBezTo>
                    <a:cubicBezTo>
                      <a:pt x="149" y="7"/>
                      <a:pt x="128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6" name="Google Shape;3026;p29"/>
              <p:cNvSpPr/>
              <p:nvPr/>
            </p:nvSpPr>
            <p:spPr>
              <a:xfrm>
                <a:off x="3747000" y="2024750"/>
                <a:ext cx="30200" cy="22250"/>
              </a:xfrm>
              <a:custGeom>
                <a:avLst/>
                <a:gdLst/>
                <a:ahLst/>
                <a:cxnLst/>
                <a:rect l="l" t="t" r="r" b="b"/>
                <a:pathLst>
                  <a:path w="1208" h="890" extrusionOk="0">
                    <a:moveTo>
                      <a:pt x="108" y="1"/>
                    </a:moveTo>
                    <a:cubicBezTo>
                      <a:pt x="80" y="1"/>
                      <a:pt x="53" y="12"/>
                      <a:pt x="34" y="35"/>
                    </a:cubicBezTo>
                    <a:cubicBezTo>
                      <a:pt x="1" y="75"/>
                      <a:pt x="6" y="135"/>
                      <a:pt x="46" y="169"/>
                    </a:cubicBezTo>
                    <a:cubicBezTo>
                      <a:pt x="361" y="431"/>
                      <a:pt x="699" y="668"/>
                      <a:pt x="1051" y="876"/>
                    </a:cubicBezTo>
                    <a:cubicBezTo>
                      <a:pt x="1065" y="885"/>
                      <a:pt x="1082" y="889"/>
                      <a:pt x="1098" y="889"/>
                    </a:cubicBezTo>
                    <a:cubicBezTo>
                      <a:pt x="1131" y="889"/>
                      <a:pt x="1163" y="872"/>
                      <a:pt x="1181" y="842"/>
                    </a:cubicBezTo>
                    <a:cubicBezTo>
                      <a:pt x="1207" y="796"/>
                      <a:pt x="1192" y="738"/>
                      <a:pt x="1147" y="711"/>
                    </a:cubicBezTo>
                    <a:cubicBezTo>
                      <a:pt x="803" y="509"/>
                      <a:pt x="474" y="277"/>
                      <a:pt x="169" y="22"/>
                    </a:cubicBezTo>
                    <a:cubicBezTo>
                      <a:pt x="151" y="8"/>
                      <a:pt x="129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7" name="Google Shape;3027;p29"/>
              <p:cNvSpPr/>
              <p:nvPr/>
            </p:nvSpPr>
            <p:spPr>
              <a:xfrm>
                <a:off x="3706600" y="1517900"/>
                <a:ext cx="13950" cy="27325"/>
              </a:xfrm>
              <a:custGeom>
                <a:avLst/>
                <a:gdLst/>
                <a:ahLst/>
                <a:cxnLst/>
                <a:rect l="l" t="t" r="r" b="b"/>
                <a:pathLst>
                  <a:path w="558" h="1093" extrusionOk="0">
                    <a:moveTo>
                      <a:pt x="449" y="0"/>
                    </a:moveTo>
                    <a:cubicBezTo>
                      <a:pt x="410" y="0"/>
                      <a:pt x="374" y="23"/>
                      <a:pt x="360" y="62"/>
                    </a:cubicBezTo>
                    <a:lnTo>
                      <a:pt x="20" y="964"/>
                    </a:lnTo>
                    <a:cubicBezTo>
                      <a:pt x="1" y="1013"/>
                      <a:pt x="25" y="1068"/>
                      <a:pt x="75" y="1086"/>
                    </a:cubicBezTo>
                    <a:cubicBezTo>
                      <a:pt x="86" y="1091"/>
                      <a:pt x="97" y="1093"/>
                      <a:pt x="108" y="1093"/>
                    </a:cubicBezTo>
                    <a:cubicBezTo>
                      <a:pt x="146" y="1093"/>
                      <a:pt x="183" y="1070"/>
                      <a:pt x="197" y="1031"/>
                    </a:cubicBezTo>
                    <a:lnTo>
                      <a:pt x="538" y="129"/>
                    </a:lnTo>
                    <a:cubicBezTo>
                      <a:pt x="557" y="79"/>
                      <a:pt x="532" y="24"/>
                      <a:pt x="483" y="6"/>
                    </a:cubicBezTo>
                    <a:cubicBezTo>
                      <a:pt x="472" y="2"/>
                      <a:pt x="460" y="0"/>
                      <a:pt x="44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8" name="Google Shape;3028;p29"/>
              <p:cNvSpPr/>
              <p:nvPr/>
            </p:nvSpPr>
            <p:spPr>
              <a:xfrm>
                <a:off x="3691375" y="1556025"/>
                <a:ext cx="13775" cy="26375"/>
              </a:xfrm>
              <a:custGeom>
                <a:avLst/>
                <a:gdLst/>
                <a:ahLst/>
                <a:cxnLst/>
                <a:rect l="l" t="t" r="r" b="b"/>
                <a:pathLst>
                  <a:path w="551" h="1055" extrusionOk="0">
                    <a:moveTo>
                      <a:pt x="443" y="1"/>
                    </a:moveTo>
                    <a:cubicBezTo>
                      <a:pt x="404" y="1"/>
                      <a:pt x="368" y="24"/>
                      <a:pt x="354" y="61"/>
                    </a:cubicBezTo>
                    <a:lnTo>
                      <a:pt x="20" y="926"/>
                    </a:lnTo>
                    <a:cubicBezTo>
                      <a:pt x="0" y="974"/>
                      <a:pt x="26" y="1029"/>
                      <a:pt x="74" y="1048"/>
                    </a:cubicBezTo>
                    <a:cubicBezTo>
                      <a:pt x="85" y="1053"/>
                      <a:pt x="98" y="1055"/>
                      <a:pt x="109" y="1055"/>
                    </a:cubicBezTo>
                    <a:cubicBezTo>
                      <a:pt x="147" y="1055"/>
                      <a:pt x="183" y="1032"/>
                      <a:pt x="198" y="994"/>
                    </a:cubicBezTo>
                    <a:lnTo>
                      <a:pt x="531" y="131"/>
                    </a:lnTo>
                    <a:cubicBezTo>
                      <a:pt x="550" y="81"/>
                      <a:pt x="526" y="26"/>
                      <a:pt x="477" y="7"/>
                    </a:cubicBezTo>
                    <a:cubicBezTo>
                      <a:pt x="466" y="3"/>
                      <a:pt x="454" y="1"/>
                      <a:pt x="44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9" name="Google Shape;3029;p29"/>
              <p:cNvSpPr/>
              <p:nvPr/>
            </p:nvSpPr>
            <p:spPr>
              <a:xfrm>
                <a:off x="3676175" y="1605400"/>
                <a:ext cx="8075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323" h="976" extrusionOk="0">
                    <a:moveTo>
                      <a:pt x="217" y="1"/>
                    </a:moveTo>
                    <a:cubicBezTo>
                      <a:pt x="175" y="1"/>
                      <a:pt x="136" y="29"/>
                      <a:pt x="125" y="72"/>
                    </a:cubicBezTo>
                    <a:cubicBezTo>
                      <a:pt x="59" y="335"/>
                      <a:pt x="18" y="604"/>
                      <a:pt x="3" y="875"/>
                    </a:cubicBezTo>
                    <a:cubicBezTo>
                      <a:pt x="0" y="928"/>
                      <a:pt x="41" y="972"/>
                      <a:pt x="94" y="975"/>
                    </a:cubicBezTo>
                    <a:lnTo>
                      <a:pt x="98" y="975"/>
                    </a:lnTo>
                    <a:cubicBezTo>
                      <a:pt x="149" y="975"/>
                      <a:pt x="191" y="935"/>
                      <a:pt x="193" y="885"/>
                    </a:cubicBezTo>
                    <a:cubicBezTo>
                      <a:pt x="208" y="627"/>
                      <a:pt x="246" y="370"/>
                      <a:pt x="310" y="120"/>
                    </a:cubicBezTo>
                    <a:cubicBezTo>
                      <a:pt x="322" y="68"/>
                      <a:pt x="292" y="16"/>
                      <a:pt x="241" y="4"/>
                    </a:cubicBezTo>
                    <a:cubicBezTo>
                      <a:pt x="233" y="2"/>
                      <a:pt x="225" y="1"/>
                      <a:pt x="21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0" name="Google Shape;3030;p29"/>
              <p:cNvSpPr/>
              <p:nvPr/>
            </p:nvSpPr>
            <p:spPr>
              <a:xfrm>
                <a:off x="3666900" y="1657950"/>
                <a:ext cx="5975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239" h="934" extrusionOk="0">
                    <a:moveTo>
                      <a:pt x="137" y="1"/>
                    </a:moveTo>
                    <a:cubicBezTo>
                      <a:pt x="89" y="1"/>
                      <a:pt x="48" y="42"/>
                      <a:pt x="45" y="91"/>
                    </a:cubicBezTo>
                    <a:lnTo>
                      <a:pt x="4" y="833"/>
                    </a:lnTo>
                    <a:cubicBezTo>
                      <a:pt x="0" y="886"/>
                      <a:pt x="41" y="931"/>
                      <a:pt x="93" y="933"/>
                    </a:cubicBezTo>
                    <a:lnTo>
                      <a:pt x="98" y="933"/>
                    </a:lnTo>
                    <a:cubicBezTo>
                      <a:pt x="149" y="933"/>
                      <a:pt x="191" y="894"/>
                      <a:pt x="193" y="844"/>
                    </a:cubicBezTo>
                    <a:lnTo>
                      <a:pt x="235" y="102"/>
                    </a:lnTo>
                    <a:cubicBezTo>
                      <a:pt x="239" y="50"/>
                      <a:pt x="198" y="5"/>
                      <a:pt x="146" y="1"/>
                    </a:cubicBezTo>
                    <a:cubicBezTo>
                      <a:pt x="143" y="1"/>
                      <a:pt x="140" y="1"/>
                      <a:pt x="13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1" name="Google Shape;3031;p29"/>
              <p:cNvSpPr/>
              <p:nvPr/>
            </p:nvSpPr>
            <p:spPr>
              <a:xfrm>
                <a:off x="3657375" y="1700200"/>
                <a:ext cx="8575" cy="27450"/>
              </a:xfrm>
              <a:custGeom>
                <a:avLst/>
                <a:gdLst/>
                <a:ahLst/>
                <a:cxnLst/>
                <a:rect l="l" t="t" r="r" b="b"/>
                <a:pathLst>
                  <a:path w="343" h="1098" extrusionOk="0">
                    <a:moveTo>
                      <a:pt x="240" y="0"/>
                    </a:moveTo>
                    <a:cubicBezTo>
                      <a:pt x="236" y="0"/>
                      <a:pt x="232" y="1"/>
                      <a:pt x="228" y="1"/>
                    </a:cubicBezTo>
                    <a:cubicBezTo>
                      <a:pt x="175" y="4"/>
                      <a:pt x="134" y="48"/>
                      <a:pt x="137" y="101"/>
                    </a:cubicBezTo>
                    <a:cubicBezTo>
                      <a:pt x="151" y="397"/>
                      <a:pt x="111" y="690"/>
                      <a:pt x="17" y="973"/>
                    </a:cubicBezTo>
                    <a:cubicBezTo>
                      <a:pt x="0" y="1023"/>
                      <a:pt x="28" y="1077"/>
                      <a:pt x="78" y="1093"/>
                    </a:cubicBezTo>
                    <a:cubicBezTo>
                      <a:pt x="88" y="1097"/>
                      <a:pt x="98" y="1098"/>
                      <a:pt x="107" y="1098"/>
                    </a:cubicBezTo>
                    <a:cubicBezTo>
                      <a:pt x="147" y="1098"/>
                      <a:pt x="185" y="1072"/>
                      <a:pt x="198" y="1032"/>
                    </a:cubicBezTo>
                    <a:cubicBezTo>
                      <a:pt x="300" y="728"/>
                      <a:pt x="343" y="411"/>
                      <a:pt x="327" y="92"/>
                    </a:cubicBezTo>
                    <a:cubicBezTo>
                      <a:pt x="325" y="43"/>
                      <a:pt x="285" y="0"/>
                      <a:pt x="24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2" name="Google Shape;3032;p29"/>
              <p:cNvSpPr/>
              <p:nvPr/>
            </p:nvSpPr>
            <p:spPr>
              <a:xfrm>
                <a:off x="3654575" y="1744525"/>
                <a:ext cx="4800" cy="2950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180" extrusionOk="0">
                    <a:moveTo>
                      <a:pt x="96" y="0"/>
                    </a:moveTo>
                    <a:cubicBezTo>
                      <a:pt x="44" y="0"/>
                      <a:pt x="1" y="42"/>
                      <a:pt x="1" y="95"/>
                    </a:cubicBezTo>
                    <a:lnTo>
                      <a:pt x="1" y="1084"/>
                    </a:lnTo>
                    <a:cubicBezTo>
                      <a:pt x="1" y="1137"/>
                      <a:pt x="44" y="1179"/>
                      <a:pt x="96" y="1179"/>
                    </a:cubicBezTo>
                    <a:cubicBezTo>
                      <a:pt x="149" y="1179"/>
                      <a:pt x="192" y="1137"/>
                      <a:pt x="192" y="1084"/>
                    </a:cubicBezTo>
                    <a:lnTo>
                      <a:pt x="192" y="95"/>
                    </a:lnTo>
                    <a:cubicBezTo>
                      <a:pt x="192" y="42"/>
                      <a:pt x="149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3" name="Google Shape;3033;p29"/>
              <p:cNvSpPr/>
              <p:nvPr/>
            </p:nvSpPr>
            <p:spPr>
              <a:xfrm>
                <a:off x="3654575" y="1786750"/>
                <a:ext cx="480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893" extrusionOk="0">
                    <a:moveTo>
                      <a:pt x="96" y="0"/>
                    </a:moveTo>
                    <a:cubicBezTo>
                      <a:pt x="44" y="0"/>
                      <a:pt x="1" y="43"/>
                      <a:pt x="1" y="96"/>
                    </a:cubicBezTo>
                    <a:lnTo>
                      <a:pt x="1" y="796"/>
                    </a:lnTo>
                    <a:cubicBezTo>
                      <a:pt x="1" y="849"/>
                      <a:pt x="44" y="892"/>
                      <a:pt x="96" y="892"/>
                    </a:cubicBezTo>
                    <a:cubicBezTo>
                      <a:pt x="149" y="892"/>
                      <a:pt x="192" y="849"/>
                      <a:pt x="192" y="796"/>
                    </a:cubicBezTo>
                    <a:lnTo>
                      <a:pt x="192" y="96"/>
                    </a:lnTo>
                    <a:cubicBezTo>
                      <a:pt x="192" y="43"/>
                      <a:pt x="149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4" name="Google Shape;3034;p29"/>
              <p:cNvSpPr/>
              <p:nvPr/>
            </p:nvSpPr>
            <p:spPr>
              <a:xfrm>
                <a:off x="3657700" y="1832075"/>
                <a:ext cx="8000" cy="30575"/>
              </a:xfrm>
              <a:custGeom>
                <a:avLst/>
                <a:gdLst/>
                <a:ahLst/>
                <a:cxnLst/>
                <a:rect l="l" t="t" r="r" b="b"/>
                <a:pathLst>
                  <a:path w="320" h="1223" extrusionOk="0">
                    <a:moveTo>
                      <a:pt x="97" y="1"/>
                    </a:moveTo>
                    <a:cubicBezTo>
                      <a:pt x="44" y="1"/>
                      <a:pt x="1" y="44"/>
                      <a:pt x="2" y="97"/>
                    </a:cubicBezTo>
                    <a:cubicBezTo>
                      <a:pt x="3" y="450"/>
                      <a:pt x="44" y="804"/>
                      <a:pt x="122" y="1148"/>
                    </a:cubicBezTo>
                    <a:cubicBezTo>
                      <a:pt x="132" y="1192"/>
                      <a:pt x="172" y="1223"/>
                      <a:pt x="215" y="1223"/>
                    </a:cubicBezTo>
                    <a:lnTo>
                      <a:pt x="216" y="1223"/>
                    </a:lnTo>
                    <a:cubicBezTo>
                      <a:pt x="223" y="1223"/>
                      <a:pt x="229" y="1222"/>
                      <a:pt x="237" y="1220"/>
                    </a:cubicBezTo>
                    <a:cubicBezTo>
                      <a:pt x="288" y="1209"/>
                      <a:pt x="320" y="1157"/>
                      <a:pt x="309" y="1106"/>
                    </a:cubicBezTo>
                    <a:cubicBezTo>
                      <a:pt x="232" y="775"/>
                      <a:pt x="194" y="435"/>
                      <a:pt x="192" y="96"/>
                    </a:cubicBezTo>
                    <a:cubicBezTo>
                      <a:pt x="192" y="43"/>
                      <a:pt x="150" y="1"/>
                      <a:pt x="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5" name="Google Shape;3035;p29"/>
              <p:cNvSpPr/>
              <p:nvPr/>
            </p:nvSpPr>
            <p:spPr>
              <a:xfrm>
                <a:off x="3734675" y="1519925"/>
                <a:ext cx="19875" cy="23300"/>
              </a:xfrm>
              <a:custGeom>
                <a:avLst/>
                <a:gdLst/>
                <a:ahLst/>
                <a:cxnLst/>
                <a:rect l="l" t="t" r="r" b="b"/>
                <a:pathLst>
                  <a:path w="795" h="932" extrusionOk="0">
                    <a:moveTo>
                      <a:pt x="105" y="1"/>
                    </a:moveTo>
                    <a:cubicBezTo>
                      <a:pt x="80" y="1"/>
                      <a:pt x="55" y="10"/>
                      <a:pt x="37" y="30"/>
                    </a:cubicBezTo>
                    <a:cubicBezTo>
                      <a:pt x="0" y="69"/>
                      <a:pt x="3" y="130"/>
                      <a:pt x="40" y="165"/>
                    </a:cubicBezTo>
                    <a:cubicBezTo>
                      <a:pt x="263" y="375"/>
                      <a:pt x="452" y="617"/>
                      <a:pt x="602" y="883"/>
                    </a:cubicBezTo>
                    <a:cubicBezTo>
                      <a:pt x="620" y="915"/>
                      <a:pt x="652" y="931"/>
                      <a:pt x="685" y="931"/>
                    </a:cubicBezTo>
                    <a:cubicBezTo>
                      <a:pt x="701" y="931"/>
                      <a:pt x="717" y="928"/>
                      <a:pt x="732" y="919"/>
                    </a:cubicBezTo>
                    <a:cubicBezTo>
                      <a:pt x="778" y="894"/>
                      <a:pt x="794" y="835"/>
                      <a:pt x="769" y="790"/>
                    </a:cubicBezTo>
                    <a:cubicBezTo>
                      <a:pt x="609" y="506"/>
                      <a:pt x="408" y="249"/>
                      <a:pt x="172" y="27"/>
                    </a:cubicBezTo>
                    <a:cubicBezTo>
                      <a:pt x="153" y="9"/>
                      <a:pt x="129" y="1"/>
                      <a:pt x="10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6" name="Google Shape;3036;p29"/>
              <p:cNvSpPr/>
              <p:nvPr/>
            </p:nvSpPr>
            <p:spPr>
              <a:xfrm>
                <a:off x="3776950" y="1600275"/>
                <a:ext cx="135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543" h="1221" extrusionOk="0">
                    <a:moveTo>
                      <a:pt x="105" y="0"/>
                    </a:moveTo>
                    <a:cubicBezTo>
                      <a:pt x="98" y="0"/>
                      <a:pt x="91" y="1"/>
                      <a:pt x="85" y="2"/>
                    </a:cubicBezTo>
                    <a:cubicBezTo>
                      <a:pt x="33" y="14"/>
                      <a:pt x="1" y="65"/>
                      <a:pt x="12" y="116"/>
                    </a:cubicBezTo>
                    <a:cubicBezTo>
                      <a:pt x="91" y="474"/>
                      <a:pt x="204" y="826"/>
                      <a:pt x="347" y="1164"/>
                    </a:cubicBezTo>
                    <a:cubicBezTo>
                      <a:pt x="363" y="1200"/>
                      <a:pt x="398" y="1221"/>
                      <a:pt x="434" y="1221"/>
                    </a:cubicBezTo>
                    <a:cubicBezTo>
                      <a:pt x="448" y="1221"/>
                      <a:pt x="460" y="1219"/>
                      <a:pt x="472" y="1213"/>
                    </a:cubicBezTo>
                    <a:cubicBezTo>
                      <a:pt x="521" y="1193"/>
                      <a:pt x="543" y="1137"/>
                      <a:pt x="523" y="1089"/>
                    </a:cubicBezTo>
                    <a:cubicBezTo>
                      <a:pt x="384" y="762"/>
                      <a:pt x="275" y="421"/>
                      <a:pt x="198" y="75"/>
                    </a:cubicBezTo>
                    <a:cubicBezTo>
                      <a:pt x="189" y="31"/>
                      <a:pt x="149" y="0"/>
                      <a:pt x="10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7" name="Google Shape;3037;p29"/>
              <p:cNvSpPr/>
              <p:nvPr/>
            </p:nvSpPr>
            <p:spPr>
              <a:xfrm>
                <a:off x="3795425" y="1651775"/>
                <a:ext cx="13550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1182" extrusionOk="0">
                    <a:moveTo>
                      <a:pt x="109" y="1"/>
                    </a:moveTo>
                    <a:cubicBezTo>
                      <a:pt x="96" y="1"/>
                      <a:pt x="82" y="3"/>
                      <a:pt x="70" y="9"/>
                    </a:cubicBezTo>
                    <a:cubicBezTo>
                      <a:pt x="22" y="30"/>
                      <a:pt x="0" y="87"/>
                      <a:pt x="22" y="135"/>
                    </a:cubicBezTo>
                    <a:cubicBezTo>
                      <a:pt x="160" y="447"/>
                      <a:pt x="269" y="774"/>
                      <a:pt x="343" y="1106"/>
                    </a:cubicBezTo>
                    <a:cubicBezTo>
                      <a:pt x="353" y="1150"/>
                      <a:pt x="393" y="1181"/>
                      <a:pt x="437" y="1181"/>
                    </a:cubicBezTo>
                    <a:cubicBezTo>
                      <a:pt x="444" y="1181"/>
                      <a:pt x="451" y="1180"/>
                      <a:pt x="458" y="1179"/>
                    </a:cubicBezTo>
                    <a:cubicBezTo>
                      <a:pt x="509" y="1167"/>
                      <a:pt x="541" y="1116"/>
                      <a:pt x="530" y="1065"/>
                    </a:cubicBezTo>
                    <a:cubicBezTo>
                      <a:pt x="453" y="720"/>
                      <a:pt x="340" y="381"/>
                      <a:pt x="196" y="57"/>
                    </a:cubicBezTo>
                    <a:cubicBezTo>
                      <a:pt x="180" y="22"/>
                      <a:pt x="145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8" name="Google Shape;3038;p29"/>
              <p:cNvSpPr/>
              <p:nvPr/>
            </p:nvSpPr>
            <p:spPr>
              <a:xfrm>
                <a:off x="3808850" y="1707425"/>
                <a:ext cx="8450" cy="26450"/>
              </a:xfrm>
              <a:custGeom>
                <a:avLst/>
                <a:gdLst/>
                <a:ahLst/>
                <a:cxnLst/>
                <a:rect l="l" t="t" r="r" b="b"/>
                <a:pathLst>
                  <a:path w="338" h="1058" extrusionOk="0">
                    <a:moveTo>
                      <a:pt x="110" y="1"/>
                    </a:moveTo>
                    <a:cubicBezTo>
                      <a:pt x="58" y="2"/>
                      <a:pt x="13" y="40"/>
                      <a:pt x="12" y="92"/>
                    </a:cubicBezTo>
                    <a:cubicBezTo>
                      <a:pt x="1" y="398"/>
                      <a:pt x="44" y="700"/>
                      <a:pt x="140" y="991"/>
                    </a:cubicBezTo>
                    <a:cubicBezTo>
                      <a:pt x="153" y="1031"/>
                      <a:pt x="191" y="1057"/>
                      <a:pt x="230" y="1057"/>
                    </a:cubicBezTo>
                    <a:cubicBezTo>
                      <a:pt x="240" y="1057"/>
                      <a:pt x="250" y="1055"/>
                      <a:pt x="260" y="1051"/>
                    </a:cubicBezTo>
                    <a:cubicBezTo>
                      <a:pt x="310" y="1035"/>
                      <a:pt x="337" y="982"/>
                      <a:pt x="321" y="931"/>
                    </a:cubicBezTo>
                    <a:cubicBezTo>
                      <a:pt x="233" y="662"/>
                      <a:pt x="193" y="383"/>
                      <a:pt x="202" y="99"/>
                    </a:cubicBezTo>
                    <a:cubicBezTo>
                      <a:pt x="204" y="46"/>
                      <a:pt x="163" y="3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9" name="Google Shape;3039;p29"/>
              <p:cNvSpPr/>
              <p:nvPr/>
            </p:nvSpPr>
            <p:spPr>
              <a:xfrm>
                <a:off x="3814175" y="1767200"/>
                <a:ext cx="6025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241" h="686" extrusionOk="0">
                    <a:moveTo>
                      <a:pt x="101" y="0"/>
                    </a:moveTo>
                    <a:cubicBezTo>
                      <a:pt x="98" y="0"/>
                      <a:pt x="95" y="0"/>
                      <a:pt x="92" y="1"/>
                    </a:cubicBezTo>
                    <a:cubicBezTo>
                      <a:pt x="39" y="4"/>
                      <a:pt x="1" y="50"/>
                      <a:pt x="5" y="103"/>
                    </a:cubicBezTo>
                    <a:lnTo>
                      <a:pt x="46" y="598"/>
                    </a:lnTo>
                    <a:cubicBezTo>
                      <a:pt x="50" y="648"/>
                      <a:pt x="92" y="685"/>
                      <a:pt x="141" y="685"/>
                    </a:cubicBezTo>
                    <a:lnTo>
                      <a:pt x="149" y="685"/>
                    </a:lnTo>
                    <a:cubicBezTo>
                      <a:pt x="202" y="681"/>
                      <a:pt x="240" y="634"/>
                      <a:pt x="236" y="581"/>
                    </a:cubicBezTo>
                    <a:lnTo>
                      <a:pt x="195" y="87"/>
                    </a:lnTo>
                    <a:cubicBezTo>
                      <a:pt x="191" y="38"/>
                      <a:pt x="150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0" name="Google Shape;3040;p29"/>
              <p:cNvSpPr/>
              <p:nvPr/>
            </p:nvSpPr>
            <p:spPr>
              <a:xfrm>
                <a:off x="3811150" y="1813525"/>
                <a:ext cx="82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21" extrusionOk="0">
                    <a:moveTo>
                      <a:pt x="103" y="0"/>
                    </a:moveTo>
                    <a:cubicBezTo>
                      <a:pt x="99" y="0"/>
                      <a:pt x="94" y="0"/>
                      <a:pt x="90" y="1"/>
                    </a:cubicBezTo>
                    <a:cubicBezTo>
                      <a:pt x="37" y="8"/>
                      <a:pt x="0" y="55"/>
                      <a:pt x="6" y="107"/>
                    </a:cubicBezTo>
                    <a:lnTo>
                      <a:pt x="131" y="1138"/>
                    </a:lnTo>
                    <a:cubicBezTo>
                      <a:pt x="137" y="1186"/>
                      <a:pt x="178" y="1221"/>
                      <a:pt x="226" y="1221"/>
                    </a:cubicBezTo>
                    <a:lnTo>
                      <a:pt x="237" y="1221"/>
                    </a:lnTo>
                    <a:cubicBezTo>
                      <a:pt x="290" y="1214"/>
                      <a:pt x="327" y="1167"/>
                      <a:pt x="321" y="1115"/>
                    </a:cubicBezTo>
                    <a:lnTo>
                      <a:pt x="196" y="85"/>
                    </a:lnTo>
                    <a:cubicBezTo>
                      <a:pt x="190" y="37"/>
                      <a:pt x="150" y="0"/>
                      <a:pt x="103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1" name="Google Shape;3041;p29"/>
              <p:cNvSpPr/>
              <p:nvPr/>
            </p:nvSpPr>
            <p:spPr>
              <a:xfrm>
                <a:off x="3813250" y="1876375"/>
                <a:ext cx="4800" cy="3157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263" extrusionOk="0">
                    <a:moveTo>
                      <a:pt x="95" y="1"/>
                    </a:moveTo>
                    <a:cubicBezTo>
                      <a:pt x="43" y="1"/>
                      <a:pt x="0" y="44"/>
                      <a:pt x="0" y="97"/>
                    </a:cubicBezTo>
                    <a:lnTo>
                      <a:pt x="0" y="1168"/>
                    </a:lnTo>
                    <a:cubicBezTo>
                      <a:pt x="0" y="1221"/>
                      <a:pt x="43" y="1263"/>
                      <a:pt x="95" y="1263"/>
                    </a:cubicBezTo>
                    <a:cubicBezTo>
                      <a:pt x="148" y="1263"/>
                      <a:pt x="191" y="1221"/>
                      <a:pt x="191" y="1168"/>
                    </a:cubicBezTo>
                    <a:lnTo>
                      <a:pt x="191" y="97"/>
                    </a:lnTo>
                    <a:cubicBezTo>
                      <a:pt x="191" y="44"/>
                      <a:pt x="148" y="1"/>
                      <a:pt x="9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2" name="Google Shape;3042;p29"/>
              <p:cNvSpPr/>
              <p:nvPr/>
            </p:nvSpPr>
            <p:spPr>
              <a:xfrm>
                <a:off x="3811175" y="1937175"/>
                <a:ext cx="4800" cy="2745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098" extrusionOk="0">
                    <a:moveTo>
                      <a:pt x="97" y="1"/>
                    </a:moveTo>
                    <a:cubicBezTo>
                      <a:pt x="44" y="1"/>
                      <a:pt x="0" y="43"/>
                      <a:pt x="0" y="96"/>
                    </a:cubicBezTo>
                    <a:lnTo>
                      <a:pt x="0" y="1002"/>
                    </a:lnTo>
                    <a:cubicBezTo>
                      <a:pt x="0" y="1055"/>
                      <a:pt x="44" y="1098"/>
                      <a:pt x="97" y="1098"/>
                    </a:cubicBezTo>
                    <a:cubicBezTo>
                      <a:pt x="148" y="1098"/>
                      <a:pt x="191" y="1055"/>
                      <a:pt x="191" y="1002"/>
                    </a:cubicBezTo>
                    <a:lnTo>
                      <a:pt x="191" y="96"/>
                    </a:lnTo>
                    <a:cubicBezTo>
                      <a:pt x="191" y="43"/>
                      <a:pt x="148" y="1"/>
                      <a:pt x="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3" name="Google Shape;3043;p29"/>
              <p:cNvSpPr/>
              <p:nvPr/>
            </p:nvSpPr>
            <p:spPr>
              <a:xfrm>
                <a:off x="3805675" y="1992800"/>
                <a:ext cx="63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221" extrusionOk="0">
                    <a:moveTo>
                      <a:pt x="150" y="0"/>
                    </a:moveTo>
                    <a:cubicBezTo>
                      <a:pt x="102" y="0"/>
                      <a:pt x="61" y="36"/>
                      <a:pt x="56" y="85"/>
                    </a:cubicBezTo>
                    <a:cubicBezTo>
                      <a:pt x="14" y="431"/>
                      <a:pt x="1" y="783"/>
                      <a:pt x="16" y="1130"/>
                    </a:cubicBezTo>
                    <a:cubicBezTo>
                      <a:pt x="17" y="1181"/>
                      <a:pt x="60" y="1221"/>
                      <a:pt x="111" y="1221"/>
                    </a:cubicBezTo>
                    <a:lnTo>
                      <a:pt x="115" y="1221"/>
                    </a:lnTo>
                    <a:cubicBezTo>
                      <a:pt x="167" y="1219"/>
                      <a:pt x="208" y="1175"/>
                      <a:pt x="206" y="1123"/>
                    </a:cubicBezTo>
                    <a:cubicBezTo>
                      <a:pt x="192" y="785"/>
                      <a:pt x="205" y="443"/>
                      <a:pt x="245" y="107"/>
                    </a:cubicBezTo>
                    <a:cubicBezTo>
                      <a:pt x="251" y="55"/>
                      <a:pt x="214" y="8"/>
                      <a:pt x="162" y="1"/>
                    </a:cubicBezTo>
                    <a:cubicBezTo>
                      <a:pt x="158" y="1"/>
                      <a:pt x="154" y="0"/>
                      <a:pt x="15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4" name="Google Shape;3044;p29"/>
              <p:cNvSpPr/>
              <p:nvPr/>
            </p:nvSpPr>
            <p:spPr>
              <a:xfrm>
                <a:off x="3781875" y="1967050"/>
                <a:ext cx="6325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253" h="1182" extrusionOk="0">
                    <a:moveTo>
                      <a:pt x="152" y="1"/>
                    </a:moveTo>
                    <a:cubicBezTo>
                      <a:pt x="106" y="1"/>
                      <a:pt x="63" y="41"/>
                      <a:pt x="60" y="91"/>
                    </a:cubicBezTo>
                    <a:lnTo>
                      <a:pt x="3" y="1081"/>
                    </a:lnTo>
                    <a:cubicBezTo>
                      <a:pt x="0" y="1134"/>
                      <a:pt x="40" y="1178"/>
                      <a:pt x="93" y="1181"/>
                    </a:cubicBezTo>
                    <a:lnTo>
                      <a:pt x="98" y="1181"/>
                    </a:lnTo>
                    <a:cubicBezTo>
                      <a:pt x="148" y="1181"/>
                      <a:pt x="190" y="1143"/>
                      <a:pt x="193" y="1092"/>
                    </a:cubicBezTo>
                    <a:lnTo>
                      <a:pt x="250" y="102"/>
                    </a:lnTo>
                    <a:cubicBezTo>
                      <a:pt x="253" y="49"/>
                      <a:pt x="213" y="3"/>
                      <a:pt x="160" y="1"/>
                    </a:cubicBezTo>
                    <a:cubicBezTo>
                      <a:pt x="157" y="1"/>
                      <a:pt x="154" y="1"/>
                      <a:pt x="152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5" name="Google Shape;3045;p29"/>
              <p:cNvSpPr/>
              <p:nvPr/>
            </p:nvSpPr>
            <p:spPr>
              <a:xfrm>
                <a:off x="3783550" y="1870200"/>
                <a:ext cx="795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318" h="1140" extrusionOk="0">
                    <a:moveTo>
                      <a:pt x="171" y="1"/>
                    </a:moveTo>
                    <a:cubicBezTo>
                      <a:pt x="128" y="1"/>
                      <a:pt x="90" y="30"/>
                      <a:pt x="80" y="74"/>
                    </a:cubicBezTo>
                    <a:cubicBezTo>
                      <a:pt x="0" y="404"/>
                      <a:pt x="15" y="750"/>
                      <a:pt x="120" y="1073"/>
                    </a:cubicBezTo>
                    <a:cubicBezTo>
                      <a:pt x="133" y="1114"/>
                      <a:pt x="170" y="1140"/>
                      <a:pt x="210" y="1140"/>
                    </a:cubicBezTo>
                    <a:cubicBezTo>
                      <a:pt x="220" y="1140"/>
                      <a:pt x="230" y="1139"/>
                      <a:pt x="240" y="1135"/>
                    </a:cubicBezTo>
                    <a:cubicBezTo>
                      <a:pt x="290" y="1119"/>
                      <a:pt x="317" y="1065"/>
                      <a:pt x="301" y="1015"/>
                    </a:cubicBezTo>
                    <a:cubicBezTo>
                      <a:pt x="207" y="725"/>
                      <a:pt x="195" y="414"/>
                      <a:pt x="265" y="119"/>
                    </a:cubicBezTo>
                    <a:cubicBezTo>
                      <a:pt x="278" y="67"/>
                      <a:pt x="246" y="16"/>
                      <a:pt x="195" y="4"/>
                    </a:cubicBezTo>
                    <a:cubicBezTo>
                      <a:pt x="187" y="2"/>
                      <a:pt x="179" y="1"/>
                      <a:pt x="171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6" name="Google Shape;3046;p29"/>
              <p:cNvSpPr/>
              <p:nvPr/>
            </p:nvSpPr>
            <p:spPr>
              <a:xfrm>
                <a:off x="3787000" y="1801175"/>
                <a:ext cx="6475" cy="28475"/>
              </a:xfrm>
              <a:custGeom>
                <a:avLst/>
                <a:gdLst/>
                <a:ahLst/>
                <a:cxnLst/>
                <a:rect l="l" t="t" r="r" b="b"/>
                <a:pathLst>
                  <a:path w="259" h="1139" extrusionOk="0">
                    <a:moveTo>
                      <a:pt x="118" y="0"/>
                    </a:moveTo>
                    <a:cubicBezTo>
                      <a:pt x="67" y="0"/>
                      <a:pt x="24" y="38"/>
                      <a:pt x="20" y="90"/>
                    </a:cubicBezTo>
                    <a:cubicBezTo>
                      <a:pt x="0" y="412"/>
                      <a:pt x="15" y="738"/>
                      <a:pt x="62" y="1058"/>
                    </a:cubicBezTo>
                    <a:cubicBezTo>
                      <a:pt x="69" y="1104"/>
                      <a:pt x="110" y="1139"/>
                      <a:pt x="156" y="1139"/>
                    </a:cubicBezTo>
                    <a:cubicBezTo>
                      <a:pt x="162" y="1139"/>
                      <a:pt x="166" y="1139"/>
                      <a:pt x="170" y="1138"/>
                    </a:cubicBezTo>
                    <a:cubicBezTo>
                      <a:pt x="222" y="1130"/>
                      <a:pt x="259" y="1081"/>
                      <a:pt x="251" y="1029"/>
                    </a:cubicBezTo>
                    <a:cubicBezTo>
                      <a:pt x="205" y="723"/>
                      <a:pt x="191" y="410"/>
                      <a:pt x="210" y="102"/>
                    </a:cubicBezTo>
                    <a:cubicBezTo>
                      <a:pt x="214" y="49"/>
                      <a:pt x="174" y="4"/>
                      <a:pt x="122" y="1"/>
                    </a:cubicBezTo>
                    <a:cubicBezTo>
                      <a:pt x="120" y="1"/>
                      <a:pt x="119" y="0"/>
                      <a:pt x="11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7" name="Google Shape;3047;p29"/>
              <p:cNvSpPr/>
              <p:nvPr/>
            </p:nvSpPr>
            <p:spPr>
              <a:xfrm>
                <a:off x="3787475" y="1741425"/>
                <a:ext cx="7075" cy="3465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1386" extrusionOk="0">
                    <a:moveTo>
                      <a:pt x="102" y="0"/>
                    </a:moveTo>
                    <a:cubicBezTo>
                      <a:pt x="99" y="0"/>
                      <a:pt x="96" y="0"/>
                      <a:pt x="93" y="1"/>
                    </a:cubicBezTo>
                    <a:cubicBezTo>
                      <a:pt x="40" y="4"/>
                      <a:pt x="0" y="49"/>
                      <a:pt x="5" y="102"/>
                    </a:cubicBezTo>
                    <a:lnTo>
                      <a:pt x="89" y="1297"/>
                    </a:lnTo>
                    <a:cubicBezTo>
                      <a:pt x="93" y="1347"/>
                      <a:pt x="135" y="1386"/>
                      <a:pt x="183" y="1386"/>
                    </a:cubicBezTo>
                    <a:lnTo>
                      <a:pt x="191" y="1386"/>
                    </a:lnTo>
                    <a:cubicBezTo>
                      <a:pt x="243" y="1382"/>
                      <a:pt x="283" y="1336"/>
                      <a:pt x="280" y="1283"/>
                    </a:cubicBezTo>
                    <a:lnTo>
                      <a:pt x="195" y="89"/>
                    </a:lnTo>
                    <a:cubicBezTo>
                      <a:pt x="191" y="39"/>
                      <a:pt x="150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8" name="Google Shape;3048;p29"/>
              <p:cNvSpPr/>
              <p:nvPr/>
            </p:nvSpPr>
            <p:spPr>
              <a:xfrm>
                <a:off x="3778200" y="1665175"/>
                <a:ext cx="9175" cy="33650"/>
              </a:xfrm>
              <a:custGeom>
                <a:avLst/>
                <a:gdLst/>
                <a:ahLst/>
                <a:cxnLst/>
                <a:rect l="l" t="t" r="r" b="b"/>
                <a:pathLst>
                  <a:path w="367" h="1346" extrusionOk="0">
                    <a:moveTo>
                      <a:pt x="95" y="0"/>
                    </a:moveTo>
                    <a:cubicBezTo>
                      <a:pt x="42" y="2"/>
                      <a:pt x="0" y="46"/>
                      <a:pt x="1" y="98"/>
                    </a:cubicBezTo>
                    <a:cubicBezTo>
                      <a:pt x="8" y="495"/>
                      <a:pt x="64" y="891"/>
                      <a:pt x="169" y="1275"/>
                    </a:cubicBezTo>
                    <a:cubicBezTo>
                      <a:pt x="181" y="1317"/>
                      <a:pt x="219" y="1345"/>
                      <a:pt x="261" y="1345"/>
                    </a:cubicBezTo>
                    <a:cubicBezTo>
                      <a:pt x="270" y="1345"/>
                      <a:pt x="278" y="1344"/>
                      <a:pt x="286" y="1342"/>
                    </a:cubicBezTo>
                    <a:cubicBezTo>
                      <a:pt x="337" y="1327"/>
                      <a:pt x="367" y="1275"/>
                      <a:pt x="354" y="1225"/>
                    </a:cubicBezTo>
                    <a:cubicBezTo>
                      <a:pt x="252" y="856"/>
                      <a:pt x="198" y="476"/>
                      <a:pt x="192" y="94"/>
                    </a:cubicBezTo>
                    <a:cubicBezTo>
                      <a:pt x="191" y="42"/>
                      <a:pt x="148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9" name="Google Shape;3049;p29"/>
              <p:cNvSpPr/>
              <p:nvPr/>
            </p:nvSpPr>
            <p:spPr>
              <a:xfrm>
                <a:off x="3762375" y="1609575"/>
                <a:ext cx="16875" cy="30475"/>
              </a:xfrm>
              <a:custGeom>
                <a:avLst/>
                <a:gdLst/>
                <a:ahLst/>
                <a:cxnLst/>
                <a:rect l="l" t="t" r="r" b="b"/>
                <a:pathLst>
                  <a:path w="675" h="1219" extrusionOk="0">
                    <a:moveTo>
                      <a:pt x="109" y="1"/>
                    </a:moveTo>
                    <a:cubicBezTo>
                      <a:pt x="90" y="1"/>
                      <a:pt x="71" y="7"/>
                      <a:pt x="54" y="19"/>
                    </a:cubicBezTo>
                    <a:cubicBezTo>
                      <a:pt x="11" y="50"/>
                      <a:pt x="1" y="108"/>
                      <a:pt x="32" y="151"/>
                    </a:cubicBezTo>
                    <a:cubicBezTo>
                      <a:pt x="244" y="447"/>
                      <a:pt x="397" y="790"/>
                      <a:pt x="477" y="1145"/>
                    </a:cubicBezTo>
                    <a:cubicBezTo>
                      <a:pt x="486" y="1189"/>
                      <a:pt x="526" y="1219"/>
                      <a:pt x="569" y="1219"/>
                    </a:cubicBezTo>
                    <a:cubicBezTo>
                      <a:pt x="576" y="1219"/>
                      <a:pt x="584" y="1219"/>
                      <a:pt x="590" y="1217"/>
                    </a:cubicBezTo>
                    <a:cubicBezTo>
                      <a:pt x="642" y="1206"/>
                      <a:pt x="674" y="1155"/>
                      <a:pt x="662" y="1103"/>
                    </a:cubicBezTo>
                    <a:cubicBezTo>
                      <a:pt x="578" y="724"/>
                      <a:pt x="413" y="357"/>
                      <a:pt x="186" y="41"/>
                    </a:cubicBezTo>
                    <a:cubicBezTo>
                      <a:pt x="168" y="15"/>
                      <a:pt x="139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0" name="Google Shape;3050;p29"/>
              <p:cNvSpPr/>
              <p:nvPr/>
            </p:nvSpPr>
            <p:spPr>
              <a:xfrm>
                <a:off x="3748050" y="1573500"/>
                <a:ext cx="11550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462" h="1015" extrusionOk="0">
                    <a:moveTo>
                      <a:pt x="108" y="0"/>
                    </a:moveTo>
                    <a:cubicBezTo>
                      <a:pt x="99" y="0"/>
                      <a:pt x="89" y="2"/>
                      <a:pt x="80" y="5"/>
                    </a:cubicBezTo>
                    <a:cubicBezTo>
                      <a:pt x="30" y="19"/>
                      <a:pt x="1" y="72"/>
                      <a:pt x="16" y="123"/>
                    </a:cubicBezTo>
                    <a:lnTo>
                      <a:pt x="264" y="947"/>
                    </a:lnTo>
                    <a:cubicBezTo>
                      <a:pt x="276" y="988"/>
                      <a:pt x="313" y="1015"/>
                      <a:pt x="355" y="1015"/>
                    </a:cubicBezTo>
                    <a:cubicBezTo>
                      <a:pt x="364" y="1015"/>
                      <a:pt x="373" y="1014"/>
                      <a:pt x="382" y="1011"/>
                    </a:cubicBezTo>
                    <a:cubicBezTo>
                      <a:pt x="432" y="996"/>
                      <a:pt x="461" y="943"/>
                      <a:pt x="446" y="892"/>
                    </a:cubicBezTo>
                    <a:lnTo>
                      <a:pt x="198" y="68"/>
                    </a:lnTo>
                    <a:cubicBezTo>
                      <a:pt x="187" y="27"/>
                      <a:pt x="149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1" name="Google Shape;3051;p29"/>
              <p:cNvSpPr/>
              <p:nvPr/>
            </p:nvSpPr>
            <p:spPr>
              <a:xfrm>
                <a:off x="3730400" y="1537475"/>
                <a:ext cx="1270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508" h="850" extrusionOk="0">
                    <a:moveTo>
                      <a:pt x="108" y="0"/>
                    </a:moveTo>
                    <a:cubicBezTo>
                      <a:pt x="95" y="0"/>
                      <a:pt x="82" y="3"/>
                      <a:pt x="70" y="8"/>
                    </a:cubicBezTo>
                    <a:cubicBezTo>
                      <a:pt x="22" y="29"/>
                      <a:pt x="0" y="87"/>
                      <a:pt x="21" y="134"/>
                    </a:cubicBezTo>
                    <a:lnTo>
                      <a:pt x="312" y="793"/>
                    </a:lnTo>
                    <a:cubicBezTo>
                      <a:pt x="327" y="829"/>
                      <a:pt x="362" y="850"/>
                      <a:pt x="399" y="850"/>
                    </a:cubicBezTo>
                    <a:cubicBezTo>
                      <a:pt x="411" y="850"/>
                      <a:pt x="424" y="847"/>
                      <a:pt x="437" y="842"/>
                    </a:cubicBezTo>
                    <a:cubicBezTo>
                      <a:pt x="485" y="821"/>
                      <a:pt x="507" y="765"/>
                      <a:pt x="486" y="716"/>
                    </a:cubicBezTo>
                    <a:lnTo>
                      <a:pt x="196" y="58"/>
                    </a:lnTo>
                    <a:cubicBezTo>
                      <a:pt x="180" y="22"/>
                      <a:pt x="145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2" name="Google Shape;3052;p29"/>
              <p:cNvSpPr/>
              <p:nvPr/>
            </p:nvSpPr>
            <p:spPr>
              <a:xfrm>
                <a:off x="3706925" y="1567300"/>
                <a:ext cx="14575" cy="27500"/>
              </a:xfrm>
              <a:custGeom>
                <a:avLst/>
                <a:gdLst/>
                <a:ahLst/>
                <a:cxnLst/>
                <a:rect l="l" t="t" r="r" b="b"/>
                <a:pathLst>
                  <a:path w="583" h="1100" extrusionOk="0">
                    <a:moveTo>
                      <a:pt x="474" y="0"/>
                    </a:moveTo>
                    <a:cubicBezTo>
                      <a:pt x="440" y="0"/>
                      <a:pt x="407" y="19"/>
                      <a:pt x="390" y="52"/>
                    </a:cubicBezTo>
                    <a:cubicBezTo>
                      <a:pt x="235" y="346"/>
                      <a:pt x="109" y="658"/>
                      <a:pt x="15" y="977"/>
                    </a:cubicBezTo>
                    <a:cubicBezTo>
                      <a:pt x="1" y="1027"/>
                      <a:pt x="30" y="1081"/>
                      <a:pt x="79" y="1095"/>
                    </a:cubicBezTo>
                    <a:cubicBezTo>
                      <a:pt x="89" y="1097"/>
                      <a:pt x="98" y="1099"/>
                      <a:pt x="107" y="1099"/>
                    </a:cubicBezTo>
                    <a:cubicBezTo>
                      <a:pt x="148" y="1099"/>
                      <a:pt x="186" y="1072"/>
                      <a:pt x="199" y="1031"/>
                    </a:cubicBezTo>
                    <a:cubicBezTo>
                      <a:pt x="289" y="723"/>
                      <a:pt x="409" y="424"/>
                      <a:pt x="558" y="140"/>
                    </a:cubicBezTo>
                    <a:cubicBezTo>
                      <a:pt x="583" y="93"/>
                      <a:pt x="564" y="35"/>
                      <a:pt x="518" y="11"/>
                    </a:cubicBezTo>
                    <a:cubicBezTo>
                      <a:pt x="504" y="4"/>
                      <a:pt x="489" y="0"/>
                      <a:pt x="47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3" name="Google Shape;3053;p29"/>
              <p:cNvSpPr/>
              <p:nvPr/>
            </p:nvSpPr>
            <p:spPr>
              <a:xfrm>
                <a:off x="3690350" y="1629025"/>
                <a:ext cx="112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448" h="937" extrusionOk="0">
                    <a:moveTo>
                      <a:pt x="340" y="0"/>
                    </a:moveTo>
                    <a:cubicBezTo>
                      <a:pt x="299" y="0"/>
                      <a:pt x="263" y="26"/>
                      <a:pt x="250" y="67"/>
                    </a:cubicBezTo>
                    <a:lnTo>
                      <a:pt x="16" y="813"/>
                    </a:lnTo>
                    <a:cubicBezTo>
                      <a:pt x="1" y="862"/>
                      <a:pt x="28" y="917"/>
                      <a:pt x="79" y="932"/>
                    </a:cubicBezTo>
                    <a:cubicBezTo>
                      <a:pt x="88" y="935"/>
                      <a:pt x="98" y="936"/>
                      <a:pt x="107" y="936"/>
                    </a:cubicBezTo>
                    <a:cubicBezTo>
                      <a:pt x="147" y="936"/>
                      <a:pt x="185" y="911"/>
                      <a:pt x="198" y="870"/>
                    </a:cubicBezTo>
                    <a:lnTo>
                      <a:pt x="432" y="124"/>
                    </a:lnTo>
                    <a:cubicBezTo>
                      <a:pt x="448" y="73"/>
                      <a:pt x="420" y="20"/>
                      <a:pt x="369" y="5"/>
                    </a:cubicBezTo>
                    <a:cubicBezTo>
                      <a:pt x="359" y="2"/>
                      <a:pt x="350" y="0"/>
                      <a:pt x="34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4" name="Google Shape;3054;p29"/>
              <p:cNvSpPr/>
              <p:nvPr/>
            </p:nvSpPr>
            <p:spPr>
              <a:xfrm>
                <a:off x="3681025" y="1686800"/>
                <a:ext cx="8325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333" h="892" extrusionOk="0">
                    <a:moveTo>
                      <a:pt x="230" y="1"/>
                    </a:moveTo>
                    <a:cubicBezTo>
                      <a:pt x="185" y="1"/>
                      <a:pt x="145" y="33"/>
                      <a:pt x="136" y="79"/>
                    </a:cubicBezTo>
                    <a:lnTo>
                      <a:pt x="9" y="779"/>
                    </a:lnTo>
                    <a:cubicBezTo>
                      <a:pt x="0" y="831"/>
                      <a:pt x="35" y="881"/>
                      <a:pt x="87" y="890"/>
                    </a:cubicBezTo>
                    <a:cubicBezTo>
                      <a:pt x="92" y="891"/>
                      <a:pt x="99" y="892"/>
                      <a:pt x="104" y="892"/>
                    </a:cubicBezTo>
                    <a:cubicBezTo>
                      <a:pt x="149" y="892"/>
                      <a:pt x="189" y="859"/>
                      <a:pt x="197" y="813"/>
                    </a:cubicBezTo>
                    <a:lnTo>
                      <a:pt x="324" y="112"/>
                    </a:lnTo>
                    <a:cubicBezTo>
                      <a:pt x="333" y="62"/>
                      <a:pt x="298" y="12"/>
                      <a:pt x="247" y="2"/>
                    </a:cubicBezTo>
                    <a:cubicBezTo>
                      <a:pt x="241" y="1"/>
                      <a:pt x="236" y="1"/>
                      <a:pt x="23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5" name="Google Shape;3055;p29"/>
              <p:cNvSpPr/>
              <p:nvPr/>
            </p:nvSpPr>
            <p:spPr>
              <a:xfrm>
                <a:off x="3676775" y="1728025"/>
                <a:ext cx="647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259" h="974" extrusionOk="0">
                    <a:moveTo>
                      <a:pt x="154" y="0"/>
                    </a:moveTo>
                    <a:cubicBezTo>
                      <a:pt x="109" y="0"/>
                      <a:pt x="70" y="34"/>
                      <a:pt x="62" y="80"/>
                    </a:cubicBezTo>
                    <a:cubicBezTo>
                      <a:pt x="15" y="345"/>
                      <a:pt x="0" y="616"/>
                      <a:pt x="19" y="885"/>
                    </a:cubicBezTo>
                    <a:cubicBezTo>
                      <a:pt x="24" y="936"/>
                      <a:pt x="66" y="974"/>
                      <a:pt x="115" y="974"/>
                    </a:cubicBezTo>
                    <a:lnTo>
                      <a:pt x="122" y="974"/>
                    </a:lnTo>
                    <a:cubicBezTo>
                      <a:pt x="174" y="970"/>
                      <a:pt x="213" y="925"/>
                      <a:pt x="210" y="872"/>
                    </a:cubicBezTo>
                    <a:cubicBezTo>
                      <a:pt x="193" y="618"/>
                      <a:pt x="206" y="363"/>
                      <a:pt x="250" y="113"/>
                    </a:cubicBezTo>
                    <a:cubicBezTo>
                      <a:pt x="259" y="61"/>
                      <a:pt x="225" y="11"/>
                      <a:pt x="173" y="2"/>
                    </a:cubicBezTo>
                    <a:cubicBezTo>
                      <a:pt x="166" y="1"/>
                      <a:pt x="160" y="0"/>
                      <a:pt x="15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6" name="Google Shape;3056;p29"/>
              <p:cNvSpPr/>
              <p:nvPr/>
            </p:nvSpPr>
            <p:spPr>
              <a:xfrm>
                <a:off x="3671800" y="1781575"/>
                <a:ext cx="7200" cy="20250"/>
              </a:xfrm>
              <a:custGeom>
                <a:avLst/>
                <a:gdLst/>
                <a:ahLst/>
                <a:cxnLst/>
                <a:rect l="l" t="t" r="r" b="b"/>
                <a:pathLst>
                  <a:path w="288" h="810" extrusionOk="0">
                    <a:moveTo>
                      <a:pt x="182" y="0"/>
                    </a:moveTo>
                    <a:cubicBezTo>
                      <a:pt x="137" y="0"/>
                      <a:pt x="98" y="37"/>
                      <a:pt x="91" y="84"/>
                    </a:cubicBezTo>
                    <a:lnTo>
                      <a:pt x="8" y="702"/>
                    </a:lnTo>
                    <a:cubicBezTo>
                      <a:pt x="1" y="754"/>
                      <a:pt x="37" y="802"/>
                      <a:pt x="90" y="809"/>
                    </a:cubicBezTo>
                    <a:cubicBezTo>
                      <a:pt x="93" y="810"/>
                      <a:pt x="98" y="810"/>
                      <a:pt x="102" y="810"/>
                    </a:cubicBezTo>
                    <a:cubicBezTo>
                      <a:pt x="150" y="810"/>
                      <a:pt x="191" y="775"/>
                      <a:pt x="197" y="727"/>
                    </a:cubicBezTo>
                    <a:lnTo>
                      <a:pt x="280" y="109"/>
                    </a:lnTo>
                    <a:cubicBezTo>
                      <a:pt x="288" y="57"/>
                      <a:pt x="251" y="9"/>
                      <a:pt x="198" y="2"/>
                    </a:cubicBezTo>
                    <a:cubicBezTo>
                      <a:pt x="193" y="1"/>
                      <a:pt x="188" y="0"/>
                      <a:pt x="18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7" name="Google Shape;3057;p29"/>
              <p:cNvSpPr/>
              <p:nvPr/>
            </p:nvSpPr>
            <p:spPr>
              <a:xfrm>
                <a:off x="3673675" y="1821775"/>
                <a:ext cx="6100" cy="35725"/>
              </a:xfrm>
              <a:custGeom>
                <a:avLst/>
                <a:gdLst/>
                <a:ahLst/>
                <a:cxnLst/>
                <a:rect l="l" t="t" r="r" b="b"/>
                <a:pathLst>
                  <a:path w="244" h="1429" extrusionOk="0">
                    <a:moveTo>
                      <a:pt x="112" y="0"/>
                    </a:moveTo>
                    <a:cubicBezTo>
                      <a:pt x="63" y="0"/>
                      <a:pt x="26" y="43"/>
                      <a:pt x="24" y="91"/>
                    </a:cubicBezTo>
                    <a:cubicBezTo>
                      <a:pt x="1" y="507"/>
                      <a:pt x="10" y="928"/>
                      <a:pt x="49" y="1342"/>
                    </a:cubicBezTo>
                    <a:cubicBezTo>
                      <a:pt x="54" y="1392"/>
                      <a:pt x="95" y="1429"/>
                      <a:pt x="143" y="1429"/>
                    </a:cubicBezTo>
                    <a:lnTo>
                      <a:pt x="153" y="1429"/>
                    </a:lnTo>
                    <a:cubicBezTo>
                      <a:pt x="205" y="1423"/>
                      <a:pt x="244" y="1377"/>
                      <a:pt x="238" y="1325"/>
                    </a:cubicBezTo>
                    <a:cubicBezTo>
                      <a:pt x="199" y="920"/>
                      <a:pt x="192" y="508"/>
                      <a:pt x="214" y="102"/>
                    </a:cubicBezTo>
                    <a:cubicBezTo>
                      <a:pt x="217" y="49"/>
                      <a:pt x="176" y="3"/>
                      <a:pt x="124" y="1"/>
                    </a:cubicBezTo>
                    <a:cubicBezTo>
                      <a:pt x="120" y="1"/>
                      <a:pt x="116" y="0"/>
                      <a:pt x="11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8" name="Google Shape;3058;p29"/>
              <p:cNvSpPr/>
              <p:nvPr/>
            </p:nvSpPr>
            <p:spPr>
              <a:xfrm>
                <a:off x="3675450" y="1869175"/>
                <a:ext cx="8925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852" extrusionOk="0">
                    <a:moveTo>
                      <a:pt x="127" y="1"/>
                    </a:moveTo>
                    <a:cubicBezTo>
                      <a:pt x="80" y="1"/>
                      <a:pt x="40" y="36"/>
                      <a:pt x="34" y="83"/>
                    </a:cubicBezTo>
                    <a:cubicBezTo>
                      <a:pt x="0" y="328"/>
                      <a:pt x="47" y="583"/>
                      <a:pt x="165" y="801"/>
                    </a:cubicBezTo>
                    <a:cubicBezTo>
                      <a:pt x="183" y="833"/>
                      <a:pt x="215" y="852"/>
                      <a:pt x="249" y="852"/>
                    </a:cubicBezTo>
                    <a:cubicBezTo>
                      <a:pt x="264" y="852"/>
                      <a:pt x="280" y="847"/>
                      <a:pt x="294" y="840"/>
                    </a:cubicBezTo>
                    <a:cubicBezTo>
                      <a:pt x="340" y="814"/>
                      <a:pt x="357" y="757"/>
                      <a:pt x="333" y="710"/>
                    </a:cubicBezTo>
                    <a:cubicBezTo>
                      <a:pt x="233" y="528"/>
                      <a:pt x="195" y="314"/>
                      <a:pt x="222" y="109"/>
                    </a:cubicBezTo>
                    <a:cubicBezTo>
                      <a:pt x="230" y="57"/>
                      <a:pt x="193" y="8"/>
                      <a:pt x="141" y="2"/>
                    </a:cubicBezTo>
                    <a:cubicBezTo>
                      <a:pt x="136" y="1"/>
                      <a:pt x="131" y="1"/>
                      <a:pt x="12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9" name="Google Shape;3059;p29"/>
              <p:cNvSpPr/>
              <p:nvPr/>
            </p:nvSpPr>
            <p:spPr>
              <a:xfrm>
                <a:off x="3697500" y="1888750"/>
                <a:ext cx="1057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423" h="687" extrusionOk="0">
                    <a:moveTo>
                      <a:pt x="108" y="1"/>
                    </a:moveTo>
                    <a:cubicBezTo>
                      <a:pt x="96" y="1"/>
                      <a:pt x="84" y="3"/>
                      <a:pt x="72" y="8"/>
                    </a:cubicBezTo>
                    <a:cubicBezTo>
                      <a:pt x="23" y="29"/>
                      <a:pt x="0" y="84"/>
                      <a:pt x="20" y="133"/>
                    </a:cubicBezTo>
                    <a:lnTo>
                      <a:pt x="226" y="627"/>
                    </a:lnTo>
                    <a:cubicBezTo>
                      <a:pt x="241" y="665"/>
                      <a:pt x="276" y="687"/>
                      <a:pt x="314" y="687"/>
                    </a:cubicBezTo>
                    <a:cubicBezTo>
                      <a:pt x="326" y="687"/>
                      <a:pt x="338" y="685"/>
                      <a:pt x="350" y="679"/>
                    </a:cubicBezTo>
                    <a:cubicBezTo>
                      <a:pt x="399" y="659"/>
                      <a:pt x="422" y="603"/>
                      <a:pt x="401" y="554"/>
                    </a:cubicBezTo>
                    <a:lnTo>
                      <a:pt x="196" y="60"/>
                    </a:lnTo>
                    <a:cubicBezTo>
                      <a:pt x="181" y="23"/>
                      <a:pt x="145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0" name="Google Shape;3060;p29"/>
              <p:cNvSpPr/>
              <p:nvPr/>
            </p:nvSpPr>
            <p:spPr>
              <a:xfrm>
                <a:off x="3703025" y="1807350"/>
                <a:ext cx="4775" cy="38800"/>
              </a:xfrm>
              <a:custGeom>
                <a:avLst/>
                <a:gdLst/>
                <a:ahLst/>
                <a:cxnLst/>
                <a:rect l="l" t="t" r="r" b="b"/>
                <a:pathLst>
                  <a:path w="191" h="1552" extrusionOk="0">
                    <a:moveTo>
                      <a:pt x="95" y="1"/>
                    </a:moveTo>
                    <a:cubicBezTo>
                      <a:pt x="42" y="1"/>
                      <a:pt x="0" y="43"/>
                      <a:pt x="0" y="96"/>
                    </a:cubicBezTo>
                    <a:lnTo>
                      <a:pt x="0" y="1456"/>
                    </a:lnTo>
                    <a:cubicBezTo>
                      <a:pt x="0" y="1509"/>
                      <a:pt x="42" y="1552"/>
                      <a:pt x="95" y="1552"/>
                    </a:cubicBezTo>
                    <a:cubicBezTo>
                      <a:pt x="148" y="1552"/>
                      <a:pt x="190" y="1509"/>
                      <a:pt x="190" y="1456"/>
                    </a:cubicBezTo>
                    <a:lnTo>
                      <a:pt x="190" y="96"/>
                    </a:lnTo>
                    <a:cubicBezTo>
                      <a:pt x="190" y="44"/>
                      <a:pt x="147" y="1"/>
                      <a:pt x="9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1" name="Google Shape;3061;p29"/>
              <p:cNvSpPr/>
              <p:nvPr/>
            </p:nvSpPr>
            <p:spPr>
              <a:xfrm>
                <a:off x="3709125" y="1743500"/>
                <a:ext cx="5950" cy="27425"/>
              </a:xfrm>
              <a:custGeom>
                <a:avLst/>
                <a:gdLst/>
                <a:ahLst/>
                <a:cxnLst/>
                <a:rect l="l" t="t" r="r" b="b"/>
                <a:pathLst>
                  <a:path w="238" h="1097" extrusionOk="0">
                    <a:moveTo>
                      <a:pt x="138" y="0"/>
                    </a:moveTo>
                    <a:cubicBezTo>
                      <a:pt x="89" y="0"/>
                      <a:pt x="46" y="40"/>
                      <a:pt x="44" y="91"/>
                    </a:cubicBezTo>
                    <a:lnTo>
                      <a:pt x="4" y="997"/>
                    </a:lnTo>
                    <a:cubicBezTo>
                      <a:pt x="0" y="1050"/>
                      <a:pt x="41" y="1094"/>
                      <a:pt x="94" y="1097"/>
                    </a:cubicBezTo>
                    <a:lnTo>
                      <a:pt x="98" y="1097"/>
                    </a:lnTo>
                    <a:cubicBezTo>
                      <a:pt x="149" y="1097"/>
                      <a:pt x="191" y="1057"/>
                      <a:pt x="193" y="1006"/>
                    </a:cubicBezTo>
                    <a:lnTo>
                      <a:pt x="235" y="100"/>
                    </a:lnTo>
                    <a:cubicBezTo>
                      <a:pt x="238" y="47"/>
                      <a:pt x="197" y="3"/>
                      <a:pt x="144" y="0"/>
                    </a:cubicBezTo>
                    <a:cubicBezTo>
                      <a:pt x="142" y="0"/>
                      <a:pt x="140" y="0"/>
                      <a:pt x="13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2" name="Google Shape;3062;p29"/>
              <p:cNvSpPr/>
              <p:nvPr/>
            </p:nvSpPr>
            <p:spPr>
              <a:xfrm>
                <a:off x="3714000" y="1687900"/>
                <a:ext cx="86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47" h="1221" extrusionOk="0">
                    <a:moveTo>
                      <a:pt x="240" y="1"/>
                    </a:moveTo>
                    <a:cubicBezTo>
                      <a:pt x="200" y="1"/>
                      <a:pt x="161" y="26"/>
                      <a:pt x="149" y="66"/>
                    </a:cubicBezTo>
                    <a:cubicBezTo>
                      <a:pt x="38" y="408"/>
                      <a:pt x="1" y="778"/>
                      <a:pt x="37" y="1136"/>
                    </a:cubicBezTo>
                    <a:cubicBezTo>
                      <a:pt x="43" y="1184"/>
                      <a:pt x="84" y="1221"/>
                      <a:pt x="132" y="1221"/>
                    </a:cubicBezTo>
                    <a:lnTo>
                      <a:pt x="142" y="1221"/>
                    </a:lnTo>
                    <a:cubicBezTo>
                      <a:pt x="195" y="1215"/>
                      <a:pt x="232" y="1168"/>
                      <a:pt x="227" y="1116"/>
                    </a:cubicBezTo>
                    <a:cubicBezTo>
                      <a:pt x="193" y="785"/>
                      <a:pt x="228" y="443"/>
                      <a:pt x="330" y="125"/>
                    </a:cubicBezTo>
                    <a:cubicBezTo>
                      <a:pt x="346" y="75"/>
                      <a:pt x="319" y="21"/>
                      <a:pt x="268" y="4"/>
                    </a:cubicBezTo>
                    <a:cubicBezTo>
                      <a:pt x="259" y="2"/>
                      <a:pt x="249" y="1"/>
                      <a:pt x="24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3" name="Google Shape;3063;p29"/>
              <p:cNvSpPr/>
              <p:nvPr/>
            </p:nvSpPr>
            <p:spPr>
              <a:xfrm>
                <a:off x="3720525" y="1642525"/>
                <a:ext cx="4800" cy="2332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933" extrusionOk="0">
                    <a:moveTo>
                      <a:pt x="96" y="0"/>
                    </a:moveTo>
                    <a:cubicBezTo>
                      <a:pt x="43" y="0"/>
                      <a:pt x="0" y="43"/>
                      <a:pt x="0" y="95"/>
                    </a:cubicBezTo>
                    <a:lnTo>
                      <a:pt x="0" y="837"/>
                    </a:lnTo>
                    <a:cubicBezTo>
                      <a:pt x="0" y="890"/>
                      <a:pt x="43" y="933"/>
                      <a:pt x="96" y="933"/>
                    </a:cubicBezTo>
                    <a:cubicBezTo>
                      <a:pt x="148" y="933"/>
                      <a:pt x="191" y="890"/>
                      <a:pt x="191" y="837"/>
                    </a:cubicBezTo>
                    <a:lnTo>
                      <a:pt x="191" y="95"/>
                    </a:lnTo>
                    <a:cubicBezTo>
                      <a:pt x="191" y="43"/>
                      <a:pt x="148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4" name="Google Shape;3064;p29"/>
              <p:cNvSpPr/>
              <p:nvPr/>
            </p:nvSpPr>
            <p:spPr>
              <a:xfrm>
                <a:off x="3729375" y="1592025"/>
                <a:ext cx="96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386" h="1099" extrusionOk="0">
                    <a:moveTo>
                      <a:pt x="277" y="0"/>
                    </a:moveTo>
                    <a:cubicBezTo>
                      <a:pt x="240" y="0"/>
                      <a:pt x="205" y="22"/>
                      <a:pt x="189" y="58"/>
                    </a:cubicBezTo>
                    <a:cubicBezTo>
                      <a:pt x="60" y="355"/>
                      <a:pt x="0" y="684"/>
                      <a:pt x="18" y="1008"/>
                    </a:cubicBezTo>
                    <a:cubicBezTo>
                      <a:pt x="20" y="1059"/>
                      <a:pt x="62" y="1098"/>
                      <a:pt x="113" y="1098"/>
                    </a:cubicBezTo>
                    <a:lnTo>
                      <a:pt x="117" y="1098"/>
                    </a:lnTo>
                    <a:cubicBezTo>
                      <a:pt x="170" y="1095"/>
                      <a:pt x="210" y="1051"/>
                      <a:pt x="208" y="998"/>
                    </a:cubicBezTo>
                    <a:cubicBezTo>
                      <a:pt x="193" y="703"/>
                      <a:pt x="247" y="404"/>
                      <a:pt x="364" y="134"/>
                    </a:cubicBezTo>
                    <a:cubicBezTo>
                      <a:pt x="386" y="85"/>
                      <a:pt x="363" y="30"/>
                      <a:pt x="315" y="9"/>
                    </a:cubicBezTo>
                    <a:cubicBezTo>
                      <a:pt x="303" y="3"/>
                      <a:pt x="289" y="0"/>
                      <a:pt x="27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5" name="Google Shape;3065;p29"/>
              <p:cNvSpPr/>
              <p:nvPr/>
            </p:nvSpPr>
            <p:spPr>
              <a:xfrm>
                <a:off x="3743925" y="1622950"/>
                <a:ext cx="10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851" extrusionOk="0">
                    <a:moveTo>
                      <a:pt x="108" y="0"/>
                    </a:moveTo>
                    <a:cubicBezTo>
                      <a:pt x="98" y="0"/>
                      <a:pt x="88" y="2"/>
                      <a:pt x="79" y="5"/>
                    </a:cubicBezTo>
                    <a:cubicBezTo>
                      <a:pt x="29" y="20"/>
                      <a:pt x="0" y="73"/>
                      <a:pt x="17" y="124"/>
                    </a:cubicBezTo>
                    <a:lnTo>
                      <a:pt x="222" y="783"/>
                    </a:lnTo>
                    <a:cubicBezTo>
                      <a:pt x="235" y="824"/>
                      <a:pt x="273" y="850"/>
                      <a:pt x="314" y="850"/>
                    </a:cubicBezTo>
                    <a:cubicBezTo>
                      <a:pt x="323" y="850"/>
                      <a:pt x="333" y="848"/>
                      <a:pt x="342" y="846"/>
                    </a:cubicBezTo>
                    <a:cubicBezTo>
                      <a:pt x="392" y="830"/>
                      <a:pt x="420" y="777"/>
                      <a:pt x="404" y="726"/>
                    </a:cubicBezTo>
                    <a:lnTo>
                      <a:pt x="198" y="67"/>
                    </a:lnTo>
                    <a:cubicBezTo>
                      <a:pt x="185" y="27"/>
                      <a:pt x="14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6" name="Google Shape;3066;p29"/>
              <p:cNvSpPr/>
              <p:nvPr/>
            </p:nvSpPr>
            <p:spPr>
              <a:xfrm>
                <a:off x="3753400" y="1676475"/>
                <a:ext cx="8350" cy="24375"/>
              </a:xfrm>
              <a:custGeom>
                <a:avLst/>
                <a:gdLst/>
                <a:ahLst/>
                <a:cxnLst/>
                <a:rect l="l" t="t" r="r" b="b"/>
                <a:pathLst>
                  <a:path w="334" h="975" extrusionOk="0">
                    <a:moveTo>
                      <a:pt x="104" y="1"/>
                    </a:moveTo>
                    <a:cubicBezTo>
                      <a:pt x="99" y="1"/>
                      <a:pt x="93" y="1"/>
                      <a:pt x="88" y="2"/>
                    </a:cubicBezTo>
                    <a:cubicBezTo>
                      <a:pt x="36" y="11"/>
                      <a:pt x="1" y="60"/>
                      <a:pt x="10" y="111"/>
                    </a:cubicBezTo>
                    <a:lnTo>
                      <a:pt x="137" y="894"/>
                    </a:lnTo>
                    <a:cubicBezTo>
                      <a:pt x="144" y="942"/>
                      <a:pt x="185" y="975"/>
                      <a:pt x="231" y="975"/>
                    </a:cubicBezTo>
                    <a:lnTo>
                      <a:pt x="232" y="975"/>
                    </a:lnTo>
                    <a:cubicBezTo>
                      <a:pt x="236" y="975"/>
                      <a:pt x="242" y="975"/>
                      <a:pt x="246" y="974"/>
                    </a:cubicBezTo>
                    <a:cubicBezTo>
                      <a:pt x="299" y="965"/>
                      <a:pt x="333" y="916"/>
                      <a:pt x="326" y="864"/>
                    </a:cubicBezTo>
                    <a:lnTo>
                      <a:pt x="197" y="82"/>
                    </a:lnTo>
                    <a:cubicBezTo>
                      <a:pt x="191" y="35"/>
                      <a:pt x="150" y="1"/>
                      <a:pt x="104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7" name="Google Shape;3067;p29"/>
              <p:cNvSpPr/>
              <p:nvPr/>
            </p:nvSpPr>
            <p:spPr>
              <a:xfrm>
                <a:off x="3757500" y="1721850"/>
                <a:ext cx="8100" cy="35700"/>
              </a:xfrm>
              <a:custGeom>
                <a:avLst/>
                <a:gdLst/>
                <a:ahLst/>
                <a:cxnLst/>
                <a:rect l="l" t="t" r="r" b="b"/>
                <a:pathLst>
                  <a:path w="324" h="1428" extrusionOk="0">
                    <a:moveTo>
                      <a:pt x="102" y="0"/>
                    </a:moveTo>
                    <a:cubicBezTo>
                      <a:pt x="99" y="0"/>
                      <a:pt x="95" y="0"/>
                      <a:pt x="91" y="1"/>
                    </a:cubicBezTo>
                    <a:cubicBezTo>
                      <a:pt x="38" y="6"/>
                      <a:pt x="0" y="53"/>
                      <a:pt x="6" y="105"/>
                    </a:cubicBezTo>
                    <a:lnTo>
                      <a:pt x="130" y="1341"/>
                    </a:lnTo>
                    <a:cubicBezTo>
                      <a:pt x="134" y="1391"/>
                      <a:pt x="175" y="1427"/>
                      <a:pt x="223" y="1427"/>
                    </a:cubicBezTo>
                    <a:cubicBezTo>
                      <a:pt x="227" y="1427"/>
                      <a:pt x="230" y="1427"/>
                      <a:pt x="233" y="1426"/>
                    </a:cubicBezTo>
                    <a:cubicBezTo>
                      <a:pt x="285" y="1422"/>
                      <a:pt x="324" y="1375"/>
                      <a:pt x="318" y="1322"/>
                    </a:cubicBezTo>
                    <a:lnTo>
                      <a:pt x="195" y="86"/>
                    </a:lnTo>
                    <a:cubicBezTo>
                      <a:pt x="191" y="38"/>
                      <a:pt x="150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8" name="Google Shape;3068;p29"/>
              <p:cNvSpPr/>
              <p:nvPr/>
            </p:nvSpPr>
            <p:spPr>
              <a:xfrm>
                <a:off x="3760700" y="1797075"/>
                <a:ext cx="4800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015" extrusionOk="0">
                    <a:moveTo>
                      <a:pt x="95" y="0"/>
                    </a:moveTo>
                    <a:cubicBezTo>
                      <a:pt x="43" y="0"/>
                      <a:pt x="0" y="42"/>
                      <a:pt x="0" y="95"/>
                    </a:cubicBezTo>
                    <a:lnTo>
                      <a:pt x="0" y="920"/>
                    </a:lnTo>
                    <a:cubicBezTo>
                      <a:pt x="0" y="972"/>
                      <a:pt x="43" y="1015"/>
                      <a:pt x="95" y="1015"/>
                    </a:cubicBezTo>
                    <a:cubicBezTo>
                      <a:pt x="148" y="1015"/>
                      <a:pt x="191" y="972"/>
                      <a:pt x="191" y="920"/>
                    </a:cubicBezTo>
                    <a:lnTo>
                      <a:pt x="191" y="95"/>
                    </a:lnTo>
                    <a:cubicBezTo>
                      <a:pt x="191" y="42"/>
                      <a:pt x="148" y="0"/>
                      <a:pt x="9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9" name="Google Shape;3069;p29"/>
              <p:cNvSpPr/>
              <p:nvPr/>
            </p:nvSpPr>
            <p:spPr>
              <a:xfrm>
                <a:off x="3759625" y="1827950"/>
                <a:ext cx="7000" cy="36750"/>
              </a:xfrm>
              <a:custGeom>
                <a:avLst/>
                <a:gdLst/>
                <a:ahLst/>
                <a:cxnLst/>
                <a:rect l="l" t="t" r="r" b="b"/>
                <a:pathLst>
                  <a:path w="280" h="1470" extrusionOk="0">
                    <a:moveTo>
                      <a:pt x="103" y="1"/>
                    </a:moveTo>
                    <a:cubicBezTo>
                      <a:pt x="99" y="1"/>
                      <a:pt x="96" y="1"/>
                      <a:pt x="93" y="1"/>
                    </a:cubicBezTo>
                    <a:cubicBezTo>
                      <a:pt x="40" y="5"/>
                      <a:pt x="0" y="50"/>
                      <a:pt x="4" y="102"/>
                    </a:cubicBezTo>
                    <a:lnTo>
                      <a:pt x="86" y="1380"/>
                    </a:lnTo>
                    <a:cubicBezTo>
                      <a:pt x="90" y="1430"/>
                      <a:pt x="132" y="1470"/>
                      <a:pt x="181" y="1470"/>
                    </a:cubicBezTo>
                    <a:cubicBezTo>
                      <a:pt x="184" y="1470"/>
                      <a:pt x="185" y="1470"/>
                      <a:pt x="187" y="1469"/>
                    </a:cubicBezTo>
                    <a:cubicBezTo>
                      <a:pt x="240" y="1465"/>
                      <a:pt x="280" y="1420"/>
                      <a:pt x="276" y="1368"/>
                    </a:cubicBezTo>
                    <a:lnTo>
                      <a:pt x="195" y="90"/>
                    </a:lnTo>
                    <a:cubicBezTo>
                      <a:pt x="191" y="41"/>
                      <a:pt x="152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70" name="Google Shape;3070;p29"/>
              <p:cNvSpPr/>
              <p:nvPr/>
            </p:nvSpPr>
            <p:spPr>
              <a:xfrm>
                <a:off x="3755400" y="1885650"/>
                <a:ext cx="6125" cy="20225"/>
              </a:xfrm>
              <a:custGeom>
                <a:avLst/>
                <a:gdLst/>
                <a:ahLst/>
                <a:cxnLst/>
                <a:rect l="l" t="t" r="r" b="b"/>
                <a:pathLst>
                  <a:path w="245" h="809" extrusionOk="0">
                    <a:moveTo>
                      <a:pt x="101" y="0"/>
                    </a:moveTo>
                    <a:cubicBezTo>
                      <a:pt x="98" y="0"/>
                      <a:pt x="95" y="0"/>
                      <a:pt x="92" y="1"/>
                    </a:cubicBezTo>
                    <a:cubicBezTo>
                      <a:pt x="39" y="5"/>
                      <a:pt x="0" y="50"/>
                      <a:pt x="4" y="103"/>
                    </a:cubicBezTo>
                    <a:lnTo>
                      <a:pt x="50" y="722"/>
                    </a:lnTo>
                    <a:cubicBezTo>
                      <a:pt x="55" y="771"/>
                      <a:pt x="95" y="809"/>
                      <a:pt x="145" y="809"/>
                    </a:cubicBezTo>
                    <a:lnTo>
                      <a:pt x="153" y="809"/>
                    </a:lnTo>
                    <a:cubicBezTo>
                      <a:pt x="205" y="805"/>
                      <a:pt x="244" y="759"/>
                      <a:pt x="240" y="707"/>
                    </a:cubicBezTo>
                    <a:lnTo>
                      <a:pt x="194" y="89"/>
                    </a:lnTo>
                    <a:cubicBezTo>
                      <a:pt x="191" y="40"/>
                      <a:pt x="150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71" name="Google Shape;3071;p29"/>
              <p:cNvSpPr/>
              <p:nvPr/>
            </p:nvSpPr>
            <p:spPr>
              <a:xfrm>
                <a:off x="3756575" y="1912450"/>
                <a:ext cx="4775" cy="39825"/>
              </a:xfrm>
              <a:custGeom>
                <a:avLst/>
                <a:gdLst/>
                <a:ahLst/>
                <a:cxnLst/>
                <a:rect l="l" t="t" r="r" b="b"/>
                <a:pathLst>
                  <a:path w="191" h="1593" extrusionOk="0">
                    <a:moveTo>
                      <a:pt x="96" y="1"/>
                    </a:moveTo>
                    <a:cubicBezTo>
                      <a:pt x="43" y="1"/>
                      <a:pt x="1" y="43"/>
                      <a:pt x="1" y="96"/>
                    </a:cubicBezTo>
                    <a:lnTo>
                      <a:pt x="1" y="1496"/>
                    </a:lnTo>
                    <a:cubicBezTo>
                      <a:pt x="1" y="1549"/>
                      <a:pt x="43" y="1592"/>
                      <a:pt x="96" y="1592"/>
                    </a:cubicBezTo>
                    <a:cubicBezTo>
                      <a:pt x="149" y="1592"/>
                      <a:pt x="191" y="1549"/>
                      <a:pt x="191" y="1496"/>
                    </a:cubicBezTo>
                    <a:lnTo>
                      <a:pt x="191" y="96"/>
                    </a:lnTo>
                    <a:cubicBezTo>
                      <a:pt x="191" y="43"/>
                      <a:pt x="149" y="1"/>
                      <a:pt x="9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72" name="Google Shape;3072;p29"/>
              <p:cNvSpPr/>
              <p:nvPr/>
            </p:nvSpPr>
            <p:spPr>
              <a:xfrm>
                <a:off x="3733850" y="1930975"/>
                <a:ext cx="595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238" h="893" extrusionOk="0">
                    <a:moveTo>
                      <a:pt x="102" y="1"/>
                    </a:moveTo>
                    <a:cubicBezTo>
                      <a:pt x="99" y="1"/>
                      <a:pt x="96" y="1"/>
                      <a:pt x="93" y="1"/>
                    </a:cubicBezTo>
                    <a:cubicBezTo>
                      <a:pt x="40" y="5"/>
                      <a:pt x="0" y="50"/>
                      <a:pt x="4" y="102"/>
                    </a:cubicBezTo>
                    <a:lnTo>
                      <a:pt x="44" y="803"/>
                    </a:lnTo>
                    <a:cubicBezTo>
                      <a:pt x="48" y="854"/>
                      <a:pt x="90" y="892"/>
                      <a:pt x="139" y="892"/>
                    </a:cubicBezTo>
                    <a:lnTo>
                      <a:pt x="145" y="892"/>
                    </a:lnTo>
                    <a:cubicBezTo>
                      <a:pt x="198" y="889"/>
                      <a:pt x="238" y="844"/>
                      <a:pt x="234" y="792"/>
                    </a:cubicBezTo>
                    <a:lnTo>
                      <a:pt x="193" y="91"/>
                    </a:lnTo>
                    <a:cubicBezTo>
                      <a:pt x="190" y="41"/>
                      <a:pt x="150" y="1"/>
                      <a:pt x="102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73" name="Google Shape;3073;p29"/>
              <p:cNvSpPr/>
              <p:nvPr/>
            </p:nvSpPr>
            <p:spPr>
              <a:xfrm>
                <a:off x="3738050" y="1856825"/>
                <a:ext cx="4750" cy="284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1139" extrusionOk="0">
                    <a:moveTo>
                      <a:pt x="95" y="0"/>
                    </a:moveTo>
                    <a:cubicBezTo>
                      <a:pt x="42" y="0"/>
                      <a:pt x="0" y="42"/>
                      <a:pt x="0" y="95"/>
                    </a:cubicBezTo>
                    <a:lnTo>
                      <a:pt x="0" y="1043"/>
                    </a:lnTo>
                    <a:cubicBezTo>
                      <a:pt x="0" y="1095"/>
                      <a:pt x="42" y="1138"/>
                      <a:pt x="95" y="1138"/>
                    </a:cubicBezTo>
                    <a:cubicBezTo>
                      <a:pt x="148" y="1138"/>
                      <a:pt x="190" y="1095"/>
                      <a:pt x="190" y="1043"/>
                    </a:cubicBezTo>
                    <a:lnTo>
                      <a:pt x="190" y="95"/>
                    </a:lnTo>
                    <a:cubicBezTo>
                      <a:pt x="190" y="42"/>
                      <a:pt x="148" y="0"/>
                      <a:pt x="9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74" name="Google Shape;3074;p29"/>
              <p:cNvSpPr/>
              <p:nvPr/>
            </p:nvSpPr>
            <p:spPr>
              <a:xfrm>
                <a:off x="3736375" y="1798075"/>
                <a:ext cx="7700" cy="30550"/>
              </a:xfrm>
              <a:custGeom>
                <a:avLst/>
                <a:gdLst/>
                <a:ahLst/>
                <a:cxnLst/>
                <a:rect l="l" t="t" r="r" b="b"/>
                <a:pathLst>
                  <a:path w="308" h="1222" extrusionOk="0">
                    <a:moveTo>
                      <a:pt x="120" y="1"/>
                    </a:moveTo>
                    <a:cubicBezTo>
                      <a:pt x="71" y="1"/>
                      <a:pt x="29" y="40"/>
                      <a:pt x="26" y="89"/>
                    </a:cubicBezTo>
                    <a:cubicBezTo>
                      <a:pt x="1" y="446"/>
                      <a:pt x="30" y="801"/>
                      <a:pt x="110" y="1148"/>
                    </a:cubicBezTo>
                    <a:cubicBezTo>
                      <a:pt x="121" y="1192"/>
                      <a:pt x="160" y="1222"/>
                      <a:pt x="203" y="1222"/>
                    </a:cubicBezTo>
                    <a:cubicBezTo>
                      <a:pt x="211" y="1222"/>
                      <a:pt x="217" y="1221"/>
                      <a:pt x="225" y="1220"/>
                    </a:cubicBezTo>
                    <a:cubicBezTo>
                      <a:pt x="276" y="1208"/>
                      <a:pt x="308" y="1156"/>
                      <a:pt x="296" y="1105"/>
                    </a:cubicBezTo>
                    <a:cubicBezTo>
                      <a:pt x="219" y="777"/>
                      <a:pt x="193" y="439"/>
                      <a:pt x="216" y="102"/>
                    </a:cubicBezTo>
                    <a:cubicBezTo>
                      <a:pt x="219" y="51"/>
                      <a:pt x="180" y="5"/>
                      <a:pt x="128" y="1"/>
                    </a:cubicBezTo>
                    <a:cubicBezTo>
                      <a:pt x="125" y="1"/>
                      <a:pt x="123" y="1"/>
                      <a:pt x="12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75" name="Google Shape;3075;p29"/>
              <p:cNvSpPr/>
              <p:nvPr/>
            </p:nvSpPr>
            <p:spPr>
              <a:xfrm>
                <a:off x="3736900" y="1744525"/>
                <a:ext cx="6825" cy="326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306" extrusionOk="0">
                    <a:moveTo>
                      <a:pt x="101" y="0"/>
                    </a:moveTo>
                    <a:cubicBezTo>
                      <a:pt x="49" y="0"/>
                      <a:pt x="6" y="42"/>
                      <a:pt x="6" y="94"/>
                    </a:cubicBezTo>
                    <a:cubicBezTo>
                      <a:pt x="1" y="470"/>
                      <a:pt x="25" y="850"/>
                      <a:pt x="76" y="1222"/>
                    </a:cubicBezTo>
                    <a:cubicBezTo>
                      <a:pt x="83" y="1271"/>
                      <a:pt x="123" y="1305"/>
                      <a:pt x="170" y="1305"/>
                    </a:cubicBezTo>
                    <a:cubicBezTo>
                      <a:pt x="174" y="1305"/>
                      <a:pt x="179" y="1305"/>
                      <a:pt x="183" y="1304"/>
                    </a:cubicBezTo>
                    <a:cubicBezTo>
                      <a:pt x="236" y="1297"/>
                      <a:pt x="272" y="1249"/>
                      <a:pt x="265" y="1197"/>
                    </a:cubicBezTo>
                    <a:cubicBezTo>
                      <a:pt x="215" y="834"/>
                      <a:pt x="192" y="463"/>
                      <a:pt x="196" y="96"/>
                    </a:cubicBezTo>
                    <a:cubicBezTo>
                      <a:pt x="197" y="44"/>
                      <a:pt x="155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76" name="Google Shape;3076;p29"/>
              <p:cNvSpPr/>
              <p:nvPr/>
            </p:nvSpPr>
            <p:spPr>
              <a:xfrm>
                <a:off x="3733350" y="1691950"/>
                <a:ext cx="7650" cy="31600"/>
              </a:xfrm>
              <a:custGeom>
                <a:avLst/>
                <a:gdLst/>
                <a:ahLst/>
                <a:cxnLst/>
                <a:rect l="l" t="t" r="r" b="b"/>
                <a:pathLst>
                  <a:path w="306" h="1264" extrusionOk="0">
                    <a:moveTo>
                      <a:pt x="115" y="1"/>
                    </a:moveTo>
                    <a:cubicBezTo>
                      <a:pt x="66" y="1"/>
                      <a:pt x="26" y="41"/>
                      <a:pt x="24" y="91"/>
                    </a:cubicBezTo>
                    <a:cubicBezTo>
                      <a:pt x="0" y="458"/>
                      <a:pt x="29" y="828"/>
                      <a:pt x="108" y="1188"/>
                    </a:cubicBezTo>
                    <a:cubicBezTo>
                      <a:pt x="117" y="1233"/>
                      <a:pt x="157" y="1263"/>
                      <a:pt x="200" y="1263"/>
                    </a:cubicBezTo>
                    <a:cubicBezTo>
                      <a:pt x="207" y="1263"/>
                      <a:pt x="215" y="1262"/>
                      <a:pt x="221" y="1261"/>
                    </a:cubicBezTo>
                    <a:cubicBezTo>
                      <a:pt x="272" y="1250"/>
                      <a:pt x="305" y="1199"/>
                      <a:pt x="294" y="1147"/>
                    </a:cubicBezTo>
                    <a:cubicBezTo>
                      <a:pt x="219" y="805"/>
                      <a:pt x="193" y="453"/>
                      <a:pt x="213" y="102"/>
                    </a:cubicBezTo>
                    <a:cubicBezTo>
                      <a:pt x="217" y="50"/>
                      <a:pt x="177" y="5"/>
                      <a:pt x="124" y="1"/>
                    </a:cubicBezTo>
                    <a:cubicBezTo>
                      <a:pt x="121" y="1"/>
                      <a:pt x="118" y="1"/>
                      <a:pt x="11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</p:grpSp>
      <p:grpSp>
        <p:nvGrpSpPr>
          <p:cNvPr id="3077" name="Google Shape;3077;p29"/>
          <p:cNvGrpSpPr/>
          <p:nvPr/>
        </p:nvGrpSpPr>
        <p:grpSpPr>
          <a:xfrm>
            <a:off x="477412" y="5821547"/>
            <a:ext cx="701133" cy="869542"/>
            <a:chOff x="2100500" y="1458275"/>
            <a:chExt cx="159000" cy="248050"/>
          </a:xfrm>
        </p:grpSpPr>
        <p:sp>
          <p:nvSpPr>
            <p:cNvPr id="3078" name="Google Shape;3078;p29"/>
            <p:cNvSpPr/>
            <p:nvPr/>
          </p:nvSpPr>
          <p:spPr>
            <a:xfrm>
              <a:off x="2140475" y="1458275"/>
              <a:ext cx="64750" cy="247950"/>
            </a:xfrm>
            <a:custGeom>
              <a:avLst/>
              <a:gdLst/>
              <a:ahLst/>
              <a:cxnLst/>
              <a:rect l="l" t="t" r="r" b="b"/>
              <a:pathLst>
                <a:path w="2590" h="9918" extrusionOk="0">
                  <a:moveTo>
                    <a:pt x="1433" y="0"/>
                  </a:moveTo>
                  <a:lnTo>
                    <a:pt x="1433" y="0"/>
                  </a:lnTo>
                  <a:cubicBezTo>
                    <a:pt x="1805" y="1618"/>
                    <a:pt x="1614" y="3360"/>
                    <a:pt x="902" y="4860"/>
                  </a:cubicBezTo>
                  <a:cubicBezTo>
                    <a:pt x="675" y="5337"/>
                    <a:pt x="231" y="5891"/>
                    <a:pt x="126" y="6405"/>
                  </a:cubicBezTo>
                  <a:cubicBezTo>
                    <a:pt x="1" y="7009"/>
                    <a:pt x="472" y="7818"/>
                    <a:pt x="801" y="8289"/>
                  </a:cubicBezTo>
                  <a:cubicBezTo>
                    <a:pt x="1228" y="8900"/>
                    <a:pt x="1783" y="9411"/>
                    <a:pt x="2332" y="9918"/>
                  </a:cubicBezTo>
                  <a:cubicBezTo>
                    <a:pt x="1798" y="9094"/>
                    <a:pt x="1381" y="8140"/>
                    <a:pt x="1463" y="7163"/>
                  </a:cubicBezTo>
                  <a:cubicBezTo>
                    <a:pt x="1551" y="6098"/>
                    <a:pt x="2056" y="5099"/>
                    <a:pt x="2299" y="4077"/>
                  </a:cubicBezTo>
                  <a:cubicBezTo>
                    <a:pt x="2590" y="2862"/>
                    <a:pt x="2176" y="1601"/>
                    <a:pt x="1768" y="420"/>
                  </a:cubicBezTo>
                  <a:cubicBezTo>
                    <a:pt x="1706" y="242"/>
                    <a:pt x="1617" y="39"/>
                    <a:pt x="14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79" name="Google Shape;3079;p29"/>
            <p:cNvSpPr/>
            <p:nvPr/>
          </p:nvSpPr>
          <p:spPr>
            <a:xfrm>
              <a:off x="2100500" y="1549475"/>
              <a:ext cx="98525" cy="156750"/>
            </a:xfrm>
            <a:custGeom>
              <a:avLst/>
              <a:gdLst/>
              <a:ahLst/>
              <a:cxnLst/>
              <a:rect l="l" t="t" r="r" b="b"/>
              <a:pathLst>
                <a:path w="3941" h="6270" extrusionOk="0">
                  <a:moveTo>
                    <a:pt x="56" y="1"/>
                  </a:moveTo>
                  <a:cubicBezTo>
                    <a:pt x="187" y="582"/>
                    <a:pt x="229" y="1182"/>
                    <a:pt x="179" y="1775"/>
                  </a:cubicBezTo>
                  <a:cubicBezTo>
                    <a:pt x="131" y="2343"/>
                    <a:pt x="0" y="2909"/>
                    <a:pt x="45" y="3476"/>
                  </a:cubicBezTo>
                  <a:cubicBezTo>
                    <a:pt x="110" y="4315"/>
                    <a:pt x="610" y="5087"/>
                    <a:pt x="1297" y="5558"/>
                  </a:cubicBezTo>
                  <a:cubicBezTo>
                    <a:pt x="1682" y="5820"/>
                    <a:pt x="1909" y="5784"/>
                    <a:pt x="2340" y="5811"/>
                  </a:cubicBezTo>
                  <a:cubicBezTo>
                    <a:pt x="2616" y="5828"/>
                    <a:pt x="2889" y="5887"/>
                    <a:pt x="3154" y="5968"/>
                  </a:cubicBezTo>
                  <a:cubicBezTo>
                    <a:pt x="3288" y="6008"/>
                    <a:pt x="3421" y="6055"/>
                    <a:pt x="3552" y="6104"/>
                  </a:cubicBezTo>
                  <a:cubicBezTo>
                    <a:pt x="3616" y="6130"/>
                    <a:pt x="3680" y="6155"/>
                    <a:pt x="3743" y="6183"/>
                  </a:cubicBezTo>
                  <a:cubicBezTo>
                    <a:pt x="3799" y="6206"/>
                    <a:pt x="3861" y="6224"/>
                    <a:pt x="3914" y="6252"/>
                  </a:cubicBezTo>
                  <a:cubicBezTo>
                    <a:pt x="3920" y="6256"/>
                    <a:pt x="3926" y="6260"/>
                    <a:pt x="3932" y="6264"/>
                  </a:cubicBezTo>
                  <a:lnTo>
                    <a:pt x="3932" y="6264"/>
                  </a:lnTo>
                  <a:cubicBezTo>
                    <a:pt x="3888" y="6229"/>
                    <a:pt x="3850" y="6172"/>
                    <a:pt x="3810" y="6131"/>
                  </a:cubicBezTo>
                  <a:cubicBezTo>
                    <a:pt x="3764" y="6085"/>
                    <a:pt x="3715" y="6039"/>
                    <a:pt x="3664" y="5998"/>
                  </a:cubicBezTo>
                  <a:cubicBezTo>
                    <a:pt x="3573" y="5926"/>
                    <a:pt x="3470" y="5876"/>
                    <a:pt x="3375" y="5807"/>
                  </a:cubicBezTo>
                  <a:cubicBezTo>
                    <a:pt x="3195" y="5678"/>
                    <a:pt x="3007" y="5560"/>
                    <a:pt x="2821" y="5440"/>
                  </a:cubicBezTo>
                  <a:cubicBezTo>
                    <a:pt x="2449" y="5201"/>
                    <a:pt x="2077" y="4951"/>
                    <a:pt x="1795" y="4605"/>
                  </a:cubicBezTo>
                  <a:cubicBezTo>
                    <a:pt x="1704" y="4490"/>
                    <a:pt x="1622" y="4368"/>
                    <a:pt x="1554" y="4238"/>
                  </a:cubicBezTo>
                  <a:cubicBezTo>
                    <a:pt x="1395" y="3943"/>
                    <a:pt x="1300" y="3616"/>
                    <a:pt x="1221" y="3291"/>
                  </a:cubicBezTo>
                  <a:cubicBezTo>
                    <a:pt x="949" y="2145"/>
                    <a:pt x="842" y="878"/>
                    <a:pt x="56" y="1"/>
                  </a:cubicBezTo>
                  <a:close/>
                  <a:moveTo>
                    <a:pt x="3932" y="6264"/>
                  </a:moveTo>
                  <a:cubicBezTo>
                    <a:pt x="3935" y="6266"/>
                    <a:pt x="3938" y="6268"/>
                    <a:pt x="3940" y="6270"/>
                  </a:cubicBezTo>
                  <a:cubicBezTo>
                    <a:pt x="3938" y="6268"/>
                    <a:pt x="3935" y="6266"/>
                    <a:pt x="3932" y="62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80" name="Google Shape;3080;p29"/>
            <p:cNvSpPr/>
            <p:nvPr/>
          </p:nvSpPr>
          <p:spPr>
            <a:xfrm>
              <a:off x="2188425" y="1550725"/>
              <a:ext cx="47825" cy="155600"/>
            </a:xfrm>
            <a:custGeom>
              <a:avLst/>
              <a:gdLst/>
              <a:ahLst/>
              <a:cxnLst/>
              <a:rect l="l" t="t" r="r" b="b"/>
              <a:pathLst>
                <a:path w="1913" h="6224" extrusionOk="0">
                  <a:moveTo>
                    <a:pt x="858" y="1"/>
                  </a:moveTo>
                  <a:lnTo>
                    <a:pt x="858" y="1"/>
                  </a:lnTo>
                  <a:cubicBezTo>
                    <a:pt x="1337" y="1195"/>
                    <a:pt x="1238" y="2606"/>
                    <a:pt x="594" y="3721"/>
                  </a:cubicBezTo>
                  <a:cubicBezTo>
                    <a:pt x="434" y="4000"/>
                    <a:pt x="240" y="4264"/>
                    <a:pt x="128" y="4566"/>
                  </a:cubicBezTo>
                  <a:cubicBezTo>
                    <a:pt x="34" y="4827"/>
                    <a:pt x="0" y="5109"/>
                    <a:pt x="43" y="5384"/>
                  </a:cubicBezTo>
                  <a:cubicBezTo>
                    <a:pt x="64" y="5512"/>
                    <a:pt x="109" y="5627"/>
                    <a:pt x="149" y="5749"/>
                  </a:cubicBezTo>
                  <a:cubicBezTo>
                    <a:pt x="188" y="5866"/>
                    <a:pt x="237" y="5982"/>
                    <a:pt x="307" y="6084"/>
                  </a:cubicBezTo>
                  <a:cubicBezTo>
                    <a:pt x="343" y="6135"/>
                    <a:pt x="382" y="6182"/>
                    <a:pt x="427" y="6223"/>
                  </a:cubicBezTo>
                  <a:lnTo>
                    <a:pt x="427" y="6223"/>
                  </a:lnTo>
                  <a:cubicBezTo>
                    <a:pt x="420" y="6216"/>
                    <a:pt x="418" y="6160"/>
                    <a:pt x="414" y="6147"/>
                  </a:cubicBezTo>
                  <a:cubicBezTo>
                    <a:pt x="407" y="6122"/>
                    <a:pt x="400" y="6099"/>
                    <a:pt x="397" y="6072"/>
                  </a:cubicBezTo>
                  <a:cubicBezTo>
                    <a:pt x="390" y="6018"/>
                    <a:pt x="389" y="5963"/>
                    <a:pt x="391" y="5909"/>
                  </a:cubicBezTo>
                  <a:cubicBezTo>
                    <a:pt x="398" y="5794"/>
                    <a:pt x="421" y="5679"/>
                    <a:pt x="455" y="5570"/>
                  </a:cubicBezTo>
                  <a:cubicBezTo>
                    <a:pt x="523" y="5356"/>
                    <a:pt x="633" y="5147"/>
                    <a:pt x="782" y="4978"/>
                  </a:cubicBezTo>
                  <a:cubicBezTo>
                    <a:pt x="794" y="4965"/>
                    <a:pt x="806" y="4952"/>
                    <a:pt x="818" y="4938"/>
                  </a:cubicBezTo>
                  <a:cubicBezTo>
                    <a:pt x="1086" y="4665"/>
                    <a:pt x="1323" y="4344"/>
                    <a:pt x="1503" y="3996"/>
                  </a:cubicBezTo>
                  <a:cubicBezTo>
                    <a:pt x="1675" y="3661"/>
                    <a:pt x="1794" y="3301"/>
                    <a:pt x="1833" y="2930"/>
                  </a:cubicBezTo>
                  <a:cubicBezTo>
                    <a:pt x="1912" y="2176"/>
                    <a:pt x="1675" y="1423"/>
                    <a:pt x="1374" y="727"/>
                  </a:cubicBezTo>
                  <a:cubicBezTo>
                    <a:pt x="1253" y="450"/>
                    <a:pt x="1111" y="164"/>
                    <a:pt x="858" y="1"/>
                  </a:cubicBezTo>
                  <a:close/>
                  <a:moveTo>
                    <a:pt x="427" y="6223"/>
                  </a:moveTo>
                  <a:cubicBezTo>
                    <a:pt x="428" y="6223"/>
                    <a:pt x="428" y="6223"/>
                    <a:pt x="428" y="6223"/>
                  </a:cubicBezTo>
                  <a:cubicBezTo>
                    <a:pt x="428" y="6223"/>
                    <a:pt x="428" y="6223"/>
                    <a:pt x="427" y="62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81" name="Google Shape;3081;p29"/>
            <p:cNvSpPr/>
            <p:nvPr/>
          </p:nvSpPr>
          <p:spPr>
            <a:xfrm>
              <a:off x="2197950" y="1641275"/>
              <a:ext cx="61550" cy="64650"/>
            </a:xfrm>
            <a:custGeom>
              <a:avLst/>
              <a:gdLst/>
              <a:ahLst/>
              <a:cxnLst/>
              <a:rect l="l" t="t" r="r" b="b"/>
              <a:pathLst>
                <a:path w="2462" h="2586" extrusionOk="0">
                  <a:moveTo>
                    <a:pt x="2462" y="0"/>
                  </a:moveTo>
                  <a:lnTo>
                    <a:pt x="2462" y="0"/>
                  </a:lnTo>
                  <a:cubicBezTo>
                    <a:pt x="2401" y="240"/>
                    <a:pt x="2210" y="424"/>
                    <a:pt x="2008" y="567"/>
                  </a:cubicBezTo>
                  <a:cubicBezTo>
                    <a:pt x="1738" y="757"/>
                    <a:pt x="1436" y="896"/>
                    <a:pt x="1145" y="1051"/>
                  </a:cubicBezTo>
                  <a:cubicBezTo>
                    <a:pt x="855" y="1207"/>
                    <a:pt x="569" y="1385"/>
                    <a:pt x="354" y="1635"/>
                  </a:cubicBezTo>
                  <a:cubicBezTo>
                    <a:pt x="172" y="1844"/>
                    <a:pt x="97" y="2060"/>
                    <a:pt x="36" y="2328"/>
                  </a:cubicBezTo>
                  <a:cubicBezTo>
                    <a:pt x="18" y="2404"/>
                    <a:pt x="0" y="2483"/>
                    <a:pt x="17" y="2558"/>
                  </a:cubicBezTo>
                  <a:cubicBezTo>
                    <a:pt x="20" y="2568"/>
                    <a:pt x="23" y="2579"/>
                    <a:pt x="32" y="2584"/>
                  </a:cubicBezTo>
                  <a:cubicBezTo>
                    <a:pt x="35" y="2585"/>
                    <a:pt x="37" y="2585"/>
                    <a:pt x="40" y="2585"/>
                  </a:cubicBezTo>
                  <a:cubicBezTo>
                    <a:pt x="50" y="2585"/>
                    <a:pt x="61" y="2576"/>
                    <a:pt x="69" y="2568"/>
                  </a:cubicBezTo>
                  <a:cubicBezTo>
                    <a:pt x="310" y="2323"/>
                    <a:pt x="609" y="2023"/>
                    <a:pt x="932" y="1899"/>
                  </a:cubicBezTo>
                  <a:cubicBezTo>
                    <a:pt x="1293" y="1760"/>
                    <a:pt x="1613" y="1596"/>
                    <a:pt x="1881" y="1310"/>
                  </a:cubicBezTo>
                  <a:cubicBezTo>
                    <a:pt x="2216" y="955"/>
                    <a:pt x="2423" y="485"/>
                    <a:pt x="24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grpSp>
        <p:nvGrpSpPr>
          <p:cNvPr id="3082" name="Google Shape;3082;p29"/>
          <p:cNvGrpSpPr/>
          <p:nvPr/>
        </p:nvGrpSpPr>
        <p:grpSpPr>
          <a:xfrm>
            <a:off x="10603109" y="5821547"/>
            <a:ext cx="701133" cy="869542"/>
            <a:chOff x="2100500" y="1458275"/>
            <a:chExt cx="159000" cy="248050"/>
          </a:xfrm>
        </p:grpSpPr>
        <p:sp>
          <p:nvSpPr>
            <p:cNvPr id="3083" name="Google Shape;3083;p29"/>
            <p:cNvSpPr/>
            <p:nvPr/>
          </p:nvSpPr>
          <p:spPr>
            <a:xfrm>
              <a:off x="2140475" y="1458275"/>
              <a:ext cx="64750" cy="247950"/>
            </a:xfrm>
            <a:custGeom>
              <a:avLst/>
              <a:gdLst/>
              <a:ahLst/>
              <a:cxnLst/>
              <a:rect l="l" t="t" r="r" b="b"/>
              <a:pathLst>
                <a:path w="2590" h="9918" extrusionOk="0">
                  <a:moveTo>
                    <a:pt x="1433" y="0"/>
                  </a:moveTo>
                  <a:lnTo>
                    <a:pt x="1433" y="0"/>
                  </a:lnTo>
                  <a:cubicBezTo>
                    <a:pt x="1805" y="1618"/>
                    <a:pt x="1614" y="3360"/>
                    <a:pt x="902" y="4860"/>
                  </a:cubicBezTo>
                  <a:cubicBezTo>
                    <a:pt x="675" y="5337"/>
                    <a:pt x="231" y="5891"/>
                    <a:pt x="126" y="6405"/>
                  </a:cubicBezTo>
                  <a:cubicBezTo>
                    <a:pt x="1" y="7009"/>
                    <a:pt x="472" y="7818"/>
                    <a:pt x="801" y="8289"/>
                  </a:cubicBezTo>
                  <a:cubicBezTo>
                    <a:pt x="1228" y="8900"/>
                    <a:pt x="1783" y="9411"/>
                    <a:pt x="2332" y="9918"/>
                  </a:cubicBezTo>
                  <a:cubicBezTo>
                    <a:pt x="1798" y="9094"/>
                    <a:pt x="1381" y="8140"/>
                    <a:pt x="1463" y="7163"/>
                  </a:cubicBezTo>
                  <a:cubicBezTo>
                    <a:pt x="1551" y="6098"/>
                    <a:pt x="2056" y="5099"/>
                    <a:pt x="2299" y="4077"/>
                  </a:cubicBezTo>
                  <a:cubicBezTo>
                    <a:pt x="2590" y="2862"/>
                    <a:pt x="2176" y="1601"/>
                    <a:pt x="1768" y="420"/>
                  </a:cubicBezTo>
                  <a:cubicBezTo>
                    <a:pt x="1706" y="242"/>
                    <a:pt x="1617" y="39"/>
                    <a:pt x="14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84" name="Google Shape;3084;p29"/>
            <p:cNvSpPr/>
            <p:nvPr/>
          </p:nvSpPr>
          <p:spPr>
            <a:xfrm>
              <a:off x="2100500" y="1549475"/>
              <a:ext cx="98525" cy="156750"/>
            </a:xfrm>
            <a:custGeom>
              <a:avLst/>
              <a:gdLst/>
              <a:ahLst/>
              <a:cxnLst/>
              <a:rect l="l" t="t" r="r" b="b"/>
              <a:pathLst>
                <a:path w="3941" h="6270" extrusionOk="0">
                  <a:moveTo>
                    <a:pt x="56" y="1"/>
                  </a:moveTo>
                  <a:cubicBezTo>
                    <a:pt x="187" y="582"/>
                    <a:pt x="229" y="1182"/>
                    <a:pt x="179" y="1775"/>
                  </a:cubicBezTo>
                  <a:cubicBezTo>
                    <a:pt x="131" y="2343"/>
                    <a:pt x="0" y="2909"/>
                    <a:pt x="45" y="3476"/>
                  </a:cubicBezTo>
                  <a:cubicBezTo>
                    <a:pt x="110" y="4315"/>
                    <a:pt x="610" y="5087"/>
                    <a:pt x="1297" y="5558"/>
                  </a:cubicBezTo>
                  <a:cubicBezTo>
                    <a:pt x="1682" y="5820"/>
                    <a:pt x="1909" y="5784"/>
                    <a:pt x="2340" y="5811"/>
                  </a:cubicBezTo>
                  <a:cubicBezTo>
                    <a:pt x="2616" y="5828"/>
                    <a:pt x="2889" y="5887"/>
                    <a:pt x="3154" y="5968"/>
                  </a:cubicBezTo>
                  <a:cubicBezTo>
                    <a:pt x="3288" y="6008"/>
                    <a:pt x="3421" y="6055"/>
                    <a:pt x="3552" y="6104"/>
                  </a:cubicBezTo>
                  <a:cubicBezTo>
                    <a:pt x="3616" y="6130"/>
                    <a:pt x="3680" y="6155"/>
                    <a:pt x="3743" y="6183"/>
                  </a:cubicBezTo>
                  <a:cubicBezTo>
                    <a:pt x="3799" y="6206"/>
                    <a:pt x="3861" y="6224"/>
                    <a:pt x="3914" y="6252"/>
                  </a:cubicBezTo>
                  <a:cubicBezTo>
                    <a:pt x="3920" y="6256"/>
                    <a:pt x="3926" y="6260"/>
                    <a:pt x="3932" y="6264"/>
                  </a:cubicBezTo>
                  <a:lnTo>
                    <a:pt x="3932" y="6264"/>
                  </a:lnTo>
                  <a:cubicBezTo>
                    <a:pt x="3888" y="6229"/>
                    <a:pt x="3850" y="6172"/>
                    <a:pt x="3810" y="6131"/>
                  </a:cubicBezTo>
                  <a:cubicBezTo>
                    <a:pt x="3764" y="6085"/>
                    <a:pt x="3715" y="6039"/>
                    <a:pt x="3664" y="5998"/>
                  </a:cubicBezTo>
                  <a:cubicBezTo>
                    <a:pt x="3573" y="5926"/>
                    <a:pt x="3470" y="5876"/>
                    <a:pt x="3375" y="5807"/>
                  </a:cubicBezTo>
                  <a:cubicBezTo>
                    <a:pt x="3195" y="5678"/>
                    <a:pt x="3007" y="5560"/>
                    <a:pt x="2821" y="5440"/>
                  </a:cubicBezTo>
                  <a:cubicBezTo>
                    <a:pt x="2449" y="5201"/>
                    <a:pt x="2077" y="4951"/>
                    <a:pt x="1795" y="4605"/>
                  </a:cubicBezTo>
                  <a:cubicBezTo>
                    <a:pt x="1704" y="4490"/>
                    <a:pt x="1622" y="4368"/>
                    <a:pt x="1554" y="4238"/>
                  </a:cubicBezTo>
                  <a:cubicBezTo>
                    <a:pt x="1395" y="3943"/>
                    <a:pt x="1300" y="3616"/>
                    <a:pt x="1221" y="3291"/>
                  </a:cubicBezTo>
                  <a:cubicBezTo>
                    <a:pt x="949" y="2145"/>
                    <a:pt x="842" y="878"/>
                    <a:pt x="56" y="1"/>
                  </a:cubicBezTo>
                  <a:close/>
                  <a:moveTo>
                    <a:pt x="3932" y="6264"/>
                  </a:moveTo>
                  <a:cubicBezTo>
                    <a:pt x="3935" y="6266"/>
                    <a:pt x="3938" y="6268"/>
                    <a:pt x="3940" y="6270"/>
                  </a:cubicBezTo>
                  <a:cubicBezTo>
                    <a:pt x="3938" y="6268"/>
                    <a:pt x="3935" y="6266"/>
                    <a:pt x="3932" y="62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85" name="Google Shape;3085;p29"/>
            <p:cNvSpPr/>
            <p:nvPr/>
          </p:nvSpPr>
          <p:spPr>
            <a:xfrm>
              <a:off x="2188425" y="1550725"/>
              <a:ext cx="47825" cy="155600"/>
            </a:xfrm>
            <a:custGeom>
              <a:avLst/>
              <a:gdLst/>
              <a:ahLst/>
              <a:cxnLst/>
              <a:rect l="l" t="t" r="r" b="b"/>
              <a:pathLst>
                <a:path w="1913" h="6224" extrusionOk="0">
                  <a:moveTo>
                    <a:pt x="858" y="1"/>
                  </a:moveTo>
                  <a:lnTo>
                    <a:pt x="858" y="1"/>
                  </a:lnTo>
                  <a:cubicBezTo>
                    <a:pt x="1337" y="1195"/>
                    <a:pt x="1238" y="2606"/>
                    <a:pt x="594" y="3721"/>
                  </a:cubicBezTo>
                  <a:cubicBezTo>
                    <a:pt x="434" y="4000"/>
                    <a:pt x="240" y="4264"/>
                    <a:pt x="128" y="4566"/>
                  </a:cubicBezTo>
                  <a:cubicBezTo>
                    <a:pt x="34" y="4827"/>
                    <a:pt x="0" y="5109"/>
                    <a:pt x="43" y="5384"/>
                  </a:cubicBezTo>
                  <a:cubicBezTo>
                    <a:pt x="64" y="5512"/>
                    <a:pt x="109" y="5627"/>
                    <a:pt x="149" y="5749"/>
                  </a:cubicBezTo>
                  <a:cubicBezTo>
                    <a:pt x="188" y="5866"/>
                    <a:pt x="237" y="5982"/>
                    <a:pt x="307" y="6084"/>
                  </a:cubicBezTo>
                  <a:cubicBezTo>
                    <a:pt x="343" y="6135"/>
                    <a:pt x="382" y="6182"/>
                    <a:pt x="427" y="6223"/>
                  </a:cubicBezTo>
                  <a:lnTo>
                    <a:pt x="427" y="6223"/>
                  </a:lnTo>
                  <a:cubicBezTo>
                    <a:pt x="420" y="6216"/>
                    <a:pt x="418" y="6160"/>
                    <a:pt x="414" y="6147"/>
                  </a:cubicBezTo>
                  <a:cubicBezTo>
                    <a:pt x="407" y="6122"/>
                    <a:pt x="400" y="6099"/>
                    <a:pt x="397" y="6072"/>
                  </a:cubicBezTo>
                  <a:cubicBezTo>
                    <a:pt x="390" y="6018"/>
                    <a:pt x="389" y="5963"/>
                    <a:pt x="391" y="5909"/>
                  </a:cubicBezTo>
                  <a:cubicBezTo>
                    <a:pt x="398" y="5794"/>
                    <a:pt x="421" y="5679"/>
                    <a:pt x="455" y="5570"/>
                  </a:cubicBezTo>
                  <a:cubicBezTo>
                    <a:pt x="523" y="5356"/>
                    <a:pt x="633" y="5147"/>
                    <a:pt x="782" y="4978"/>
                  </a:cubicBezTo>
                  <a:cubicBezTo>
                    <a:pt x="794" y="4965"/>
                    <a:pt x="806" y="4952"/>
                    <a:pt x="818" y="4938"/>
                  </a:cubicBezTo>
                  <a:cubicBezTo>
                    <a:pt x="1086" y="4665"/>
                    <a:pt x="1323" y="4344"/>
                    <a:pt x="1503" y="3996"/>
                  </a:cubicBezTo>
                  <a:cubicBezTo>
                    <a:pt x="1675" y="3661"/>
                    <a:pt x="1794" y="3301"/>
                    <a:pt x="1833" y="2930"/>
                  </a:cubicBezTo>
                  <a:cubicBezTo>
                    <a:pt x="1912" y="2176"/>
                    <a:pt x="1675" y="1423"/>
                    <a:pt x="1374" y="727"/>
                  </a:cubicBezTo>
                  <a:cubicBezTo>
                    <a:pt x="1253" y="450"/>
                    <a:pt x="1111" y="164"/>
                    <a:pt x="858" y="1"/>
                  </a:cubicBezTo>
                  <a:close/>
                  <a:moveTo>
                    <a:pt x="427" y="6223"/>
                  </a:moveTo>
                  <a:cubicBezTo>
                    <a:pt x="428" y="6223"/>
                    <a:pt x="428" y="6223"/>
                    <a:pt x="428" y="6223"/>
                  </a:cubicBezTo>
                  <a:cubicBezTo>
                    <a:pt x="428" y="6223"/>
                    <a:pt x="428" y="6223"/>
                    <a:pt x="427" y="62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86" name="Google Shape;3086;p29"/>
            <p:cNvSpPr/>
            <p:nvPr/>
          </p:nvSpPr>
          <p:spPr>
            <a:xfrm>
              <a:off x="2197950" y="1641275"/>
              <a:ext cx="61550" cy="64650"/>
            </a:xfrm>
            <a:custGeom>
              <a:avLst/>
              <a:gdLst/>
              <a:ahLst/>
              <a:cxnLst/>
              <a:rect l="l" t="t" r="r" b="b"/>
              <a:pathLst>
                <a:path w="2462" h="2586" extrusionOk="0">
                  <a:moveTo>
                    <a:pt x="2462" y="0"/>
                  </a:moveTo>
                  <a:lnTo>
                    <a:pt x="2462" y="0"/>
                  </a:lnTo>
                  <a:cubicBezTo>
                    <a:pt x="2401" y="240"/>
                    <a:pt x="2210" y="424"/>
                    <a:pt x="2008" y="567"/>
                  </a:cubicBezTo>
                  <a:cubicBezTo>
                    <a:pt x="1738" y="757"/>
                    <a:pt x="1436" y="896"/>
                    <a:pt x="1145" y="1051"/>
                  </a:cubicBezTo>
                  <a:cubicBezTo>
                    <a:pt x="855" y="1207"/>
                    <a:pt x="569" y="1385"/>
                    <a:pt x="354" y="1635"/>
                  </a:cubicBezTo>
                  <a:cubicBezTo>
                    <a:pt x="172" y="1844"/>
                    <a:pt x="97" y="2060"/>
                    <a:pt x="36" y="2328"/>
                  </a:cubicBezTo>
                  <a:cubicBezTo>
                    <a:pt x="18" y="2404"/>
                    <a:pt x="0" y="2483"/>
                    <a:pt x="17" y="2558"/>
                  </a:cubicBezTo>
                  <a:cubicBezTo>
                    <a:pt x="20" y="2568"/>
                    <a:pt x="23" y="2579"/>
                    <a:pt x="32" y="2584"/>
                  </a:cubicBezTo>
                  <a:cubicBezTo>
                    <a:pt x="35" y="2585"/>
                    <a:pt x="37" y="2585"/>
                    <a:pt x="40" y="2585"/>
                  </a:cubicBezTo>
                  <a:cubicBezTo>
                    <a:pt x="50" y="2585"/>
                    <a:pt x="61" y="2576"/>
                    <a:pt x="69" y="2568"/>
                  </a:cubicBezTo>
                  <a:cubicBezTo>
                    <a:pt x="310" y="2323"/>
                    <a:pt x="609" y="2023"/>
                    <a:pt x="932" y="1899"/>
                  </a:cubicBezTo>
                  <a:cubicBezTo>
                    <a:pt x="1293" y="1760"/>
                    <a:pt x="1613" y="1596"/>
                    <a:pt x="1881" y="1310"/>
                  </a:cubicBezTo>
                  <a:cubicBezTo>
                    <a:pt x="2216" y="955"/>
                    <a:pt x="2423" y="485"/>
                    <a:pt x="24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sp>
        <p:nvSpPr>
          <p:cNvPr id="3098" name="Google Shape;3098;p29"/>
          <p:cNvSpPr/>
          <p:nvPr/>
        </p:nvSpPr>
        <p:spPr>
          <a:xfrm>
            <a:off x="9566091" y="6514833"/>
            <a:ext cx="474018" cy="232258"/>
          </a:xfrm>
          <a:custGeom>
            <a:avLst/>
            <a:gdLst/>
            <a:ahLst/>
            <a:cxnLst/>
            <a:rect l="l" t="t" r="r" b="b"/>
            <a:pathLst>
              <a:path w="2510" h="1547" extrusionOk="0">
                <a:moveTo>
                  <a:pt x="1354" y="1"/>
                </a:moveTo>
                <a:cubicBezTo>
                  <a:pt x="1283" y="1"/>
                  <a:pt x="1216" y="14"/>
                  <a:pt x="1156" y="44"/>
                </a:cubicBezTo>
                <a:cubicBezTo>
                  <a:pt x="825" y="211"/>
                  <a:pt x="1" y="964"/>
                  <a:pt x="257" y="1413"/>
                </a:cubicBezTo>
                <a:cubicBezTo>
                  <a:pt x="319" y="1522"/>
                  <a:pt x="447" y="1547"/>
                  <a:pt x="580" y="1547"/>
                </a:cubicBezTo>
                <a:cubicBezTo>
                  <a:pt x="680" y="1547"/>
                  <a:pt x="782" y="1533"/>
                  <a:pt x="860" y="1530"/>
                </a:cubicBezTo>
                <a:cubicBezTo>
                  <a:pt x="1240" y="1516"/>
                  <a:pt x="1620" y="1492"/>
                  <a:pt x="1999" y="1451"/>
                </a:cubicBezTo>
                <a:cubicBezTo>
                  <a:pt x="2082" y="1441"/>
                  <a:pt x="2165" y="1431"/>
                  <a:pt x="2241" y="1394"/>
                </a:cubicBezTo>
                <a:cubicBezTo>
                  <a:pt x="2396" y="1317"/>
                  <a:pt x="2468" y="1203"/>
                  <a:pt x="2478" y="1072"/>
                </a:cubicBezTo>
                <a:lnTo>
                  <a:pt x="2477" y="1072"/>
                </a:lnTo>
                <a:cubicBezTo>
                  <a:pt x="2509" y="629"/>
                  <a:pt x="1837" y="1"/>
                  <a:pt x="135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grpSp>
        <p:nvGrpSpPr>
          <p:cNvPr id="3099" name="Google Shape;3099;p29"/>
          <p:cNvGrpSpPr/>
          <p:nvPr/>
        </p:nvGrpSpPr>
        <p:grpSpPr>
          <a:xfrm>
            <a:off x="-182893" y="-257886"/>
            <a:ext cx="2543804" cy="2003068"/>
            <a:chOff x="-241347" y="-208203"/>
            <a:chExt cx="2947964" cy="2919945"/>
          </a:xfrm>
        </p:grpSpPr>
        <p:grpSp>
          <p:nvGrpSpPr>
            <p:cNvPr id="3100" name="Google Shape;3100;p29"/>
            <p:cNvGrpSpPr/>
            <p:nvPr/>
          </p:nvGrpSpPr>
          <p:grpSpPr>
            <a:xfrm rot="-2127316">
              <a:off x="455043" y="1086139"/>
              <a:ext cx="470902" cy="1125770"/>
              <a:chOff x="1763800" y="344725"/>
              <a:chExt cx="152925" cy="365600"/>
            </a:xfrm>
          </p:grpSpPr>
          <p:sp>
            <p:nvSpPr>
              <p:cNvPr id="3101" name="Google Shape;3101;p29"/>
              <p:cNvSpPr/>
              <p:nvPr/>
            </p:nvSpPr>
            <p:spPr>
              <a:xfrm>
                <a:off x="1832375" y="420775"/>
                <a:ext cx="70575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33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6" y="664"/>
                      <a:pt x="280" y="1311"/>
                      <a:pt x="615" y="1887"/>
                    </a:cubicBezTo>
                    <a:cubicBezTo>
                      <a:pt x="683" y="2004"/>
                      <a:pt x="759" y="2130"/>
                      <a:pt x="842" y="2256"/>
                    </a:cubicBezTo>
                    <a:cubicBezTo>
                      <a:pt x="1096" y="2641"/>
                      <a:pt x="1415" y="3038"/>
                      <a:pt x="1780" y="3246"/>
                    </a:cubicBezTo>
                    <a:cubicBezTo>
                      <a:pt x="1928" y="3330"/>
                      <a:pt x="2101" y="3394"/>
                      <a:pt x="2267" y="3394"/>
                    </a:cubicBezTo>
                    <a:cubicBezTo>
                      <a:pt x="2359" y="3394"/>
                      <a:pt x="2449" y="3375"/>
                      <a:pt x="2530" y="3328"/>
                    </a:cubicBezTo>
                    <a:cubicBezTo>
                      <a:pt x="2736" y="3209"/>
                      <a:pt x="2822" y="2942"/>
                      <a:pt x="2789" y="2705"/>
                    </a:cubicBezTo>
                    <a:cubicBezTo>
                      <a:pt x="2757" y="2469"/>
                      <a:pt x="2627" y="2258"/>
                      <a:pt x="2487" y="2065"/>
                    </a:cubicBezTo>
                    <a:cubicBezTo>
                      <a:pt x="2178" y="1642"/>
                      <a:pt x="1745" y="1305"/>
                      <a:pt x="1356" y="957"/>
                    </a:cubicBezTo>
                    <a:cubicBezTo>
                      <a:pt x="942" y="587"/>
                      <a:pt x="488" y="266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02" name="Google Shape;3102;p29"/>
              <p:cNvSpPr/>
              <p:nvPr/>
            </p:nvSpPr>
            <p:spPr>
              <a:xfrm>
                <a:off x="1763800" y="418950"/>
                <a:ext cx="70650" cy="81925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277" extrusionOk="0">
                    <a:moveTo>
                      <a:pt x="2822" y="1"/>
                    </a:moveTo>
                    <a:lnTo>
                      <a:pt x="2822" y="1"/>
                    </a:lnTo>
                    <a:cubicBezTo>
                      <a:pt x="2822" y="12"/>
                      <a:pt x="2268" y="249"/>
                      <a:pt x="2213" y="281"/>
                    </a:cubicBezTo>
                    <a:cubicBezTo>
                      <a:pt x="2036" y="386"/>
                      <a:pt x="1878" y="511"/>
                      <a:pt x="1694" y="600"/>
                    </a:cubicBezTo>
                    <a:cubicBezTo>
                      <a:pt x="1301" y="791"/>
                      <a:pt x="970" y="1126"/>
                      <a:pt x="666" y="1438"/>
                    </a:cubicBezTo>
                    <a:lnTo>
                      <a:pt x="666" y="1437"/>
                    </a:lnTo>
                    <a:cubicBezTo>
                      <a:pt x="474" y="1636"/>
                      <a:pt x="289" y="1848"/>
                      <a:pt x="170" y="2096"/>
                    </a:cubicBezTo>
                    <a:cubicBezTo>
                      <a:pt x="50" y="2346"/>
                      <a:pt x="1" y="2638"/>
                      <a:pt x="87" y="2901"/>
                    </a:cubicBezTo>
                    <a:cubicBezTo>
                      <a:pt x="150" y="3094"/>
                      <a:pt x="312" y="3276"/>
                      <a:pt x="515" y="3276"/>
                    </a:cubicBezTo>
                    <a:cubicBezTo>
                      <a:pt x="613" y="3276"/>
                      <a:pt x="706" y="3235"/>
                      <a:pt x="793" y="3191"/>
                    </a:cubicBezTo>
                    <a:cubicBezTo>
                      <a:pt x="1996" y="2589"/>
                      <a:pt x="2826" y="1351"/>
                      <a:pt x="2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03" name="Google Shape;3103;p29"/>
              <p:cNvSpPr/>
              <p:nvPr/>
            </p:nvSpPr>
            <p:spPr>
              <a:xfrm>
                <a:off x="1834750" y="518625"/>
                <a:ext cx="7860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294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6" y="285"/>
                      <a:pt x="116" y="574"/>
                      <a:pt x="249" y="856"/>
                    </a:cubicBezTo>
                    <a:cubicBezTo>
                      <a:pt x="438" y="1252"/>
                      <a:pt x="718" y="1642"/>
                      <a:pt x="1005" y="1973"/>
                    </a:cubicBezTo>
                    <a:cubicBezTo>
                      <a:pt x="1382" y="2407"/>
                      <a:pt x="1860" y="2772"/>
                      <a:pt x="2415" y="2920"/>
                    </a:cubicBezTo>
                    <a:cubicBezTo>
                      <a:pt x="2485" y="2939"/>
                      <a:pt x="2555" y="2949"/>
                      <a:pt x="2624" y="2949"/>
                    </a:cubicBezTo>
                    <a:cubicBezTo>
                      <a:pt x="2823" y="2949"/>
                      <a:pt x="3005" y="2862"/>
                      <a:pt x="3092" y="2646"/>
                    </a:cubicBezTo>
                    <a:cubicBezTo>
                      <a:pt x="3143" y="2520"/>
                      <a:pt x="3144" y="2379"/>
                      <a:pt x="3124" y="2246"/>
                    </a:cubicBezTo>
                    <a:cubicBezTo>
                      <a:pt x="3059" y="1803"/>
                      <a:pt x="2774" y="1418"/>
                      <a:pt x="2425" y="1137"/>
                    </a:cubicBezTo>
                    <a:cubicBezTo>
                      <a:pt x="2403" y="1120"/>
                      <a:pt x="2380" y="1102"/>
                      <a:pt x="2357" y="1084"/>
                    </a:cubicBezTo>
                    <a:cubicBezTo>
                      <a:pt x="2024" y="833"/>
                      <a:pt x="1640" y="656"/>
                      <a:pt x="1260" y="480"/>
                    </a:cubicBezTo>
                    <a:cubicBezTo>
                      <a:pt x="867" y="298"/>
                      <a:pt x="435" y="61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04" name="Google Shape;3104;p29"/>
              <p:cNvSpPr/>
              <p:nvPr/>
            </p:nvSpPr>
            <p:spPr>
              <a:xfrm>
                <a:off x="1783325" y="517725"/>
                <a:ext cx="54600" cy="94375"/>
              </a:xfrm>
              <a:custGeom>
                <a:avLst/>
                <a:gdLst/>
                <a:ahLst/>
                <a:cxnLst/>
                <a:rect l="l" t="t" r="r" b="b"/>
                <a:pathLst>
                  <a:path w="2184" h="3775" extrusionOk="0">
                    <a:moveTo>
                      <a:pt x="2064" y="1"/>
                    </a:moveTo>
                    <a:lnTo>
                      <a:pt x="2064" y="1"/>
                    </a:lnTo>
                    <a:cubicBezTo>
                      <a:pt x="1431" y="274"/>
                      <a:pt x="1019" y="1015"/>
                      <a:pt x="683" y="1579"/>
                    </a:cubicBezTo>
                    <a:cubicBezTo>
                      <a:pt x="358" y="2128"/>
                      <a:pt x="24" y="2710"/>
                      <a:pt x="5" y="3348"/>
                    </a:cubicBezTo>
                    <a:cubicBezTo>
                      <a:pt x="0" y="3484"/>
                      <a:pt x="19" y="3638"/>
                      <a:pt x="127" y="3721"/>
                    </a:cubicBezTo>
                    <a:cubicBezTo>
                      <a:pt x="177" y="3759"/>
                      <a:pt x="234" y="3775"/>
                      <a:pt x="294" y="3775"/>
                    </a:cubicBezTo>
                    <a:cubicBezTo>
                      <a:pt x="409" y="3775"/>
                      <a:pt x="535" y="3717"/>
                      <a:pt x="636" y="3652"/>
                    </a:cubicBezTo>
                    <a:cubicBezTo>
                      <a:pt x="1507" y="3094"/>
                      <a:pt x="1843" y="2219"/>
                      <a:pt x="2063" y="1257"/>
                    </a:cubicBezTo>
                    <a:cubicBezTo>
                      <a:pt x="2112" y="1046"/>
                      <a:pt x="2184" y="787"/>
                      <a:pt x="2138" y="571"/>
                    </a:cubicBezTo>
                    <a:cubicBezTo>
                      <a:pt x="2096" y="362"/>
                      <a:pt x="2054" y="225"/>
                      <a:pt x="2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05" name="Google Shape;3105;p29"/>
              <p:cNvSpPr/>
              <p:nvPr/>
            </p:nvSpPr>
            <p:spPr>
              <a:xfrm>
                <a:off x="1843075" y="612225"/>
                <a:ext cx="736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826" extrusionOk="0">
                    <a:moveTo>
                      <a:pt x="205" y="1"/>
                    </a:moveTo>
                    <a:cubicBezTo>
                      <a:pt x="137" y="1"/>
                      <a:pt x="69" y="3"/>
                      <a:pt x="0" y="7"/>
                    </a:cubicBezTo>
                    <a:cubicBezTo>
                      <a:pt x="99" y="107"/>
                      <a:pt x="127" y="215"/>
                      <a:pt x="193" y="334"/>
                    </a:cubicBezTo>
                    <a:cubicBezTo>
                      <a:pt x="283" y="495"/>
                      <a:pt x="425" y="638"/>
                      <a:pt x="548" y="775"/>
                    </a:cubicBezTo>
                    <a:cubicBezTo>
                      <a:pt x="809" y="1066"/>
                      <a:pt x="1098" y="1331"/>
                      <a:pt x="1433" y="1538"/>
                    </a:cubicBezTo>
                    <a:cubicBezTo>
                      <a:pt x="1693" y="1699"/>
                      <a:pt x="1987" y="1825"/>
                      <a:pt x="2292" y="1825"/>
                    </a:cubicBezTo>
                    <a:cubicBezTo>
                      <a:pt x="2306" y="1825"/>
                      <a:pt x="2320" y="1825"/>
                      <a:pt x="2334" y="1824"/>
                    </a:cubicBezTo>
                    <a:cubicBezTo>
                      <a:pt x="2598" y="1814"/>
                      <a:pt x="2891" y="1659"/>
                      <a:pt x="2919" y="1397"/>
                    </a:cubicBezTo>
                    <a:cubicBezTo>
                      <a:pt x="2945" y="1150"/>
                      <a:pt x="2731" y="948"/>
                      <a:pt x="2527" y="807"/>
                    </a:cubicBezTo>
                    <a:cubicBezTo>
                      <a:pt x="1843" y="332"/>
                      <a:pt x="1044" y="1"/>
                      <a:pt x="2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06" name="Google Shape;3106;p29"/>
              <p:cNvSpPr/>
              <p:nvPr/>
            </p:nvSpPr>
            <p:spPr>
              <a:xfrm>
                <a:off x="1821050" y="613825"/>
                <a:ext cx="33025" cy="85325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3413" extrusionOk="0">
                    <a:moveTo>
                      <a:pt x="923" y="0"/>
                    </a:moveTo>
                    <a:cubicBezTo>
                      <a:pt x="896" y="0"/>
                      <a:pt x="873" y="27"/>
                      <a:pt x="858" y="53"/>
                    </a:cubicBezTo>
                    <a:cubicBezTo>
                      <a:pt x="364" y="850"/>
                      <a:pt x="63" y="1785"/>
                      <a:pt x="10" y="2723"/>
                    </a:cubicBezTo>
                    <a:cubicBezTo>
                      <a:pt x="1" y="2870"/>
                      <a:pt x="0" y="3022"/>
                      <a:pt x="55" y="3159"/>
                    </a:cubicBezTo>
                    <a:cubicBezTo>
                      <a:pt x="112" y="3295"/>
                      <a:pt x="239" y="3413"/>
                      <a:pt x="387" y="3413"/>
                    </a:cubicBezTo>
                    <a:cubicBezTo>
                      <a:pt x="387" y="3413"/>
                      <a:pt x="388" y="3413"/>
                      <a:pt x="389" y="3413"/>
                    </a:cubicBezTo>
                    <a:cubicBezTo>
                      <a:pt x="521" y="3413"/>
                      <a:pt x="638" y="3323"/>
                      <a:pt x="728" y="3224"/>
                    </a:cubicBezTo>
                    <a:cubicBezTo>
                      <a:pt x="1126" y="2793"/>
                      <a:pt x="1240" y="2174"/>
                      <a:pt x="1281" y="1588"/>
                    </a:cubicBezTo>
                    <a:cubicBezTo>
                      <a:pt x="1299" y="1309"/>
                      <a:pt x="1320" y="985"/>
                      <a:pt x="1230" y="715"/>
                    </a:cubicBezTo>
                    <a:cubicBezTo>
                      <a:pt x="1156" y="493"/>
                      <a:pt x="1044" y="308"/>
                      <a:pt x="983" y="71"/>
                    </a:cubicBezTo>
                    <a:cubicBezTo>
                      <a:pt x="975" y="42"/>
                      <a:pt x="962" y="6"/>
                      <a:pt x="931" y="1"/>
                    </a:cubicBezTo>
                    <a:cubicBezTo>
                      <a:pt x="928" y="0"/>
                      <a:pt x="926" y="0"/>
                      <a:pt x="9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07" name="Google Shape;3107;p29"/>
              <p:cNvSpPr/>
              <p:nvPr/>
            </p:nvSpPr>
            <p:spPr>
              <a:xfrm>
                <a:off x="1843525" y="614825"/>
                <a:ext cx="5227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3820" extrusionOk="0">
                    <a:moveTo>
                      <a:pt x="66" y="0"/>
                    </a:moveTo>
                    <a:cubicBezTo>
                      <a:pt x="1" y="327"/>
                      <a:pt x="180" y="651"/>
                      <a:pt x="297" y="944"/>
                    </a:cubicBezTo>
                    <a:cubicBezTo>
                      <a:pt x="416" y="1247"/>
                      <a:pt x="424" y="1613"/>
                      <a:pt x="517" y="1929"/>
                    </a:cubicBezTo>
                    <a:cubicBezTo>
                      <a:pt x="686" y="2495"/>
                      <a:pt x="926" y="3040"/>
                      <a:pt x="1231" y="3546"/>
                    </a:cubicBezTo>
                    <a:lnTo>
                      <a:pt x="1229" y="3546"/>
                    </a:lnTo>
                    <a:cubicBezTo>
                      <a:pt x="1302" y="3667"/>
                      <a:pt x="1396" y="3797"/>
                      <a:pt x="1535" y="3817"/>
                    </a:cubicBezTo>
                    <a:cubicBezTo>
                      <a:pt x="1548" y="3819"/>
                      <a:pt x="1560" y="3819"/>
                      <a:pt x="1572" y="3819"/>
                    </a:cubicBezTo>
                    <a:cubicBezTo>
                      <a:pt x="1649" y="3819"/>
                      <a:pt x="1724" y="3786"/>
                      <a:pt x="1786" y="3741"/>
                    </a:cubicBezTo>
                    <a:cubicBezTo>
                      <a:pt x="2054" y="3541"/>
                      <a:pt x="2091" y="3150"/>
                      <a:pt x="2025" y="2822"/>
                    </a:cubicBezTo>
                    <a:cubicBezTo>
                      <a:pt x="1914" y="2275"/>
                      <a:pt x="1590" y="1794"/>
                      <a:pt x="1237" y="1362"/>
                    </a:cubicBezTo>
                    <a:cubicBezTo>
                      <a:pt x="1022" y="1098"/>
                      <a:pt x="760" y="880"/>
                      <a:pt x="528" y="634"/>
                    </a:cubicBezTo>
                    <a:cubicBezTo>
                      <a:pt x="343" y="435"/>
                      <a:pt x="301" y="153"/>
                      <a:pt x="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08" name="Google Shape;3108;p29"/>
              <p:cNvSpPr/>
              <p:nvPr/>
            </p:nvSpPr>
            <p:spPr>
              <a:xfrm>
                <a:off x="1819925" y="344725"/>
                <a:ext cx="43275" cy="28545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1418" extrusionOk="0">
                    <a:moveTo>
                      <a:pt x="1508" y="1"/>
                    </a:moveTo>
                    <a:cubicBezTo>
                      <a:pt x="1436" y="1"/>
                      <a:pt x="1366" y="39"/>
                      <a:pt x="1340" y="128"/>
                    </a:cubicBezTo>
                    <a:cubicBezTo>
                      <a:pt x="528" y="2948"/>
                      <a:pt x="1" y="5914"/>
                      <a:pt x="484" y="8842"/>
                    </a:cubicBezTo>
                    <a:cubicBezTo>
                      <a:pt x="624" y="9682"/>
                      <a:pt x="849" y="10504"/>
                      <a:pt x="1166" y="11295"/>
                    </a:cubicBezTo>
                    <a:cubicBezTo>
                      <a:pt x="1200" y="11380"/>
                      <a:pt x="1277" y="11417"/>
                      <a:pt x="1352" y="11417"/>
                    </a:cubicBezTo>
                    <a:cubicBezTo>
                      <a:pt x="1464" y="11417"/>
                      <a:pt x="1571" y="11333"/>
                      <a:pt x="1518" y="11203"/>
                    </a:cubicBezTo>
                    <a:lnTo>
                      <a:pt x="1519" y="11203"/>
                    </a:lnTo>
                    <a:cubicBezTo>
                      <a:pt x="420" y="8466"/>
                      <a:pt x="502" y="5448"/>
                      <a:pt x="1094" y="2605"/>
                    </a:cubicBezTo>
                    <a:cubicBezTo>
                      <a:pt x="1259" y="1804"/>
                      <a:pt x="1465" y="1013"/>
                      <a:pt x="1691" y="227"/>
                    </a:cubicBezTo>
                    <a:cubicBezTo>
                      <a:pt x="1730" y="91"/>
                      <a:pt x="1618" y="1"/>
                      <a:pt x="15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  <p:grpSp>
          <p:nvGrpSpPr>
            <p:cNvPr id="3109" name="Google Shape;3109;p29"/>
            <p:cNvGrpSpPr/>
            <p:nvPr/>
          </p:nvGrpSpPr>
          <p:grpSpPr>
            <a:xfrm rot="-3860670" flipH="1">
              <a:off x="1166560" y="223706"/>
              <a:ext cx="470898" cy="1125767"/>
              <a:chOff x="1763800" y="344725"/>
              <a:chExt cx="152925" cy="365600"/>
            </a:xfrm>
          </p:grpSpPr>
          <p:sp>
            <p:nvSpPr>
              <p:cNvPr id="3110" name="Google Shape;3110;p29"/>
              <p:cNvSpPr/>
              <p:nvPr/>
            </p:nvSpPr>
            <p:spPr>
              <a:xfrm>
                <a:off x="1832375" y="420775"/>
                <a:ext cx="70575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33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6" y="664"/>
                      <a:pt x="280" y="1311"/>
                      <a:pt x="615" y="1887"/>
                    </a:cubicBezTo>
                    <a:cubicBezTo>
                      <a:pt x="683" y="2004"/>
                      <a:pt x="759" y="2130"/>
                      <a:pt x="842" y="2256"/>
                    </a:cubicBezTo>
                    <a:cubicBezTo>
                      <a:pt x="1096" y="2641"/>
                      <a:pt x="1415" y="3038"/>
                      <a:pt x="1780" y="3246"/>
                    </a:cubicBezTo>
                    <a:cubicBezTo>
                      <a:pt x="1928" y="3330"/>
                      <a:pt x="2101" y="3394"/>
                      <a:pt x="2267" y="3394"/>
                    </a:cubicBezTo>
                    <a:cubicBezTo>
                      <a:pt x="2359" y="3394"/>
                      <a:pt x="2449" y="3375"/>
                      <a:pt x="2530" y="3328"/>
                    </a:cubicBezTo>
                    <a:cubicBezTo>
                      <a:pt x="2736" y="3209"/>
                      <a:pt x="2822" y="2942"/>
                      <a:pt x="2789" y="2705"/>
                    </a:cubicBezTo>
                    <a:cubicBezTo>
                      <a:pt x="2757" y="2469"/>
                      <a:pt x="2627" y="2258"/>
                      <a:pt x="2487" y="2065"/>
                    </a:cubicBezTo>
                    <a:cubicBezTo>
                      <a:pt x="2178" y="1642"/>
                      <a:pt x="1745" y="1305"/>
                      <a:pt x="1356" y="957"/>
                    </a:cubicBezTo>
                    <a:cubicBezTo>
                      <a:pt x="942" y="587"/>
                      <a:pt x="488" y="266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11" name="Google Shape;3111;p29"/>
              <p:cNvSpPr/>
              <p:nvPr/>
            </p:nvSpPr>
            <p:spPr>
              <a:xfrm>
                <a:off x="1763800" y="418950"/>
                <a:ext cx="70650" cy="81925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277" extrusionOk="0">
                    <a:moveTo>
                      <a:pt x="2822" y="1"/>
                    </a:moveTo>
                    <a:lnTo>
                      <a:pt x="2822" y="1"/>
                    </a:lnTo>
                    <a:cubicBezTo>
                      <a:pt x="2822" y="12"/>
                      <a:pt x="2268" y="249"/>
                      <a:pt x="2213" y="281"/>
                    </a:cubicBezTo>
                    <a:cubicBezTo>
                      <a:pt x="2036" y="386"/>
                      <a:pt x="1878" y="511"/>
                      <a:pt x="1694" y="600"/>
                    </a:cubicBezTo>
                    <a:cubicBezTo>
                      <a:pt x="1301" y="791"/>
                      <a:pt x="970" y="1126"/>
                      <a:pt x="666" y="1438"/>
                    </a:cubicBezTo>
                    <a:lnTo>
                      <a:pt x="666" y="1437"/>
                    </a:lnTo>
                    <a:cubicBezTo>
                      <a:pt x="474" y="1636"/>
                      <a:pt x="289" y="1848"/>
                      <a:pt x="170" y="2096"/>
                    </a:cubicBezTo>
                    <a:cubicBezTo>
                      <a:pt x="50" y="2346"/>
                      <a:pt x="1" y="2638"/>
                      <a:pt x="87" y="2901"/>
                    </a:cubicBezTo>
                    <a:cubicBezTo>
                      <a:pt x="150" y="3094"/>
                      <a:pt x="312" y="3276"/>
                      <a:pt x="515" y="3276"/>
                    </a:cubicBezTo>
                    <a:cubicBezTo>
                      <a:pt x="613" y="3276"/>
                      <a:pt x="706" y="3235"/>
                      <a:pt x="793" y="3191"/>
                    </a:cubicBezTo>
                    <a:cubicBezTo>
                      <a:pt x="1996" y="2589"/>
                      <a:pt x="2826" y="1351"/>
                      <a:pt x="2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12" name="Google Shape;3112;p29"/>
              <p:cNvSpPr/>
              <p:nvPr/>
            </p:nvSpPr>
            <p:spPr>
              <a:xfrm>
                <a:off x="1834750" y="518625"/>
                <a:ext cx="7860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294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6" y="285"/>
                      <a:pt x="116" y="574"/>
                      <a:pt x="249" y="856"/>
                    </a:cubicBezTo>
                    <a:cubicBezTo>
                      <a:pt x="438" y="1252"/>
                      <a:pt x="718" y="1642"/>
                      <a:pt x="1005" y="1973"/>
                    </a:cubicBezTo>
                    <a:cubicBezTo>
                      <a:pt x="1382" y="2407"/>
                      <a:pt x="1860" y="2772"/>
                      <a:pt x="2415" y="2920"/>
                    </a:cubicBezTo>
                    <a:cubicBezTo>
                      <a:pt x="2485" y="2939"/>
                      <a:pt x="2555" y="2949"/>
                      <a:pt x="2624" y="2949"/>
                    </a:cubicBezTo>
                    <a:cubicBezTo>
                      <a:pt x="2823" y="2949"/>
                      <a:pt x="3005" y="2862"/>
                      <a:pt x="3092" y="2646"/>
                    </a:cubicBezTo>
                    <a:cubicBezTo>
                      <a:pt x="3143" y="2520"/>
                      <a:pt x="3144" y="2379"/>
                      <a:pt x="3124" y="2246"/>
                    </a:cubicBezTo>
                    <a:cubicBezTo>
                      <a:pt x="3059" y="1803"/>
                      <a:pt x="2774" y="1418"/>
                      <a:pt x="2425" y="1137"/>
                    </a:cubicBezTo>
                    <a:cubicBezTo>
                      <a:pt x="2403" y="1120"/>
                      <a:pt x="2380" y="1102"/>
                      <a:pt x="2357" y="1084"/>
                    </a:cubicBezTo>
                    <a:cubicBezTo>
                      <a:pt x="2024" y="833"/>
                      <a:pt x="1640" y="656"/>
                      <a:pt x="1260" y="480"/>
                    </a:cubicBezTo>
                    <a:cubicBezTo>
                      <a:pt x="867" y="298"/>
                      <a:pt x="435" y="61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13" name="Google Shape;3113;p29"/>
              <p:cNvSpPr/>
              <p:nvPr/>
            </p:nvSpPr>
            <p:spPr>
              <a:xfrm>
                <a:off x="1783325" y="517725"/>
                <a:ext cx="54600" cy="94375"/>
              </a:xfrm>
              <a:custGeom>
                <a:avLst/>
                <a:gdLst/>
                <a:ahLst/>
                <a:cxnLst/>
                <a:rect l="l" t="t" r="r" b="b"/>
                <a:pathLst>
                  <a:path w="2184" h="3775" extrusionOk="0">
                    <a:moveTo>
                      <a:pt x="2064" y="1"/>
                    </a:moveTo>
                    <a:lnTo>
                      <a:pt x="2064" y="1"/>
                    </a:lnTo>
                    <a:cubicBezTo>
                      <a:pt x="1431" y="274"/>
                      <a:pt x="1019" y="1015"/>
                      <a:pt x="683" y="1579"/>
                    </a:cubicBezTo>
                    <a:cubicBezTo>
                      <a:pt x="358" y="2128"/>
                      <a:pt x="24" y="2710"/>
                      <a:pt x="5" y="3348"/>
                    </a:cubicBezTo>
                    <a:cubicBezTo>
                      <a:pt x="0" y="3484"/>
                      <a:pt x="19" y="3638"/>
                      <a:pt x="127" y="3721"/>
                    </a:cubicBezTo>
                    <a:cubicBezTo>
                      <a:pt x="177" y="3759"/>
                      <a:pt x="234" y="3775"/>
                      <a:pt x="294" y="3775"/>
                    </a:cubicBezTo>
                    <a:cubicBezTo>
                      <a:pt x="409" y="3775"/>
                      <a:pt x="535" y="3717"/>
                      <a:pt x="636" y="3652"/>
                    </a:cubicBezTo>
                    <a:cubicBezTo>
                      <a:pt x="1507" y="3094"/>
                      <a:pt x="1843" y="2219"/>
                      <a:pt x="2063" y="1257"/>
                    </a:cubicBezTo>
                    <a:cubicBezTo>
                      <a:pt x="2112" y="1046"/>
                      <a:pt x="2184" y="787"/>
                      <a:pt x="2138" y="571"/>
                    </a:cubicBezTo>
                    <a:cubicBezTo>
                      <a:pt x="2096" y="362"/>
                      <a:pt x="2054" y="225"/>
                      <a:pt x="2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14" name="Google Shape;3114;p29"/>
              <p:cNvSpPr/>
              <p:nvPr/>
            </p:nvSpPr>
            <p:spPr>
              <a:xfrm>
                <a:off x="1843075" y="612225"/>
                <a:ext cx="736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826" extrusionOk="0">
                    <a:moveTo>
                      <a:pt x="205" y="1"/>
                    </a:moveTo>
                    <a:cubicBezTo>
                      <a:pt x="137" y="1"/>
                      <a:pt x="69" y="3"/>
                      <a:pt x="0" y="7"/>
                    </a:cubicBezTo>
                    <a:cubicBezTo>
                      <a:pt x="99" y="107"/>
                      <a:pt x="127" y="215"/>
                      <a:pt x="193" y="334"/>
                    </a:cubicBezTo>
                    <a:cubicBezTo>
                      <a:pt x="283" y="495"/>
                      <a:pt x="425" y="638"/>
                      <a:pt x="548" y="775"/>
                    </a:cubicBezTo>
                    <a:cubicBezTo>
                      <a:pt x="809" y="1066"/>
                      <a:pt x="1098" y="1331"/>
                      <a:pt x="1433" y="1538"/>
                    </a:cubicBezTo>
                    <a:cubicBezTo>
                      <a:pt x="1693" y="1699"/>
                      <a:pt x="1987" y="1825"/>
                      <a:pt x="2292" y="1825"/>
                    </a:cubicBezTo>
                    <a:cubicBezTo>
                      <a:pt x="2306" y="1825"/>
                      <a:pt x="2320" y="1825"/>
                      <a:pt x="2334" y="1824"/>
                    </a:cubicBezTo>
                    <a:cubicBezTo>
                      <a:pt x="2598" y="1814"/>
                      <a:pt x="2891" y="1659"/>
                      <a:pt x="2919" y="1397"/>
                    </a:cubicBezTo>
                    <a:cubicBezTo>
                      <a:pt x="2945" y="1150"/>
                      <a:pt x="2731" y="948"/>
                      <a:pt x="2527" y="807"/>
                    </a:cubicBezTo>
                    <a:cubicBezTo>
                      <a:pt x="1843" y="332"/>
                      <a:pt x="1044" y="1"/>
                      <a:pt x="2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15" name="Google Shape;3115;p29"/>
              <p:cNvSpPr/>
              <p:nvPr/>
            </p:nvSpPr>
            <p:spPr>
              <a:xfrm>
                <a:off x="1821050" y="613825"/>
                <a:ext cx="33025" cy="85325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3413" extrusionOk="0">
                    <a:moveTo>
                      <a:pt x="923" y="0"/>
                    </a:moveTo>
                    <a:cubicBezTo>
                      <a:pt x="896" y="0"/>
                      <a:pt x="873" y="27"/>
                      <a:pt x="858" y="53"/>
                    </a:cubicBezTo>
                    <a:cubicBezTo>
                      <a:pt x="364" y="850"/>
                      <a:pt x="63" y="1785"/>
                      <a:pt x="10" y="2723"/>
                    </a:cubicBezTo>
                    <a:cubicBezTo>
                      <a:pt x="1" y="2870"/>
                      <a:pt x="0" y="3022"/>
                      <a:pt x="55" y="3159"/>
                    </a:cubicBezTo>
                    <a:cubicBezTo>
                      <a:pt x="112" y="3295"/>
                      <a:pt x="239" y="3413"/>
                      <a:pt x="387" y="3413"/>
                    </a:cubicBezTo>
                    <a:cubicBezTo>
                      <a:pt x="387" y="3413"/>
                      <a:pt x="388" y="3413"/>
                      <a:pt x="389" y="3413"/>
                    </a:cubicBezTo>
                    <a:cubicBezTo>
                      <a:pt x="521" y="3413"/>
                      <a:pt x="638" y="3323"/>
                      <a:pt x="728" y="3224"/>
                    </a:cubicBezTo>
                    <a:cubicBezTo>
                      <a:pt x="1126" y="2793"/>
                      <a:pt x="1240" y="2174"/>
                      <a:pt x="1281" y="1588"/>
                    </a:cubicBezTo>
                    <a:cubicBezTo>
                      <a:pt x="1299" y="1309"/>
                      <a:pt x="1320" y="985"/>
                      <a:pt x="1230" y="715"/>
                    </a:cubicBezTo>
                    <a:cubicBezTo>
                      <a:pt x="1156" y="493"/>
                      <a:pt x="1044" y="308"/>
                      <a:pt x="983" y="71"/>
                    </a:cubicBezTo>
                    <a:cubicBezTo>
                      <a:pt x="975" y="42"/>
                      <a:pt x="962" y="6"/>
                      <a:pt x="931" y="1"/>
                    </a:cubicBezTo>
                    <a:cubicBezTo>
                      <a:pt x="928" y="0"/>
                      <a:pt x="926" y="0"/>
                      <a:pt x="9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16" name="Google Shape;3116;p29"/>
              <p:cNvSpPr/>
              <p:nvPr/>
            </p:nvSpPr>
            <p:spPr>
              <a:xfrm>
                <a:off x="1843525" y="614825"/>
                <a:ext cx="5227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3820" extrusionOk="0">
                    <a:moveTo>
                      <a:pt x="66" y="0"/>
                    </a:moveTo>
                    <a:cubicBezTo>
                      <a:pt x="1" y="327"/>
                      <a:pt x="180" y="651"/>
                      <a:pt x="297" y="944"/>
                    </a:cubicBezTo>
                    <a:cubicBezTo>
                      <a:pt x="416" y="1247"/>
                      <a:pt x="424" y="1613"/>
                      <a:pt x="517" y="1929"/>
                    </a:cubicBezTo>
                    <a:cubicBezTo>
                      <a:pt x="686" y="2495"/>
                      <a:pt x="926" y="3040"/>
                      <a:pt x="1231" y="3546"/>
                    </a:cubicBezTo>
                    <a:lnTo>
                      <a:pt x="1229" y="3546"/>
                    </a:lnTo>
                    <a:cubicBezTo>
                      <a:pt x="1302" y="3667"/>
                      <a:pt x="1396" y="3797"/>
                      <a:pt x="1535" y="3817"/>
                    </a:cubicBezTo>
                    <a:cubicBezTo>
                      <a:pt x="1548" y="3819"/>
                      <a:pt x="1560" y="3819"/>
                      <a:pt x="1572" y="3819"/>
                    </a:cubicBezTo>
                    <a:cubicBezTo>
                      <a:pt x="1649" y="3819"/>
                      <a:pt x="1724" y="3786"/>
                      <a:pt x="1786" y="3741"/>
                    </a:cubicBezTo>
                    <a:cubicBezTo>
                      <a:pt x="2054" y="3541"/>
                      <a:pt x="2091" y="3150"/>
                      <a:pt x="2025" y="2822"/>
                    </a:cubicBezTo>
                    <a:cubicBezTo>
                      <a:pt x="1914" y="2275"/>
                      <a:pt x="1590" y="1794"/>
                      <a:pt x="1237" y="1362"/>
                    </a:cubicBezTo>
                    <a:cubicBezTo>
                      <a:pt x="1022" y="1098"/>
                      <a:pt x="760" y="880"/>
                      <a:pt x="528" y="634"/>
                    </a:cubicBezTo>
                    <a:cubicBezTo>
                      <a:pt x="343" y="435"/>
                      <a:pt x="301" y="153"/>
                      <a:pt x="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17" name="Google Shape;3117;p29"/>
              <p:cNvSpPr/>
              <p:nvPr/>
            </p:nvSpPr>
            <p:spPr>
              <a:xfrm>
                <a:off x="1819925" y="344725"/>
                <a:ext cx="43275" cy="28545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1418" extrusionOk="0">
                    <a:moveTo>
                      <a:pt x="1508" y="1"/>
                    </a:moveTo>
                    <a:cubicBezTo>
                      <a:pt x="1436" y="1"/>
                      <a:pt x="1366" y="39"/>
                      <a:pt x="1340" y="128"/>
                    </a:cubicBezTo>
                    <a:cubicBezTo>
                      <a:pt x="528" y="2948"/>
                      <a:pt x="1" y="5914"/>
                      <a:pt x="484" y="8842"/>
                    </a:cubicBezTo>
                    <a:cubicBezTo>
                      <a:pt x="624" y="9682"/>
                      <a:pt x="849" y="10504"/>
                      <a:pt x="1166" y="11295"/>
                    </a:cubicBezTo>
                    <a:cubicBezTo>
                      <a:pt x="1200" y="11380"/>
                      <a:pt x="1277" y="11417"/>
                      <a:pt x="1352" y="11417"/>
                    </a:cubicBezTo>
                    <a:cubicBezTo>
                      <a:pt x="1464" y="11417"/>
                      <a:pt x="1571" y="11333"/>
                      <a:pt x="1518" y="11203"/>
                    </a:cubicBezTo>
                    <a:lnTo>
                      <a:pt x="1519" y="11203"/>
                    </a:lnTo>
                    <a:cubicBezTo>
                      <a:pt x="420" y="8466"/>
                      <a:pt x="502" y="5448"/>
                      <a:pt x="1094" y="2605"/>
                    </a:cubicBezTo>
                    <a:cubicBezTo>
                      <a:pt x="1259" y="1804"/>
                      <a:pt x="1465" y="1013"/>
                      <a:pt x="1691" y="227"/>
                    </a:cubicBezTo>
                    <a:cubicBezTo>
                      <a:pt x="1730" y="91"/>
                      <a:pt x="1618" y="1"/>
                      <a:pt x="15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  <p:grpSp>
          <p:nvGrpSpPr>
            <p:cNvPr id="3118" name="Google Shape;3118;p29"/>
            <p:cNvGrpSpPr/>
            <p:nvPr/>
          </p:nvGrpSpPr>
          <p:grpSpPr>
            <a:xfrm rot="5400000" flipH="1">
              <a:off x="-227337" y="-222212"/>
              <a:ext cx="2919945" cy="2947964"/>
              <a:chOff x="3206750" y="1492575"/>
              <a:chExt cx="634550" cy="640625"/>
            </a:xfrm>
          </p:grpSpPr>
          <p:sp>
            <p:nvSpPr>
              <p:cNvPr id="3119" name="Google Shape;3119;p29"/>
              <p:cNvSpPr/>
              <p:nvPr/>
            </p:nvSpPr>
            <p:spPr>
              <a:xfrm>
                <a:off x="3640100" y="1492575"/>
                <a:ext cx="201200" cy="620150"/>
              </a:xfrm>
              <a:custGeom>
                <a:avLst/>
                <a:gdLst/>
                <a:ahLst/>
                <a:cxnLst/>
                <a:rect l="l" t="t" r="r" b="b"/>
                <a:pathLst>
                  <a:path w="8048" h="24806" extrusionOk="0">
                    <a:moveTo>
                      <a:pt x="3197" y="1"/>
                    </a:moveTo>
                    <a:cubicBezTo>
                      <a:pt x="1007" y="3699"/>
                      <a:pt x="0" y="8086"/>
                      <a:pt x="359" y="12369"/>
                    </a:cubicBezTo>
                    <a:cubicBezTo>
                      <a:pt x="722" y="16709"/>
                      <a:pt x="3292" y="20086"/>
                      <a:pt x="5979" y="23333"/>
                    </a:cubicBezTo>
                    <a:cubicBezTo>
                      <a:pt x="6486" y="23945"/>
                      <a:pt x="7182" y="24800"/>
                      <a:pt x="8043" y="24806"/>
                    </a:cubicBezTo>
                    <a:cubicBezTo>
                      <a:pt x="8048" y="23639"/>
                      <a:pt x="7493" y="22677"/>
                      <a:pt x="7426" y="21546"/>
                    </a:cubicBezTo>
                    <a:cubicBezTo>
                      <a:pt x="7337" y="20021"/>
                      <a:pt x="7756" y="18503"/>
                      <a:pt x="7831" y="16985"/>
                    </a:cubicBezTo>
                    <a:cubicBezTo>
                      <a:pt x="7956" y="14181"/>
                      <a:pt x="7795" y="11365"/>
                      <a:pt x="7347" y="8595"/>
                    </a:cubicBezTo>
                    <a:cubicBezTo>
                      <a:pt x="6827" y="5377"/>
                      <a:pt x="5775" y="1995"/>
                      <a:pt x="319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0" name="Google Shape;3120;p29"/>
              <p:cNvSpPr/>
              <p:nvPr/>
            </p:nvSpPr>
            <p:spPr>
              <a:xfrm>
                <a:off x="3363225" y="1696950"/>
                <a:ext cx="477975" cy="436250"/>
              </a:xfrm>
              <a:custGeom>
                <a:avLst/>
                <a:gdLst/>
                <a:ahLst/>
                <a:cxnLst/>
                <a:rect l="l" t="t" r="r" b="b"/>
                <a:pathLst>
                  <a:path w="19119" h="17450" extrusionOk="0">
                    <a:moveTo>
                      <a:pt x="1" y="0"/>
                    </a:moveTo>
                    <a:cubicBezTo>
                      <a:pt x="140" y="1541"/>
                      <a:pt x="886" y="2953"/>
                      <a:pt x="1617" y="4317"/>
                    </a:cubicBezTo>
                    <a:cubicBezTo>
                      <a:pt x="3252" y="7368"/>
                      <a:pt x="5038" y="10772"/>
                      <a:pt x="7764" y="13006"/>
                    </a:cubicBezTo>
                    <a:cubicBezTo>
                      <a:pt x="9222" y="14201"/>
                      <a:pt x="11463" y="14916"/>
                      <a:pt x="13206" y="15595"/>
                    </a:cubicBezTo>
                    <a:cubicBezTo>
                      <a:pt x="15131" y="16346"/>
                      <a:pt x="17108" y="16966"/>
                      <a:pt x="19118" y="17450"/>
                    </a:cubicBezTo>
                    <a:cubicBezTo>
                      <a:pt x="18431" y="17284"/>
                      <a:pt x="17261" y="14495"/>
                      <a:pt x="17078" y="13853"/>
                    </a:cubicBezTo>
                    <a:cubicBezTo>
                      <a:pt x="16690" y="12479"/>
                      <a:pt x="16429" y="11345"/>
                      <a:pt x="15568" y="10115"/>
                    </a:cubicBezTo>
                    <a:cubicBezTo>
                      <a:pt x="14581" y="8706"/>
                      <a:pt x="13321" y="7511"/>
                      <a:pt x="12028" y="6374"/>
                    </a:cubicBezTo>
                    <a:cubicBezTo>
                      <a:pt x="8566" y="3331"/>
                      <a:pt x="4580" y="529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1" name="Google Shape;3121;p29"/>
              <p:cNvSpPr/>
              <p:nvPr/>
            </p:nvSpPr>
            <p:spPr>
              <a:xfrm>
                <a:off x="3206750" y="1940350"/>
                <a:ext cx="518175" cy="172375"/>
              </a:xfrm>
              <a:custGeom>
                <a:avLst/>
                <a:gdLst/>
                <a:ahLst/>
                <a:cxnLst/>
                <a:rect l="l" t="t" r="r" b="b"/>
                <a:pathLst>
                  <a:path w="20727" h="6895" extrusionOk="0">
                    <a:moveTo>
                      <a:pt x="1" y="189"/>
                    </a:moveTo>
                    <a:cubicBezTo>
                      <a:pt x="1" y="189"/>
                      <a:pt x="1" y="189"/>
                      <a:pt x="1" y="189"/>
                    </a:cubicBezTo>
                    <a:lnTo>
                      <a:pt x="1" y="189"/>
                    </a:lnTo>
                    <a:cubicBezTo>
                      <a:pt x="1" y="189"/>
                      <a:pt x="1" y="189"/>
                      <a:pt x="1" y="189"/>
                    </a:cubicBezTo>
                    <a:close/>
                    <a:moveTo>
                      <a:pt x="2931" y="1"/>
                    </a:moveTo>
                    <a:cubicBezTo>
                      <a:pt x="2832" y="1"/>
                      <a:pt x="2732" y="2"/>
                      <a:pt x="2632" y="3"/>
                    </a:cubicBezTo>
                    <a:cubicBezTo>
                      <a:pt x="2355" y="6"/>
                      <a:pt x="930" y="238"/>
                      <a:pt x="296" y="238"/>
                    </a:cubicBezTo>
                    <a:cubicBezTo>
                      <a:pt x="141" y="238"/>
                      <a:pt x="33" y="224"/>
                      <a:pt x="1" y="189"/>
                    </a:cubicBezTo>
                    <a:lnTo>
                      <a:pt x="1" y="189"/>
                    </a:lnTo>
                    <a:cubicBezTo>
                      <a:pt x="3912" y="4412"/>
                      <a:pt x="9632" y="6894"/>
                      <a:pt x="15385" y="6894"/>
                    </a:cubicBezTo>
                    <a:cubicBezTo>
                      <a:pt x="15592" y="6894"/>
                      <a:pt x="15800" y="6891"/>
                      <a:pt x="16007" y="6885"/>
                    </a:cubicBezTo>
                    <a:cubicBezTo>
                      <a:pt x="17200" y="6847"/>
                      <a:pt x="18476" y="6343"/>
                      <a:pt x="19667" y="6132"/>
                    </a:cubicBezTo>
                    <a:cubicBezTo>
                      <a:pt x="20047" y="6063"/>
                      <a:pt x="20455" y="5987"/>
                      <a:pt x="20727" y="5713"/>
                    </a:cubicBezTo>
                    <a:cubicBezTo>
                      <a:pt x="19498" y="4696"/>
                      <a:pt x="17694" y="4006"/>
                      <a:pt x="16256" y="3328"/>
                    </a:cubicBezTo>
                    <a:cubicBezTo>
                      <a:pt x="14536" y="2519"/>
                      <a:pt x="12765" y="1814"/>
                      <a:pt x="10946" y="1264"/>
                    </a:cubicBezTo>
                    <a:cubicBezTo>
                      <a:pt x="9148" y="719"/>
                      <a:pt x="7302" y="322"/>
                      <a:pt x="5432" y="131"/>
                    </a:cubicBezTo>
                    <a:cubicBezTo>
                      <a:pt x="4601" y="46"/>
                      <a:pt x="3767" y="1"/>
                      <a:pt x="293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2" name="Google Shape;3122;p29"/>
              <p:cNvSpPr/>
              <p:nvPr/>
            </p:nvSpPr>
            <p:spPr>
              <a:xfrm>
                <a:off x="3266900" y="1981500"/>
                <a:ext cx="35325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1413" h="973" extrusionOk="0">
                    <a:moveTo>
                      <a:pt x="108" y="0"/>
                    </a:moveTo>
                    <a:cubicBezTo>
                      <a:pt x="79" y="0"/>
                      <a:pt x="50" y="13"/>
                      <a:pt x="31" y="38"/>
                    </a:cubicBezTo>
                    <a:cubicBezTo>
                      <a:pt x="0" y="80"/>
                      <a:pt x="8" y="140"/>
                      <a:pt x="50" y="172"/>
                    </a:cubicBezTo>
                    <a:cubicBezTo>
                      <a:pt x="433" y="460"/>
                      <a:pt x="839" y="726"/>
                      <a:pt x="1256" y="960"/>
                    </a:cubicBezTo>
                    <a:cubicBezTo>
                      <a:pt x="1272" y="969"/>
                      <a:pt x="1287" y="972"/>
                      <a:pt x="1304" y="972"/>
                    </a:cubicBezTo>
                    <a:cubicBezTo>
                      <a:pt x="1337" y="972"/>
                      <a:pt x="1369" y="954"/>
                      <a:pt x="1387" y="923"/>
                    </a:cubicBezTo>
                    <a:cubicBezTo>
                      <a:pt x="1412" y="878"/>
                      <a:pt x="1395" y="820"/>
                      <a:pt x="1350" y="794"/>
                    </a:cubicBezTo>
                    <a:cubicBezTo>
                      <a:pt x="940" y="564"/>
                      <a:pt x="541" y="303"/>
                      <a:pt x="165" y="19"/>
                    </a:cubicBezTo>
                    <a:cubicBezTo>
                      <a:pt x="147" y="6"/>
                      <a:pt x="127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3" name="Google Shape;3123;p29"/>
              <p:cNvSpPr/>
              <p:nvPr/>
            </p:nvSpPr>
            <p:spPr>
              <a:xfrm>
                <a:off x="3322500" y="2020625"/>
                <a:ext cx="17825" cy="12025"/>
              </a:xfrm>
              <a:custGeom>
                <a:avLst/>
                <a:gdLst/>
                <a:ahLst/>
                <a:cxnLst/>
                <a:rect l="l" t="t" r="r" b="b"/>
                <a:pathLst>
                  <a:path w="713" h="481" extrusionOk="0">
                    <a:moveTo>
                      <a:pt x="109" y="0"/>
                    </a:moveTo>
                    <a:cubicBezTo>
                      <a:pt x="77" y="0"/>
                      <a:pt x="45" y="17"/>
                      <a:pt x="27" y="47"/>
                    </a:cubicBezTo>
                    <a:cubicBezTo>
                      <a:pt x="0" y="93"/>
                      <a:pt x="16" y="151"/>
                      <a:pt x="61" y="178"/>
                    </a:cubicBezTo>
                    <a:lnTo>
                      <a:pt x="556" y="467"/>
                    </a:lnTo>
                    <a:cubicBezTo>
                      <a:pt x="571" y="476"/>
                      <a:pt x="588" y="479"/>
                      <a:pt x="604" y="479"/>
                    </a:cubicBezTo>
                    <a:lnTo>
                      <a:pt x="603" y="480"/>
                    </a:lnTo>
                    <a:cubicBezTo>
                      <a:pt x="636" y="480"/>
                      <a:pt x="668" y="462"/>
                      <a:pt x="686" y="433"/>
                    </a:cubicBezTo>
                    <a:cubicBezTo>
                      <a:pt x="713" y="386"/>
                      <a:pt x="697" y="329"/>
                      <a:pt x="652" y="302"/>
                    </a:cubicBezTo>
                    <a:lnTo>
                      <a:pt x="157" y="13"/>
                    </a:lnTo>
                    <a:cubicBezTo>
                      <a:pt x="142" y="4"/>
                      <a:pt x="126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4" name="Google Shape;3124;p29"/>
              <p:cNvSpPr/>
              <p:nvPr/>
            </p:nvSpPr>
            <p:spPr>
              <a:xfrm>
                <a:off x="3371975" y="2047350"/>
                <a:ext cx="27800" cy="1112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445" extrusionOk="0">
                    <a:moveTo>
                      <a:pt x="111" y="1"/>
                    </a:moveTo>
                    <a:cubicBezTo>
                      <a:pt x="79" y="1"/>
                      <a:pt x="48" y="17"/>
                      <a:pt x="30" y="46"/>
                    </a:cubicBezTo>
                    <a:cubicBezTo>
                      <a:pt x="1" y="90"/>
                      <a:pt x="14" y="148"/>
                      <a:pt x="59" y="177"/>
                    </a:cubicBezTo>
                    <a:cubicBezTo>
                      <a:pt x="335" y="350"/>
                      <a:pt x="664" y="444"/>
                      <a:pt x="990" y="444"/>
                    </a:cubicBezTo>
                    <a:lnTo>
                      <a:pt x="1016" y="444"/>
                    </a:lnTo>
                    <a:cubicBezTo>
                      <a:pt x="1069" y="443"/>
                      <a:pt x="1111" y="400"/>
                      <a:pt x="1110" y="347"/>
                    </a:cubicBezTo>
                    <a:cubicBezTo>
                      <a:pt x="1109" y="297"/>
                      <a:pt x="1067" y="253"/>
                      <a:pt x="1017" y="253"/>
                    </a:cubicBezTo>
                    <a:cubicBezTo>
                      <a:pt x="1016" y="253"/>
                      <a:pt x="1014" y="253"/>
                      <a:pt x="1013" y="253"/>
                    </a:cubicBezTo>
                    <a:cubicBezTo>
                      <a:pt x="999" y="254"/>
                      <a:pt x="986" y="254"/>
                      <a:pt x="972" y="254"/>
                    </a:cubicBezTo>
                    <a:cubicBezTo>
                      <a:pt x="686" y="254"/>
                      <a:pt x="401" y="167"/>
                      <a:pt x="161" y="15"/>
                    </a:cubicBezTo>
                    <a:cubicBezTo>
                      <a:pt x="145" y="5"/>
                      <a:pt x="128" y="1"/>
                      <a:pt x="111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5" name="Google Shape;3125;p29"/>
              <p:cNvSpPr/>
              <p:nvPr/>
            </p:nvSpPr>
            <p:spPr>
              <a:xfrm>
                <a:off x="3427875" y="2074525"/>
                <a:ext cx="28975" cy="12300"/>
              </a:xfrm>
              <a:custGeom>
                <a:avLst/>
                <a:gdLst/>
                <a:ahLst/>
                <a:cxnLst/>
                <a:rect l="l" t="t" r="r" b="b"/>
                <a:pathLst>
                  <a:path w="1159" h="492" extrusionOk="0">
                    <a:moveTo>
                      <a:pt x="107" y="1"/>
                    </a:moveTo>
                    <a:cubicBezTo>
                      <a:pt x="67" y="1"/>
                      <a:pt x="29" y="27"/>
                      <a:pt x="16" y="67"/>
                    </a:cubicBezTo>
                    <a:cubicBezTo>
                      <a:pt x="0" y="118"/>
                      <a:pt x="28" y="171"/>
                      <a:pt x="78" y="187"/>
                    </a:cubicBezTo>
                    <a:lnTo>
                      <a:pt x="1022" y="487"/>
                    </a:lnTo>
                    <a:cubicBezTo>
                      <a:pt x="1032" y="489"/>
                      <a:pt x="1041" y="491"/>
                      <a:pt x="1051" y="491"/>
                    </a:cubicBezTo>
                    <a:lnTo>
                      <a:pt x="1051" y="490"/>
                    </a:lnTo>
                    <a:cubicBezTo>
                      <a:pt x="1092" y="490"/>
                      <a:pt x="1130" y="465"/>
                      <a:pt x="1142" y="424"/>
                    </a:cubicBezTo>
                    <a:cubicBezTo>
                      <a:pt x="1158" y="374"/>
                      <a:pt x="1131" y="320"/>
                      <a:pt x="1080" y="304"/>
                    </a:cubicBezTo>
                    <a:lnTo>
                      <a:pt x="136" y="5"/>
                    </a:lnTo>
                    <a:cubicBezTo>
                      <a:pt x="126" y="2"/>
                      <a:pt x="117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6" name="Google Shape;3126;p29"/>
              <p:cNvSpPr/>
              <p:nvPr/>
            </p:nvSpPr>
            <p:spPr>
              <a:xfrm>
                <a:off x="3466900" y="2090575"/>
                <a:ext cx="38150" cy="10975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439" extrusionOk="0">
                    <a:moveTo>
                      <a:pt x="104" y="1"/>
                    </a:moveTo>
                    <a:cubicBezTo>
                      <a:pt x="59" y="1"/>
                      <a:pt x="19" y="33"/>
                      <a:pt x="10" y="79"/>
                    </a:cubicBezTo>
                    <a:cubicBezTo>
                      <a:pt x="0" y="129"/>
                      <a:pt x="34" y="179"/>
                      <a:pt x="86" y="189"/>
                    </a:cubicBezTo>
                    <a:lnTo>
                      <a:pt x="1404" y="436"/>
                    </a:lnTo>
                    <a:cubicBezTo>
                      <a:pt x="1411" y="437"/>
                      <a:pt x="1416" y="439"/>
                      <a:pt x="1422" y="439"/>
                    </a:cubicBezTo>
                    <a:cubicBezTo>
                      <a:pt x="1467" y="439"/>
                      <a:pt x="1507" y="406"/>
                      <a:pt x="1516" y="360"/>
                    </a:cubicBezTo>
                    <a:cubicBezTo>
                      <a:pt x="1526" y="309"/>
                      <a:pt x="1492" y="260"/>
                      <a:pt x="1440" y="250"/>
                    </a:cubicBezTo>
                    <a:lnTo>
                      <a:pt x="122" y="2"/>
                    </a:lnTo>
                    <a:cubicBezTo>
                      <a:pt x="116" y="1"/>
                      <a:pt x="110" y="1"/>
                      <a:pt x="104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7" name="Google Shape;3127;p29"/>
              <p:cNvSpPr/>
              <p:nvPr/>
            </p:nvSpPr>
            <p:spPr>
              <a:xfrm>
                <a:off x="3529925" y="2093750"/>
                <a:ext cx="39950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276" extrusionOk="0">
                    <a:moveTo>
                      <a:pt x="1497" y="1"/>
                    </a:moveTo>
                    <a:cubicBezTo>
                      <a:pt x="1493" y="1"/>
                      <a:pt x="1489" y="1"/>
                      <a:pt x="1485" y="1"/>
                    </a:cubicBezTo>
                    <a:cubicBezTo>
                      <a:pt x="1044" y="56"/>
                      <a:pt x="596" y="84"/>
                      <a:pt x="151" y="84"/>
                    </a:cubicBezTo>
                    <a:cubicBezTo>
                      <a:pt x="139" y="84"/>
                      <a:pt x="127" y="85"/>
                      <a:pt x="114" y="85"/>
                    </a:cubicBezTo>
                    <a:cubicBezTo>
                      <a:pt x="108" y="85"/>
                      <a:pt x="102" y="84"/>
                      <a:pt x="95" y="84"/>
                    </a:cubicBezTo>
                    <a:cubicBezTo>
                      <a:pt x="44" y="84"/>
                      <a:pt x="1" y="127"/>
                      <a:pt x="1" y="179"/>
                    </a:cubicBezTo>
                    <a:cubicBezTo>
                      <a:pt x="1" y="232"/>
                      <a:pt x="42" y="275"/>
                      <a:pt x="95" y="275"/>
                    </a:cubicBezTo>
                    <a:lnTo>
                      <a:pt x="151" y="275"/>
                    </a:lnTo>
                    <a:cubicBezTo>
                      <a:pt x="603" y="275"/>
                      <a:pt x="1059" y="246"/>
                      <a:pt x="1508" y="190"/>
                    </a:cubicBezTo>
                    <a:cubicBezTo>
                      <a:pt x="1560" y="183"/>
                      <a:pt x="1598" y="136"/>
                      <a:pt x="1591" y="84"/>
                    </a:cubicBezTo>
                    <a:cubicBezTo>
                      <a:pt x="1585" y="35"/>
                      <a:pt x="1544" y="1"/>
                      <a:pt x="14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8" name="Google Shape;3128;p29"/>
              <p:cNvSpPr/>
              <p:nvPr/>
            </p:nvSpPr>
            <p:spPr>
              <a:xfrm>
                <a:off x="3598825" y="2083750"/>
                <a:ext cx="3515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1406" h="315" extrusionOk="0">
                    <a:moveTo>
                      <a:pt x="1299" y="0"/>
                    </a:moveTo>
                    <a:cubicBezTo>
                      <a:pt x="1290" y="0"/>
                      <a:pt x="1281" y="1"/>
                      <a:pt x="1272" y="4"/>
                    </a:cubicBezTo>
                    <a:cubicBezTo>
                      <a:pt x="1001" y="83"/>
                      <a:pt x="716" y="124"/>
                      <a:pt x="431" y="124"/>
                    </a:cubicBezTo>
                    <a:cubicBezTo>
                      <a:pt x="324" y="124"/>
                      <a:pt x="217" y="118"/>
                      <a:pt x="111" y="107"/>
                    </a:cubicBezTo>
                    <a:cubicBezTo>
                      <a:pt x="108" y="106"/>
                      <a:pt x="106" y="106"/>
                      <a:pt x="103" y="106"/>
                    </a:cubicBezTo>
                    <a:cubicBezTo>
                      <a:pt x="53" y="106"/>
                      <a:pt x="12" y="142"/>
                      <a:pt x="6" y="192"/>
                    </a:cubicBezTo>
                    <a:cubicBezTo>
                      <a:pt x="1" y="243"/>
                      <a:pt x="39" y="291"/>
                      <a:pt x="91" y="296"/>
                    </a:cubicBezTo>
                    <a:cubicBezTo>
                      <a:pt x="203" y="309"/>
                      <a:pt x="314" y="314"/>
                      <a:pt x="427" y="314"/>
                    </a:cubicBezTo>
                    <a:cubicBezTo>
                      <a:pt x="732" y="314"/>
                      <a:pt x="1036" y="271"/>
                      <a:pt x="1326" y="186"/>
                    </a:cubicBezTo>
                    <a:cubicBezTo>
                      <a:pt x="1376" y="172"/>
                      <a:pt x="1405" y="119"/>
                      <a:pt x="1390" y="68"/>
                    </a:cubicBezTo>
                    <a:cubicBezTo>
                      <a:pt x="1378" y="26"/>
                      <a:pt x="1341" y="0"/>
                      <a:pt x="129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9" name="Google Shape;3129;p29"/>
              <p:cNvSpPr/>
              <p:nvPr/>
            </p:nvSpPr>
            <p:spPr>
              <a:xfrm>
                <a:off x="3273050" y="1953650"/>
                <a:ext cx="2075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830" h="398" extrusionOk="0">
                    <a:moveTo>
                      <a:pt x="110" y="1"/>
                    </a:moveTo>
                    <a:cubicBezTo>
                      <a:pt x="75" y="1"/>
                      <a:pt x="42" y="19"/>
                      <a:pt x="25" y="51"/>
                    </a:cubicBezTo>
                    <a:cubicBezTo>
                      <a:pt x="0" y="98"/>
                      <a:pt x="18" y="155"/>
                      <a:pt x="64" y="181"/>
                    </a:cubicBezTo>
                    <a:cubicBezTo>
                      <a:pt x="267" y="288"/>
                      <a:pt x="486" y="359"/>
                      <a:pt x="712" y="396"/>
                    </a:cubicBezTo>
                    <a:cubicBezTo>
                      <a:pt x="718" y="397"/>
                      <a:pt x="722" y="397"/>
                      <a:pt x="728" y="397"/>
                    </a:cubicBezTo>
                    <a:cubicBezTo>
                      <a:pt x="773" y="397"/>
                      <a:pt x="814" y="364"/>
                      <a:pt x="822" y="318"/>
                    </a:cubicBezTo>
                    <a:cubicBezTo>
                      <a:pt x="829" y="266"/>
                      <a:pt x="794" y="216"/>
                      <a:pt x="742" y="208"/>
                    </a:cubicBezTo>
                    <a:cubicBezTo>
                      <a:pt x="536" y="175"/>
                      <a:pt x="338" y="109"/>
                      <a:pt x="154" y="12"/>
                    </a:cubicBezTo>
                    <a:cubicBezTo>
                      <a:pt x="140" y="4"/>
                      <a:pt x="125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0" name="Google Shape;3130;p29"/>
              <p:cNvSpPr/>
              <p:nvPr/>
            </p:nvSpPr>
            <p:spPr>
              <a:xfrm>
                <a:off x="3310250" y="1974150"/>
                <a:ext cx="26950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1078" h="440" extrusionOk="0">
                    <a:moveTo>
                      <a:pt x="106" y="0"/>
                    </a:moveTo>
                    <a:cubicBezTo>
                      <a:pt x="64" y="0"/>
                      <a:pt x="26" y="28"/>
                      <a:pt x="15" y="69"/>
                    </a:cubicBezTo>
                    <a:cubicBezTo>
                      <a:pt x="0" y="120"/>
                      <a:pt x="29" y="173"/>
                      <a:pt x="80" y="187"/>
                    </a:cubicBezTo>
                    <a:lnTo>
                      <a:pt x="945" y="435"/>
                    </a:lnTo>
                    <a:cubicBezTo>
                      <a:pt x="954" y="438"/>
                      <a:pt x="963" y="439"/>
                      <a:pt x="972" y="439"/>
                    </a:cubicBezTo>
                    <a:cubicBezTo>
                      <a:pt x="1013" y="439"/>
                      <a:pt x="1051" y="412"/>
                      <a:pt x="1063" y="370"/>
                    </a:cubicBezTo>
                    <a:cubicBezTo>
                      <a:pt x="1078" y="320"/>
                      <a:pt x="1048" y="267"/>
                      <a:pt x="997" y="253"/>
                    </a:cubicBezTo>
                    <a:lnTo>
                      <a:pt x="133" y="4"/>
                    </a:lnTo>
                    <a:cubicBezTo>
                      <a:pt x="124" y="1"/>
                      <a:pt x="115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1" name="Google Shape;3131;p29"/>
              <p:cNvSpPr/>
              <p:nvPr/>
            </p:nvSpPr>
            <p:spPr>
              <a:xfrm>
                <a:off x="3352400" y="1988675"/>
                <a:ext cx="18825" cy="10975"/>
              </a:xfrm>
              <a:custGeom>
                <a:avLst/>
                <a:gdLst/>
                <a:ahLst/>
                <a:cxnLst/>
                <a:rect l="l" t="t" r="r" b="b"/>
                <a:pathLst>
                  <a:path w="753" h="439" extrusionOk="0">
                    <a:moveTo>
                      <a:pt x="108" y="1"/>
                    </a:moveTo>
                    <a:cubicBezTo>
                      <a:pt x="73" y="1"/>
                      <a:pt x="38" y="21"/>
                      <a:pt x="22" y="56"/>
                    </a:cubicBezTo>
                    <a:cubicBezTo>
                      <a:pt x="0" y="104"/>
                      <a:pt x="21" y="161"/>
                      <a:pt x="68" y="183"/>
                    </a:cubicBezTo>
                    <a:lnTo>
                      <a:pt x="604" y="430"/>
                    </a:lnTo>
                    <a:cubicBezTo>
                      <a:pt x="617" y="436"/>
                      <a:pt x="631" y="439"/>
                      <a:pt x="645" y="439"/>
                    </a:cubicBezTo>
                    <a:cubicBezTo>
                      <a:pt x="680" y="439"/>
                      <a:pt x="714" y="418"/>
                      <a:pt x="731" y="384"/>
                    </a:cubicBezTo>
                    <a:cubicBezTo>
                      <a:pt x="753" y="335"/>
                      <a:pt x="732" y="279"/>
                      <a:pt x="684" y="257"/>
                    </a:cubicBezTo>
                    <a:lnTo>
                      <a:pt x="148" y="9"/>
                    </a:lnTo>
                    <a:cubicBezTo>
                      <a:pt x="135" y="3"/>
                      <a:pt x="122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2" name="Google Shape;3132;p29"/>
              <p:cNvSpPr/>
              <p:nvPr/>
            </p:nvSpPr>
            <p:spPr>
              <a:xfrm>
                <a:off x="3399825" y="2009275"/>
                <a:ext cx="3310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483" extrusionOk="0">
                    <a:moveTo>
                      <a:pt x="107" y="0"/>
                    </a:moveTo>
                    <a:cubicBezTo>
                      <a:pt x="68" y="0"/>
                      <a:pt x="31" y="25"/>
                      <a:pt x="17" y="64"/>
                    </a:cubicBezTo>
                    <a:cubicBezTo>
                      <a:pt x="1" y="114"/>
                      <a:pt x="26" y="168"/>
                      <a:pt x="76" y="186"/>
                    </a:cubicBezTo>
                    <a:cubicBezTo>
                      <a:pt x="442" y="314"/>
                      <a:pt x="821" y="413"/>
                      <a:pt x="1203" y="481"/>
                    </a:cubicBezTo>
                    <a:cubicBezTo>
                      <a:pt x="1208" y="483"/>
                      <a:pt x="1214" y="483"/>
                      <a:pt x="1219" y="483"/>
                    </a:cubicBezTo>
                    <a:cubicBezTo>
                      <a:pt x="1265" y="483"/>
                      <a:pt x="1305" y="451"/>
                      <a:pt x="1313" y="404"/>
                    </a:cubicBezTo>
                    <a:cubicBezTo>
                      <a:pt x="1323" y="352"/>
                      <a:pt x="1288" y="303"/>
                      <a:pt x="1236" y="294"/>
                    </a:cubicBezTo>
                    <a:cubicBezTo>
                      <a:pt x="864" y="228"/>
                      <a:pt x="495" y="130"/>
                      <a:pt x="139" y="6"/>
                    </a:cubicBezTo>
                    <a:cubicBezTo>
                      <a:pt x="128" y="2"/>
                      <a:pt x="118" y="0"/>
                      <a:pt x="10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3" name="Google Shape;3133;p29"/>
              <p:cNvSpPr/>
              <p:nvPr/>
            </p:nvSpPr>
            <p:spPr>
              <a:xfrm>
                <a:off x="3461725" y="2031875"/>
                <a:ext cx="39250" cy="11950"/>
              </a:xfrm>
              <a:custGeom>
                <a:avLst/>
                <a:gdLst/>
                <a:ahLst/>
                <a:cxnLst/>
                <a:rect l="l" t="t" r="r" b="b"/>
                <a:pathLst>
                  <a:path w="1570" h="478" extrusionOk="0">
                    <a:moveTo>
                      <a:pt x="104" y="0"/>
                    </a:moveTo>
                    <a:cubicBezTo>
                      <a:pt x="60" y="0"/>
                      <a:pt x="21" y="31"/>
                      <a:pt x="12" y="76"/>
                    </a:cubicBezTo>
                    <a:cubicBezTo>
                      <a:pt x="1" y="127"/>
                      <a:pt x="34" y="178"/>
                      <a:pt x="85" y="189"/>
                    </a:cubicBezTo>
                    <a:lnTo>
                      <a:pt x="1446" y="475"/>
                    </a:lnTo>
                    <a:cubicBezTo>
                      <a:pt x="1452" y="477"/>
                      <a:pt x="1459" y="477"/>
                      <a:pt x="1465" y="477"/>
                    </a:cubicBezTo>
                    <a:cubicBezTo>
                      <a:pt x="1509" y="477"/>
                      <a:pt x="1548" y="446"/>
                      <a:pt x="1558" y="402"/>
                    </a:cubicBezTo>
                    <a:cubicBezTo>
                      <a:pt x="1569" y="350"/>
                      <a:pt x="1536" y="299"/>
                      <a:pt x="1484" y="288"/>
                    </a:cubicBezTo>
                    <a:lnTo>
                      <a:pt x="124" y="2"/>
                    </a:lnTo>
                    <a:cubicBezTo>
                      <a:pt x="118" y="1"/>
                      <a:pt x="111" y="0"/>
                      <a:pt x="10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4" name="Google Shape;3134;p29"/>
              <p:cNvSpPr/>
              <p:nvPr/>
            </p:nvSpPr>
            <p:spPr>
              <a:xfrm>
                <a:off x="3513375" y="2043125"/>
                <a:ext cx="39175" cy="10075"/>
              </a:xfrm>
              <a:custGeom>
                <a:avLst/>
                <a:gdLst/>
                <a:ahLst/>
                <a:cxnLst/>
                <a:rect l="l" t="t" r="r" b="b"/>
                <a:pathLst>
                  <a:path w="1567" h="403" extrusionOk="0">
                    <a:moveTo>
                      <a:pt x="310" y="1"/>
                    </a:moveTo>
                    <a:cubicBezTo>
                      <a:pt x="237" y="1"/>
                      <a:pt x="164" y="3"/>
                      <a:pt x="92" y="8"/>
                    </a:cubicBezTo>
                    <a:cubicBezTo>
                      <a:pt x="40" y="12"/>
                      <a:pt x="0" y="57"/>
                      <a:pt x="3" y="110"/>
                    </a:cubicBezTo>
                    <a:cubicBezTo>
                      <a:pt x="7" y="160"/>
                      <a:pt x="47" y="199"/>
                      <a:pt x="95" y="199"/>
                    </a:cubicBezTo>
                    <a:cubicBezTo>
                      <a:pt x="99" y="199"/>
                      <a:pt x="102" y="199"/>
                      <a:pt x="105" y="198"/>
                    </a:cubicBezTo>
                    <a:cubicBezTo>
                      <a:pt x="172" y="194"/>
                      <a:pt x="239" y="192"/>
                      <a:pt x="306" y="192"/>
                    </a:cubicBezTo>
                    <a:cubicBezTo>
                      <a:pt x="687" y="192"/>
                      <a:pt x="1070" y="261"/>
                      <a:pt x="1425" y="396"/>
                    </a:cubicBezTo>
                    <a:cubicBezTo>
                      <a:pt x="1436" y="400"/>
                      <a:pt x="1447" y="402"/>
                      <a:pt x="1458" y="402"/>
                    </a:cubicBezTo>
                    <a:cubicBezTo>
                      <a:pt x="1497" y="402"/>
                      <a:pt x="1533" y="378"/>
                      <a:pt x="1548" y="341"/>
                    </a:cubicBezTo>
                    <a:cubicBezTo>
                      <a:pt x="1567" y="292"/>
                      <a:pt x="1541" y="237"/>
                      <a:pt x="1493" y="218"/>
                    </a:cubicBezTo>
                    <a:cubicBezTo>
                      <a:pt x="1117" y="75"/>
                      <a:pt x="712" y="1"/>
                      <a:pt x="3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5" name="Google Shape;3135;p29"/>
              <p:cNvSpPr/>
              <p:nvPr/>
            </p:nvSpPr>
            <p:spPr>
              <a:xfrm>
                <a:off x="3566725" y="2047350"/>
                <a:ext cx="33975" cy="7700"/>
              </a:xfrm>
              <a:custGeom>
                <a:avLst/>
                <a:gdLst/>
                <a:ahLst/>
                <a:cxnLst/>
                <a:rect l="l" t="t" r="r" b="b"/>
                <a:pathLst>
                  <a:path w="1359" h="308" extrusionOk="0">
                    <a:moveTo>
                      <a:pt x="1051" y="0"/>
                    </a:moveTo>
                    <a:cubicBezTo>
                      <a:pt x="725" y="0"/>
                      <a:pt x="399" y="41"/>
                      <a:pt x="82" y="120"/>
                    </a:cubicBezTo>
                    <a:cubicBezTo>
                      <a:pt x="31" y="133"/>
                      <a:pt x="0" y="184"/>
                      <a:pt x="12" y="236"/>
                    </a:cubicBezTo>
                    <a:cubicBezTo>
                      <a:pt x="23" y="279"/>
                      <a:pt x="62" y="307"/>
                      <a:pt x="105" y="307"/>
                    </a:cubicBezTo>
                    <a:cubicBezTo>
                      <a:pt x="113" y="307"/>
                      <a:pt x="120" y="306"/>
                      <a:pt x="128" y="305"/>
                    </a:cubicBezTo>
                    <a:cubicBezTo>
                      <a:pt x="432" y="229"/>
                      <a:pt x="742" y="191"/>
                      <a:pt x="1055" y="191"/>
                    </a:cubicBezTo>
                    <a:cubicBezTo>
                      <a:pt x="1122" y="191"/>
                      <a:pt x="1189" y="192"/>
                      <a:pt x="1256" y="196"/>
                    </a:cubicBezTo>
                    <a:cubicBezTo>
                      <a:pt x="1259" y="196"/>
                      <a:pt x="1263" y="196"/>
                      <a:pt x="1266" y="196"/>
                    </a:cubicBezTo>
                    <a:cubicBezTo>
                      <a:pt x="1314" y="196"/>
                      <a:pt x="1354" y="156"/>
                      <a:pt x="1357" y="106"/>
                    </a:cubicBezTo>
                    <a:cubicBezTo>
                      <a:pt x="1359" y="53"/>
                      <a:pt x="1319" y="9"/>
                      <a:pt x="1266" y="6"/>
                    </a:cubicBezTo>
                    <a:cubicBezTo>
                      <a:pt x="1195" y="2"/>
                      <a:pt x="1123" y="0"/>
                      <a:pt x="105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6" name="Google Shape;3136;p29"/>
              <p:cNvSpPr/>
              <p:nvPr/>
            </p:nvSpPr>
            <p:spPr>
              <a:xfrm>
                <a:off x="3617275" y="2044325"/>
                <a:ext cx="15525" cy="6850"/>
              </a:xfrm>
              <a:custGeom>
                <a:avLst/>
                <a:gdLst/>
                <a:ahLst/>
                <a:cxnLst/>
                <a:rect l="l" t="t" r="r" b="b"/>
                <a:pathLst>
                  <a:path w="621" h="274" extrusionOk="0">
                    <a:moveTo>
                      <a:pt x="104" y="0"/>
                    </a:moveTo>
                    <a:cubicBezTo>
                      <a:pt x="60" y="0"/>
                      <a:pt x="20" y="32"/>
                      <a:pt x="11" y="77"/>
                    </a:cubicBezTo>
                    <a:cubicBezTo>
                      <a:pt x="0" y="128"/>
                      <a:pt x="35" y="179"/>
                      <a:pt x="86" y="189"/>
                    </a:cubicBezTo>
                    <a:lnTo>
                      <a:pt x="498" y="272"/>
                    </a:lnTo>
                    <a:cubicBezTo>
                      <a:pt x="505" y="273"/>
                      <a:pt x="510" y="274"/>
                      <a:pt x="517" y="274"/>
                    </a:cubicBezTo>
                    <a:cubicBezTo>
                      <a:pt x="561" y="274"/>
                      <a:pt x="601" y="242"/>
                      <a:pt x="610" y="197"/>
                    </a:cubicBezTo>
                    <a:cubicBezTo>
                      <a:pt x="621" y="145"/>
                      <a:pt x="587" y="95"/>
                      <a:pt x="536" y="85"/>
                    </a:cubicBezTo>
                    <a:lnTo>
                      <a:pt x="123" y="2"/>
                    </a:lnTo>
                    <a:cubicBezTo>
                      <a:pt x="116" y="1"/>
                      <a:pt x="110" y="0"/>
                      <a:pt x="10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7" name="Google Shape;3137;p29"/>
              <p:cNvSpPr/>
              <p:nvPr/>
            </p:nvSpPr>
            <p:spPr>
              <a:xfrm>
                <a:off x="3360625" y="1966025"/>
                <a:ext cx="29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1161" h="521" extrusionOk="0">
                    <a:moveTo>
                      <a:pt x="110" y="0"/>
                    </a:moveTo>
                    <a:cubicBezTo>
                      <a:pt x="75" y="0"/>
                      <a:pt x="42" y="19"/>
                      <a:pt x="24" y="52"/>
                    </a:cubicBezTo>
                    <a:cubicBezTo>
                      <a:pt x="0" y="99"/>
                      <a:pt x="19" y="156"/>
                      <a:pt x="66" y="180"/>
                    </a:cubicBezTo>
                    <a:cubicBezTo>
                      <a:pt x="373" y="338"/>
                      <a:pt x="701" y="452"/>
                      <a:pt x="1039" y="518"/>
                    </a:cubicBezTo>
                    <a:cubicBezTo>
                      <a:pt x="1044" y="520"/>
                      <a:pt x="1051" y="520"/>
                      <a:pt x="1058" y="520"/>
                    </a:cubicBezTo>
                    <a:cubicBezTo>
                      <a:pt x="1102" y="520"/>
                      <a:pt x="1141" y="489"/>
                      <a:pt x="1150" y="444"/>
                    </a:cubicBezTo>
                    <a:cubicBezTo>
                      <a:pt x="1160" y="392"/>
                      <a:pt x="1127" y="341"/>
                      <a:pt x="1075" y="331"/>
                    </a:cubicBezTo>
                    <a:cubicBezTo>
                      <a:pt x="755" y="269"/>
                      <a:pt x="445" y="160"/>
                      <a:pt x="152" y="10"/>
                    </a:cubicBezTo>
                    <a:cubicBezTo>
                      <a:pt x="139" y="3"/>
                      <a:pt x="124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8" name="Google Shape;3138;p29"/>
              <p:cNvSpPr/>
              <p:nvPr/>
            </p:nvSpPr>
            <p:spPr>
              <a:xfrm>
                <a:off x="3443250" y="1986625"/>
                <a:ext cx="32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521" extrusionOk="0">
                    <a:moveTo>
                      <a:pt x="101" y="0"/>
                    </a:moveTo>
                    <a:cubicBezTo>
                      <a:pt x="53" y="0"/>
                      <a:pt x="12" y="36"/>
                      <a:pt x="7" y="85"/>
                    </a:cubicBezTo>
                    <a:cubicBezTo>
                      <a:pt x="0" y="137"/>
                      <a:pt x="38" y="184"/>
                      <a:pt x="90" y="191"/>
                    </a:cubicBezTo>
                    <a:cubicBezTo>
                      <a:pt x="454" y="233"/>
                      <a:pt x="804" y="340"/>
                      <a:pt x="1128" y="510"/>
                    </a:cubicBezTo>
                    <a:cubicBezTo>
                      <a:pt x="1143" y="518"/>
                      <a:pt x="1157" y="521"/>
                      <a:pt x="1172" y="521"/>
                    </a:cubicBezTo>
                    <a:cubicBezTo>
                      <a:pt x="1207" y="521"/>
                      <a:pt x="1240" y="502"/>
                      <a:pt x="1257" y="470"/>
                    </a:cubicBezTo>
                    <a:cubicBezTo>
                      <a:pt x="1281" y="423"/>
                      <a:pt x="1263" y="365"/>
                      <a:pt x="1217" y="341"/>
                    </a:cubicBezTo>
                    <a:cubicBezTo>
                      <a:pt x="871" y="160"/>
                      <a:pt x="499" y="46"/>
                      <a:pt x="112" y="1"/>
                    </a:cubicBezTo>
                    <a:cubicBezTo>
                      <a:pt x="108" y="1"/>
                      <a:pt x="105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9" name="Google Shape;3139;p29"/>
              <p:cNvSpPr/>
              <p:nvPr/>
            </p:nvSpPr>
            <p:spPr>
              <a:xfrm>
                <a:off x="3500950" y="1998975"/>
                <a:ext cx="35125" cy="15125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605" extrusionOk="0">
                    <a:moveTo>
                      <a:pt x="97" y="0"/>
                    </a:moveTo>
                    <a:cubicBezTo>
                      <a:pt x="51" y="0"/>
                      <a:pt x="12" y="36"/>
                      <a:pt x="6" y="84"/>
                    </a:cubicBezTo>
                    <a:cubicBezTo>
                      <a:pt x="0" y="136"/>
                      <a:pt x="37" y="184"/>
                      <a:pt x="90" y="190"/>
                    </a:cubicBezTo>
                    <a:cubicBezTo>
                      <a:pt x="496" y="240"/>
                      <a:pt x="896" y="378"/>
                      <a:pt x="1247" y="590"/>
                    </a:cubicBezTo>
                    <a:cubicBezTo>
                      <a:pt x="1262" y="600"/>
                      <a:pt x="1279" y="604"/>
                      <a:pt x="1295" y="604"/>
                    </a:cubicBezTo>
                    <a:cubicBezTo>
                      <a:pt x="1327" y="604"/>
                      <a:pt x="1359" y="588"/>
                      <a:pt x="1377" y="558"/>
                    </a:cubicBezTo>
                    <a:cubicBezTo>
                      <a:pt x="1405" y="513"/>
                      <a:pt x="1390" y="454"/>
                      <a:pt x="1345" y="428"/>
                    </a:cubicBezTo>
                    <a:cubicBezTo>
                      <a:pt x="972" y="201"/>
                      <a:pt x="546" y="53"/>
                      <a:pt x="112" y="1"/>
                    </a:cubicBezTo>
                    <a:cubicBezTo>
                      <a:pt x="107" y="1"/>
                      <a:pt x="102" y="0"/>
                      <a:pt x="9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0" name="Google Shape;3140;p29"/>
              <p:cNvSpPr/>
              <p:nvPr/>
            </p:nvSpPr>
            <p:spPr>
              <a:xfrm>
                <a:off x="3544100" y="2011200"/>
                <a:ext cx="228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914" h="489" extrusionOk="0">
                    <a:moveTo>
                      <a:pt x="109" y="1"/>
                    </a:moveTo>
                    <a:cubicBezTo>
                      <a:pt x="67" y="1"/>
                      <a:pt x="29" y="26"/>
                      <a:pt x="16" y="68"/>
                    </a:cubicBezTo>
                    <a:cubicBezTo>
                      <a:pt x="1" y="117"/>
                      <a:pt x="29" y="171"/>
                      <a:pt x="78" y="187"/>
                    </a:cubicBezTo>
                    <a:cubicBezTo>
                      <a:pt x="314" y="261"/>
                      <a:pt x="543" y="359"/>
                      <a:pt x="759" y="477"/>
                    </a:cubicBezTo>
                    <a:cubicBezTo>
                      <a:pt x="774" y="485"/>
                      <a:pt x="789" y="488"/>
                      <a:pt x="805" y="488"/>
                    </a:cubicBezTo>
                    <a:cubicBezTo>
                      <a:pt x="839" y="488"/>
                      <a:pt x="871" y="471"/>
                      <a:pt x="888" y="439"/>
                    </a:cubicBezTo>
                    <a:cubicBezTo>
                      <a:pt x="914" y="392"/>
                      <a:pt x="896" y="335"/>
                      <a:pt x="850" y="309"/>
                    </a:cubicBezTo>
                    <a:cubicBezTo>
                      <a:pt x="624" y="186"/>
                      <a:pt x="383" y="83"/>
                      <a:pt x="137" y="5"/>
                    </a:cubicBezTo>
                    <a:cubicBezTo>
                      <a:pt x="127" y="2"/>
                      <a:pt x="118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1" name="Google Shape;3141;p29"/>
              <p:cNvSpPr/>
              <p:nvPr/>
            </p:nvSpPr>
            <p:spPr>
              <a:xfrm>
                <a:off x="3598700" y="2023850"/>
                <a:ext cx="32225" cy="16900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676" extrusionOk="0">
                    <a:moveTo>
                      <a:pt x="106" y="0"/>
                    </a:moveTo>
                    <a:cubicBezTo>
                      <a:pt x="62" y="0"/>
                      <a:pt x="22" y="30"/>
                      <a:pt x="11" y="74"/>
                    </a:cubicBezTo>
                    <a:cubicBezTo>
                      <a:pt x="0" y="126"/>
                      <a:pt x="32" y="177"/>
                      <a:pt x="84" y="188"/>
                    </a:cubicBezTo>
                    <a:cubicBezTo>
                      <a:pt x="456" y="270"/>
                      <a:pt x="816" y="433"/>
                      <a:pt x="1124" y="658"/>
                    </a:cubicBezTo>
                    <a:cubicBezTo>
                      <a:pt x="1142" y="670"/>
                      <a:pt x="1161" y="676"/>
                      <a:pt x="1181" y="676"/>
                    </a:cubicBezTo>
                    <a:cubicBezTo>
                      <a:pt x="1210" y="676"/>
                      <a:pt x="1239" y="662"/>
                      <a:pt x="1258" y="637"/>
                    </a:cubicBezTo>
                    <a:cubicBezTo>
                      <a:pt x="1289" y="594"/>
                      <a:pt x="1279" y="534"/>
                      <a:pt x="1237" y="503"/>
                    </a:cubicBezTo>
                    <a:cubicBezTo>
                      <a:pt x="908" y="264"/>
                      <a:pt x="523" y="90"/>
                      <a:pt x="125" y="2"/>
                    </a:cubicBezTo>
                    <a:cubicBezTo>
                      <a:pt x="119" y="1"/>
                      <a:pt x="112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2" name="Google Shape;3142;p29"/>
              <p:cNvSpPr/>
              <p:nvPr/>
            </p:nvSpPr>
            <p:spPr>
              <a:xfrm>
                <a:off x="3661625" y="2062934"/>
                <a:ext cx="2280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912" h="398" extrusionOk="0">
                    <a:moveTo>
                      <a:pt x="103" y="1"/>
                    </a:moveTo>
                    <a:cubicBezTo>
                      <a:pt x="57" y="1"/>
                      <a:pt x="17" y="34"/>
                      <a:pt x="9" y="80"/>
                    </a:cubicBezTo>
                    <a:cubicBezTo>
                      <a:pt x="0" y="132"/>
                      <a:pt x="35" y="181"/>
                      <a:pt x="86" y="190"/>
                    </a:cubicBezTo>
                    <a:cubicBezTo>
                      <a:pt x="319" y="229"/>
                      <a:pt x="548" y="296"/>
                      <a:pt x="765" y="389"/>
                    </a:cubicBezTo>
                    <a:cubicBezTo>
                      <a:pt x="778" y="395"/>
                      <a:pt x="791" y="397"/>
                      <a:pt x="803" y="397"/>
                    </a:cubicBezTo>
                    <a:cubicBezTo>
                      <a:pt x="840" y="397"/>
                      <a:pt x="876" y="376"/>
                      <a:pt x="891" y="340"/>
                    </a:cubicBezTo>
                    <a:cubicBezTo>
                      <a:pt x="911" y="291"/>
                      <a:pt x="889" y="235"/>
                      <a:pt x="840" y="215"/>
                    </a:cubicBezTo>
                    <a:cubicBezTo>
                      <a:pt x="610" y="115"/>
                      <a:pt x="367" y="44"/>
                      <a:pt x="118" y="2"/>
                    </a:cubicBezTo>
                    <a:cubicBezTo>
                      <a:pt x="113" y="1"/>
                      <a:pt x="108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3" name="Google Shape;3143;p29"/>
              <p:cNvSpPr/>
              <p:nvPr/>
            </p:nvSpPr>
            <p:spPr>
              <a:xfrm>
                <a:off x="3373975" y="1720850"/>
                <a:ext cx="10450" cy="2027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811" extrusionOk="0">
                    <a:moveTo>
                      <a:pt x="108" y="0"/>
                    </a:moveTo>
                    <a:cubicBezTo>
                      <a:pt x="98" y="0"/>
                      <a:pt x="88" y="2"/>
                      <a:pt x="78" y="6"/>
                    </a:cubicBezTo>
                    <a:cubicBezTo>
                      <a:pt x="28" y="21"/>
                      <a:pt x="0" y="75"/>
                      <a:pt x="17" y="126"/>
                    </a:cubicBezTo>
                    <a:lnTo>
                      <a:pt x="220" y="744"/>
                    </a:lnTo>
                    <a:cubicBezTo>
                      <a:pt x="233" y="784"/>
                      <a:pt x="271" y="810"/>
                      <a:pt x="310" y="810"/>
                    </a:cubicBezTo>
                    <a:cubicBezTo>
                      <a:pt x="320" y="810"/>
                      <a:pt x="330" y="808"/>
                      <a:pt x="340" y="805"/>
                    </a:cubicBezTo>
                    <a:cubicBezTo>
                      <a:pt x="390" y="788"/>
                      <a:pt x="418" y="735"/>
                      <a:pt x="401" y="684"/>
                    </a:cubicBezTo>
                    <a:lnTo>
                      <a:pt x="198" y="66"/>
                    </a:lnTo>
                    <a:cubicBezTo>
                      <a:pt x="185" y="26"/>
                      <a:pt x="14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4" name="Google Shape;3144;p29"/>
              <p:cNvSpPr/>
              <p:nvPr/>
            </p:nvSpPr>
            <p:spPr>
              <a:xfrm>
                <a:off x="3386175" y="1754925"/>
                <a:ext cx="19000" cy="28425"/>
              </a:xfrm>
              <a:custGeom>
                <a:avLst/>
                <a:gdLst/>
                <a:ahLst/>
                <a:cxnLst/>
                <a:rect l="l" t="t" r="r" b="b"/>
                <a:pathLst>
                  <a:path w="760" h="1137" extrusionOk="0">
                    <a:moveTo>
                      <a:pt x="110" y="1"/>
                    </a:moveTo>
                    <a:cubicBezTo>
                      <a:pt x="93" y="1"/>
                      <a:pt x="77" y="5"/>
                      <a:pt x="62" y="14"/>
                    </a:cubicBezTo>
                    <a:cubicBezTo>
                      <a:pt x="16" y="39"/>
                      <a:pt x="0" y="98"/>
                      <a:pt x="27" y="143"/>
                    </a:cubicBezTo>
                    <a:lnTo>
                      <a:pt x="568" y="1088"/>
                    </a:lnTo>
                    <a:cubicBezTo>
                      <a:pt x="585" y="1119"/>
                      <a:pt x="617" y="1136"/>
                      <a:pt x="650" y="1136"/>
                    </a:cubicBezTo>
                    <a:cubicBezTo>
                      <a:pt x="667" y="1136"/>
                      <a:pt x="682" y="1132"/>
                      <a:pt x="698" y="1123"/>
                    </a:cubicBezTo>
                    <a:cubicBezTo>
                      <a:pt x="743" y="1098"/>
                      <a:pt x="760" y="1039"/>
                      <a:pt x="733" y="993"/>
                    </a:cubicBezTo>
                    <a:lnTo>
                      <a:pt x="192" y="49"/>
                    </a:lnTo>
                    <a:cubicBezTo>
                      <a:pt x="175" y="18"/>
                      <a:pt x="142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5" name="Google Shape;3145;p29"/>
              <p:cNvSpPr/>
              <p:nvPr/>
            </p:nvSpPr>
            <p:spPr>
              <a:xfrm>
                <a:off x="3412425" y="1796000"/>
                <a:ext cx="16500" cy="19300"/>
              </a:xfrm>
              <a:custGeom>
                <a:avLst/>
                <a:gdLst/>
                <a:ahLst/>
                <a:cxnLst/>
                <a:rect l="l" t="t" r="r" b="b"/>
                <a:pathLst>
                  <a:path w="660" h="772" extrusionOk="0">
                    <a:moveTo>
                      <a:pt x="103" y="1"/>
                    </a:moveTo>
                    <a:cubicBezTo>
                      <a:pt x="97" y="1"/>
                      <a:pt x="92" y="1"/>
                      <a:pt x="86" y="2"/>
                    </a:cubicBezTo>
                    <a:cubicBezTo>
                      <a:pt x="34" y="11"/>
                      <a:pt x="0" y="61"/>
                      <a:pt x="9" y="113"/>
                    </a:cubicBezTo>
                    <a:cubicBezTo>
                      <a:pt x="59" y="394"/>
                      <a:pt x="251" y="643"/>
                      <a:pt x="510" y="763"/>
                    </a:cubicBezTo>
                    <a:cubicBezTo>
                      <a:pt x="523" y="768"/>
                      <a:pt x="537" y="772"/>
                      <a:pt x="550" y="772"/>
                    </a:cubicBezTo>
                    <a:cubicBezTo>
                      <a:pt x="586" y="772"/>
                      <a:pt x="620" y="751"/>
                      <a:pt x="637" y="716"/>
                    </a:cubicBezTo>
                    <a:cubicBezTo>
                      <a:pt x="659" y="668"/>
                      <a:pt x="638" y="612"/>
                      <a:pt x="591" y="590"/>
                    </a:cubicBezTo>
                    <a:cubicBezTo>
                      <a:pt x="386" y="496"/>
                      <a:pt x="236" y="300"/>
                      <a:pt x="197" y="80"/>
                    </a:cubicBezTo>
                    <a:cubicBezTo>
                      <a:pt x="189" y="33"/>
                      <a:pt x="149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6" name="Google Shape;3146;p29"/>
              <p:cNvSpPr/>
              <p:nvPr/>
            </p:nvSpPr>
            <p:spPr>
              <a:xfrm>
                <a:off x="3438925" y="1835175"/>
                <a:ext cx="18825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753" h="893" extrusionOk="0">
                    <a:moveTo>
                      <a:pt x="110" y="0"/>
                    </a:moveTo>
                    <a:cubicBezTo>
                      <a:pt x="98" y="0"/>
                      <a:pt x="86" y="2"/>
                      <a:pt x="74" y="7"/>
                    </a:cubicBezTo>
                    <a:cubicBezTo>
                      <a:pt x="25" y="27"/>
                      <a:pt x="1" y="82"/>
                      <a:pt x="21" y="131"/>
                    </a:cubicBezTo>
                    <a:cubicBezTo>
                      <a:pt x="139" y="426"/>
                      <a:pt x="334" y="682"/>
                      <a:pt x="587" y="873"/>
                    </a:cubicBezTo>
                    <a:cubicBezTo>
                      <a:pt x="605" y="886"/>
                      <a:pt x="625" y="893"/>
                      <a:pt x="644" y="893"/>
                    </a:cubicBezTo>
                    <a:cubicBezTo>
                      <a:pt x="673" y="893"/>
                      <a:pt x="702" y="879"/>
                      <a:pt x="721" y="854"/>
                    </a:cubicBezTo>
                    <a:cubicBezTo>
                      <a:pt x="753" y="812"/>
                      <a:pt x="744" y="752"/>
                      <a:pt x="702" y="721"/>
                    </a:cubicBezTo>
                    <a:cubicBezTo>
                      <a:pt x="477" y="550"/>
                      <a:pt x="303" y="322"/>
                      <a:pt x="199" y="60"/>
                    </a:cubicBezTo>
                    <a:cubicBezTo>
                      <a:pt x="183" y="23"/>
                      <a:pt x="148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7" name="Google Shape;3147;p29"/>
              <p:cNvSpPr/>
              <p:nvPr/>
            </p:nvSpPr>
            <p:spPr>
              <a:xfrm>
                <a:off x="3471975" y="1882550"/>
                <a:ext cx="25950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1038" h="892" extrusionOk="0">
                    <a:moveTo>
                      <a:pt x="106" y="1"/>
                    </a:moveTo>
                    <a:cubicBezTo>
                      <a:pt x="82" y="1"/>
                      <a:pt x="58" y="10"/>
                      <a:pt x="40" y="28"/>
                    </a:cubicBezTo>
                    <a:cubicBezTo>
                      <a:pt x="1" y="64"/>
                      <a:pt x="0" y="125"/>
                      <a:pt x="37" y="162"/>
                    </a:cubicBezTo>
                    <a:cubicBezTo>
                      <a:pt x="292" y="426"/>
                      <a:pt x="574" y="666"/>
                      <a:pt x="876" y="875"/>
                    </a:cubicBezTo>
                    <a:cubicBezTo>
                      <a:pt x="892" y="886"/>
                      <a:pt x="911" y="892"/>
                      <a:pt x="930" y="892"/>
                    </a:cubicBezTo>
                    <a:cubicBezTo>
                      <a:pt x="961" y="892"/>
                      <a:pt x="990" y="878"/>
                      <a:pt x="1008" y="851"/>
                    </a:cubicBezTo>
                    <a:cubicBezTo>
                      <a:pt x="1038" y="808"/>
                      <a:pt x="1028" y="748"/>
                      <a:pt x="985" y="719"/>
                    </a:cubicBezTo>
                    <a:cubicBezTo>
                      <a:pt x="692" y="517"/>
                      <a:pt x="421" y="285"/>
                      <a:pt x="175" y="30"/>
                    </a:cubicBezTo>
                    <a:cubicBezTo>
                      <a:pt x="156" y="11"/>
                      <a:pt x="131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8" name="Google Shape;3148;p29"/>
              <p:cNvSpPr/>
              <p:nvPr/>
            </p:nvSpPr>
            <p:spPr>
              <a:xfrm>
                <a:off x="3504900" y="1917600"/>
                <a:ext cx="19800" cy="19275"/>
              </a:xfrm>
              <a:custGeom>
                <a:avLst/>
                <a:gdLst/>
                <a:ahLst/>
                <a:cxnLst/>
                <a:rect l="l" t="t" r="r" b="b"/>
                <a:pathLst>
                  <a:path w="792" h="771" extrusionOk="0">
                    <a:moveTo>
                      <a:pt x="109" y="0"/>
                    </a:moveTo>
                    <a:cubicBezTo>
                      <a:pt x="93" y="0"/>
                      <a:pt x="78" y="4"/>
                      <a:pt x="63" y="12"/>
                    </a:cubicBezTo>
                    <a:cubicBezTo>
                      <a:pt x="17" y="37"/>
                      <a:pt x="0" y="95"/>
                      <a:pt x="26" y="141"/>
                    </a:cubicBezTo>
                    <a:cubicBezTo>
                      <a:pt x="169" y="400"/>
                      <a:pt x="380" y="613"/>
                      <a:pt x="636" y="758"/>
                    </a:cubicBezTo>
                    <a:cubicBezTo>
                      <a:pt x="650" y="767"/>
                      <a:pt x="667" y="770"/>
                      <a:pt x="682" y="770"/>
                    </a:cubicBezTo>
                    <a:cubicBezTo>
                      <a:pt x="716" y="770"/>
                      <a:pt x="749" y="754"/>
                      <a:pt x="765" y="723"/>
                    </a:cubicBezTo>
                    <a:cubicBezTo>
                      <a:pt x="792" y="677"/>
                      <a:pt x="776" y="619"/>
                      <a:pt x="730" y="593"/>
                    </a:cubicBezTo>
                    <a:cubicBezTo>
                      <a:pt x="505" y="464"/>
                      <a:pt x="318" y="276"/>
                      <a:pt x="192" y="48"/>
                    </a:cubicBezTo>
                    <a:cubicBezTo>
                      <a:pt x="175" y="18"/>
                      <a:pt x="142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9" name="Google Shape;3149;p29"/>
              <p:cNvSpPr/>
              <p:nvPr/>
            </p:nvSpPr>
            <p:spPr>
              <a:xfrm>
                <a:off x="3539825" y="1958925"/>
                <a:ext cx="18725" cy="16200"/>
              </a:xfrm>
              <a:custGeom>
                <a:avLst/>
                <a:gdLst/>
                <a:ahLst/>
                <a:cxnLst/>
                <a:rect l="l" t="t" r="r" b="b"/>
                <a:pathLst>
                  <a:path w="749" h="648" extrusionOk="0">
                    <a:moveTo>
                      <a:pt x="108" y="1"/>
                    </a:moveTo>
                    <a:cubicBezTo>
                      <a:pt x="81" y="1"/>
                      <a:pt x="54" y="12"/>
                      <a:pt x="35" y="35"/>
                    </a:cubicBezTo>
                    <a:cubicBezTo>
                      <a:pt x="1" y="75"/>
                      <a:pt x="5" y="134"/>
                      <a:pt x="46" y="168"/>
                    </a:cubicBezTo>
                    <a:lnTo>
                      <a:pt x="579" y="624"/>
                    </a:lnTo>
                    <a:cubicBezTo>
                      <a:pt x="597" y="640"/>
                      <a:pt x="619" y="647"/>
                      <a:pt x="641" y="647"/>
                    </a:cubicBezTo>
                    <a:cubicBezTo>
                      <a:pt x="668" y="647"/>
                      <a:pt x="695" y="635"/>
                      <a:pt x="714" y="614"/>
                    </a:cubicBezTo>
                    <a:cubicBezTo>
                      <a:pt x="748" y="573"/>
                      <a:pt x="743" y="514"/>
                      <a:pt x="703" y="480"/>
                    </a:cubicBezTo>
                    <a:lnTo>
                      <a:pt x="170" y="24"/>
                    </a:lnTo>
                    <a:cubicBezTo>
                      <a:pt x="152" y="8"/>
                      <a:pt x="130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0" name="Google Shape;3150;p29"/>
              <p:cNvSpPr/>
              <p:nvPr/>
            </p:nvSpPr>
            <p:spPr>
              <a:xfrm>
                <a:off x="3580050" y="1990850"/>
                <a:ext cx="22950" cy="14925"/>
              </a:xfrm>
              <a:custGeom>
                <a:avLst/>
                <a:gdLst/>
                <a:ahLst/>
                <a:cxnLst/>
                <a:rect l="l" t="t" r="r" b="b"/>
                <a:pathLst>
                  <a:path w="918" h="597" extrusionOk="0">
                    <a:moveTo>
                      <a:pt x="106" y="0"/>
                    </a:moveTo>
                    <a:cubicBezTo>
                      <a:pt x="80" y="0"/>
                      <a:pt x="55" y="10"/>
                      <a:pt x="37" y="31"/>
                    </a:cubicBezTo>
                    <a:cubicBezTo>
                      <a:pt x="0" y="70"/>
                      <a:pt x="2" y="130"/>
                      <a:pt x="41" y="166"/>
                    </a:cubicBezTo>
                    <a:cubicBezTo>
                      <a:pt x="252" y="361"/>
                      <a:pt x="509" y="509"/>
                      <a:pt x="784" y="592"/>
                    </a:cubicBezTo>
                    <a:cubicBezTo>
                      <a:pt x="793" y="595"/>
                      <a:pt x="803" y="597"/>
                      <a:pt x="812" y="597"/>
                    </a:cubicBezTo>
                    <a:cubicBezTo>
                      <a:pt x="852" y="596"/>
                      <a:pt x="890" y="569"/>
                      <a:pt x="902" y="528"/>
                    </a:cubicBezTo>
                    <a:cubicBezTo>
                      <a:pt x="918" y="479"/>
                      <a:pt x="890" y="425"/>
                      <a:pt x="839" y="409"/>
                    </a:cubicBezTo>
                    <a:cubicBezTo>
                      <a:pt x="592" y="334"/>
                      <a:pt x="361" y="202"/>
                      <a:pt x="171" y="26"/>
                    </a:cubicBezTo>
                    <a:cubicBezTo>
                      <a:pt x="152" y="9"/>
                      <a:pt x="129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1" name="Google Shape;3151;p29"/>
              <p:cNvSpPr/>
              <p:nvPr/>
            </p:nvSpPr>
            <p:spPr>
              <a:xfrm>
                <a:off x="3677925" y="2042250"/>
                <a:ext cx="26025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522" extrusionOk="0">
                    <a:moveTo>
                      <a:pt x="110" y="0"/>
                    </a:moveTo>
                    <a:cubicBezTo>
                      <a:pt x="76" y="0"/>
                      <a:pt x="43" y="19"/>
                      <a:pt x="26" y="51"/>
                    </a:cubicBezTo>
                    <a:cubicBezTo>
                      <a:pt x="1" y="97"/>
                      <a:pt x="18" y="156"/>
                      <a:pt x="66" y="180"/>
                    </a:cubicBezTo>
                    <a:cubicBezTo>
                      <a:pt x="333" y="323"/>
                      <a:pt x="617" y="435"/>
                      <a:pt x="908" y="518"/>
                    </a:cubicBezTo>
                    <a:cubicBezTo>
                      <a:pt x="917" y="520"/>
                      <a:pt x="926" y="521"/>
                      <a:pt x="935" y="521"/>
                    </a:cubicBezTo>
                    <a:cubicBezTo>
                      <a:pt x="976" y="521"/>
                      <a:pt x="1014" y="494"/>
                      <a:pt x="1026" y="452"/>
                    </a:cubicBezTo>
                    <a:cubicBezTo>
                      <a:pt x="1041" y="401"/>
                      <a:pt x="1011" y="348"/>
                      <a:pt x="960" y="334"/>
                    </a:cubicBezTo>
                    <a:cubicBezTo>
                      <a:pt x="682" y="255"/>
                      <a:pt x="410" y="147"/>
                      <a:pt x="154" y="11"/>
                    </a:cubicBezTo>
                    <a:cubicBezTo>
                      <a:pt x="140" y="4"/>
                      <a:pt x="125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2" name="Google Shape;3152;p29"/>
              <p:cNvSpPr/>
              <p:nvPr/>
            </p:nvSpPr>
            <p:spPr>
              <a:xfrm>
                <a:off x="3624400" y="2016525"/>
                <a:ext cx="22900" cy="14050"/>
              </a:xfrm>
              <a:custGeom>
                <a:avLst/>
                <a:gdLst/>
                <a:ahLst/>
                <a:cxnLst/>
                <a:rect l="l" t="t" r="r" b="b"/>
                <a:pathLst>
                  <a:path w="916" h="562" extrusionOk="0">
                    <a:moveTo>
                      <a:pt x="108" y="0"/>
                    </a:moveTo>
                    <a:cubicBezTo>
                      <a:pt x="79" y="0"/>
                      <a:pt x="51" y="13"/>
                      <a:pt x="32" y="37"/>
                    </a:cubicBezTo>
                    <a:cubicBezTo>
                      <a:pt x="0" y="78"/>
                      <a:pt x="8" y="138"/>
                      <a:pt x="49" y="170"/>
                    </a:cubicBezTo>
                    <a:cubicBezTo>
                      <a:pt x="268" y="343"/>
                      <a:pt x="515" y="473"/>
                      <a:pt x="781" y="556"/>
                    </a:cubicBezTo>
                    <a:cubicBezTo>
                      <a:pt x="789" y="559"/>
                      <a:pt x="799" y="560"/>
                      <a:pt x="809" y="560"/>
                    </a:cubicBezTo>
                    <a:lnTo>
                      <a:pt x="808" y="561"/>
                    </a:lnTo>
                    <a:cubicBezTo>
                      <a:pt x="849" y="561"/>
                      <a:pt x="887" y="535"/>
                      <a:pt x="900" y="494"/>
                    </a:cubicBezTo>
                    <a:cubicBezTo>
                      <a:pt x="915" y="444"/>
                      <a:pt x="888" y="390"/>
                      <a:pt x="837" y="375"/>
                    </a:cubicBezTo>
                    <a:cubicBezTo>
                      <a:pt x="593" y="297"/>
                      <a:pt x="368" y="178"/>
                      <a:pt x="167" y="20"/>
                    </a:cubicBezTo>
                    <a:cubicBezTo>
                      <a:pt x="149" y="7"/>
                      <a:pt x="12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3" name="Google Shape;3153;p29"/>
              <p:cNvSpPr/>
              <p:nvPr/>
            </p:nvSpPr>
            <p:spPr>
              <a:xfrm>
                <a:off x="3386675" y="1715575"/>
                <a:ext cx="41250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1650" h="564" extrusionOk="0">
                    <a:moveTo>
                      <a:pt x="97" y="0"/>
                    </a:moveTo>
                    <a:cubicBezTo>
                      <a:pt x="46" y="0"/>
                      <a:pt x="5" y="40"/>
                      <a:pt x="2" y="90"/>
                    </a:cubicBezTo>
                    <a:cubicBezTo>
                      <a:pt x="0" y="143"/>
                      <a:pt x="40" y="188"/>
                      <a:pt x="93" y="190"/>
                    </a:cubicBezTo>
                    <a:cubicBezTo>
                      <a:pt x="576" y="217"/>
                      <a:pt x="1063" y="342"/>
                      <a:pt x="1499" y="553"/>
                    </a:cubicBezTo>
                    <a:cubicBezTo>
                      <a:pt x="1512" y="560"/>
                      <a:pt x="1527" y="563"/>
                      <a:pt x="1541" y="563"/>
                    </a:cubicBezTo>
                    <a:cubicBezTo>
                      <a:pt x="1576" y="563"/>
                      <a:pt x="1611" y="543"/>
                      <a:pt x="1627" y="509"/>
                    </a:cubicBezTo>
                    <a:cubicBezTo>
                      <a:pt x="1649" y="462"/>
                      <a:pt x="1629" y="405"/>
                      <a:pt x="1582" y="382"/>
                    </a:cubicBezTo>
                    <a:cubicBezTo>
                      <a:pt x="1124" y="160"/>
                      <a:pt x="612" y="28"/>
                      <a:pt x="103" y="0"/>
                    </a:cubicBezTo>
                    <a:cubicBezTo>
                      <a:pt x="101" y="0"/>
                      <a:pt x="99" y="0"/>
                      <a:pt x="9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4" name="Google Shape;3154;p29"/>
              <p:cNvSpPr/>
              <p:nvPr/>
            </p:nvSpPr>
            <p:spPr>
              <a:xfrm>
                <a:off x="3447225" y="1738325"/>
                <a:ext cx="2802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687" extrusionOk="0">
                    <a:moveTo>
                      <a:pt x="106" y="1"/>
                    </a:moveTo>
                    <a:cubicBezTo>
                      <a:pt x="66" y="1"/>
                      <a:pt x="30" y="26"/>
                      <a:pt x="17" y="65"/>
                    </a:cubicBezTo>
                    <a:cubicBezTo>
                      <a:pt x="0" y="115"/>
                      <a:pt x="27" y="169"/>
                      <a:pt x="76" y="186"/>
                    </a:cubicBezTo>
                    <a:cubicBezTo>
                      <a:pt x="394" y="296"/>
                      <a:pt x="690" y="457"/>
                      <a:pt x="954" y="666"/>
                    </a:cubicBezTo>
                    <a:cubicBezTo>
                      <a:pt x="972" y="679"/>
                      <a:pt x="992" y="685"/>
                      <a:pt x="1013" y="685"/>
                    </a:cubicBezTo>
                    <a:lnTo>
                      <a:pt x="1013" y="686"/>
                    </a:lnTo>
                    <a:cubicBezTo>
                      <a:pt x="1042" y="686"/>
                      <a:pt x="1070" y="673"/>
                      <a:pt x="1089" y="650"/>
                    </a:cubicBezTo>
                    <a:cubicBezTo>
                      <a:pt x="1121" y="608"/>
                      <a:pt x="1114" y="548"/>
                      <a:pt x="1073" y="515"/>
                    </a:cubicBezTo>
                    <a:cubicBezTo>
                      <a:pt x="792" y="293"/>
                      <a:pt x="477" y="122"/>
                      <a:pt x="138" y="6"/>
                    </a:cubicBezTo>
                    <a:cubicBezTo>
                      <a:pt x="127" y="3"/>
                      <a:pt x="117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5" name="Google Shape;3155;p29"/>
              <p:cNvSpPr/>
              <p:nvPr/>
            </p:nvSpPr>
            <p:spPr>
              <a:xfrm>
                <a:off x="3495600" y="1766125"/>
                <a:ext cx="31175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934" extrusionOk="0">
                    <a:moveTo>
                      <a:pt x="108" y="1"/>
                    </a:moveTo>
                    <a:cubicBezTo>
                      <a:pt x="77" y="1"/>
                      <a:pt x="46" y="17"/>
                      <a:pt x="28" y="46"/>
                    </a:cubicBezTo>
                    <a:cubicBezTo>
                      <a:pt x="0" y="90"/>
                      <a:pt x="13" y="149"/>
                      <a:pt x="58" y="177"/>
                    </a:cubicBezTo>
                    <a:cubicBezTo>
                      <a:pt x="412" y="401"/>
                      <a:pt x="756" y="649"/>
                      <a:pt x="1079" y="912"/>
                    </a:cubicBezTo>
                    <a:cubicBezTo>
                      <a:pt x="1096" y="927"/>
                      <a:pt x="1117" y="933"/>
                      <a:pt x="1138" y="933"/>
                    </a:cubicBezTo>
                    <a:cubicBezTo>
                      <a:pt x="1167" y="933"/>
                      <a:pt x="1194" y="922"/>
                      <a:pt x="1212" y="899"/>
                    </a:cubicBezTo>
                    <a:cubicBezTo>
                      <a:pt x="1247" y="858"/>
                      <a:pt x="1240" y="798"/>
                      <a:pt x="1199" y="765"/>
                    </a:cubicBezTo>
                    <a:cubicBezTo>
                      <a:pt x="870" y="496"/>
                      <a:pt x="520" y="243"/>
                      <a:pt x="159" y="16"/>
                    </a:cubicBezTo>
                    <a:cubicBezTo>
                      <a:pt x="143" y="6"/>
                      <a:pt x="126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6" name="Google Shape;3156;p29"/>
              <p:cNvSpPr/>
              <p:nvPr/>
            </p:nvSpPr>
            <p:spPr>
              <a:xfrm>
                <a:off x="3546075" y="1801200"/>
                <a:ext cx="33375" cy="26225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1049" extrusionOk="0">
                    <a:moveTo>
                      <a:pt x="108" y="1"/>
                    </a:moveTo>
                    <a:cubicBezTo>
                      <a:pt x="79" y="1"/>
                      <a:pt x="51" y="14"/>
                      <a:pt x="32" y="38"/>
                    </a:cubicBezTo>
                    <a:cubicBezTo>
                      <a:pt x="0" y="80"/>
                      <a:pt x="8" y="140"/>
                      <a:pt x="50" y="172"/>
                    </a:cubicBezTo>
                    <a:lnTo>
                      <a:pt x="1169" y="1028"/>
                    </a:lnTo>
                    <a:cubicBezTo>
                      <a:pt x="1187" y="1042"/>
                      <a:pt x="1207" y="1048"/>
                      <a:pt x="1227" y="1048"/>
                    </a:cubicBezTo>
                    <a:cubicBezTo>
                      <a:pt x="1255" y="1048"/>
                      <a:pt x="1284" y="1036"/>
                      <a:pt x="1303" y="1011"/>
                    </a:cubicBezTo>
                    <a:cubicBezTo>
                      <a:pt x="1335" y="970"/>
                      <a:pt x="1327" y="909"/>
                      <a:pt x="1285" y="877"/>
                    </a:cubicBezTo>
                    <a:lnTo>
                      <a:pt x="166" y="21"/>
                    </a:lnTo>
                    <a:cubicBezTo>
                      <a:pt x="148" y="7"/>
                      <a:pt x="128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7" name="Google Shape;3157;p29"/>
              <p:cNvSpPr/>
              <p:nvPr/>
            </p:nvSpPr>
            <p:spPr>
              <a:xfrm>
                <a:off x="3602750" y="1842375"/>
                <a:ext cx="3525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1410" h="1140" extrusionOk="0">
                    <a:moveTo>
                      <a:pt x="109" y="1"/>
                    </a:moveTo>
                    <a:cubicBezTo>
                      <a:pt x="78" y="1"/>
                      <a:pt x="47" y="16"/>
                      <a:pt x="29" y="44"/>
                    </a:cubicBezTo>
                    <a:cubicBezTo>
                      <a:pt x="1" y="87"/>
                      <a:pt x="12" y="146"/>
                      <a:pt x="56" y="175"/>
                    </a:cubicBezTo>
                    <a:cubicBezTo>
                      <a:pt x="474" y="454"/>
                      <a:pt x="872" y="770"/>
                      <a:pt x="1238" y="1113"/>
                    </a:cubicBezTo>
                    <a:cubicBezTo>
                      <a:pt x="1257" y="1131"/>
                      <a:pt x="1280" y="1140"/>
                      <a:pt x="1303" y="1140"/>
                    </a:cubicBezTo>
                    <a:lnTo>
                      <a:pt x="1303" y="1139"/>
                    </a:lnTo>
                    <a:cubicBezTo>
                      <a:pt x="1329" y="1139"/>
                      <a:pt x="1354" y="1129"/>
                      <a:pt x="1373" y="1109"/>
                    </a:cubicBezTo>
                    <a:cubicBezTo>
                      <a:pt x="1409" y="1070"/>
                      <a:pt x="1407" y="1011"/>
                      <a:pt x="1368" y="974"/>
                    </a:cubicBezTo>
                    <a:cubicBezTo>
                      <a:pt x="995" y="624"/>
                      <a:pt x="589" y="302"/>
                      <a:pt x="162" y="17"/>
                    </a:cubicBezTo>
                    <a:cubicBezTo>
                      <a:pt x="145" y="6"/>
                      <a:pt x="127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8" name="Google Shape;3158;p29"/>
              <p:cNvSpPr/>
              <p:nvPr/>
            </p:nvSpPr>
            <p:spPr>
              <a:xfrm>
                <a:off x="3649875" y="1892175"/>
                <a:ext cx="23425" cy="237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50" extrusionOk="0">
                    <a:moveTo>
                      <a:pt x="105" y="0"/>
                    </a:moveTo>
                    <a:cubicBezTo>
                      <a:pt x="82" y="0"/>
                      <a:pt x="58" y="9"/>
                      <a:pt x="40" y="27"/>
                    </a:cubicBezTo>
                    <a:cubicBezTo>
                      <a:pt x="1" y="63"/>
                      <a:pt x="0" y="124"/>
                      <a:pt x="37" y="161"/>
                    </a:cubicBezTo>
                    <a:lnTo>
                      <a:pt x="763" y="920"/>
                    </a:lnTo>
                    <a:cubicBezTo>
                      <a:pt x="782" y="940"/>
                      <a:pt x="806" y="950"/>
                      <a:pt x="831" y="950"/>
                    </a:cubicBezTo>
                    <a:cubicBezTo>
                      <a:pt x="855" y="950"/>
                      <a:pt x="879" y="941"/>
                      <a:pt x="898" y="923"/>
                    </a:cubicBezTo>
                    <a:cubicBezTo>
                      <a:pt x="935" y="887"/>
                      <a:pt x="936" y="826"/>
                      <a:pt x="900" y="788"/>
                    </a:cubicBezTo>
                    <a:lnTo>
                      <a:pt x="175" y="30"/>
                    </a:lnTo>
                    <a:cubicBezTo>
                      <a:pt x="156" y="10"/>
                      <a:pt x="131" y="0"/>
                      <a:pt x="10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9" name="Google Shape;3159;p29"/>
              <p:cNvSpPr/>
              <p:nvPr/>
            </p:nvSpPr>
            <p:spPr>
              <a:xfrm>
                <a:off x="3685100" y="1931075"/>
                <a:ext cx="30300" cy="26250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050" extrusionOk="0">
                    <a:moveTo>
                      <a:pt x="109" y="1"/>
                    </a:moveTo>
                    <a:cubicBezTo>
                      <a:pt x="77" y="1"/>
                      <a:pt x="46" y="17"/>
                      <a:pt x="28" y="46"/>
                    </a:cubicBezTo>
                    <a:cubicBezTo>
                      <a:pt x="1" y="90"/>
                      <a:pt x="14" y="149"/>
                      <a:pt x="59" y="177"/>
                    </a:cubicBezTo>
                    <a:cubicBezTo>
                      <a:pt x="426" y="405"/>
                      <a:pt x="754" y="687"/>
                      <a:pt x="1033" y="1016"/>
                    </a:cubicBezTo>
                    <a:cubicBezTo>
                      <a:pt x="1052" y="1038"/>
                      <a:pt x="1078" y="1049"/>
                      <a:pt x="1105" y="1049"/>
                    </a:cubicBezTo>
                    <a:cubicBezTo>
                      <a:pt x="1127" y="1049"/>
                      <a:pt x="1149" y="1042"/>
                      <a:pt x="1167" y="1026"/>
                    </a:cubicBezTo>
                    <a:cubicBezTo>
                      <a:pt x="1207" y="992"/>
                      <a:pt x="1212" y="932"/>
                      <a:pt x="1178" y="893"/>
                    </a:cubicBezTo>
                    <a:cubicBezTo>
                      <a:pt x="886" y="548"/>
                      <a:pt x="543" y="254"/>
                      <a:pt x="160" y="15"/>
                    </a:cubicBezTo>
                    <a:cubicBezTo>
                      <a:pt x="144" y="5"/>
                      <a:pt x="126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0" name="Google Shape;3160;p29"/>
              <p:cNvSpPr/>
              <p:nvPr/>
            </p:nvSpPr>
            <p:spPr>
              <a:xfrm>
                <a:off x="3731500" y="1985650"/>
                <a:ext cx="19725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789" h="852" extrusionOk="0">
                    <a:moveTo>
                      <a:pt x="107" y="1"/>
                    </a:moveTo>
                    <a:cubicBezTo>
                      <a:pt x="85" y="1"/>
                      <a:pt x="62" y="9"/>
                      <a:pt x="45" y="24"/>
                    </a:cubicBezTo>
                    <a:cubicBezTo>
                      <a:pt x="5" y="59"/>
                      <a:pt x="0" y="119"/>
                      <a:pt x="35" y="159"/>
                    </a:cubicBezTo>
                    <a:lnTo>
                      <a:pt x="611" y="819"/>
                    </a:lnTo>
                    <a:cubicBezTo>
                      <a:pt x="630" y="840"/>
                      <a:pt x="656" y="851"/>
                      <a:pt x="683" y="851"/>
                    </a:cubicBezTo>
                    <a:cubicBezTo>
                      <a:pt x="705" y="851"/>
                      <a:pt x="727" y="844"/>
                      <a:pt x="746" y="828"/>
                    </a:cubicBezTo>
                    <a:cubicBezTo>
                      <a:pt x="785" y="794"/>
                      <a:pt x="789" y="733"/>
                      <a:pt x="754" y="693"/>
                    </a:cubicBezTo>
                    <a:lnTo>
                      <a:pt x="178" y="33"/>
                    </a:lnTo>
                    <a:cubicBezTo>
                      <a:pt x="160" y="12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1" name="Google Shape;3161;p29"/>
              <p:cNvSpPr/>
              <p:nvPr/>
            </p:nvSpPr>
            <p:spPr>
              <a:xfrm>
                <a:off x="3400250" y="1743950"/>
                <a:ext cx="20275" cy="22950"/>
              </a:xfrm>
              <a:custGeom>
                <a:avLst/>
                <a:gdLst/>
                <a:ahLst/>
                <a:cxnLst/>
                <a:rect l="l" t="t" r="r" b="b"/>
                <a:pathLst>
                  <a:path w="811" h="918" extrusionOk="0">
                    <a:moveTo>
                      <a:pt x="109" y="0"/>
                    </a:moveTo>
                    <a:cubicBezTo>
                      <a:pt x="80" y="0"/>
                      <a:pt x="52" y="13"/>
                      <a:pt x="33" y="36"/>
                    </a:cubicBezTo>
                    <a:cubicBezTo>
                      <a:pt x="0" y="78"/>
                      <a:pt x="8" y="138"/>
                      <a:pt x="49" y="170"/>
                    </a:cubicBezTo>
                    <a:cubicBezTo>
                      <a:pt x="285" y="358"/>
                      <a:pt x="482" y="597"/>
                      <a:pt x="617" y="866"/>
                    </a:cubicBezTo>
                    <a:cubicBezTo>
                      <a:pt x="634" y="899"/>
                      <a:pt x="667" y="917"/>
                      <a:pt x="702" y="917"/>
                    </a:cubicBezTo>
                    <a:cubicBezTo>
                      <a:pt x="717" y="917"/>
                      <a:pt x="731" y="914"/>
                      <a:pt x="745" y="907"/>
                    </a:cubicBezTo>
                    <a:cubicBezTo>
                      <a:pt x="792" y="883"/>
                      <a:pt x="810" y="826"/>
                      <a:pt x="787" y="779"/>
                    </a:cubicBezTo>
                    <a:cubicBezTo>
                      <a:pt x="638" y="487"/>
                      <a:pt x="424" y="225"/>
                      <a:pt x="167" y="21"/>
                    </a:cubicBezTo>
                    <a:cubicBezTo>
                      <a:pt x="150" y="7"/>
                      <a:pt x="129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2" name="Google Shape;3162;p29"/>
              <p:cNvSpPr/>
              <p:nvPr/>
            </p:nvSpPr>
            <p:spPr>
              <a:xfrm>
                <a:off x="3426550" y="1779550"/>
                <a:ext cx="21950" cy="24250"/>
              </a:xfrm>
              <a:custGeom>
                <a:avLst/>
                <a:gdLst/>
                <a:ahLst/>
                <a:cxnLst/>
                <a:rect l="l" t="t" r="r" b="b"/>
                <a:pathLst>
                  <a:path w="878" h="970" extrusionOk="0">
                    <a:moveTo>
                      <a:pt x="108" y="1"/>
                    </a:moveTo>
                    <a:cubicBezTo>
                      <a:pt x="89" y="1"/>
                      <a:pt x="69" y="7"/>
                      <a:pt x="52" y="19"/>
                    </a:cubicBezTo>
                    <a:cubicBezTo>
                      <a:pt x="10" y="50"/>
                      <a:pt x="0" y="109"/>
                      <a:pt x="31" y="152"/>
                    </a:cubicBezTo>
                    <a:cubicBezTo>
                      <a:pt x="233" y="432"/>
                      <a:pt x="461" y="698"/>
                      <a:pt x="706" y="942"/>
                    </a:cubicBezTo>
                    <a:cubicBezTo>
                      <a:pt x="724" y="961"/>
                      <a:pt x="749" y="969"/>
                      <a:pt x="773" y="969"/>
                    </a:cubicBezTo>
                    <a:cubicBezTo>
                      <a:pt x="797" y="969"/>
                      <a:pt x="822" y="961"/>
                      <a:pt x="840" y="942"/>
                    </a:cubicBezTo>
                    <a:cubicBezTo>
                      <a:pt x="878" y="904"/>
                      <a:pt x="878" y="845"/>
                      <a:pt x="840" y="807"/>
                    </a:cubicBezTo>
                    <a:cubicBezTo>
                      <a:pt x="602" y="570"/>
                      <a:pt x="382" y="311"/>
                      <a:pt x="186" y="41"/>
                    </a:cubicBezTo>
                    <a:cubicBezTo>
                      <a:pt x="167" y="15"/>
                      <a:pt x="138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3" name="Google Shape;3163;p29"/>
              <p:cNvSpPr/>
              <p:nvPr/>
            </p:nvSpPr>
            <p:spPr>
              <a:xfrm>
                <a:off x="3463600" y="1820775"/>
                <a:ext cx="21950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878" h="973" extrusionOk="0">
                    <a:moveTo>
                      <a:pt x="109" y="1"/>
                    </a:moveTo>
                    <a:cubicBezTo>
                      <a:pt x="92" y="1"/>
                      <a:pt x="74" y="5"/>
                      <a:pt x="58" y="16"/>
                    </a:cubicBezTo>
                    <a:cubicBezTo>
                      <a:pt x="14" y="45"/>
                      <a:pt x="1" y="103"/>
                      <a:pt x="28" y="147"/>
                    </a:cubicBezTo>
                    <a:cubicBezTo>
                      <a:pt x="218" y="444"/>
                      <a:pt x="447" y="713"/>
                      <a:pt x="707" y="948"/>
                    </a:cubicBezTo>
                    <a:cubicBezTo>
                      <a:pt x="726" y="964"/>
                      <a:pt x="748" y="973"/>
                      <a:pt x="771" y="973"/>
                    </a:cubicBezTo>
                    <a:lnTo>
                      <a:pt x="771" y="972"/>
                    </a:lnTo>
                    <a:cubicBezTo>
                      <a:pt x="798" y="972"/>
                      <a:pt x="823" y="962"/>
                      <a:pt x="842" y="941"/>
                    </a:cubicBezTo>
                    <a:cubicBezTo>
                      <a:pt x="877" y="901"/>
                      <a:pt x="874" y="842"/>
                      <a:pt x="835" y="806"/>
                    </a:cubicBezTo>
                    <a:cubicBezTo>
                      <a:pt x="587" y="583"/>
                      <a:pt x="370" y="327"/>
                      <a:pt x="190" y="45"/>
                    </a:cubicBezTo>
                    <a:cubicBezTo>
                      <a:pt x="171" y="16"/>
                      <a:pt x="141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4" name="Google Shape;3164;p29"/>
              <p:cNvSpPr/>
              <p:nvPr/>
            </p:nvSpPr>
            <p:spPr>
              <a:xfrm>
                <a:off x="3496300" y="1861150"/>
                <a:ext cx="23400" cy="20850"/>
              </a:xfrm>
              <a:custGeom>
                <a:avLst/>
                <a:gdLst/>
                <a:ahLst/>
                <a:cxnLst/>
                <a:rect l="l" t="t" r="r" b="b"/>
                <a:pathLst>
                  <a:path w="936" h="834" extrusionOk="0">
                    <a:moveTo>
                      <a:pt x="110" y="0"/>
                    </a:moveTo>
                    <a:cubicBezTo>
                      <a:pt x="91" y="0"/>
                      <a:pt x="72" y="6"/>
                      <a:pt x="55" y="18"/>
                    </a:cubicBezTo>
                    <a:cubicBezTo>
                      <a:pt x="12" y="48"/>
                      <a:pt x="1" y="106"/>
                      <a:pt x="31" y="151"/>
                    </a:cubicBezTo>
                    <a:cubicBezTo>
                      <a:pt x="224" y="428"/>
                      <a:pt x="484" y="661"/>
                      <a:pt x="781" y="822"/>
                    </a:cubicBezTo>
                    <a:cubicBezTo>
                      <a:pt x="796" y="829"/>
                      <a:pt x="811" y="834"/>
                      <a:pt x="827" y="834"/>
                    </a:cubicBezTo>
                    <a:lnTo>
                      <a:pt x="827" y="833"/>
                    </a:lnTo>
                    <a:cubicBezTo>
                      <a:pt x="861" y="833"/>
                      <a:pt x="894" y="815"/>
                      <a:pt x="911" y="783"/>
                    </a:cubicBezTo>
                    <a:cubicBezTo>
                      <a:pt x="936" y="737"/>
                      <a:pt x="919" y="679"/>
                      <a:pt x="873" y="654"/>
                    </a:cubicBezTo>
                    <a:cubicBezTo>
                      <a:pt x="601" y="507"/>
                      <a:pt x="364" y="295"/>
                      <a:pt x="188" y="41"/>
                    </a:cubicBezTo>
                    <a:cubicBezTo>
                      <a:pt x="169" y="15"/>
                      <a:pt x="140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5" name="Google Shape;3165;p29"/>
              <p:cNvSpPr/>
              <p:nvPr/>
            </p:nvSpPr>
            <p:spPr>
              <a:xfrm>
                <a:off x="3528625" y="1901125"/>
                <a:ext cx="280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1123" h="1221" extrusionOk="0">
                    <a:moveTo>
                      <a:pt x="106" y="0"/>
                    </a:moveTo>
                    <a:cubicBezTo>
                      <a:pt x="81" y="0"/>
                      <a:pt x="55" y="10"/>
                      <a:pt x="36" y="31"/>
                    </a:cubicBezTo>
                    <a:cubicBezTo>
                      <a:pt x="1" y="69"/>
                      <a:pt x="3" y="130"/>
                      <a:pt x="41" y="165"/>
                    </a:cubicBezTo>
                    <a:cubicBezTo>
                      <a:pt x="373" y="471"/>
                      <a:pt x="674" y="813"/>
                      <a:pt x="937" y="1181"/>
                    </a:cubicBezTo>
                    <a:cubicBezTo>
                      <a:pt x="954" y="1206"/>
                      <a:pt x="984" y="1221"/>
                      <a:pt x="1014" y="1221"/>
                    </a:cubicBezTo>
                    <a:cubicBezTo>
                      <a:pt x="1033" y="1221"/>
                      <a:pt x="1053" y="1214"/>
                      <a:pt x="1069" y="1202"/>
                    </a:cubicBezTo>
                    <a:cubicBezTo>
                      <a:pt x="1112" y="1172"/>
                      <a:pt x="1122" y="1113"/>
                      <a:pt x="1091" y="1070"/>
                    </a:cubicBezTo>
                    <a:cubicBezTo>
                      <a:pt x="821" y="692"/>
                      <a:pt x="512" y="341"/>
                      <a:pt x="171" y="25"/>
                    </a:cubicBezTo>
                    <a:cubicBezTo>
                      <a:pt x="152" y="9"/>
                      <a:pt x="129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6" name="Google Shape;3166;p29"/>
              <p:cNvSpPr/>
              <p:nvPr/>
            </p:nvSpPr>
            <p:spPr>
              <a:xfrm>
                <a:off x="3578100" y="1952600"/>
                <a:ext cx="28025" cy="21325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853" extrusionOk="0">
                    <a:moveTo>
                      <a:pt x="106" y="1"/>
                    </a:moveTo>
                    <a:cubicBezTo>
                      <a:pt x="83" y="1"/>
                      <a:pt x="60" y="9"/>
                      <a:pt x="42" y="26"/>
                    </a:cubicBezTo>
                    <a:cubicBezTo>
                      <a:pt x="3" y="61"/>
                      <a:pt x="1" y="121"/>
                      <a:pt x="36" y="161"/>
                    </a:cubicBezTo>
                    <a:cubicBezTo>
                      <a:pt x="297" y="446"/>
                      <a:pt x="620" y="682"/>
                      <a:pt x="971" y="844"/>
                    </a:cubicBezTo>
                    <a:cubicBezTo>
                      <a:pt x="985" y="850"/>
                      <a:pt x="998" y="853"/>
                      <a:pt x="1011" y="853"/>
                    </a:cubicBezTo>
                    <a:cubicBezTo>
                      <a:pt x="1047" y="853"/>
                      <a:pt x="1082" y="832"/>
                      <a:pt x="1098" y="798"/>
                    </a:cubicBezTo>
                    <a:cubicBezTo>
                      <a:pt x="1120" y="750"/>
                      <a:pt x="1099" y="693"/>
                      <a:pt x="1052" y="671"/>
                    </a:cubicBezTo>
                    <a:cubicBezTo>
                      <a:pt x="723" y="520"/>
                      <a:pt x="420" y="298"/>
                      <a:pt x="176" y="32"/>
                    </a:cubicBezTo>
                    <a:cubicBezTo>
                      <a:pt x="158" y="11"/>
                      <a:pt x="132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7" name="Google Shape;3167;p29"/>
              <p:cNvSpPr/>
              <p:nvPr/>
            </p:nvSpPr>
            <p:spPr>
              <a:xfrm>
                <a:off x="3626425" y="1984575"/>
                <a:ext cx="29150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686" extrusionOk="0">
                    <a:moveTo>
                      <a:pt x="109" y="0"/>
                    </a:moveTo>
                    <a:cubicBezTo>
                      <a:pt x="78" y="0"/>
                      <a:pt x="47" y="15"/>
                      <a:pt x="30" y="44"/>
                    </a:cubicBezTo>
                    <a:cubicBezTo>
                      <a:pt x="1" y="88"/>
                      <a:pt x="14" y="147"/>
                      <a:pt x="58" y="176"/>
                    </a:cubicBezTo>
                    <a:cubicBezTo>
                      <a:pt x="363" y="371"/>
                      <a:pt x="688" y="540"/>
                      <a:pt x="1021" y="678"/>
                    </a:cubicBezTo>
                    <a:cubicBezTo>
                      <a:pt x="1033" y="683"/>
                      <a:pt x="1045" y="686"/>
                      <a:pt x="1057" y="686"/>
                    </a:cubicBezTo>
                    <a:cubicBezTo>
                      <a:pt x="1095" y="686"/>
                      <a:pt x="1130" y="662"/>
                      <a:pt x="1146" y="626"/>
                    </a:cubicBezTo>
                    <a:cubicBezTo>
                      <a:pt x="1166" y="577"/>
                      <a:pt x="1142" y="522"/>
                      <a:pt x="1094" y="501"/>
                    </a:cubicBezTo>
                    <a:cubicBezTo>
                      <a:pt x="770" y="369"/>
                      <a:pt x="457" y="204"/>
                      <a:pt x="161" y="16"/>
                    </a:cubicBezTo>
                    <a:cubicBezTo>
                      <a:pt x="145" y="5"/>
                      <a:pt x="127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8" name="Google Shape;3168;p29"/>
              <p:cNvSpPr/>
              <p:nvPr/>
            </p:nvSpPr>
            <p:spPr>
              <a:xfrm>
                <a:off x="3674875" y="2014450"/>
                <a:ext cx="17800" cy="9925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97" extrusionOk="0">
                    <a:moveTo>
                      <a:pt x="109" y="1"/>
                    </a:moveTo>
                    <a:cubicBezTo>
                      <a:pt x="72" y="1"/>
                      <a:pt x="36" y="22"/>
                      <a:pt x="20" y="59"/>
                    </a:cubicBezTo>
                    <a:cubicBezTo>
                      <a:pt x="0" y="108"/>
                      <a:pt x="23" y="163"/>
                      <a:pt x="72" y="184"/>
                    </a:cubicBezTo>
                    <a:lnTo>
                      <a:pt x="567" y="389"/>
                    </a:lnTo>
                    <a:cubicBezTo>
                      <a:pt x="579" y="395"/>
                      <a:pt x="591" y="397"/>
                      <a:pt x="603" y="397"/>
                    </a:cubicBezTo>
                    <a:cubicBezTo>
                      <a:pt x="641" y="397"/>
                      <a:pt x="676" y="375"/>
                      <a:pt x="691" y="338"/>
                    </a:cubicBezTo>
                    <a:cubicBezTo>
                      <a:pt x="711" y="290"/>
                      <a:pt x="688" y="234"/>
                      <a:pt x="639" y="214"/>
                    </a:cubicBezTo>
                    <a:lnTo>
                      <a:pt x="145" y="7"/>
                    </a:lnTo>
                    <a:cubicBezTo>
                      <a:pt x="133" y="3"/>
                      <a:pt x="121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9" name="Google Shape;3169;p29"/>
              <p:cNvSpPr/>
              <p:nvPr/>
            </p:nvSpPr>
            <p:spPr>
              <a:xfrm>
                <a:off x="3737700" y="2048425"/>
                <a:ext cx="3635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729" extrusionOk="0">
                    <a:moveTo>
                      <a:pt x="110" y="1"/>
                    </a:moveTo>
                    <a:cubicBezTo>
                      <a:pt x="73" y="1"/>
                      <a:pt x="38" y="22"/>
                      <a:pt x="22" y="58"/>
                    </a:cubicBezTo>
                    <a:cubicBezTo>
                      <a:pt x="1" y="107"/>
                      <a:pt x="23" y="163"/>
                      <a:pt x="72" y="184"/>
                    </a:cubicBezTo>
                    <a:lnTo>
                      <a:pt x="1308" y="719"/>
                    </a:lnTo>
                    <a:cubicBezTo>
                      <a:pt x="1320" y="725"/>
                      <a:pt x="1333" y="728"/>
                      <a:pt x="1345" y="728"/>
                    </a:cubicBezTo>
                    <a:lnTo>
                      <a:pt x="1345" y="727"/>
                    </a:lnTo>
                    <a:cubicBezTo>
                      <a:pt x="1382" y="727"/>
                      <a:pt x="1417" y="706"/>
                      <a:pt x="1433" y="670"/>
                    </a:cubicBezTo>
                    <a:cubicBezTo>
                      <a:pt x="1454" y="621"/>
                      <a:pt x="1432" y="566"/>
                      <a:pt x="1383" y="545"/>
                    </a:cubicBezTo>
                    <a:lnTo>
                      <a:pt x="148" y="8"/>
                    </a:lnTo>
                    <a:cubicBezTo>
                      <a:pt x="135" y="3"/>
                      <a:pt x="123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0" name="Google Shape;3170;p29"/>
              <p:cNvSpPr/>
              <p:nvPr/>
            </p:nvSpPr>
            <p:spPr>
              <a:xfrm>
                <a:off x="3436950" y="1758900"/>
                <a:ext cx="22725" cy="22450"/>
              </a:xfrm>
              <a:custGeom>
                <a:avLst/>
                <a:gdLst/>
                <a:ahLst/>
                <a:cxnLst/>
                <a:rect l="l" t="t" r="r" b="b"/>
                <a:pathLst>
                  <a:path w="909" h="898" extrusionOk="0">
                    <a:moveTo>
                      <a:pt x="108" y="0"/>
                    </a:moveTo>
                    <a:cubicBezTo>
                      <a:pt x="87" y="0"/>
                      <a:pt x="66" y="8"/>
                      <a:pt x="48" y="22"/>
                    </a:cubicBezTo>
                    <a:cubicBezTo>
                      <a:pt x="6" y="54"/>
                      <a:pt x="0" y="115"/>
                      <a:pt x="34" y="156"/>
                    </a:cubicBezTo>
                    <a:cubicBezTo>
                      <a:pt x="244" y="418"/>
                      <a:pt x="483" y="661"/>
                      <a:pt x="741" y="876"/>
                    </a:cubicBezTo>
                    <a:cubicBezTo>
                      <a:pt x="759" y="890"/>
                      <a:pt x="781" y="898"/>
                      <a:pt x="802" y="898"/>
                    </a:cubicBezTo>
                    <a:cubicBezTo>
                      <a:pt x="829" y="898"/>
                      <a:pt x="857" y="886"/>
                      <a:pt x="876" y="864"/>
                    </a:cubicBezTo>
                    <a:cubicBezTo>
                      <a:pt x="909" y="823"/>
                      <a:pt x="903" y="763"/>
                      <a:pt x="864" y="729"/>
                    </a:cubicBezTo>
                    <a:cubicBezTo>
                      <a:pt x="615" y="523"/>
                      <a:pt x="386" y="288"/>
                      <a:pt x="181" y="36"/>
                    </a:cubicBezTo>
                    <a:cubicBezTo>
                      <a:pt x="163" y="13"/>
                      <a:pt x="136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1" name="Google Shape;3171;p29"/>
              <p:cNvSpPr/>
              <p:nvPr/>
            </p:nvSpPr>
            <p:spPr>
              <a:xfrm>
                <a:off x="3473975" y="1789875"/>
                <a:ext cx="25000" cy="20175"/>
              </a:xfrm>
              <a:custGeom>
                <a:avLst/>
                <a:gdLst/>
                <a:ahLst/>
                <a:cxnLst/>
                <a:rect l="l" t="t" r="r" b="b"/>
                <a:pathLst>
                  <a:path w="1000" h="807" extrusionOk="0">
                    <a:moveTo>
                      <a:pt x="107" y="1"/>
                    </a:moveTo>
                    <a:cubicBezTo>
                      <a:pt x="84" y="1"/>
                      <a:pt x="61" y="9"/>
                      <a:pt x="43" y="25"/>
                    </a:cubicBezTo>
                    <a:cubicBezTo>
                      <a:pt x="4" y="60"/>
                      <a:pt x="1" y="120"/>
                      <a:pt x="35" y="159"/>
                    </a:cubicBezTo>
                    <a:cubicBezTo>
                      <a:pt x="267" y="418"/>
                      <a:pt x="540" y="633"/>
                      <a:pt x="846" y="796"/>
                    </a:cubicBezTo>
                    <a:cubicBezTo>
                      <a:pt x="861" y="804"/>
                      <a:pt x="876" y="807"/>
                      <a:pt x="892" y="807"/>
                    </a:cubicBezTo>
                    <a:cubicBezTo>
                      <a:pt x="926" y="807"/>
                      <a:pt x="959" y="789"/>
                      <a:pt x="976" y="756"/>
                    </a:cubicBezTo>
                    <a:cubicBezTo>
                      <a:pt x="1000" y="710"/>
                      <a:pt x="983" y="652"/>
                      <a:pt x="936" y="627"/>
                    </a:cubicBezTo>
                    <a:cubicBezTo>
                      <a:pt x="649" y="475"/>
                      <a:pt x="394" y="275"/>
                      <a:pt x="177" y="32"/>
                    </a:cubicBezTo>
                    <a:cubicBezTo>
                      <a:pt x="159" y="11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2" name="Google Shape;3172;p29"/>
              <p:cNvSpPr/>
              <p:nvPr/>
            </p:nvSpPr>
            <p:spPr>
              <a:xfrm>
                <a:off x="3512150" y="1818675"/>
                <a:ext cx="2385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93" extrusionOk="0">
                    <a:moveTo>
                      <a:pt x="107" y="1"/>
                    </a:moveTo>
                    <a:cubicBezTo>
                      <a:pt x="81" y="1"/>
                      <a:pt x="56" y="11"/>
                      <a:pt x="37" y="31"/>
                    </a:cubicBezTo>
                    <a:cubicBezTo>
                      <a:pt x="1" y="69"/>
                      <a:pt x="3" y="130"/>
                      <a:pt x="40" y="166"/>
                    </a:cubicBezTo>
                    <a:lnTo>
                      <a:pt x="782" y="866"/>
                    </a:lnTo>
                    <a:cubicBezTo>
                      <a:pt x="801" y="884"/>
                      <a:pt x="824" y="892"/>
                      <a:pt x="847" y="892"/>
                    </a:cubicBezTo>
                    <a:lnTo>
                      <a:pt x="848" y="892"/>
                    </a:lnTo>
                    <a:cubicBezTo>
                      <a:pt x="873" y="892"/>
                      <a:pt x="898" y="882"/>
                      <a:pt x="917" y="863"/>
                    </a:cubicBezTo>
                    <a:cubicBezTo>
                      <a:pt x="953" y="824"/>
                      <a:pt x="951" y="764"/>
                      <a:pt x="914" y="728"/>
                    </a:cubicBezTo>
                    <a:lnTo>
                      <a:pt x="172" y="27"/>
                    </a:lnTo>
                    <a:cubicBezTo>
                      <a:pt x="153" y="10"/>
                      <a:pt x="130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3" name="Google Shape;3173;p29"/>
              <p:cNvSpPr/>
              <p:nvPr/>
            </p:nvSpPr>
            <p:spPr>
              <a:xfrm>
                <a:off x="3546150" y="1856800"/>
                <a:ext cx="31125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1016" extrusionOk="0">
                    <a:moveTo>
                      <a:pt x="106" y="0"/>
                    </a:moveTo>
                    <a:cubicBezTo>
                      <a:pt x="83" y="0"/>
                      <a:pt x="60" y="9"/>
                      <a:pt x="41" y="26"/>
                    </a:cubicBezTo>
                    <a:cubicBezTo>
                      <a:pt x="3" y="62"/>
                      <a:pt x="1" y="122"/>
                      <a:pt x="36" y="161"/>
                    </a:cubicBezTo>
                    <a:cubicBezTo>
                      <a:pt x="344" y="492"/>
                      <a:pt x="697" y="775"/>
                      <a:pt x="1088" y="1003"/>
                    </a:cubicBezTo>
                    <a:cubicBezTo>
                      <a:pt x="1103" y="1011"/>
                      <a:pt x="1120" y="1016"/>
                      <a:pt x="1137" y="1016"/>
                    </a:cubicBezTo>
                    <a:cubicBezTo>
                      <a:pt x="1169" y="1016"/>
                      <a:pt x="1201" y="999"/>
                      <a:pt x="1218" y="968"/>
                    </a:cubicBezTo>
                    <a:cubicBezTo>
                      <a:pt x="1245" y="923"/>
                      <a:pt x="1229" y="864"/>
                      <a:pt x="1184" y="838"/>
                    </a:cubicBezTo>
                    <a:cubicBezTo>
                      <a:pt x="810" y="619"/>
                      <a:pt x="471" y="348"/>
                      <a:pt x="176" y="31"/>
                    </a:cubicBezTo>
                    <a:cubicBezTo>
                      <a:pt x="157" y="11"/>
                      <a:pt x="132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4" name="Google Shape;3174;p29"/>
              <p:cNvSpPr/>
              <p:nvPr/>
            </p:nvSpPr>
            <p:spPr>
              <a:xfrm>
                <a:off x="3580125" y="1887700"/>
                <a:ext cx="24950" cy="16175"/>
              </a:xfrm>
              <a:custGeom>
                <a:avLst/>
                <a:gdLst/>
                <a:ahLst/>
                <a:cxnLst/>
                <a:rect l="l" t="t" r="r" b="b"/>
                <a:pathLst>
                  <a:path w="998" h="647" extrusionOk="0">
                    <a:moveTo>
                      <a:pt x="107" y="1"/>
                    </a:moveTo>
                    <a:cubicBezTo>
                      <a:pt x="80" y="1"/>
                      <a:pt x="53" y="12"/>
                      <a:pt x="34" y="35"/>
                    </a:cubicBezTo>
                    <a:cubicBezTo>
                      <a:pt x="1" y="75"/>
                      <a:pt x="6" y="135"/>
                      <a:pt x="46" y="169"/>
                    </a:cubicBezTo>
                    <a:cubicBezTo>
                      <a:pt x="288" y="371"/>
                      <a:pt x="560" y="530"/>
                      <a:pt x="856" y="641"/>
                    </a:cubicBezTo>
                    <a:cubicBezTo>
                      <a:pt x="867" y="644"/>
                      <a:pt x="878" y="646"/>
                      <a:pt x="889" y="646"/>
                    </a:cubicBezTo>
                    <a:cubicBezTo>
                      <a:pt x="928" y="646"/>
                      <a:pt x="964" y="623"/>
                      <a:pt x="979" y="584"/>
                    </a:cubicBezTo>
                    <a:cubicBezTo>
                      <a:pt x="997" y="535"/>
                      <a:pt x="972" y="479"/>
                      <a:pt x="923" y="462"/>
                    </a:cubicBezTo>
                    <a:cubicBezTo>
                      <a:pt x="647" y="358"/>
                      <a:pt x="394" y="211"/>
                      <a:pt x="168" y="22"/>
                    </a:cubicBezTo>
                    <a:cubicBezTo>
                      <a:pt x="150" y="8"/>
                      <a:pt x="129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5" name="Google Shape;3175;p29"/>
              <p:cNvSpPr/>
              <p:nvPr/>
            </p:nvSpPr>
            <p:spPr>
              <a:xfrm>
                <a:off x="3613025" y="1916600"/>
                <a:ext cx="39200" cy="29575"/>
              </a:xfrm>
              <a:custGeom>
                <a:avLst/>
                <a:gdLst/>
                <a:ahLst/>
                <a:cxnLst/>
                <a:rect l="l" t="t" r="r" b="b"/>
                <a:pathLst>
                  <a:path w="1568" h="1183" extrusionOk="0">
                    <a:moveTo>
                      <a:pt x="109" y="0"/>
                    </a:moveTo>
                    <a:cubicBezTo>
                      <a:pt x="75" y="0"/>
                      <a:pt x="43" y="18"/>
                      <a:pt x="26" y="50"/>
                    </a:cubicBezTo>
                    <a:cubicBezTo>
                      <a:pt x="0" y="96"/>
                      <a:pt x="17" y="154"/>
                      <a:pt x="62" y="179"/>
                    </a:cubicBezTo>
                    <a:cubicBezTo>
                      <a:pt x="546" y="446"/>
                      <a:pt x="995" y="775"/>
                      <a:pt x="1398" y="1157"/>
                    </a:cubicBezTo>
                    <a:cubicBezTo>
                      <a:pt x="1416" y="1175"/>
                      <a:pt x="1440" y="1182"/>
                      <a:pt x="1463" y="1182"/>
                    </a:cubicBezTo>
                    <a:cubicBezTo>
                      <a:pt x="1488" y="1182"/>
                      <a:pt x="1514" y="1173"/>
                      <a:pt x="1533" y="1153"/>
                    </a:cubicBezTo>
                    <a:cubicBezTo>
                      <a:pt x="1568" y="1115"/>
                      <a:pt x="1567" y="1054"/>
                      <a:pt x="1528" y="1018"/>
                    </a:cubicBezTo>
                    <a:cubicBezTo>
                      <a:pt x="1114" y="626"/>
                      <a:pt x="652" y="287"/>
                      <a:pt x="155" y="12"/>
                    </a:cubicBezTo>
                    <a:cubicBezTo>
                      <a:pt x="140" y="4"/>
                      <a:pt x="124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6" name="Google Shape;3176;p29"/>
              <p:cNvSpPr/>
              <p:nvPr/>
            </p:nvSpPr>
            <p:spPr>
              <a:xfrm>
                <a:off x="3656400" y="1961700"/>
                <a:ext cx="3122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687" extrusionOk="0">
                    <a:moveTo>
                      <a:pt x="110" y="1"/>
                    </a:moveTo>
                    <a:cubicBezTo>
                      <a:pt x="74" y="1"/>
                      <a:pt x="40" y="21"/>
                      <a:pt x="24" y="55"/>
                    </a:cubicBezTo>
                    <a:cubicBezTo>
                      <a:pt x="1" y="103"/>
                      <a:pt x="21" y="159"/>
                      <a:pt x="68" y="182"/>
                    </a:cubicBezTo>
                    <a:lnTo>
                      <a:pt x="1098" y="677"/>
                    </a:lnTo>
                    <a:cubicBezTo>
                      <a:pt x="1111" y="683"/>
                      <a:pt x="1126" y="687"/>
                      <a:pt x="1139" y="687"/>
                    </a:cubicBezTo>
                    <a:cubicBezTo>
                      <a:pt x="1175" y="687"/>
                      <a:pt x="1208" y="667"/>
                      <a:pt x="1225" y="632"/>
                    </a:cubicBezTo>
                    <a:cubicBezTo>
                      <a:pt x="1248" y="585"/>
                      <a:pt x="1228" y="528"/>
                      <a:pt x="1181" y="504"/>
                    </a:cubicBezTo>
                    <a:lnTo>
                      <a:pt x="151" y="10"/>
                    </a:lnTo>
                    <a:cubicBezTo>
                      <a:pt x="137" y="4"/>
                      <a:pt x="123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7" name="Google Shape;3177;p29"/>
              <p:cNvSpPr/>
              <p:nvPr/>
            </p:nvSpPr>
            <p:spPr>
              <a:xfrm>
                <a:off x="3700650" y="1994875"/>
                <a:ext cx="3425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850" extrusionOk="0">
                    <a:moveTo>
                      <a:pt x="107" y="1"/>
                    </a:moveTo>
                    <a:cubicBezTo>
                      <a:pt x="79" y="1"/>
                      <a:pt x="51" y="13"/>
                      <a:pt x="32" y="36"/>
                    </a:cubicBezTo>
                    <a:cubicBezTo>
                      <a:pt x="0" y="78"/>
                      <a:pt x="7" y="138"/>
                      <a:pt x="48" y="171"/>
                    </a:cubicBezTo>
                    <a:cubicBezTo>
                      <a:pt x="405" y="454"/>
                      <a:pt x="802" y="680"/>
                      <a:pt x="1228" y="843"/>
                    </a:cubicBezTo>
                    <a:cubicBezTo>
                      <a:pt x="1239" y="848"/>
                      <a:pt x="1251" y="850"/>
                      <a:pt x="1262" y="850"/>
                    </a:cubicBezTo>
                    <a:cubicBezTo>
                      <a:pt x="1301" y="850"/>
                      <a:pt x="1336" y="827"/>
                      <a:pt x="1350" y="788"/>
                    </a:cubicBezTo>
                    <a:cubicBezTo>
                      <a:pt x="1369" y="739"/>
                      <a:pt x="1345" y="684"/>
                      <a:pt x="1296" y="666"/>
                    </a:cubicBezTo>
                    <a:cubicBezTo>
                      <a:pt x="889" y="510"/>
                      <a:pt x="508" y="292"/>
                      <a:pt x="167" y="21"/>
                    </a:cubicBezTo>
                    <a:cubicBezTo>
                      <a:pt x="149" y="7"/>
                      <a:pt x="128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8" name="Google Shape;3178;p29"/>
              <p:cNvSpPr/>
              <p:nvPr/>
            </p:nvSpPr>
            <p:spPr>
              <a:xfrm>
                <a:off x="3747000" y="2024750"/>
                <a:ext cx="30200" cy="22250"/>
              </a:xfrm>
              <a:custGeom>
                <a:avLst/>
                <a:gdLst/>
                <a:ahLst/>
                <a:cxnLst/>
                <a:rect l="l" t="t" r="r" b="b"/>
                <a:pathLst>
                  <a:path w="1208" h="890" extrusionOk="0">
                    <a:moveTo>
                      <a:pt x="108" y="1"/>
                    </a:moveTo>
                    <a:cubicBezTo>
                      <a:pt x="80" y="1"/>
                      <a:pt x="53" y="12"/>
                      <a:pt x="34" y="35"/>
                    </a:cubicBezTo>
                    <a:cubicBezTo>
                      <a:pt x="1" y="75"/>
                      <a:pt x="6" y="135"/>
                      <a:pt x="46" y="169"/>
                    </a:cubicBezTo>
                    <a:cubicBezTo>
                      <a:pt x="361" y="431"/>
                      <a:pt x="699" y="668"/>
                      <a:pt x="1051" y="876"/>
                    </a:cubicBezTo>
                    <a:cubicBezTo>
                      <a:pt x="1065" y="885"/>
                      <a:pt x="1082" y="889"/>
                      <a:pt x="1098" y="889"/>
                    </a:cubicBezTo>
                    <a:cubicBezTo>
                      <a:pt x="1131" y="889"/>
                      <a:pt x="1163" y="872"/>
                      <a:pt x="1181" y="842"/>
                    </a:cubicBezTo>
                    <a:cubicBezTo>
                      <a:pt x="1207" y="796"/>
                      <a:pt x="1192" y="738"/>
                      <a:pt x="1147" y="711"/>
                    </a:cubicBezTo>
                    <a:cubicBezTo>
                      <a:pt x="803" y="509"/>
                      <a:pt x="474" y="277"/>
                      <a:pt x="169" y="22"/>
                    </a:cubicBezTo>
                    <a:cubicBezTo>
                      <a:pt x="151" y="8"/>
                      <a:pt x="129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9" name="Google Shape;3179;p29"/>
              <p:cNvSpPr/>
              <p:nvPr/>
            </p:nvSpPr>
            <p:spPr>
              <a:xfrm>
                <a:off x="3706600" y="1517900"/>
                <a:ext cx="13950" cy="27325"/>
              </a:xfrm>
              <a:custGeom>
                <a:avLst/>
                <a:gdLst/>
                <a:ahLst/>
                <a:cxnLst/>
                <a:rect l="l" t="t" r="r" b="b"/>
                <a:pathLst>
                  <a:path w="558" h="1093" extrusionOk="0">
                    <a:moveTo>
                      <a:pt x="449" y="0"/>
                    </a:moveTo>
                    <a:cubicBezTo>
                      <a:pt x="410" y="0"/>
                      <a:pt x="374" y="23"/>
                      <a:pt x="360" y="62"/>
                    </a:cubicBezTo>
                    <a:lnTo>
                      <a:pt x="20" y="964"/>
                    </a:lnTo>
                    <a:cubicBezTo>
                      <a:pt x="1" y="1013"/>
                      <a:pt x="25" y="1068"/>
                      <a:pt x="75" y="1086"/>
                    </a:cubicBezTo>
                    <a:cubicBezTo>
                      <a:pt x="86" y="1091"/>
                      <a:pt x="97" y="1093"/>
                      <a:pt x="108" y="1093"/>
                    </a:cubicBezTo>
                    <a:cubicBezTo>
                      <a:pt x="146" y="1093"/>
                      <a:pt x="183" y="1070"/>
                      <a:pt x="197" y="1031"/>
                    </a:cubicBezTo>
                    <a:lnTo>
                      <a:pt x="538" y="129"/>
                    </a:lnTo>
                    <a:cubicBezTo>
                      <a:pt x="557" y="79"/>
                      <a:pt x="532" y="24"/>
                      <a:pt x="483" y="6"/>
                    </a:cubicBezTo>
                    <a:cubicBezTo>
                      <a:pt x="472" y="2"/>
                      <a:pt x="460" y="0"/>
                      <a:pt x="44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0" name="Google Shape;3180;p29"/>
              <p:cNvSpPr/>
              <p:nvPr/>
            </p:nvSpPr>
            <p:spPr>
              <a:xfrm>
                <a:off x="3691375" y="1556025"/>
                <a:ext cx="13775" cy="26375"/>
              </a:xfrm>
              <a:custGeom>
                <a:avLst/>
                <a:gdLst/>
                <a:ahLst/>
                <a:cxnLst/>
                <a:rect l="l" t="t" r="r" b="b"/>
                <a:pathLst>
                  <a:path w="551" h="1055" extrusionOk="0">
                    <a:moveTo>
                      <a:pt x="443" y="1"/>
                    </a:moveTo>
                    <a:cubicBezTo>
                      <a:pt x="404" y="1"/>
                      <a:pt x="368" y="24"/>
                      <a:pt x="354" y="61"/>
                    </a:cubicBezTo>
                    <a:lnTo>
                      <a:pt x="20" y="926"/>
                    </a:lnTo>
                    <a:cubicBezTo>
                      <a:pt x="0" y="974"/>
                      <a:pt x="26" y="1029"/>
                      <a:pt x="74" y="1048"/>
                    </a:cubicBezTo>
                    <a:cubicBezTo>
                      <a:pt x="85" y="1053"/>
                      <a:pt x="98" y="1055"/>
                      <a:pt x="109" y="1055"/>
                    </a:cubicBezTo>
                    <a:cubicBezTo>
                      <a:pt x="147" y="1055"/>
                      <a:pt x="183" y="1032"/>
                      <a:pt x="198" y="994"/>
                    </a:cubicBezTo>
                    <a:lnTo>
                      <a:pt x="531" y="131"/>
                    </a:lnTo>
                    <a:cubicBezTo>
                      <a:pt x="550" y="81"/>
                      <a:pt x="526" y="26"/>
                      <a:pt x="477" y="7"/>
                    </a:cubicBezTo>
                    <a:cubicBezTo>
                      <a:pt x="466" y="3"/>
                      <a:pt x="454" y="1"/>
                      <a:pt x="44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1" name="Google Shape;3181;p29"/>
              <p:cNvSpPr/>
              <p:nvPr/>
            </p:nvSpPr>
            <p:spPr>
              <a:xfrm>
                <a:off x="3676175" y="1605400"/>
                <a:ext cx="8075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323" h="976" extrusionOk="0">
                    <a:moveTo>
                      <a:pt x="217" y="1"/>
                    </a:moveTo>
                    <a:cubicBezTo>
                      <a:pt x="175" y="1"/>
                      <a:pt x="136" y="29"/>
                      <a:pt x="125" y="72"/>
                    </a:cubicBezTo>
                    <a:cubicBezTo>
                      <a:pt x="59" y="335"/>
                      <a:pt x="18" y="604"/>
                      <a:pt x="3" y="875"/>
                    </a:cubicBezTo>
                    <a:cubicBezTo>
                      <a:pt x="0" y="928"/>
                      <a:pt x="41" y="972"/>
                      <a:pt x="94" y="975"/>
                    </a:cubicBezTo>
                    <a:lnTo>
                      <a:pt x="98" y="975"/>
                    </a:lnTo>
                    <a:cubicBezTo>
                      <a:pt x="149" y="975"/>
                      <a:pt x="191" y="935"/>
                      <a:pt x="193" y="885"/>
                    </a:cubicBezTo>
                    <a:cubicBezTo>
                      <a:pt x="208" y="627"/>
                      <a:pt x="246" y="370"/>
                      <a:pt x="310" y="120"/>
                    </a:cubicBezTo>
                    <a:cubicBezTo>
                      <a:pt x="322" y="68"/>
                      <a:pt x="292" y="16"/>
                      <a:pt x="241" y="4"/>
                    </a:cubicBezTo>
                    <a:cubicBezTo>
                      <a:pt x="233" y="2"/>
                      <a:pt x="225" y="1"/>
                      <a:pt x="21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2" name="Google Shape;3182;p29"/>
              <p:cNvSpPr/>
              <p:nvPr/>
            </p:nvSpPr>
            <p:spPr>
              <a:xfrm>
                <a:off x="3666900" y="1657950"/>
                <a:ext cx="5975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239" h="934" extrusionOk="0">
                    <a:moveTo>
                      <a:pt x="137" y="1"/>
                    </a:moveTo>
                    <a:cubicBezTo>
                      <a:pt x="89" y="1"/>
                      <a:pt x="48" y="42"/>
                      <a:pt x="45" y="91"/>
                    </a:cubicBezTo>
                    <a:lnTo>
                      <a:pt x="4" y="833"/>
                    </a:lnTo>
                    <a:cubicBezTo>
                      <a:pt x="0" y="886"/>
                      <a:pt x="41" y="931"/>
                      <a:pt x="93" y="933"/>
                    </a:cubicBezTo>
                    <a:lnTo>
                      <a:pt x="98" y="933"/>
                    </a:lnTo>
                    <a:cubicBezTo>
                      <a:pt x="149" y="933"/>
                      <a:pt x="191" y="894"/>
                      <a:pt x="193" y="844"/>
                    </a:cubicBezTo>
                    <a:lnTo>
                      <a:pt x="235" y="102"/>
                    </a:lnTo>
                    <a:cubicBezTo>
                      <a:pt x="239" y="50"/>
                      <a:pt x="198" y="5"/>
                      <a:pt x="146" y="1"/>
                    </a:cubicBezTo>
                    <a:cubicBezTo>
                      <a:pt x="143" y="1"/>
                      <a:pt x="140" y="1"/>
                      <a:pt x="13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3" name="Google Shape;3183;p29"/>
              <p:cNvSpPr/>
              <p:nvPr/>
            </p:nvSpPr>
            <p:spPr>
              <a:xfrm>
                <a:off x="3657375" y="1700200"/>
                <a:ext cx="8575" cy="27450"/>
              </a:xfrm>
              <a:custGeom>
                <a:avLst/>
                <a:gdLst/>
                <a:ahLst/>
                <a:cxnLst/>
                <a:rect l="l" t="t" r="r" b="b"/>
                <a:pathLst>
                  <a:path w="343" h="1098" extrusionOk="0">
                    <a:moveTo>
                      <a:pt x="240" y="0"/>
                    </a:moveTo>
                    <a:cubicBezTo>
                      <a:pt x="236" y="0"/>
                      <a:pt x="232" y="1"/>
                      <a:pt x="228" y="1"/>
                    </a:cubicBezTo>
                    <a:cubicBezTo>
                      <a:pt x="175" y="4"/>
                      <a:pt x="134" y="48"/>
                      <a:pt x="137" y="101"/>
                    </a:cubicBezTo>
                    <a:cubicBezTo>
                      <a:pt x="151" y="397"/>
                      <a:pt x="111" y="690"/>
                      <a:pt x="17" y="973"/>
                    </a:cubicBezTo>
                    <a:cubicBezTo>
                      <a:pt x="0" y="1023"/>
                      <a:pt x="28" y="1077"/>
                      <a:pt x="78" y="1093"/>
                    </a:cubicBezTo>
                    <a:cubicBezTo>
                      <a:pt x="88" y="1097"/>
                      <a:pt x="98" y="1098"/>
                      <a:pt x="107" y="1098"/>
                    </a:cubicBezTo>
                    <a:cubicBezTo>
                      <a:pt x="147" y="1098"/>
                      <a:pt x="185" y="1072"/>
                      <a:pt x="198" y="1032"/>
                    </a:cubicBezTo>
                    <a:cubicBezTo>
                      <a:pt x="300" y="728"/>
                      <a:pt x="343" y="411"/>
                      <a:pt x="327" y="92"/>
                    </a:cubicBezTo>
                    <a:cubicBezTo>
                      <a:pt x="325" y="43"/>
                      <a:pt x="285" y="0"/>
                      <a:pt x="24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4" name="Google Shape;3184;p29"/>
              <p:cNvSpPr/>
              <p:nvPr/>
            </p:nvSpPr>
            <p:spPr>
              <a:xfrm>
                <a:off x="3654575" y="1744525"/>
                <a:ext cx="4800" cy="2950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180" extrusionOk="0">
                    <a:moveTo>
                      <a:pt x="96" y="0"/>
                    </a:moveTo>
                    <a:cubicBezTo>
                      <a:pt x="44" y="0"/>
                      <a:pt x="1" y="42"/>
                      <a:pt x="1" y="95"/>
                    </a:cubicBezTo>
                    <a:lnTo>
                      <a:pt x="1" y="1084"/>
                    </a:lnTo>
                    <a:cubicBezTo>
                      <a:pt x="1" y="1137"/>
                      <a:pt x="44" y="1179"/>
                      <a:pt x="96" y="1179"/>
                    </a:cubicBezTo>
                    <a:cubicBezTo>
                      <a:pt x="149" y="1179"/>
                      <a:pt x="192" y="1137"/>
                      <a:pt x="192" y="1084"/>
                    </a:cubicBezTo>
                    <a:lnTo>
                      <a:pt x="192" y="95"/>
                    </a:lnTo>
                    <a:cubicBezTo>
                      <a:pt x="192" y="42"/>
                      <a:pt x="149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5" name="Google Shape;3185;p29"/>
              <p:cNvSpPr/>
              <p:nvPr/>
            </p:nvSpPr>
            <p:spPr>
              <a:xfrm>
                <a:off x="3654575" y="1786750"/>
                <a:ext cx="480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893" extrusionOk="0">
                    <a:moveTo>
                      <a:pt x="96" y="0"/>
                    </a:moveTo>
                    <a:cubicBezTo>
                      <a:pt x="44" y="0"/>
                      <a:pt x="1" y="43"/>
                      <a:pt x="1" y="96"/>
                    </a:cubicBezTo>
                    <a:lnTo>
                      <a:pt x="1" y="796"/>
                    </a:lnTo>
                    <a:cubicBezTo>
                      <a:pt x="1" y="849"/>
                      <a:pt x="44" y="892"/>
                      <a:pt x="96" y="892"/>
                    </a:cubicBezTo>
                    <a:cubicBezTo>
                      <a:pt x="149" y="892"/>
                      <a:pt x="192" y="849"/>
                      <a:pt x="192" y="796"/>
                    </a:cubicBezTo>
                    <a:lnTo>
                      <a:pt x="192" y="96"/>
                    </a:lnTo>
                    <a:cubicBezTo>
                      <a:pt x="192" y="43"/>
                      <a:pt x="149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6" name="Google Shape;3186;p29"/>
              <p:cNvSpPr/>
              <p:nvPr/>
            </p:nvSpPr>
            <p:spPr>
              <a:xfrm>
                <a:off x="3657700" y="1832075"/>
                <a:ext cx="8000" cy="30575"/>
              </a:xfrm>
              <a:custGeom>
                <a:avLst/>
                <a:gdLst/>
                <a:ahLst/>
                <a:cxnLst/>
                <a:rect l="l" t="t" r="r" b="b"/>
                <a:pathLst>
                  <a:path w="320" h="1223" extrusionOk="0">
                    <a:moveTo>
                      <a:pt x="97" y="1"/>
                    </a:moveTo>
                    <a:cubicBezTo>
                      <a:pt x="44" y="1"/>
                      <a:pt x="1" y="44"/>
                      <a:pt x="2" y="97"/>
                    </a:cubicBezTo>
                    <a:cubicBezTo>
                      <a:pt x="3" y="450"/>
                      <a:pt x="44" y="804"/>
                      <a:pt x="122" y="1148"/>
                    </a:cubicBezTo>
                    <a:cubicBezTo>
                      <a:pt x="132" y="1192"/>
                      <a:pt x="172" y="1223"/>
                      <a:pt x="215" y="1223"/>
                    </a:cubicBezTo>
                    <a:lnTo>
                      <a:pt x="216" y="1223"/>
                    </a:lnTo>
                    <a:cubicBezTo>
                      <a:pt x="223" y="1223"/>
                      <a:pt x="229" y="1222"/>
                      <a:pt x="237" y="1220"/>
                    </a:cubicBezTo>
                    <a:cubicBezTo>
                      <a:pt x="288" y="1209"/>
                      <a:pt x="320" y="1157"/>
                      <a:pt x="309" y="1106"/>
                    </a:cubicBezTo>
                    <a:cubicBezTo>
                      <a:pt x="232" y="775"/>
                      <a:pt x="194" y="435"/>
                      <a:pt x="192" y="96"/>
                    </a:cubicBezTo>
                    <a:cubicBezTo>
                      <a:pt x="192" y="43"/>
                      <a:pt x="150" y="1"/>
                      <a:pt x="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7" name="Google Shape;3187;p29"/>
              <p:cNvSpPr/>
              <p:nvPr/>
            </p:nvSpPr>
            <p:spPr>
              <a:xfrm>
                <a:off x="3734675" y="1519925"/>
                <a:ext cx="19875" cy="23300"/>
              </a:xfrm>
              <a:custGeom>
                <a:avLst/>
                <a:gdLst/>
                <a:ahLst/>
                <a:cxnLst/>
                <a:rect l="l" t="t" r="r" b="b"/>
                <a:pathLst>
                  <a:path w="795" h="932" extrusionOk="0">
                    <a:moveTo>
                      <a:pt x="105" y="1"/>
                    </a:moveTo>
                    <a:cubicBezTo>
                      <a:pt x="80" y="1"/>
                      <a:pt x="55" y="10"/>
                      <a:pt x="37" y="30"/>
                    </a:cubicBezTo>
                    <a:cubicBezTo>
                      <a:pt x="0" y="69"/>
                      <a:pt x="3" y="130"/>
                      <a:pt x="40" y="165"/>
                    </a:cubicBezTo>
                    <a:cubicBezTo>
                      <a:pt x="263" y="375"/>
                      <a:pt x="452" y="617"/>
                      <a:pt x="602" y="883"/>
                    </a:cubicBezTo>
                    <a:cubicBezTo>
                      <a:pt x="620" y="915"/>
                      <a:pt x="652" y="931"/>
                      <a:pt x="685" y="931"/>
                    </a:cubicBezTo>
                    <a:cubicBezTo>
                      <a:pt x="701" y="931"/>
                      <a:pt x="717" y="928"/>
                      <a:pt x="732" y="919"/>
                    </a:cubicBezTo>
                    <a:cubicBezTo>
                      <a:pt x="778" y="894"/>
                      <a:pt x="794" y="835"/>
                      <a:pt x="769" y="790"/>
                    </a:cubicBezTo>
                    <a:cubicBezTo>
                      <a:pt x="609" y="506"/>
                      <a:pt x="408" y="249"/>
                      <a:pt x="172" y="27"/>
                    </a:cubicBezTo>
                    <a:cubicBezTo>
                      <a:pt x="153" y="9"/>
                      <a:pt x="129" y="1"/>
                      <a:pt x="10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8" name="Google Shape;3188;p29"/>
              <p:cNvSpPr/>
              <p:nvPr/>
            </p:nvSpPr>
            <p:spPr>
              <a:xfrm>
                <a:off x="3776950" y="1600275"/>
                <a:ext cx="135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543" h="1221" extrusionOk="0">
                    <a:moveTo>
                      <a:pt x="105" y="0"/>
                    </a:moveTo>
                    <a:cubicBezTo>
                      <a:pt x="98" y="0"/>
                      <a:pt x="91" y="1"/>
                      <a:pt x="85" y="2"/>
                    </a:cubicBezTo>
                    <a:cubicBezTo>
                      <a:pt x="33" y="14"/>
                      <a:pt x="1" y="65"/>
                      <a:pt x="12" y="116"/>
                    </a:cubicBezTo>
                    <a:cubicBezTo>
                      <a:pt x="91" y="474"/>
                      <a:pt x="204" y="826"/>
                      <a:pt x="347" y="1164"/>
                    </a:cubicBezTo>
                    <a:cubicBezTo>
                      <a:pt x="363" y="1200"/>
                      <a:pt x="398" y="1221"/>
                      <a:pt x="434" y="1221"/>
                    </a:cubicBezTo>
                    <a:cubicBezTo>
                      <a:pt x="448" y="1221"/>
                      <a:pt x="460" y="1219"/>
                      <a:pt x="472" y="1213"/>
                    </a:cubicBezTo>
                    <a:cubicBezTo>
                      <a:pt x="521" y="1193"/>
                      <a:pt x="543" y="1137"/>
                      <a:pt x="523" y="1089"/>
                    </a:cubicBezTo>
                    <a:cubicBezTo>
                      <a:pt x="384" y="762"/>
                      <a:pt x="275" y="421"/>
                      <a:pt x="198" y="75"/>
                    </a:cubicBezTo>
                    <a:cubicBezTo>
                      <a:pt x="189" y="31"/>
                      <a:pt x="149" y="0"/>
                      <a:pt x="10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9" name="Google Shape;3189;p29"/>
              <p:cNvSpPr/>
              <p:nvPr/>
            </p:nvSpPr>
            <p:spPr>
              <a:xfrm>
                <a:off x="3795425" y="1651775"/>
                <a:ext cx="13550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1182" extrusionOk="0">
                    <a:moveTo>
                      <a:pt x="109" y="1"/>
                    </a:moveTo>
                    <a:cubicBezTo>
                      <a:pt x="96" y="1"/>
                      <a:pt x="82" y="3"/>
                      <a:pt x="70" y="9"/>
                    </a:cubicBezTo>
                    <a:cubicBezTo>
                      <a:pt x="22" y="30"/>
                      <a:pt x="0" y="87"/>
                      <a:pt x="22" y="135"/>
                    </a:cubicBezTo>
                    <a:cubicBezTo>
                      <a:pt x="160" y="447"/>
                      <a:pt x="269" y="774"/>
                      <a:pt x="343" y="1106"/>
                    </a:cubicBezTo>
                    <a:cubicBezTo>
                      <a:pt x="353" y="1150"/>
                      <a:pt x="393" y="1181"/>
                      <a:pt x="437" y="1181"/>
                    </a:cubicBezTo>
                    <a:cubicBezTo>
                      <a:pt x="444" y="1181"/>
                      <a:pt x="451" y="1180"/>
                      <a:pt x="458" y="1179"/>
                    </a:cubicBezTo>
                    <a:cubicBezTo>
                      <a:pt x="509" y="1167"/>
                      <a:pt x="541" y="1116"/>
                      <a:pt x="530" y="1065"/>
                    </a:cubicBezTo>
                    <a:cubicBezTo>
                      <a:pt x="453" y="720"/>
                      <a:pt x="340" y="381"/>
                      <a:pt x="196" y="57"/>
                    </a:cubicBezTo>
                    <a:cubicBezTo>
                      <a:pt x="180" y="22"/>
                      <a:pt x="145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0" name="Google Shape;3190;p29"/>
              <p:cNvSpPr/>
              <p:nvPr/>
            </p:nvSpPr>
            <p:spPr>
              <a:xfrm>
                <a:off x="3808850" y="1707425"/>
                <a:ext cx="8450" cy="26450"/>
              </a:xfrm>
              <a:custGeom>
                <a:avLst/>
                <a:gdLst/>
                <a:ahLst/>
                <a:cxnLst/>
                <a:rect l="l" t="t" r="r" b="b"/>
                <a:pathLst>
                  <a:path w="338" h="1058" extrusionOk="0">
                    <a:moveTo>
                      <a:pt x="110" y="1"/>
                    </a:moveTo>
                    <a:cubicBezTo>
                      <a:pt x="58" y="2"/>
                      <a:pt x="13" y="40"/>
                      <a:pt x="12" y="92"/>
                    </a:cubicBezTo>
                    <a:cubicBezTo>
                      <a:pt x="1" y="398"/>
                      <a:pt x="44" y="700"/>
                      <a:pt x="140" y="991"/>
                    </a:cubicBezTo>
                    <a:cubicBezTo>
                      <a:pt x="153" y="1031"/>
                      <a:pt x="191" y="1057"/>
                      <a:pt x="230" y="1057"/>
                    </a:cubicBezTo>
                    <a:cubicBezTo>
                      <a:pt x="240" y="1057"/>
                      <a:pt x="250" y="1055"/>
                      <a:pt x="260" y="1051"/>
                    </a:cubicBezTo>
                    <a:cubicBezTo>
                      <a:pt x="310" y="1035"/>
                      <a:pt x="337" y="982"/>
                      <a:pt x="321" y="931"/>
                    </a:cubicBezTo>
                    <a:cubicBezTo>
                      <a:pt x="233" y="662"/>
                      <a:pt x="193" y="383"/>
                      <a:pt x="202" y="99"/>
                    </a:cubicBezTo>
                    <a:cubicBezTo>
                      <a:pt x="204" y="46"/>
                      <a:pt x="163" y="3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1" name="Google Shape;3191;p29"/>
              <p:cNvSpPr/>
              <p:nvPr/>
            </p:nvSpPr>
            <p:spPr>
              <a:xfrm>
                <a:off x="3814175" y="1767200"/>
                <a:ext cx="6025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241" h="686" extrusionOk="0">
                    <a:moveTo>
                      <a:pt x="101" y="0"/>
                    </a:moveTo>
                    <a:cubicBezTo>
                      <a:pt x="98" y="0"/>
                      <a:pt x="95" y="0"/>
                      <a:pt x="92" y="1"/>
                    </a:cubicBezTo>
                    <a:cubicBezTo>
                      <a:pt x="39" y="4"/>
                      <a:pt x="1" y="50"/>
                      <a:pt x="5" y="103"/>
                    </a:cubicBezTo>
                    <a:lnTo>
                      <a:pt x="46" y="598"/>
                    </a:lnTo>
                    <a:cubicBezTo>
                      <a:pt x="50" y="648"/>
                      <a:pt x="92" y="685"/>
                      <a:pt x="141" y="685"/>
                    </a:cubicBezTo>
                    <a:lnTo>
                      <a:pt x="149" y="685"/>
                    </a:lnTo>
                    <a:cubicBezTo>
                      <a:pt x="202" y="681"/>
                      <a:pt x="240" y="634"/>
                      <a:pt x="236" y="581"/>
                    </a:cubicBezTo>
                    <a:lnTo>
                      <a:pt x="195" y="87"/>
                    </a:lnTo>
                    <a:cubicBezTo>
                      <a:pt x="191" y="38"/>
                      <a:pt x="150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2" name="Google Shape;3192;p29"/>
              <p:cNvSpPr/>
              <p:nvPr/>
            </p:nvSpPr>
            <p:spPr>
              <a:xfrm>
                <a:off x="3811150" y="1813525"/>
                <a:ext cx="82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21" extrusionOk="0">
                    <a:moveTo>
                      <a:pt x="103" y="0"/>
                    </a:moveTo>
                    <a:cubicBezTo>
                      <a:pt x="99" y="0"/>
                      <a:pt x="94" y="0"/>
                      <a:pt x="90" y="1"/>
                    </a:cubicBezTo>
                    <a:cubicBezTo>
                      <a:pt x="37" y="8"/>
                      <a:pt x="0" y="55"/>
                      <a:pt x="6" y="107"/>
                    </a:cubicBezTo>
                    <a:lnTo>
                      <a:pt x="131" y="1138"/>
                    </a:lnTo>
                    <a:cubicBezTo>
                      <a:pt x="137" y="1186"/>
                      <a:pt x="178" y="1221"/>
                      <a:pt x="226" y="1221"/>
                    </a:cubicBezTo>
                    <a:lnTo>
                      <a:pt x="237" y="1221"/>
                    </a:lnTo>
                    <a:cubicBezTo>
                      <a:pt x="290" y="1214"/>
                      <a:pt x="327" y="1167"/>
                      <a:pt x="321" y="1115"/>
                    </a:cubicBezTo>
                    <a:lnTo>
                      <a:pt x="196" y="85"/>
                    </a:lnTo>
                    <a:cubicBezTo>
                      <a:pt x="190" y="37"/>
                      <a:pt x="150" y="0"/>
                      <a:pt x="103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3" name="Google Shape;3193;p29"/>
              <p:cNvSpPr/>
              <p:nvPr/>
            </p:nvSpPr>
            <p:spPr>
              <a:xfrm>
                <a:off x="3813250" y="1876375"/>
                <a:ext cx="4800" cy="3157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263" extrusionOk="0">
                    <a:moveTo>
                      <a:pt x="95" y="1"/>
                    </a:moveTo>
                    <a:cubicBezTo>
                      <a:pt x="43" y="1"/>
                      <a:pt x="0" y="44"/>
                      <a:pt x="0" y="97"/>
                    </a:cubicBezTo>
                    <a:lnTo>
                      <a:pt x="0" y="1168"/>
                    </a:lnTo>
                    <a:cubicBezTo>
                      <a:pt x="0" y="1221"/>
                      <a:pt x="43" y="1263"/>
                      <a:pt x="95" y="1263"/>
                    </a:cubicBezTo>
                    <a:cubicBezTo>
                      <a:pt x="148" y="1263"/>
                      <a:pt x="191" y="1221"/>
                      <a:pt x="191" y="1168"/>
                    </a:cubicBezTo>
                    <a:lnTo>
                      <a:pt x="191" y="97"/>
                    </a:lnTo>
                    <a:cubicBezTo>
                      <a:pt x="191" y="44"/>
                      <a:pt x="148" y="1"/>
                      <a:pt x="9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4" name="Google Shape;3194;p29"/>
              <p:cNvSpPr/>
              <p:nvPr/>
            </p:nvSpPr>
            <p:spPr>
              <a:xfrm>
                <a:off x="3811175" y="1937175"/>
                <a:ext cx="4800" cy="2745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098" extrusionOk="0">
                    <a:moveTo>
                      <a:pt x="97" y="1"/>
                    </a:moveTo>
                    <a:cubicBezTo>
                      <a:pt x="44" y="1"/>
                      <a:pt x="0" y="43"/>
                      <a:pt x="0" y="96"/>
                    </a:cubicBezTo>
                    <a:lnTo>
                      <a:pt x="0" y="1002"/>
                    </a:lnTo>
                    <a:cubicBezTo>
                      <a:pt x="0" y="1055"/>
                      <a:pt x="44" y="1098"/>
                      <a:pt x="97" y="1098"/>
                    </a:cubicBezTo>
                    <a:cubicBezTo>
                      <a:pt x="148" y="1098"/>
                      <a:pt x="191" y="1055"/>
                      <a:pt x="191" y="1002"/>
                    </a:cubicBezTo>
                    <a:lnTo>
                      <a:pt x="191" y="96"/>
                    </a:lnTo>
                    <a:cubicBezTo>
                      <a:pt x="191" y="43"/>
                      <a:pt x="148" y="1"/>
                      <a:pt x="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5" name="Google Shape;3195;p29"/>
              <p:cNvSpPr/>
              <p:nvPr/>
            </p:nvSpPr>
            <p:spPr>
              <a:xfrm>
                <a:off x="3805675" y="1992800"/>
                <a:ext cx="63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221" extrusionOk="0">
                    <a:moveTo>
                      <a:pt x="150" y="0"/>
                    </a:moveTo>
                    <a:cubicBezTo>
                      <a:pt x="102" y="0"/>
                      <a:pt x="61" y="36"/>
                      <a:pt x="56" y="85"/>
                    </a:cubicBezTo>
                    <a:cubicBezTo>
                      <a:pt x="14" y="431"/>
                      <a:pt x="1" y="783"/>
                      <a:pt x="16" y="1130"/>
                    </a:cubicBezTo>
                    <a:cubicBezTo>
                      <a:pt x="17" y="1181"/>
                      <a:pt x="60" y="1221"/>
                      <a:pt x="111" y="1221"/>
                    </a:cubicBezTo>
                    <a:lnTo>
                      <a:pt x="115" y="1221"/>
                    </a:lnTo>
                    <a:cubicBezTo>
                      <a:pt x="167" y="1219"/>
                      <a:pt x="208" y="1175"/>
                      <a:pt x="206" y="1123"/>
                    </a:cubicBezTo>
                    <a:cubicBezTo>
                      <a:pt x="192" y="785"/>
                      <a:pt x="205" y="443"/>
                      <a:pt x="245" y="107"/>
                    </a:cubicBezTo>
                    <a:cubicBezTo>
                      <a:pt x="251" y="55"/>
                      <a:pt x="214" y="8"/>
                      <a:pt x="162" y="1"/>
                    </a:cubicBezTo>
                    <a:cubicBezTo>
                      <a:pt x="158" y="1"/>
                      <a:pt x="154" y="0"/>
                      <a:pt x="15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6" name="Google Shape;3196;p29"/>
              <p:cNvSpPr/>
              <p:nvPr/>
            </p:nvSpPr>
            <p:spPr>
              <a:xfrm>
                <a:off x="3781875" y="1967050"/>
                <a:ext cx="6325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253" h="1182" extrusionOk="0">
                    <a:moveTo>
                      <a:pt x="152" y="1"/>
                    </a:moveTo>
                    <a:cubicBezTo>
                      <a:pt x="106" y="1"/>
                      <a:pt x="63" y="41"/>
                      <a:pt x="60" y="91"/>
                    </a:cubicBezTo>
                    <a:lnTo>
                      <a:pt x="3" y="1081"/>
                    </a:lnTo>
                    <a:cubicBezTo>
                      <a:pt x="0" y="1134"/>
                      <a:pt x="40" y="1178"/>
                      <a:pt x="93" y="1181"/>
                    </a:cubicBezTo>
                    <a:lnTo>
                      <a:pt x="98" y="1181"/>
                    </a:lnTo>
                    <a:cubicBezTo>
                      <a:pt x="148" y="1181"/>
                      <a:pt x="190" y="1143"/>
                      <a:pt x="193" y="1092"/>
                    </a:cubicBezTo>
                    <a:lnTo>
                      <a:pt x="250" y="102"/>
                    </a:lnTo>
                    <a:cubicBezTo>
                      <a:pt x="253" y="49"/>
                      <a:pt x="213" y="3"/>
                      <a:pt x="160" y="1"/>
                    </a:cubicBezTo>
                    <a:cubicBezTo>
                      <a:pt x="157" y="1"/>
                      <a:pt x="154" y="1"/>
                      <a:pt x="152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7" name="Google Shape;3197;p29"/>
              <p:cNvSpPr/>
              <p:nvPr/>
            </p:nvSpPr>
            <p:spPr>
              <a:xfrm>
                <a:off x="3783550" y="1870200"/>
                <a:ext cx="795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318" h="1140" extrusionOk="0">
                    <a:moveTo>
                      <a:pt x="171" y="1"/>
                    </a:moveTo>
                    <a:cubicBezTo>
                      <a:pt x="128" y="1"/>
                      <a:pt x="90" y="30"/>
                      <a:pt x="80" y="74"/>
                    </a:cubicBezTo>
                    <a:cubicBezTo>
                      <a:pt x="0" y="404"/>
                      <a:pt x="15" y="750"/>
                      <a:pt x="120" y="1073"/>
                    </a:cubicBezTo>
                    <a:cubicBezTo>
                      <a:pt x="133" y="1114"/>
                      <a:pt x="170" y="1140"/>
                      <a:pt x="210" y="1140"/>
                    </a:cubicBezTo>
                    <a:cubicBezTo>
                      <a:pt x="220" y="1140"/>
                      <a:pt x="230" y="1139"/>
                      <a:pt x="240" y="1135"/>
                    </a:cubicBezTo>
                    <a:cubicBezTo>
                      <a:pt x="290" y="1119"/>
                      <a:pt x="317" y="1065"/>
                      <a:pt x="301" y="1015"/>
                    </a:cubicBezTo>
                    <a:cubicBezTo>
                      <a:pt x="207" y="725"/>
                      <a:pt x="195" y="414"/>
                      <a:pt x="265" y="119"/>
                    </a:cubicBezTo>
                    <a:cubicBezTo>
                      <a:pt x="278" y="67"/>
                      <a:pt x="246" y="16"/>
                      <a:pt x="195" y="4"/>
                    </a:cubicBezTo>
                    <a:cubicBezTo>
                      <a:pt x="187" y="2"/>
                      <a:pt x="179" y="1"/>
                      <a:pt x="171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8" name="Google Shape;3198;p29"/>
              <p:cNvSpPr/>
              <p:nvPr/>
            </p:nvSpPr>
            <p:spPr>
              <a:xfrm>
                <a:off x="3787000" y="1801175"/>
                <a:ext cx="6475" cy="28475"/>
              </a:xfrm>
              <a:custGeom>
                <a:avLst/>
                <a:gdLst/>
                <a:ahLst/>
                <a:cxnLst/>
                <a:rect l="l" t="t" r="r" b="b"/>
                <a:pathLst>
                  <a:path w="259" h="1139" extrusionOk="0">
                    <a:moveTo>
                      <a:pt x="118" y="0"/>
                    </a:moveTo>
                    <a:cubicBezTo>
                      <a:pt x="67" y="0"/>
                      <a:pt x="24" y="38"/>
                      <a:pt x="20" y="90"/>
                    </a:cubicBezTo>
                    <a:cubicBezTo>
                      <a:pt x="0" y="412"/>
                      <a:pt x="15" y="738"/>
                      <a:pt x="62" y="1058"/>
                    </a:cubicBezTo>
                    <a:cubicBezTo>
                      <a:pt x="69" y="1104"/>
                      <a:pt x="110" y="1139"/>
                      <a:pt x="156" y="1139"/>
                    </a:cubicBezTo>
                    <a:cubicBezTo>
                      <a:pt x="162" y="1139"/>
                      <a:pt x="166" y="1139"/>
                      <a:pt x="170" y="1138"/>
                    </a:cubicBezTo>
                    <a:cubicBezTo>
                      <a:pt x="222" y="1130"/>
                      <a:pt x="259" y="1081"/>
                      <a:pt x="251" y="1029"/>
                    </a:cubicBezTo>
                    <a:cubicBezTo>
                      <a:pt x="205" y="723"/>
                      <a:pt x="191" y="410"/>
                      <a:pt x="210" y="102"/>
                    </a:cubicBezTo>
                    <a:cubicBezTo>
                      <a:pt x="214" y="49"/>
                      <a:pt x="174" y="4"/>
                      <a:pt x="122" y="1"/>
                    </a:cubicBezTo>
                    <a:cubicBezTo>
                      <a:pt x="120" y="1"/>
                      <a:pt x="119" y="0"/>
                      <a:pt x="11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9" name="Google Shape;3199;p29"/>
              <p:cNvSpPr/>
              <p:nvPr/>
            </p:nvSpPr>
            <p:spPr>
              <a:xfrm>
                <a:off x="3787475" y="1741425"/>
                <a:ext cx="7075" cy="3465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1386" extrusionOk="0">
                    <a:moveTo>
                      <a:pt x="102" y="0"/>
                    </a:moveTo>
                    <a:cubicBezTo>
                      <a:pt x="99" y="0"/>
                      <a:pt x="96" y="0"/>
                      <a:pt x="93" y="1"/>
                    </a:cubicBezTo>
                    <a:cubicBezTo>
                      <a:pt x="40" y="4"/>
                      <a:pt x="0" y="49"/>
                      <a:pt x="5" y="102"/>
                    </a:cubicBezTo>
                    <a:lnTo>
                      <a:pt x="89" y="1297"/>
                    </a:lnTo>
                    <a:cubicBezTo>
                      <a:pt x="93" y="1347"/>
                      <a:pt x="135" y="1386"/>
                      <a:pt x="183" y="1386"/>
                    </a:cubicBezTo>
                    <a:lnTo>
                      <a:pt x="191" y="1386"/>
                    </a:lnTo>
                    <a:cubicBezTo>
                      <a:pt x="243" y="1382"/>
                      <a:pt x="283" y="1336"/>
                      <a:pt x="280" y="1283"/>
                    </a:cubicBezTo>
                    <a:lnTo>
                      <a:pt x="195" y="89"/>
                    </a:lnTo>
                    <a:cubicBezTo>
                      <a:pt x="191" y="39"/>
                      <a:pt x="150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0" name="Google Shape;3200;p29"/>
              <p:cNvSpPr/>
              <p:nvPr/>
            </p:nvSpPr>
            <p:spPr>
              <a:xfrm>
                <a:off x="3778200" y="1665175"/>
                <a:ext cx="9175" cy="33650"/>
              </a:xfrm>
              <a:custGeom>
                <a:avLst/>
                <a:gdLst/>
                <a:ahLst/>
                <a:cxnLst/>
                <a:rect l="l" t="t" r="r" b="b"/>
                <a:pathLst>
                  <a:path w="367" h="1346" extrusionOk="0">
                    <a:moveTo>
                      <a:pt x="95" y="0"/>
                    </a:moveTo>
                    <a:cubicBezTo>
                      <a:pt x="42" y="2"/>
                      <a:pt x="0" y="46"/>
                      <a:pt x="1" y="98"/>
                    </a:cubicBezTo>
                    <a:cubicBezTo>
                      <a:pt x="8" y="495"/>
                      <a:pt x="64" y="891"/>
                      <a:pt x="169" y="1275"/>
                    </a:cubicBezTo>
                    <a:cubicBezTo>
                      <a:pt x="181" y="1317"/>
                      <a:pt x="219" y="1345"/>
                      <a:pt x="261" y="1345"/>
                    </a:cubicBezTo>
                    <a:cubicBezTo>
                      <a:pt x="270" y="1345"/>
                      <a:pt x="278" y="1344"/>
                      <a:pt x="286" y="1342"/>
                    </a:cubicBezTo>
                    <a:cubicBezTo>
                      <a:pt x="337" y="1327"/>
                      <a:pt x="367" y="1275"/>
                      <a:pt x="354" y="1225"/>
                    </a:cubicBezTo>
                    <a:cubicBezTo>
                      <a:pt x="252" y="856"/>
                      <a:pt x="198" y="476"/>
                      <a:pt x="192" y="94"/>
                    </a:cubicBezTo>
                    <a:cubicBezTo>
                      <a:pt x="191" y="42"/>
                      <a:pt x="148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1" name="Google Shape;3201;p29"/>
              <p:cNvSpPr/>
              <p:nvPr/>
            </p:nvSpPr>
            <p:spPr>
              <a:xfrm>
                <a:off x="3762375" y="1609575"/>
                <a:ext cx="16875" cy="30475"/>
              </a:xfrm>
              <a:custGeom>
                <a:avLst/>
                <a:gdLst/>
                <a:ahLst/>
                <a:cxnLst/>
                <a:rect l="l" t="t" r="r" b="b"/>
                <a:pathLst>
                  <a:path w="675" h="1219" extrusionOk="0">
                    <a:moveTo>
                      <a:pt x="109" y="1"/>
                    </a:moveTo>
                    <a:cubicBezTo>
                      <a:pt x="90" y="1"/>
                      <a:pt x="71" y="7"/>
                      <a:pt x="54" y="19"/>
                    </a:cubicBezTo>
                    <a:cubicBezTo>
                      <a:pt x="11" y="50"/>
                      <a:pt x="1" y="108"/>
                      <a:pt x="32" y="151"/>
                    </a:cubicBezTo>
                    <a:cubicBezTo>
                      <a:pt x="244" y="447"/>
                      <a:pt x="397" y="790"/>
                      <a:pt x="477" y="1145"/>
                    </a:cubicBezTo>
                    <a:cubicBezTo>
                      <a:pt x="486" y="1189"/>
                      <a:pt x="526" y="1219"/>
                      <a:pt x="569" y="1219"/>
                    </a:cubicBezTo>
                    <a:cubicBezTo>
                      <a:pt x="576" y="1219"/>
                      <a:pt x="584" y="1219"/>
                      <a:pt x="590" y="1217"/>
                    </a:cubicBezTo>
                    <a:cubicBezTo>
                      <a:pt x="642" y="1206"/>
                      <a:pt x="674" y="1155"/>
                      <a:pt x="662" y="1103"/>
                    </a:cubicBezTo>
                    <a:cubicBezTo>
                      <a:pt x="578" y="724"/>
                      <a:pt x="413" y="357"/>
                      <a:pt x="186" y="41"/>
                    </a:cubicBezTo>
                    <a:cubicBezTo>
                      <a:pt x="168" y="15"/>
                      <a:pt x="139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2" name="Google Shape;3202;p29"/>
              <p:cNvSpPr/>
              <p:nvPr/>
            </p:nvSpPr>
            <p:spPr>
              <a:xfrm>
                <a:off x="3748050" y="1573500"/>
                <a:ext cx="11550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462" h="1015" extrusionOk="0">
                    <a:moveTo>
                      <a:pt x="108" y="0"/>
                    </a:moveTo>
                    <a:cubicBezTo>
                      <a:pt x="99" y="0"/>
                      <a:pt x="89" y="2"/>
                      <a:pt x="80" y="5"/>
                    </a:cubicBezTo>
                    <a:cubicBezTo>
                      <a:pt x="30" y="19"/>
                      <a:pt x="1" y="72"/>
                      <a:pt x="16" y="123"/>
                    </a:cubicBezTo>
                    <a:lnTo>
                      <a:pt x="264" y="947"/>
                    </a:lnTo>
                    <a:cubicBezTo>
                      <a:pt x="276" y="988"/>
                      <a:pt x="313" y="1015"/>
                      <a:pt x="355" y="1015"/>
                    </a:cubicBezTo>
                    <a:cubicBezTo>
                      <a:pt x="364" y="1015"/>
                      <a:pt x="373" y="1014"/>
                      <a:pt x="382" y="1011"/>
                    </a:cubicBezTo>
                    <a:cubicBezTo>
                      <a:pt x="432" y="996"/>
                      <a:pt x="461" y="943"/>
                      <a:pt x="446" y="892"/>
                    </a:cubicBezTo>
                    <a:lnTo>
                      <a:pt x="198" y="68"/>
                    </a:lnTo>
                    <a:cubicBezTo>
                      <a:pt x="187" y="27"/>
                      <a:pt x="149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3" name="Google Shape;3203;p29"/>
              <p:cNvSpPr/>
              <p:nvPr/>
            </p:nvSpPr>
            <p:spPr>
              <a:xfrm>
                <a:off x="3730400" y="1537475"/>
                <a:ext cx="1270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508" h="850" extrusionOk="0">
                    <a:moveTo>
                      <a:pt x="108" y="0"/>
                    </a:moveTo>
                    <a:cubicBezTo>
                      <a:pt x="95" y="0"/>
                      <a:pt x="82" y="3"/>
                      <a:pt x="70" y="8"/>
                    </a:cubicBezTo>
                    <a:cubicBezTo>
                      <a:pt x="22" y="29"/>
                      <a:pt x="0" y="87"/>
                      <a:pt x="21" y="134"/>
                    </a:cubicBezTo>
                    <a:lnTo>
                      <a:pt x="312" y="793"/>
                    </a:lnTo>
                    <a:cubicBezTo>
                      <a:pt x="327" y="829"/>
                      <a:pt x="362" y="850"/>
                      <a:pt x="399" y="850"/>
                    </a:cubicBezTo>
                    <a:cubicBezTo>
                      <a:pt x="411" y="850"/>
                      <a:pt x="424" y="847"/>
                      <a:pt x="437" y="842"/>
                    </a:cubicBezTo>
                    <a:cubicBezTo>
                      <a:pt x="485" y="821"/>
                      <a:pt x="507" y="765"/>
                      <a:pt x="486" y="716"/>
                    </a:cubicBezTo>
                    <a:lnTo>
                      <a:pt x="196" y="58"/>
                    </a:lnTo>
                    <a:cubicBezTo>
                      <a:pt x="180" y="22"/>
                      <a:pt x="145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4" name="Google Shape;3204;p29"/>
              <p:cNvSpPr/>
              <p:nvPr/>
            </p:nvSpPr>
            <p:spPr>
              <a:xfrm>
                <a:off x="3706925" y="1567300"/>
                <a:ext cx="14575" cy="27500"/>
              </a:xfrm>
              <a:custGeom>
                <a:avLst/>
                <a:gdLst/>
                <a:ahLst/>
                <a:cxnLst/>
                <a:rect l="l" t="t" r="r" b="b"/>
                <a:pathLst>
                  <a:path w="583" h="1100" extrusionOk="0">
                    <a:moveTo>
                      <a:pt x="474" y="0"/>
                    </a:moveTo>
                    <a:cubicBezTo>
                      <a:pt x="440" y="0"/>
                      <a:pt x="407" y="19"/>
                      <a:pt x="390" y="52"/>
                    </a:cubicBezTo>
                    <a:cubicBezTo>
                      <a:pt x="235" y="346"/>
                      <a:pt x="109" y="658"/>
                      <a:pt x="15" y="977"/>
                    </a:cubicBezTo>
                    <a:cubicBezTo>
                      <a:pt x="1" y="1027"/>
                      <a:pt x="30" y="1081"/>
                      <a:pt x="79" y="1095"/>
                    </a:cubicBezTo>
                    <a:cubicBezTo>
                      <a:pt x="89" y="1097"/>
                      <a:pt x="98" y="1099"/>
                      <a:pt x="107" y="1099"/>
                    </a:cubicBezTo>
                    <a:cubicBezTo>
                      <a:pt x="148" y="1099"/>
                      <a:pt x="186" y="1072"/>
                      <a:pt x="199" y="1031"/>
                    </a:cubicBezTo>
                    <a:cubicBezTo>
                      <a:pt x="289" y="723"/>
                      <a:pt x="409" y="424"/>
                      <a:pt x="558" y="140"/>
                    </a:cubicBezTo>
                    <a:cubicBezTo>
                      <a:pt x="583" y="93"/>
                      <a:pt x="564" y="35"/>
                      <a:pt x="518" y="11"/>
                    </a:cubicBezTo>
                    <a:cubicBezTo>
                      <a:pt x="504" y="4"/>
                      <a:pt x="489" y="0"/>
                      <a:pt x="47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5" name="Google Shape;3205;p29"/>
              <p:cNvSpPr/>
              <p:nvPr/>
            </p:nvSpPr>
            <p:spPr>
              <a:xfrm>
                <a:off x="3690350" y="1629025"/>
                <a:ext cx="112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448" h="937" extrusionOk="0">
                    <a:moveTo>
                      <a:pt x="340" y="0"/>
                    </a:moveTo>
                    <a:cubicBezTo>
                      <a:pt x="299" y="0"/>
                      <a:pt x="263" y="26"/>
                      <a:pt x="250" y="67"/>
                    </a:cubicBezTo>
                    <a:lnTo>
                      <a:pt x="16" y="813"/>
                    </a:lnTo>
                    <a:cubicBezTo>
                      <a:pt x="1" y="862"/>
                      <a:pt x="28" y="917"/>
                      <a:pt x="79" y="932"/>
                    </a:cubicBezTo>
                    <a:cubicBezTo>
                      <a:pt x="88" y="935"/>
                      <a:pt x="98" y="936"/>
                      <a:pt x="107" y="936"/>
                    </a:cubicBezTo>
                    <a:cubicBezTo>
                      <a:pt x="147" y="936"/>
                      <a:pt x="185" y="911"/>
                      <a:pt x="198" y="870"/>
                    </a:cubicBezTo>
                    <a:lnTo>
                      <a:pt x="432" y="124"/>
                    </a:lnTo>
                    <a:cubicBezTo>
                      <a:pt x="448" y="73"/>
                      <a:pt x="420" y="20"/>
                      <a:pt x="369" y="5"/>
                    </a:cubicBezTo>
                    <a:cubicBezTo>
                      <a:pt x="359" y="2"/>
                      <a:pt x="350" y="0"/>
                      <a:pt x="34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6" name="Google Shape;3206;p29"/>
              <p:cNvSpPr/>
              <p:nvPr/>
            </p:nvSpPr>
            <p:spPr>
              <a:xfrm>
                <a:off x="3681025" y="1686800"/>
                <a:ext cx="8325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333" h="892" extrusionOk="0">
                    <a:moveTo>
                      <a:pt x="230" y="1"/>
                    </a:moveTo>
                    <a:cubicBezTo>
                      <a:pt x="185" y="1"/>
                      <a:pt x="145" y="33"/>
                      <a:pt x="136" y="79"/>
                    </a:cubicBezTo>
                    <a:lnTo>
                      <a:pt x="9" y="779"/>
                    </a:lnTo>
                    <a:cubicBezTo>
                      <a:pt x="0" y="831"/>
                      <a:pt x="35" y="881"/>
                      <a:pt x="87" y="890"/>
                    </a:cubicBezTo>
                    <a:cubicBezTo>
                      <a:pt x="92" y="891"/>
                      <a:pt x="99" y="892"/>
                      <a:pt x="104" y="892"/>
                    </a:cubicBezTo>
                    <a:cubicBezTo>
                      <a:pt x="149" y="892"/>
                      <a:pt x="189" y="859"/>
                      <a:pt x="197" y="813"/>
                    </a:cubicBezTo>
                    <a:lnTo>
                      <a:pt x="324" y="112"/>
                    </a:lnTo>
                    <a:cubicBezTo>
                      <a:pt x="333" y="62"/>
                      <a:pt x="298" y="12"/>
                      <a:pt x="247" y="2"/>
                    </a:cubicBezTo>
                    <a:cubicBezTo>
                      <a:pt x="241" y="1"/>
                      <a:pt x="236" y="1"/>
                      <a:pt x="23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7" name="Google Shape;3207;p29"/>
              <p:cNvSpPr/>
              <p:nvPr/>
            </p:nvSpPr>
            <p:spPr>
              <a:xfrm>
                <a:off x="3676775" y="1728025"/>
                <a:ext cx="647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259" h="974" extrusionOk="0">
                    <a:moveTo>
                      <a:pt x="154" y="0"/>
                    </a:moveTo>
                    <a:cubicBezTo>
                      <a:pt x="109" y="0"/>
                      <a:pt x="70" y="34"/>
                      <a:pt x="62" y="80"/>
                    </a:cubicBezTo>
                    <a:cubicBezTo>
                      <a:pt x="15" y="345"/>
                      <a:pt x="0" y="616"/>
                      <a:pt x="19" y="885"/>
                    </a:cubicBezTo>
                    <a:cubicBezTo>
                      <a:pt x="24" y="936"/>
                      <a:pt x="66" y="974"/>
                      <a:pt x="115" y="974"/>
                    </a:cubicBezTo>
                    <a:lnTo>
                      <a:pt x="122" y="974"/>
                    </a:lnTo>
                    <a:cubicBezTo>
                      <a:pt x="174" y="970"/>
                      <a:pt x="213" y="925"/>
                      <a:pt x="210" y="872"/>
                    </a:cubicBezTo>
                    <a:cubicBezTo>
                      <a:pt x="193" y="618"/>
                      <a:pt x="206" y="363"/>
                      <a:pt x="250" y="113"/>
                    </a:cubicBezTo>
                    <a:cubicBezTo>
                      <a:pt x="259" y="61"/>
                      <a:pt x="225" y="11"/>
                      <a:pt x="173" y="2"/>
                    </a:cubicBezTo>
                    <a:cubicBezTo>
                      <a:pt x="166" y="1"/>
                      <a:pt x="160" y="0"/>
                      <a:pt x="15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8" name="Google Shape;3208;p29"/>
              <p:cNvSpPr/>
              <p:nvPr/>
            </p:nvSpPr>
            <p:spPr>
              <a:xfrm>
                <a:off x="3671800" y="1781575"/>
                <a:ext cx="7200" cy="20250"/>
              </a:xfrm>
              <a:custGeom>
                <a:avLst/>
                <a:gdLst/>
                <a:ahLst/>
                <a:cxnLst/>
                <a:rect l="l" t="t" r="r" b="b"/>
                <a:pathLst>
                  <a:path w="288" h="810" extrusionOk="0">
                    <a:moveTo>
                      <a:pt x="182" y="0"/>
                    </a:moveTo>
                    <a:cubicBezTo>
                      <a:pt x="137" y="0"/>
                      <a:pt x="98" y="37"/>
                      <a:pt x="91" y="84"/>
                    </a:cubicBezTo>
                    <a:lnTo>
                      <a:pt x="8" y="702"/>
                    </a:lnTo>
                    <a:cubicBezTo>
                      <a:pt x="1" y="754"/>
                      <a:pt x="37" y="802"/>
                      <a:pt x="90" y="809"/>
                    </a:cubicBezTo>
                    <a:cubicBezTo>
                      <a:pt x="93" y="810"/>
                      <a:pt x="98" y="810"/>
                      <a:pt x="102" y="810"/>
                    </a:cubicBezTo>
                    <a:cubicBezTo>
                      <a:pt x="150" y="810"/>
                      <a:pt x="191" y="775"/>
                      <a:pt x="197" y="727"/>
                    </a:cubicBezTo>
                    <a:lnTo>
                      <a:pt x="280" y="109"/>
                    </a:lnTo>
                    <a:cubicBezTo>
                      <a:pt x="288" y="57"/>
                      <a:pt x="251" y="9"/>
                      <a:pt x="198" y="2"/>
                    </a:cubicBezTo>
                    <a:cubicBezTo>
                      <a:pt x="193" y="1"/>
                      <a:pt x="188" y="0"/>
                      <a:pt x="18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9" name="Google Shape;3209;p29"/>
              <p:cNvSpPr/>
              <p:nvPr/>
            </p:nvSpPr>
            <p:spPr>
              <a:xfrm>
                <a:off x="3673675" y="1821775"/>
                <a:ext cx="6100" cy="35725"/>
              </a:xfrm>
              <a:custGeom>
                <a:avLst/>
                <a:gdLst/>
                <a:ahLst/>
                <a:cxnLst/>
                <a:rect l="l" t="t" r="r" b="b"/>
                <a:pathLst>
                  <a:path w="244" h="1429" extrusionOk="0">
                    <a:moveTo>
                      <a:pt x="112" y="0"/>
                    </a:moveTo>
                    <a:cubicBezTo>
                      <a:pt x="63" y="0"/>
                      <a:pt x="26" y="43"/>
                      <a:pt x="24" y="91"/>
                    </a:cubicBezTo>
                    <a:cubicBezTo>
                      <a:pt x="1" y="507"/>
                      <a:pt x="10" y="928"/>
                      <a:pt x="49" y="1342"/>
                    </a:cubicBezTo>
                    <a:cubicBezTo>
                      <a:pt x="54" y="1392"/>
                      <a:pt x="95" y="1429"/>
                      <a:pt x="143" y="1429"/>
                    </a:cubicBezTo>
                    <a:lnTo>
                      <a:pt x="153" y="1429"/>
                    </a:lnTo>
                    <a:cubicBezTo>
                      <a:pt x="205" y="1423"/>
                      <a:pt x="244" y="1377"/>
                      <a:pt x="238" y="1325"/>
                    </a:cubicBezTo>
                    <a:cubicBezTo>
                      <a:pt x="199" y="920"/>
                      <a:pt x="192" y="508"/>
                      <a:pt x="214" y="102"/>
                    </a:cubicBezTo>
                    <a:cubicBezTo>
                      <a:pt x="217" y="49"/>
                      <a:pt x="176" y="3"/>
                      <a:pt x="124" y="1"/>
                    </a:cubicBezTo>
                    <a:cubicBezTo>
                      <a:pt x="120" y="1"/>
                      <a:pt x="116" y="0"/>
                      <a:pt x="11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0" name="Google Shape;3210;p29"/>
              <p:cNvSpPr/>
              <p:nvPr/>
            </p:nvSpPr>
            <p:spPr>
              <a:xfrm>
                <a:off x="3675450" y="1869175"/>
                <a:ext cx="8925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852" extrusionOk="0">
                    <a:moveTo>
                      <a:pt x="127" y="1"/>
                    </a:moveTo>
                    <a:cubicBezTo>
                      <a:pt x="80" y="1"/>
                      <a:pt x="40" y="36"/>
                      <a:pt x="34" y="83"/>
                    </a:cubicBezTo>
                    <a:cubicBezTo>
                      <a:pt x="0" y="328"/>
                      <a:pt x="47" y="583"/>
                      <a:pt x="165" y="801"/>
                    </a:cubicBezTo>
                    <a:cubicBezTo>
                      <a:pt x="183" y="833"/>
                      <a:pt x="215" y="852"/>
                      <a:pt x="249" y="852"/>
                    </a:cubicBezTo>
                    <a:cubicBezTo>
                      <a:pt x="264" y="852"/>
                      <a:pt x="280" y="847"/>
                      <a:pt x="294" y="840"/>
                    </a:cubicBezTo>
                    <a:cubicBezTo>
                      <a:pt x="340" y="814"/>
                      <a:pt x="357" y="757"/>
                      <a:pt x="333" y="710"/>
                    </a:cubicBezTo>
                    <a:cubicBezTo>
                      <a:pt x="233" y="528"/>
                      <a:pt x="195" y="314"/>
                      <a:pt x="222" y="109"/>
                    </a:cubicBezTo>
                    <a:cubicBezTo>
                      <a:pt x="230" y="57"/>
                      <a:pt x="193" y="8"/>
                      <a:pt x="141" y="2"/>
                    </a:cubicBezTo>
                    <a:cubicBezTo>
                      <a:pt x="136" y="1"/>
                      <a:pt x="131" y="1"/>
                      <a:pt x="12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1" name="Google Shape;3211;p29"/>
              <p:cNvSpPr/>
              <p:nvPr/>
            </p:nvSpPr>
            <p:spPr>
              <a:xfrm>
                <a:off x="3697500" y="1888750"/>
                <a:ext cx="1057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423" h="687" extrusionOk="0">
                    <a:moveTo>
                      <a:pt x="108" y="1"/>
                    </a:moveTo>
                    <a:cubicBezTo>
                      <a:pt x="96" y="1"/>
                      <a:pt x="84" y="3"/>
                      <a:pt x="72" y="8"/>
                    </a:cubicBezTo>
                    <a:cubicBezTo>
                      <a:pt x="23" y="29"/>
                      <a:pt x="0" y="84"/>
                      <a:pt x="20" y="133"/>
                    </a:cubicBezTo>
                    <a:lnTo>
                      <a:pt x="226" y="627"/>
                    </a:lnTo>
                    <a:cubicBezTo>
                      <a:pt x="241" y="665"/>
                      <a:pt x="276" y="687"/>
                      <a:pt x="314" y="687"/>
                    </a:cubicBezTo>
                    <a:cubicBezTo>
                      <a:pt x="326" y="687"/>
                      <a:pt x="338" y="685"/>
                      <a:pt x="350" y="679"/>
                    </a:cubicBezTo>
                    <a:cubicBezTo>
                      <a:pt x="399" y="659"/>
                      <a:pt x="422" y="603"/>
                      <a:pt x="401" y="554"/>
                    </a:cubicBezTo>
                    <a:lnTo>
                      <a:pt x="196" y="60"/>
                    </a:lnTo>
                    <a:cubicBezTo>
                      <a:pt x="181" y="23"/>
                      <a:pt x="145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2" name="Google Shape;3212;p29"/>
              <p:cNvSpPr/>
              <p:nvPr/>
            </p:nvSpPr>
            <p:spPr>
              <a:xfrm>
                <a:off x="3703025" y="1807350"/>
                <a:ext cx="4775" cy="38800"/>
              </a:xfrm>
              <a:custGeom>
                <a:avLst/>
                <a:gdLst/>
                <a:ahLst/>
                <a:cxnLst/>
                <a:rect l="l" t="t" r="r" b="b"/>
                <a:pathLst>
                  <a:path w="191" h="1552" extrusionOk="0">
                    <a:moveTo>
                      <a:pt x="95" y="1"/>
                    </a:moveTo>
                    <a:cubicBezTo>
                      <a:pt x="42" y="1"/>
                      <a:pt x="0" y="43"/>
                      <a:pt x="0" y="96"/>
                    </a:cubicBezTo>
                    <a:lnTo>
                      <a:pt x="0" y="1456"/>
                    </a:lnTo>
                    <a:cubicBezTo>
                      <a:pt x="0" y="1509"/>
                      <a:pt x="42" y="1552"/>
                      <a:pt x="95" y="1552"/>
                    </a:cubicBezTo>
                    <a:cubicBezTo>
                      <a:pt x="148" y="1552"/>
                      <a:pt x="190" y="1509"/>
                      <a:pt x="190" y="1456"/>
                    </a:cubicBezTo>
                    <a:lnTo>
                      <a:pt x="190" y="96"/>
                    </a:lnTo>
                    <a:cubicBezTo>
                      <a:pt x="190" y="44"/>
                      <a:pt x="147" y="1"/>
                      <a:pt x="9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3" name="Google Shape;3213;p29"/>
              <p:cNvSpPr/>
              <p:nvPr/>
            </p:nvSpPr>
            <p:spPr>
              <a:xfrm>
                <a:off x="3709125" y="1743500"/>
                <a:ext cx="5950" cy="27425"/>
              </a:xfrm>
              <a:custGeom>
                <a:avLst/>
                <a:gdLst/>
                <a:ahLst/>
                <a:cxnLst/>
                <a:rect l="l" t="t" r="r" b="b"/>
                <a:pathLst>
                  <a:path w="238" h="1097" extrusionOk="0">
                    <a:moveTo>
                      <a:pt x="138" y="0"/>
                    </a:moveTo>
                    <a:cubicBezTo>
                      <a:pt x="89" y="0"/>
                      <a:pt x="46" y="40"/>
                      <a:pt x="44" y="91"/>
                    </a:cubicBezTo>
                    <a:lnTo>
                      <a:pt x="4" y="997"/>
                    </a:lnTo>
                    <a:cubicBezTo>
                      <a:pt x="0" y="1050"/>
                      <a:pt x="41" y="1094"/>
                      <a:pt x="94" y="1097"/>
                    </a:cubicBezTo>
                    <a:lnTo>
                      <a:pt x="98" y="1097"/>
                    </a:lnTo>
                    <a:cubicBezTo>
                      <a:pt x="149" y="1097"/>
                      <a:pt x="191" y="1057"/>
                      <a:pt x="193" y="1006"/>
                    </a:cubicBezTo>
                    <a:lnTo>
                      <a:pt x="235" y="100"/>
                    </a:lnTo>
                    <a:cubicBezTo>
                      <a:pt x="238" y="47"/>
                      <a:pt x="197" y="3"/>
                      <a:pt x="144" y="0"/>
                    </a:cubicBezTo>
                    <a:cubicBezTo>
                      <a:pt x="142" y="0"/>
                      <a:pt x="140" y="0"/>
                      <a:pt x="13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4" name="Google Shape;3214;p29"/>
              <p:cNvSpPr/>
              <p:nvPr/>
            </p:nvSpPr>
            <p:spPr>
              <a:xfrm>
                <a:off x="3714000" y="1687900"/>
                <a:ext cx="86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47" h="1221" extrusionOk="0">
                    <a:moveTo>
                      <a:pt x="240" y="1"/>
                    </a:moveTo>
                    <a:cubicBezTo>
                      <a:pt x="200" y="1"/>
                      <a:pt x="161" y="26"/>
                      <a:pt x="149" y="66"/>
                    </a:cubicBezTo>
                    <a:cubicBezTo>
                      <a:pt x="38" y="408"/>
                      <a:pt x="1" y="778"/>
                      <a:pt x="37" y="1136"/>
                    </a:cubicBezTo>
                    <a:cubicBezTo>
                      <a:pt x="43" y="1184"/>
                      <a:pt x="84" y="1221"/>
                      <a:pt x="132" y="1221"/>
                    </a:cubicBezTo>
                    <a:lnTo>
                      <a:pt x="142" y="1221"/>
                    </a:lnTo>
                    <a:cubicBezTo>
                      <a:pt x="195" y="1215"/>
                      <a:pt x="232" y="1168"/>
                      <a:pt x="227" y="1116"/>
                    </a:cubicBezTo>
                    <a:cubicBezTo>
                      <a:pt x="193" y="785"/>
                      <a:pt x="228" y="443"/>
                      <a:pt x="330" y="125"/>
                    </a:cubicBezTo>
                    <a:cubicBezTo>
                      <a:pt x="346" y="75"/>
                      <a:pt x="319" y="21"/>
                      <a:pt x="268" y="4"/>
                    </a:cubicBezTo>
                    <a:cubicBezTo>
                      <a:pt x="259" y="2"/>
                      <a:pt x="249" y="1"/>
                      <a:pt x="24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5" name="Google Shape;3215;p29"/>
              <p:cNvSpPr/>
              <p:nvPr/>
            </p:nvSpPr>
            <p:spPr>
              <a:xfrm>
                <a:off x="3720525" y="1642525"/>
                <a:ext cx="4800" cy="2332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933" extrusionOk="0">
                    <a:moveTo>
                      <a:pt x="96" y="0"/>
                    </a:moveTo>
                    <a:cubicBezTo>
                      <a:pt x="43" y="0"/>
                      <a:pt x="0" y="43"/>
                      <a:pt x="0" y="95"/>
                    </a:cubicBezTo>
                    <a:lnTo>
                      <a:pt x="0" y="837"/>
                    </a:lnTo>
                    <a:cubicBezTo>
                      <a:pt x="0" y="890"/>
                      <a:pt x="43" y="933"/>
                      <a:pt x="96" y="933"/>
                    </a:cubicBezTo>
                    <a:cubicBezTo>
                      <a:pt x="148" y="933"/>
                      <a:pt x="191" y="890"/>
                      <a:pt x="191" y="837"/>
                    </a:cubicBezTo>
                    <a:lnTo>
                      <a:pt x="191" y="95"/>
                    </a:lnTo>
                    <a:cubicBezTo>
                      <a:pt x="191" y="43"/>
                      <a:pt x="148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6" name="Google Shape;3216;p29"/>
              <p:cNvSpPr/>
              <p:nvPr/>
            </p:nvSpPr>
            <p:spPr>
              <a:xfrm>
                <a:off x="3729375" y="1592025"/>
                <a:ext cx="96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386" h="1099" extrusionOk="0">
                    <a:moveTo>
                      <a:pt x="277" y="0"/>
                    </a:moveTo>
                    <a:cubicBezTo>
                      <a:pt x="240" y="0"/>
                      <a:pt x="205" y="22"/>
                      <a:pt x="189" y="58"/>
                    </a:cubicBezTo>
                    <a:cubicBezTo>
                      <a:pt x="60" y="355"/>
                      <a:pt x="0" y="684"/>
                      <a:pt x="18" y="1008"/>
                    </a:cubicBezTo>
                    <a:cubicBezTo>
                      <a:pt x="20" y="1059"/>
                      <a:pt x="62" y="1098"/>
                      <a:pt x="113" y="1098"/>
                    </a:cubicBezTo>
                    <a:lnTo>
                      <a:pt x="117" y="1098"/>
                    </a:lnTo>
                    <a:cubicBezTo>
                      <a:pt x="170" y="1095"/>
                      <a:pt x="210" y="1051"/>
                      <a:pt x="208" y="998"/>
                    </a:cubicBezTo>
                    <a:cubicBezTo>
                      <a:pt x="193" y="703"/>
                      <a:pt x="247" y="404"/>
                      <a:pt x="364" y="134"/>
                    </a:cubicBezTo>
                    <a:cubicBezTo>
                      <a:pt x="386" y="85"/>
                      <a:pt x="363" y="30"/>
                      <a:pt x="315" y="9"/>
                    </a:cubicBezTo>
                    <a:cubicBezTo>
                      <a:pt x="303" y="3"/>
                      <a:pt x="289" y="0"/>
                      <a:pt x="27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7" name="Google Shape;3217;p29"/>
              <p:cNvSpPr/>
              <p:nvPr/>
            </p:nvSpPr>
            <p:spPr>
              <a:xfrm>
                <a:off x="3743925" y="1622950"/>
                <a:ext cx="10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851" extrusionOk="0">
                    <a:moveTo>
                      <a:pt x="108" y="0"/>
                    </a:moveTo>
                    <a:cubicBezTo>
                      <a:pt x="98" y="0"/>
                      <a:pt x="88" y="2"/>
                      <a:pt x="79" y="5"/>
                    </a:cubicBezTo>
                    <a:cubicBezTo>
                      <a:pt x="29" y="20"/>
                      <a:pt x="0" y="73"/>
                      <a:pt x="17" y="124"/>
                    </a:cubicBezTo>
                    <a:lnTo>
                      <a:pt x="222" y="783"/>
                    </a:lnTo>
                    <a:cubicBezTo>
                      <a:pt x="235" y="824"/>
                      <a:pt x="273" y="850"/>
                      <a:pt x="314" y="850"/>
                    </a:cubicBezTo>
                    <a:cubicBezTo>
                      <a:pt x="323" y="850"/>
                      <a:pt x="333" y="848"/>
                      <a:pt x="342" y="846"/>
                    </a:cubicBezTo>
                    <a:cubicBezTo>
                      <a:pt x="392" y="830"/>
                      <a:pt x="420" y="777"/>
                      <a:pt x="404" y="726"/>
                    </a:cubicBezTo>
                    <a:lnTo>
                      <a:pt x="198" y="67"/>
                    </a:lnTo>
                    <a:cubicBezTo>
                      <a:pt x="185" y="27"/>
                      <a:pt x="14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8" name="Google Shape;3218;p29"/>
              <p:cNvSpPr/>
              <p:nvPr/>
            </p:nvSpPr>
            <p:spPr>
              <a:xfrm>
                <a:off x="3753400" y="1676475"/>
                <a:ext cx="8350" cy="24375"/>
              </a:xfrm>
              <a:custGeom>
                <a:avLst/>
                <a:gdLst/>
                <a:ahLst/>
                <a:cxnLst/>
                <a:rect l="l" t="t" r="r" b="b"/>
                <a:pathLst>
                  <a:path w="334" h="975" extrusionOk="0">
                    <a:moveTo>
                      <a:pt x="104" y="1"/>
                    </a:moveTo>
                    <a:cubicBezTo>
                      <a:pt x="99" y="1"/>
                      <a:pt x="93" y="1"/>
                      <a:pt x="88" y="2"/>
                    </a:cubicBezTo>
                    <a:cubicBezTo>
                      <a:pt x="36" y="11"/>
                      <a:pt x="1" y="60"/>
                      <a:pt x="10" y="111"/>
                    </a:cubicBezTo>
                    <a:lnTo>
                      <a:pt x="137" y="894"/>
                    </a:lnTo>
                    <a:cubicBezTo>
                      <a:pt x="144" y="942"/>
                      <a:pt x="185" y="975"/>
                      <a:pt x="231" y="975"/>
                    </a:cubicBezTo>
                    <a:lnTo>
                      <a:pt x="232" y="975"/>
                    </a:lnTo>
                    <a:cubicBezTo>
                      <a:pt x="236" y="975"/>
                      <a:pt x="242" y="975"/>
                      <a:pt x="246" y="974"/>
                    </a:cubicBezTo>
                    <a:cubicBezTo>
                      <a:pt x="299" y="965"/>
                      <a:pt x="333" y="916"/>
                      <a:pt x="326" y="864"/>
                    </a:cubicBezTo>
                    <a:lnTo>
                      <a:pt x="197" y="82"/>
                    </a:lnTo>
                    <a:cubicBezTo>
                      <a:pt x="191" y="35"/>
                      <a:pt x="150" y="1"/>
                      <a:pt x="104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9" name="Google Shape;3219;p29"/>
              <p:cNvSpPr/>
              <p:nvPr/>
            </p:nvSpPr>
            <p:spPr>
              <a:xfrm>
                <a:off x="3757500" y="1721850"/>
                <a:ext cx="8100" cy="35700"/>
              </a:xfrm>
              <a:custGeom>
                <a:avLst/>
                <a:gdLst/>
                <a:ahLst/>
                <a:cxnLst/>
                <a:rect l="l" t="t" r="r" b="b"/>
                <a:pathLst>
                  <a:path w="324" h="1428" extrusionOk="0">
                    <a:moveTo>
                      <a:pt x="102" y="0"/>
                    </a:moveTo>
                    <a:cubicBezTo>
                      <a:pt x="99" y="0"/>
                      <a:pt x="95" y="0"/>
                      <a:pt x="91" y="1"/>
                    </a:cubicBezTo>
                    <a:cubicBezTo>
                      <a:pt x="38" y="6"/>
                      <a:pt x="0" y="53"/>
                      <a:pt x="6" y="105"/>
                    </a:cubicBezTo>
                    <a:lnTo>
                      <a:pt x="130" y="1341"/>
                    </a:lnTo>
                    <a:cubicBezTo>
                      <a:pt x="134" y="1391"/>
                      <a:pt x="175" y="1427"/>
                      <a:pt x="223" y="1427"/>
                    </a:cubicBezTo>
                    <a:cubicBezTo>
                      <a:pt x="227" y="1427"/>
                      <a:pt x="230" y="1427"/>
                      <a:pt x="233" y="1426"/>
                    </a:cubicBezTo>
                    <a:cubicBezTo>
                      <a:pt x="285" y="1422"/>
                      <a:pt x="324" y="1375"/>
                      <a:pt x="318" y="1322"/>
                    </a:cubicBezTo>
                    <a:lnTo>
                      <a:pt x="195" y="86"/>
                    </a:lnTo>
                    <a:cubicBezTo>
                      <a:pt x="191" y="38"/>
                      <a:pt x="150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0" name="Google Shape;3220;p29"/>
              <p:cNvSpPr/>
              <p:nvPr/>
            </p:nvSpPr>
            <p:spPr>
              <a:xfrm>
                <a:off x="3760700" y="1797075"/>
                <a:ext cx="4800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015" extrusionOk="0">
                    <a:moveTo>
                      <a:pt x="95" y="0"/>
                    </a:moveTo>
                    <a:cubicBezTo>
                      <a:pt x="43" y="0"/>
                      <a:pt x="0" y="42"/>
                      <a:pt x="0" y="95"/>
                    </a:cubicBezTo>
                    <a:lnTo>
                      <a:pt x="0" y="920"/>
                    </a:lnTo>
                    <a:cubicBezTo>
                      <a:pt x="0" y="972"/>
                      <a:pt x="43" y="1015"/>
                      <a:pt x="95" y="1015"/>
                    </a:cubicBezTo>
                    <a:cubicBezTo>
                      <a:pt x="148" y="1015"/>
                      <a:pt x="191" y="972"/>
                      <a:pt x="191" y="920"/>
                    </a:cubicBezTo>
                    <a:lnTo>
                      <a:pt x="191" y="95"/>
                    </a:lnTo>
                    <a:cubicBezTo>
                      <a:pt x="191" y="42"/>
                      <a:pt x="148" y="0"/>
                      <a:pt x="9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1" name="Google Shape;3221;p29"/>
              <p:cNvSpPr/>
              <p:nvPr/>
            </p:nvSpPr>
            <p:spPr>
              <a:xfrm>
                <a:off x="3759625" y="1827950"/>
                <a:ext cx="7000" cy="36750"/>
              </a:xfrm>
              <a:custGeom>
                <a:avLst/>
                <a:gdLst/>
                <a:ahLst/>
                <a:cxnLst/>
                <a:rect l="l" t="t" r="r" b="b"/>
                <a:pathLst>
                  <a:path w="280" h="1470" extrusionOk="0">
                    <a:moveTo>
                      <a:pt x="103" y="1"/>
                    </a:moveTo>
                    <a:cubicBezTo>
                      <a:pt x="99" y="1"/>
                      <a:pt x="96" y="1"/>
                      <a:pt x="93" y="1"/>
                    </a:cubicBezTo>
                    <a:cubicBezTo>
                      <a:pt x="40" y="5"/>
                      <a:pt x="0" y="50"/>
                      <a:pt x="4" y="102"/>
                    </a:cubicBezTo>
                    <a:lnTo>
                      <a:pt x="86" y="1380"/>
                    </a:lnTo>
                    <a:cubicBezTo>
                      <a:pt x="90" y="1430"/>
                      <a:pt x="132" y="1470"/>
                      <a:pt x="181" y="1470"/>
                    </a:cubicBezTo>
                    <a:cubicBezTo>
                      <a:pt x="184" y="1470"/>
                      <a:pt x="185" y="1470"/>
                      <a:pt x="187" y="1469"/>
                    </a:cubicBezTo>
                    <a:cubicBezTo>
                      <a:pt x="240" y="1465"/>
                      <a:pt x="280" y="1420"/>
                      <a:pt x="276" y="1368"/>
                    </a:cubicBezTo>
                    <a:lnTo>
                      <a:pt x="195" y="90"/>
                    </a:lnTo>
                    <a:cubicBezTo>
                      <a:pt x="191" y="41"/>
                      <a:pt x="152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2" name="Google Shape;3222;p29"/>
              <p:cNvSpPr/>
              <p:nvPr/>
            </p:nvSpPr>
            <p:spPr>
              <a:xfrm>
                <a:off x="3755400" y="1885650"/>
                <a:ext cx="6125" cy="20225"/>
              </a:xfrm>
              <a:custGeom>
                <a:avLst/>
                <a:gdLst/>
                <a:ahLst/>
                <a:cxnLst/>
                <a:rect l="l" t="t" r="r" b="b"/>
                <a:pathLst>
                  <a:path w="245" h="809" extrusionOk="0">
                    <a:moveTo>
                      <a:pt x="101" y="0"/>
                    </a:moveTo>
                    <a:cubicBezTo>
                      <a:pt x="98" y="0"/>
                      <a:pt x="95" y="0"/>
                      <a:pt x="92" y="1"/>
                    </a:cubicBezTo>
                    <a:cubicBezTo>
                      <a:pt x="39" y="5"/>
                      <a:pt x="0" y="50"/>
                      <a:pt x="4" y="103"/>
                    </a:cubicBezTo>
                    <a:lnTo>
                      <a:pt x="50" y="722"/>
                    </a:lnTo>
                    <a:cubicBezTo>
                      <a:pt x="55" y="771"/>
                      <a:pt x="95" y="809"/>
                      <a:pt x="145" y="809"/>
                    </a:cubicBezTo>
                    <a:lnTo>
                      <a:pt x="153" y="809"/>
                    </a:lnTo>
                    <a:cubicBezTo>
                      <a:pt x="205" y="805"/>
                      <a:pt x="244" y="759"/>
                      <a:pt x="240" y="707"/>
                    </a:cubicBezTo>
                    <a:lnTo>
                      <a:pt x="194" y="89"/>
                    </a:lnTo>
                    <a:cubicBezTo>
                      <a:pt x="191" y="40"/>
                      <a:pt x="150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3" name="Google Shape;3223;p29"/>
              <p:cNvSpPr/>
              <p:nvPr/>
            </p:nvSpPr>
            <p:spPr>
              <a:xfrm>
                <a:off x="3756575" y="1912450"/>
                <a:ext cx="4775" cy="39825"/>
              </a:xfrm>
              <a:custGeom>
                <a:avLst/>
                <a:gdLst/>
                <a:ahLst/>
                <a:cxnLst/>
                <a:rect l="l" t="t" r="r" b="b"/>
                <a:pathLst>
                  <a:path w="191" h="1593" extrusionOk="0">
                    <a:moveTo>
                      <a:pt x="96" y="1"/>
                    </a:moveTo>
                    <a:cubicBezTo>
                      <a:pt x="43" y="1"/>
                      <a:pt x="1" y="43"/>
                      <a:pt x="1" y="96"/>
                    </a:cubicBezTo>
                    <a:lnTo>
                      <a:pt x="1" y="1496"/>
                    </a:lnTo>
                    <a:cubicBezTo>
                      <a:pt x="1" y="1549"/>
                      <a:pt x="43" y="1592"/>
                      <a:pt x="96" y="1592"/>
                    </a:cubicBezTo>
                    <a:cubicBezTo>
                      <a:pt x="149" y="1592"/>
                      <a:pt x="191" y="1549"/>
                      <a:pt x="191" y="1496"/>
                    </a:cubicBezTo>
                    <a:lnTo>
                      <a:pt x="191" y="96"/>
                    </a:lnTo>
                    <a:cubicBezTo>
                      <a:pt x="191" y="43"/>
                      <a:pt x="149" y="1"/>
                      <a:pt x="9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4" name="Google Shape;3224;p29"/>
              <p:cNvSpPr/>
              <p:nvPr/>
            </p:nvSpPr>
            <p:spPr>
              <a:xfrm>
                <a:off x="3733850" y="1930975"/>
                <a:ext cx="595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238" h="893" extrusionOk="0">
                    <a:moveTo>
                      <a:pt x="102" y="1"/>
                    </a:moveTo>
                    <a:cubicBezTo>
                      <a:pt x="99" y="1"/>
                      <a:pt x="96" y="1"/>
                      <a:pt x="93" y="1"/>
                    </a:cubicBezTo>
                    <a:cubicBezTo>
                      <a:pt x="40" y="5"/>
                      <a:pt x="0" y="50"/>
                      <a:pt x="4" y="102"/>
                    </a:cubicBezTo>
                    <a:lnTo>
                      <a:pt x="44" y="803"/>
                    </a:lnTo>
                    <a:cubicBezTo>
                      <a:pt x="48" y="854"/>
                      <a:pt x="90" y="892"/>
                      <a:pt x="139" y="892"/>
                    </a:cubicBezTo>
                    <a:lnTo>
                      <a:pt x="145" y="892"/>
                    </a:lnTo>
                    <a:cubicBezTo>
                      <a:pt x="198" y="889"/>
                      <a:pt x="238" y="844"/>
                      <a:pt x="234" y="792"/>
                    </a:cubicBezTo>
                    <a:lnTo>
                      <a:pt x="193" y="91"/>
                    </a:lnTo>
                    <a:cubicBezTo>
                      <a:pt x="190" y="41"/>
                      <a:pt x="150" y="1"/>
                      <a:pt x="102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5" name="Google Shape;3225;p29"/>
              <p:cNvSpPr/>
              <p:nvPr/>
            </p:nvSpPr>
            <p:spPr>
              <a:xfrm>
                <a:off x="3738050" y="1856825"/>
                <a:ext cx="4750" cy="284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1139" extrusionOk="0">
                    <a:moveTo>
                      <a:pt x="95" y="0"/>
                    </a:moveTo>
                    <a:cubicBezTo>
                      <a:pt x="42" y="0"/>
                      <a:pt x="0" y="42"/>
                      <a:pt x="0" y="95"/>
                    </a:cubicBezTo>
                    <a:lnTo>
                      <a:pt x="0" y="1043"/>
                    </a:lnTo>
                    <a:cubicBezTo>
                      <a:pt x="0" y="1095"/>
                      <a:pt x="42" y="1138"/>
                      <a:pt x="95" y="1138"/>
                    </a:cubicBezTo>
                    <a:cubicBezTo>
                      <a:pt x="148" y="1138"/>
                      <a:pt x="190" y="1095"/>
                      <a:pt x="190" y="1043"/>
                    </a:cubicBezTo>
                    <a:lnTo>
                      <a:pt x="190" y="95"/>
                    </a:lnTo>
                    <a:cubicBezTo>
                      <a:pt x="190" y="42"/>
                      <a:pt x="148" y="0"/>
                      <a:pt x="9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6" name="Google Shape;3226;p29"/>
              <p:cNvSpPr/>
              <p:nvPr/>
            </p:nvSpPr>
            <p:spPr>
              <a:xfrm>
                <a:off x="3736375" y="1798075"/>
                <a:ext cx="7700" cy="30550"/>
              </a:xfrm>
              <a:custGeom>
                <a:avLst/>
                <a:gdLst/>
                <a:ahLst/>
                <a:cxnLst/>
                <a:rect l="l" t="t" r="r" b="b"/>
                <a:pathLst>
                  <a:path w="308" h="1222" extrusionOk="0">
                    <a:moveTo>
                      <a:pt x="120" y="1"/>
                    </a:moveTo>
                    <a:cubicBezTo>
                      <a:pt x="71" y="1"/>
                      <a:pt x="29" y="40"/>
                      <a:pt x="26" y="89"/>
                    </a:cubicBezTo>
                    <a:cubicBezTo>
                      <a:pt x="1" y="446"/>
                      <a:pt x="30" y="801"/>
                      <a:pt x="110" y="1148"/>
                    </a:cubicBezTo>
                    <a:cubicBezTo>
                      <a:pt x="121" y="1192"/>
                      <a:pt x="160" y="1222"/>
                      <a:pt x="203" y="1222"/>
                    </a:cubicBezTo>
                    <a:cubicBezTo>
                      <a:pt x="211" y="1222"/>
                      <a:pt x="217" y="1221"/>
                      <a:pt x="225" y="1220"/>
                    </a:cubicBezTo>
                    <a:cubicBezTo>
                      <a:pt x="276" y="1208"/>
                      <a:pt x="308" y="1156"/>
                      <a:pt x="296" y="1105"/>
                    </a:cubicBezTo>
                    <a:cubicBezTo>
                      <a:pt x="219" y="777"/>
                      <a:pt x="193" y="439"/>
                      <a:pt x="216" y="102"/>
                    </a:cubicBezTo>
                    <a:cubicBezTo>
                      <a:pt x="219" y="51"/>
                      <a:pt x="180" y="5"/>
                      <a:pt x="128" y="1"/>
                    </a:cubicBezTo>
                    <a:cubicBezTo>
                      <a:pt x="125" y="1"/>
                      <a:pt x="123" y="1"/>
                      <a:pt x="12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7" name="Google Shape;3227;p29"/>
              <p:cNvSpPr/>
              <p:nvPr/>
            </p:nvSpPr>
            <p:spPr>
              <a:xfrm>
                <a:off x="3736900" y="1744525"/>
                <a:ext cx="6825" cy="326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306" extrusionOk="0">
                    <a:moveTo>
                      <a:pt x="101" y="0"/>
                    </a:moveTo>
                    <a:cubicBezTo>
                      <a:pt x="49" y="0"/>
                      <a:pt x="6" y="42"/>
                      <a:pt x="6" y="94"/>
                    </a:cubicBezTo>
                    <a:cubicBezTo>
                      <a:pt x="1" y="470"/>
                      <a:pt x="25" y="850"/>
                      <a:pt x="76" y="1222"/>
                    </a:cubicBezTo>
                    <a:cubicBezTo>
                      <a:pt x="83" y="1271"/>
                      <a:pt x="123" y="1305"/>
                      <a:pt x="170" y="1305"/>
                    </a:cubicBezTo>
                    <a:cubicBezTo>
                      <a:pt x="174" y="1305"/>
                      <a:pt x="179" y="1305"/>
                      <a:pt x="183" y="1304"/>
                    </a:cubicBezTo>
                    <a:cubicBezTo>
                      <a:pt x="236" y="1297"/>
                      <a:pt x="272" y="1249"/>
                      <a:pt x="265" y="1197"/>
                    </a:cubicBezTo>
                    <a:cubicBezTo>
                      <a:pt x="215" y="834"/>
                      <a:pt x="192" y="463"/>
                      <a:pt x="196" y="96"/>
                    </a:cubicBezTo>
                    <a:cubicBezTo>
                      <a:pt x="197" y="44"/>
                      <a:pt x="155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8" name="Google Shape;3228;p29"/>
              <p:cNvSpPr/>
              <p:nvPr/>
            </p:nvSpPr>
            <p:spPr>
              <a:xfrm>
                <a:off x="3733350" y="1691950"/>
                <a:ext cx="7650" cy="31600"/>
              </a:xfrm>
              <a:custGeom>
                <a:avLst/>
                <a:gdLst/>
                <a:ahLst/>
                <a:cxnLst/>
                <a:rect l="l" t="t" r="r" b="b"/>
                <a:pathLst>
                  <a:path w="306" h="1264" extrusionOk="0">
                    <a:moveTo>
                      <a:pt x="115" y="1"/>
                    </a:moveTo>
                    <a:cubicBezTo>
                      <a:pt x="66" y="1"/>
                      <a:pt x="26" y="41"/>
                      <a:pt x="24" y="91"/>
                    </a:cubicBezTo>
                    <a:cubicBezTo>
                      <a:pt x="0" y="458"/>
                      <a:pt x="29" y="828"/>
                      <a:pt x="108" y="1188"/>
                    </a:cubicBezTo>
                    <a:cubicBezTo>
                      <a:pt x="117" y="1233"/>
                      <a:pt x="157" y="1263"/>
                      <a:pt x="200" y="1263"/>
                    </a:cubicBezTo>
                    <a:cubicBezTo>
                      <a:pt x="207" y="1263"/>
                      <a:pt x="215" y="1262"/>
                      <a:pt x="221" y="1261"/>
                    </a:cubicBezTo>
                    <a:cubicBezTo>
                      <a:pt x="272" y="1250"/>
                      <a:pt x="305" y="1199"/>
                      <a:pt x="294" y="1147"/>
                    </a:cubicBezTo>
                    <a:cubicBezTo>
                      <a:pt x="219" y="805"/>
                      <a:pt x="193" y="453"/>
                      <a:pt x="213" y="102"/>
                    </a:cubicBezTo>
                    <a:cubicBezTo>
                      <a:pt x="217" y="50"/>
                      <a:pt x="177" y="5"/>
                      <a:pt x="124" y="1"/>
                    </a:cubicBezTo>
                    <a:cubicBezTo>
                      <a:pt x="121" y="1"/>
                      <a:pt x="118" y="1"/>
                      <a:pt x="11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534407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6"/>
          <p:cNvGrpSpPr/>
          <p:nvPr/>
        </p:nvGrpSpPr>
        <p:grpSpPr>
          <a:xfrm>
            <a:off x="-398226" y="-79"/>
            <a:ext cx="12989235" cy="6857478"/>
            <a:chOff x="238125" y="490000"/>
            <a:chExt cx="7130600" cy="4735300"/>
          </a:xfrm>
        </p:grpSpPr>
        <p:sp>
          <p:nvSpPr>
            <p:cNvPr id="245" name="Google Shape;245;p6"/>
            <p:cNvSpPr/>
            <p:nvPr/>
          </p:nvSpPr>
          <p:spPr>
            <a:xfrm>
              <a:off x="7358100" y="490000"/>
              <a:ext cx="10625" cy="4735300"/>
            </a:xfrm>
            <a:custGeom>
              <a:avLst/>
              <a:gdLst/>
              <a:ahLst/>
              <a:cxnLst/>
              <a:rect l="l" t="t" r="r" b="b"/>
              <a:pathLst>
                <a:path w="425" h="189412" extrusionOk="0">
                  <a:moveTo>
                    <a:pt x="0" y="0"/>
                  </a:moveTo>
                  <a:lnTo>
                    <a:pt x="0" y="189411"/>
                  </a:lnTo>
                  <a:lnTo>
                    <a:pt x="424" y="189411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46" name="Google Shape;246;p6"/>
            <p:cNvSpPr/>
            <p:nvPr/>
          </p:nvSpPr>
          <p:spPr>
            <a:xfrm>
              <a:off x="365275" y="490000"/>
              <a:ext cx="6877150" cy="4735300"/>
            </a:xfrm>
            <a:custGeom>
              <a:avLst/>
              <a:gdLst/>
              <a:ahLst/>
              <a:cxnLst/>
              <a:rect l="l" t="t" r="r" b="b"/>
              <a:pathLst>
                <a:path w="275086" h="189412" extrusionOk="0">
                  <a:moveTo>
                    <a:pt x="11238" y="412"/>
                  </a:moveTo>
                  <a:lnTo>
                    <a:pt x="11238" y="8213"/>
                  </a:lnTo>
                  <a:lnTo>
                    <a:pt x="3505" y="8213"/>
                  </a:lnTo>
                  <a:lnTo>
                    <a:pt x="3505" y="424"/>
                  </a:lnTo>
                  <a:lnTo>
                    <a:pt x="3494" y="412"/>
                  </a:lnTo>
                  <a:close/>
                  <a:moveTo>
                    <a:pt x="19394" y="424"/>
                  </a:moveTo>
                  <a:lnTo>
                    <a:pt x="19394" y="8213"/>
                  </a:lnTo>
                  <a:lnTo>
                    <a:pt x="11662" y="8213"/>
                  </a:lnTo>
                  <a:lnTo>
                    <a:pt x="11662" y="424"/>
                  </a:lnTo>
                  <a:close/>
                  <a:moveTo>
                    <a:pt x="27561" y="424"/>
                  </a:moveTo>
                  <a:lnTo>
                    <a:pt x="27561" y="8213"/>
                  </a:lnTo>
                  <a:lnTo>
                    <a:pt x="19818" y="8213"/>
                  </a:lnTo>
                  <a:lnTo>
                    <a:pt x="19818" y="424"/>
                  </a:lnTo>
                  <a:close/>
                  <a:moveTo>
                    <a:pt x="35328" y="424"/>
                  </a:moveTo>
                  <a:lnTo>
                    <a:pt x="35328" y="8213"/>
                  </a:lnTo>
                  <a:lnTo>
                    <a:pt x="27985" y="8213"/>
                  </a:lnTo>
                  <a:lnTo>
                    <a:pt x="27985" y="424"/>
                  </a:lnTo>
                  <a:close/>
                  <a:moveTo>
                    <a:pt x="43496" y="424"/>
                  </a:moveTo>
                  <a:lnTo>
                    <a:pt x="43496" y="8213"/>
                  </a:lnTo>
                  <a:lnTo>
                    <a:pt x="35752" y="8213"/>
                  </a:lnTo>
                  <a:lnTo>
                    <a:pt x="35752" y="424"/>
                  </a:lnTo>
                  <a:close/>
                  <a:moveTo>
                    <a:pt x="51652" y="424"/>
                  </a:moveTo>
                  <a:lnTo>
                    <a:pt x="51652" y="8213"/>
                  </a:lnTo>
                  <a:lnTo>
                    <a:pt x="43919" y="8213"/>
                  </a:lnTo>
                  <a:lnTo>
                    <a:pt x="43919" y="424"/>
                  </a:lnTo>
                  <a:close/>
                  <a:moveTo>
                    <a:pt x="59819" y="424"/>
                  </a:moveTo>
                  <a:lnTo>
                    <a:pt x="59819" y="8213"/>
                  </a:lnTo>
                  <a:lnTo>
                    <a:pt x="52075" y="8213"/>
                  </a:lnTo>
                  <a:lnTo>
                    <a:pt x="52075" y="424"/>
                  </a:lnTo>
                  <a:close/>
                  <a:moveTo>
                    <a:pt x="67975" y="424"/>
                  </a:moveTo>
                  <a:lnTo>
                    <a:pt x="67975" y="8213"/>
                  </a:lnTo>
                  <a:lnTo>
                    <a:pt x="60243" y="8213"/>
                  </a:lnTo>
                  <a:lnTo>
                    <a:pt x="60243" y="424"/>
                  </a:lnTo>
                  <a:close/>
                  <a:moveTo>
                    <a:pt x="76452" y="424"/>
                  </a:moveTo>
                  <a:lnTo>
                    <a:pt x="76452" y="8213"/>
                  </a:lnTo>
                  <a:lnTo>
                    <a:pt x="68399" y="8213"/>
                  </a:lnTo>
                  <a:lnTo>
                    <a:pt x="68399" y="424"/>
                  </a:lnTo>
                  <a:close/>
                  <a:moveTo>
                    <a:pt x="84608" y="424"/>
                  </a:moveTo>
                  <a:lnTo>
                    <a:pt x="84608" y="8213"/>
                  </a:lnTo>
                  <a:lnTo>
                    <a:pt x="76865" y="8213"/>
                  </a:lnTo>
                  <a:lnTo>
                    <a:pt x="76865" y="424"/>
                  </a:lnTo>
                  <a:close/>
                  <a:moveTo>
                    <a:pt x="92776" y="424"/>
                  </a:moveTo>
                  <a:lnTo>
                    <a:pt x="92776" y="8213"/>
                  </a:lnTo>
                  <a:lnTo>
                    <a:pt x="85032" y="8213"/>
                  </a:lnTo>
                  <a:lnTo>
                    <a:pt x="85032" y="424"/>
                  </a:lnTo>
                  <a:close/>
                  <a:moveTo>
                    <a:pt x="100932" y="424"/>
                  </a:moveTo>
                  <a:lnTo>
                    <a:pt x="100932" y="8213"/>
                  </a:lnTo>
                  <a:lnTo>
                    <a:pt x="93200" y="8213"/>
                  </a:lnTo>
                  <a:lnTo>
                    <a:pt x="93200" y="424"/>
                  </a:lnTo>
                  <a:close/>
                  <a:moveTo>
                    <a:pt x="109099" y="424"/>
                  </a:moveTo>
                  <a:lnTo>
                    <a:pt x="109099" y="8213"/>
                  </a:lnTo>
                  <a:lnTo>
                    <a:pt x="101356" y="8213"/>
                  </a:lnTo>
                  <a:lnTo>
                    <a:pt x="101356" y="424"/>
                  </a:lnTo>
                  <a:close/>
                  <a:moveTo>
                    <a:pt x="116866" y="424"/>
                  </a:moveTo>
                  <a:lnTo>
                    <a:pt x="116866" y="8213"/>
                  </a:lnTo>
                  <a:lnTo>
                    <a:pt x="109523" y="8213"/>
                  </a:lnTo>
                  <a:lnTo>
                    <a:pt x="109523" y="424"/>
                  </a:lnTo>
                  <a:close/>
                  <a:moveTo>
                    <a:pt x="125022" y="424"/>
                  </a:moveTo>
                  <a:lnTo>
                    <a:pt x="125022" y="8213"/>
                  </a:lnTo>
                  <a:lnTo>
                    <a:pt x="117290" y="8213"/>
                  </a:lnTo>
                  <a:lnTo>
                    <a:pt x="117290" y="424"/>
                  </a:lnTo>
                  <a:close/>
                  <a:moveTo>
                    <a:pt x="133190" y="424"/>
                  </a:moveTo>
                  <a:lnTo>
                    <a:pt x="133190" y="8213"/>
                  </a:lnTo>
                  <a:lnTo>
                    <a:pt x="125446" y="8213"/>
                  </a:lnTo>
                  <a:lnTo>
                    <a:pt x="125446" y="424"/>
                  </a:lnTo>
                  <a:close/>
                  <a:moveTo>
                    <a:pt x="141346" y="424"/>
                  </a:moveTo>
                  <a:lnTo>
                    <a:pt x="141346" y="8213"/>
                  </a:lnTo>
                  <a:lnTo>
                    <a:pt x="133614" y="8213"/>
                  </a:lnTo>
                  <a:lnTo>
                    <a:pt x="133614" y="424"/>
                  </a:lnTo>
                  <a:close/>
                  <a:moveTo>
                    <a:pt x="149513" y="424"/>
                  </a:moveTo>
                  <a:lnTo>
                    <a:pt x="149513" y="8213"/>
                  </a:lnTo>
                  <a:lnTo>
                    <a:pt x="141770" y="8213"/>
                  </a:lnTo>
                  <a:lnTo>
                    <a:pt x="141770" y="424"/>
                  </a:lnTo>
                  <a:close/>
                  <a:moveTo>
                    <a:pt x="157280" y="424"/>
                  </a:moveTo>
                  <a:lnTo>
                    <a:pt x="157280" y="8213"/>
                  </a:lnTo>
                  <a:lnTo>
                    <a:pt x="149937" y="8213"/>
                  </a:lnTo>
                  <a:lnTo>
                    <a:pt x="149937" y="424"/>
                  </a:lnTo>
                  <a:close/>
                  <a:moveTo>
                    <a:pt x="165448" y="424"/>
                  </a:moveTo>
                  <a:lnTo>
                    <a:pt x="165448" y="8213"/>
                  </a:lnTo>
                  <a:lnTo>
                    <a:pt x="157704" y="8213"/>
                  </a:lnTo>
                  <a:lnTo>
                    <a:pt x="157704" y="424"/>
                  </a:lnTo>
                  <a:close/>
                  <a:moveTo>
                    <a:pt x="173604" y="424"/>
                  </a:moveTo>
                  <a:lnTo>
                    <a:pt x="173604" y="8213"/>
                  </a:lnTo>
                  <a:lnTo>
                    <a:pt x="165871" y="8213"/>
                  </a:lnTo>
                  <a:lnTo>
                    <a:pt x="165871" y="424"/>
                  </a:lnTo>
                  <a:close/>
                  <a:moveTo>
                    <a:pt x="181771" y="424"/>
                  </a:moveTo>
                  <a:lnTo>
                    <a:pt x="181771" y="8213"/>
                  </a:lnTo>
                  <a:lnTo>
                    <a:pt x="174028" y="8213"/>
                  </a:lnTo>
                  <a:lnTo>
                    <a:pt x="174028" y="424"/>
                  </a:lnTo>
                  <a:close/>
                  <a:moveTo>
                    <a:pt x="189927" y="424"/>
                  </a:moveTo>
                  <a:lnTo>
                    <a:pt x="189927" y="8213"/>
                  </a:lnTo>
                  <a:lnTo>
                    <a:pt x="182195" y="8213"/>
                  </a:lnTo>
                  <a:lnTo>
                    <a:pt x="182195" y="424"/>
                  </a:lnTo>
                  <a:close/>
                  <a:moveTo>
                    <a:pt x="198095" y="424"/>
                  </a:moveTo>
                  <a:lnTo>
                    <a:pt x="198095" y="8213"/>
                  </a:lnTo>
                  <a:lnTo>
                    <a:pt x="190351" y="8213"/>
                  </a:lnTo>
                  <a:lnTo>
                    <a:pt x="190351" y="424"/>
                  </a:lnTo>
                  <a:close/>
                  <a:moveTo>
                    <a:pt x="206251" y="424"/>
                  </a:moveTo>
                  <a:lnTo>
                    <a:pt x="206251" y="8213"/>
                  </a:lnTo>
                  <a:lnTo>
                    <a:pt x="198519" y="8213"/>
                  </a:lnTo>
                  <a:lnTo>
                    <a:pt x="198519" y="424"/>
                  </a:lnTo>
                  <a:close/>
                  <a:moveTo>
                    <a:pt x="214419" y="424"/>
                  </a:moveTo>
                  <a:lnTo>
                    <a:pt x="214419" y="8213"/>
                  </a:lnTo>
                  <a:lnTo>
                    <a:pt x="206675" y="8213"/>
                  </a:lnTo>
                  <a:lnTo>
                    <a:pt x="206675" y="424"/>
                  </a:lnTo>
                  <a:close/>
                  <a:moveTo>
                    <a:pt x="222575" y="424"/>
                  </a:moveTo>
                  <a:lnTo>
                    <a:pt x="222575" y="8213"/>
                  </a:lnTo>
                  <a:lnTo>
                    <a:pt x="214842" y="8213"/>
                  </a:lnTo>
                  <a:lnTo>
                    <a:pt x="214842" y="424"/>
                  </a:lnTo>
                  <a:close/>
                  <a:moveTo>
                    <a:pt x="230742" y="424"/>
                  </a:moveTo>
                  <a:lnTo>
                    <a:pt x="230742" y="8213"/>
                  </a:lnTo>
                  <a:lnTo>
                    <a:pt x="222999" y="8213"/>
                  </a:lnTo>
                  <a:lnTo>
                    <a:pt x="222999" y="424"/>
                  </a:lnTo>
                  <a:close/>
                  <a:moveTo>
                    <a:pt x="238898" y="424"/>
                  </a:moveTo>
                  <a:lnTo>
                    <a:pt x="238898" y="8213"/>
                  </a:lnTo>
                  <a:lnTo>
                    <a:pt x="231166" y="8213"/>
                  </a:lnTo>
                  <a:lnTo>
                    <a:pt x="231166" y="424"/>
                  </a:lnTo>
                  <a:close/>
                  <a:moveTo>
                    <a:pt x="247066" y="424"/>
                  </a:moveTo>
                  <a:lnTo>
                    <a:pt x="247066" y="8213"/>
                  </a:lnTo>
                  <a:lnTo>
                    <a:pt x="239322" y="8213"/>
                  </a:lnTo>
                  <a:lnTo>
                    <a:pt x="239322" y="424"/>
                  </a:lnTo>
                  <a:close/>
                  <a:moveTo>
                    <a:pt x="255222" y="424"/>
                  </a:moveTo>
                  <a:lnTo>
                    <a:pt x="255222" y="8213"/>
                  </a:lnTo>
                  <a:lnTo>
                    <a:pt x="247490" y="8213"/>
                  </a:lnTo>
                  <a:lnTo>
                    <a:pt x="247490" y="424"/>
                  </a:lnTo>
                  <a:close/>
                  <a:moveTo>
                    <a:pt x="263390" y="424"/>
                  </a:moveTo>
                  <a:lnTo>
                    <a:pt x="263390" y="8213"/>
                  </a:lnTo>
                  <a:lnTo>
                    <a:pt x="255646" y="8213"/>
                  </a:lnTo>
                  <a:lnTo>
                    <a:pt x="255646" y="424"/>
                  </a:lnTo>
                  <a:close/>
                  <a:moveTo>
                    <a:pt x="271546" y="424"/>
                  </a:moveTo>
                  <a:lnTo>
                    <a:pt x="271546" y="8213"/>
                  </a:lnTo>
                  <a:lnTo>
                    <a:pt x="263813" y="8213"/>
                  </a:lnTo>
                  <a:lnTo>
                    <a:pt x="263813" y="424"/>
                  </a:lnTo>
                  <a:close/>
                  <a:moveTo>
                    <a:pt x="11238" y="8626"/>
                  </a:moveTo>
                  <a:lnTo>
                    <a:pt x="11238" y="16415"/>
                  </a:lnTo>
                  <a:lnTo>
                    <a:pt x="3505" y="16415"/>
                  </a:lnTo>
                  <a:lnTo>
                    <a:pt x="3505" y="8626"/>
                  </a:lnTo>
                  <a:close/>
                  <a:moveTo>
                    <a:pt x="19394" y="8626"/>
                  </a:moveTo>
                  <a:lnTo>
                    <a:pt x="19394" y="16415"/>
                  </a:lnTo>
                  <a:lnTo>
                    <a:pt x="11662" y="16415"/>
                  </a:lnTo>
                  <a:lnTo>
                    <a:pt x="11662" y="8626"/>
                  </a:lnTo>
                  <a:close/>
                  <a:moveTo>
                    <a:pt x="27561" y="8626"/>
                  </a:moveTo>
                  <a:lnTo>
                    <a:pt x="27561" y="16415"/>
                  </a:lnTo>
                  <a:lnTo>
                    <a:pt x="19818" y="16415"/>
                  </a:lnTo>
                  <a:lnTo>
                    <a:pt x="19818" y="8626"/>
                  </a:lnTo>
                  <a:close/>
                  <a:moveTo>
                    <a:pt x="35328" y="8626"/>
                  </a:moveTo>
                  <a:lnTo>
                    <a:pt x="35328" y="16415"/>
                  </a:lnTo>
                  <a:lnTo>
                    <a:pt x="27985" y="16415"/>
                  </a:lnTo>
                  <a:lnTo>
                    <a:pt x="27985" y="8626"/>
                  </a:lnTo>
                  <a:close/>
                  <a:moveTo>
                    <a:pt x="43496" y="8626"/>
                  </a:moveTo>
                  <a:lnTo>
                    <a:pt x="43496" y="16415"/>
                  </a:lnTo>
                  <a:lnTo>
                    <a:pt x="35752" y="16415"/>
                  </a:lnTo>
                  <a:lnTo>
                    <a:pt x="35752" y="8626"/>
                  </a:lnTo>
                  <a:close/>
                  <a:moveTo>
                    <a:pt x="51652" y="8626"/>
                  </a:moveTo>
                  <a:lnTo>
                    <a:pt x="51652" y="16415"/>
                  </a:lnTo>
                  <a:lnTo>
                    <a:pt x="43919" y="16415"/>
                  </a:lnTo>
                  <a:lnTo>
                    <a:pt x="43919" y="8626"/>
                  </a:lnTo>
                  <a:close/>
                  <a:moveTo>
                    <a:pt x="59819" y="8626"/>
                  </a:moveTo>
                  <a:lnTo>
                    <a:pt x="59819" y="16415"/>
                  </a:lnTo>
                  <a:lnTo>
                    <a:pt x="52075" y="16415"/>
                  </a:lnTo>
                  <a:lnTo>
                    <a:pt x="52075" y="8626"/>
                  </a:lnTo>
                  <a:close/>
                  <a:moveTo>
                    <a:pt x="67975" y="8626"/>
                  </a:moveTo>
                  <a:lnTo>
                    <a:pt x="67975" y="16415"/>
                  </a:lnTo>
                  <a:lnTo>
                    <a:pt x="60243" y="16415"/>
                  </a:lnTo>
                  <a:lnTo>
                    <a:pt x="60243" y="8626"/>
                  </a:lnTo>
                  <a:close/>
                  <a:moveTo>
                    <a:pt x="76452" y="8626"/>
                  </a:moveTo>
                  <a:lnTo>
                    <a:pt x="76452" y="16415"/>
                  </a:lnTo>
                  <a:lnTo>
                    <a:pt x="68399" y="16415"/>
                  </a:lnTo>
                  <a:lnTo>
                    <a:pt x="68399" y="8626"/>
                  </a:lnTo>
                  <a:close/>
                  <a:moveTo>
                    <a:pt x="84608" y="8626"/>
                  </a:moveTo>
                  <a:lnTo>
                    <a:pt x="84608" y="16415"/>
                  </a:lnTo>
                  <a:lnTo>
                    <a:pt x="76865" y="16415"/>
                  </a:lnTo>
                  <a:lnTo>
                    <a:pt x="76865" y="8626"/>
                  </a:lnTo>
                  <a:close/>
                  <a:moveTo>
                    <a:pt x="92776" y="8626"/>
                  </a:moveTo>
                  <a:lnTo>
                    <a:pt x="92776" y="16415"/>
                  </a:lnTo>
                  <a:lnTo>
                    <a:pt x="85032" y="16415"/>
                  </a:lnTo>
                  <a:lnTo>
                    <a:pt x="85032" y="8626"/>
                  </a:lnTo>
                  <a:close/>
                  <a:moveTo>
                    <a:pt x="100932" y="8626"/>
                  </a:moveTo>
                  <a:lnTo>
                    <a:pt x="100932" y="16415"/>
                  </a:lnTo>
                  <a:lnTo>
                    <a:pt x="93200" y="16415"/>
                  </a:lnTo>
                  <a:lnTo>
                    <a:pt x="93200" y="8626"/>
                  </a:lnTo>
                  <a:close/>
                  <a:moveTo>
                    <a:pt x="109099" y="8626"/>
                  </a:moveTo>
                  <a:lnTo>
                    <a:pt x="109099" y="16415"/>
                  </a:lnTo>
                  <a:lnTo>
                    <a:pt x="101356" y="16415"/>
                  </a:lnTo>
                  <a:lnTo>
                    <a:pt x="101356" y="8626"/>
                  </a:lnTo>
                  <a:close/>
                  <a:moveTo>
                    <a:pt x="116866" y="8626"/>
                  </a:moveTo>
                  <a:lnTo>
                    <a:pt x="116866" y="16415"/>
                  </a:lnTo>
                  <a:lnTo>
                    <a:pt x="109523" y="16415"/>
                  </a:lnTo>
                  <a:lnTo>
                    <a:pt x="109523" y="8626"/>
                  </a:lnTo>
                  <a:close/>
                  <a:moveTo>
                    <a:pt x="125022" y="8626"/>
                  </a:moveTo>
                  <a:lnTo>
                    <a:pt x="125022" y="16415"/>
                  </a:lnTo>
                  <a:lnTo>
                    <a:pt x="117290" y="16415"/>
                  </a:lnTo>
                  <a:lnTo>
                    <a:pt x="117290" y="8626"/>
                  </a:lnTo>
                  <a:close/>
                  <a:moveTo>
                    <a:pt x="133190" y="8626"/>
                  </a:moveTo>
                  <a:lnTo>
                    <a:pt x="133190" y="16415"/>
                  </a:lnTo>
                  <a:lnTo>
                    <a:pt x="125446" y="16415"/>
                  </a:lnTo>
                  <a:lnTo>
                    <a:pt x="125446" y="8626"/>
                  </a:lnTo>
                  <a:close/>
                  <a:moveTo>
                    <a:pt x="141346" y="8626"/>
                  </a:moveTo>
                  <a:lnTo>
                    <a:pt x="141346" y="16415"/>
                  </a:lnTo>
                  <a:lnTo>
                    <a:pt x="133614" y="16415"/>
                  </a:lnTo>
                  <a:lnTo>
                    <a:pt x="133614" y="8626"/>
                  </a:lnTo>
                  <a:close/>
                  <a:moveTo>
                    <a:pt x="149513" y="8626"/>
                  </a:moveTo>
                  <a:lnTo>
                    <a:pt x="149513" y="16415"/>
                  </a:lnTo>
                  <a:lnTo>
                    <a:pt x="141770" y="16415"/>
                  </a:lnTo>
                  <a:lnTo>
                    <a:pt x="141770" y="8626"/>
                  </a:lnTo>
                  <a:close/>
                  <a:moveTo>
                    <a:pt x="157280" y="8626"/>
                  </a:moveTo>
                  <a:lnTo>
                    <a:pt x="157280" y="16415"/>
                  </a:lnTo>
                  <a:lnTo>
                    <a:pt x="149937" y="16415"/>
                  </a:lnTo>
                  <a:lnTo>
                    <a:pt x="149937" y="8626"/>
                  </a:lnTo>
                  <a:close/>
                  <a:moveTo>
                    <a:pt x="165448" y="8626"/>
                  </a:moveTo>
                  <a:lnTo>
                    <a:pt x="165448" y="16415"/>
                  </a:lnTo>
                  <a:lnTo>
                    <a:pt x="157704" y="16415"/>
                  </a:lnTo>
                  <a:lnTo>
                    <a:pt x="157704" y="8626"/>
                  </a:lnTo>
                  <a:close/>
                  <a:moveTo>
                    <a:pt x="173604" y="8626"/>
                  </a:moveTo>
                  <a:lnTo>
                    <a:pt x="173604" y="16415"/>
                  </a:lnTo>
                  <a:lnTo>
                    <a:pt x="165871" y="16415"/>
                  </a:lnTo>
                  <a:lnTo>
                    <a:pt x="165871" y="8626"/>
                  </a:lnTo>
                  <a:close/>
                  <a:moveTo>
                    <a:pt x="181771" y="8626"/>
                  </a:moveTo>
                  <a:lnTo>
                    <a:pt x="181771" y="16415"/>
                  </a:lnTo>
                  <a:lnTo>
                    <a:pt x="174028" y="16415"/>
                  </a:lnTo>
                  <a:lnTo>
                    <a:pt x="174028" y="8626"/>
                  </a:lnTo>
                  <a:close/>
                  <a:moveTo>
                    <a:pt x="189927" y="8626"/>
                  </a:moveTo>
                  <a:lnTo>
                    <a:pt x="189927" y="16415"/>
                  </a:lnTo>
                  <a:lnTo>
                    <a:pt x="182195" y="16415"/>
                  </a:lnTo>
                  <a:lnTo>
                    <a:pt x="182195" y="8626"/>
                  </a:lnTo>
                  <a:close/>
                  <a:moveTo>
                    <a:pt x="198095" y="8626"/>
                  </a:moveTo>
                  <a:lnTo>
                    <a:pt x="198095" y="16415"/>
                  </a:lnTo>
                  <a:lnTo>
                    <a:pt x="190351" y="16415"/>
                  </a:lnTo>
                  <a:lnTo>
                    <a:pt x="190351" y="8626"/>
                  </a:lnTo>
                  <a:close/>
                  <a:moveTo>
                    <a:pt x="206251" y="8626"/>
                  </a:moveTo>
                  <a:lnTo>
                    <a:pt x="206251" y="16415"/>
                  </a:lnTo>
                  <a:lnTo>
                    <a:pt x="198519" y="16415"/>
                  </a:lnTo>
                  <a:lnTo>
                    <a:pt x="198519" y="8626"/>
                  </a:lnTo>
                  <a:close/>
                  <a:moveTo>
                    <a:pt x="214419" y="8626"/>
                  </a:moveTo>
                  <a:lnTo>
                    <a:pt x="214419" y="16415"/>
                  </a:lnTo>
                  <a:lnTo>
                    <a:pt x="206675" y="16415"/>
                  </a:lnTo>
                  <a:lnTo>
                    <a:pt x="206675" y="8626"/>
                  </a:lnTo>
                  <a:close/>
                  <a:moveTo>
                    <a:pt x="222575" y="8626"/>
                  </a:moveTo>
                  <a:lnTo>
                    <a:pt x="222575" y="16415"/>
                  </a:lnTo>
                  <a:lnTo>
                    <a:pt x="214842" y="16415"/>
                  </a:lnTo>
                  <a:lnTo>
                    <a:pt x="214842" y="8626"/>
                  </a:lnTo>
                  <a:close/>
                  <a:moveTo>
                    <a:pt x="230742" y="8626"/>
                  </a:moveTo>
                  <a:lnTo>
                    <a:pt x="230742" y="16415"/>
                  </a:lnTo>
                  <a:lnTo>
                    <a:pt x="222999" y="16415"/>
                  </a:lnTo>
                  <a:lnTo>
                    <a:pt x="222999" y="8626"/>
                  </a:lnTo>
                  <a:close/>
                  <a:moveTo>
                    <a:pt x="238898" y="8626"/>
                  </a:moveTo>
                  <a:lnTo>
                    <a:pt x="238898" y="16415"/>
                  </a:lnTo>
                  <a:lnTo>
                    <a:pt x="231166" y="16415"/>
                  </a:lnTo>
                  <a:lnTo>
                    <a:pt x="231166" y="8626"/>
                  </a:lnTo>
                  <a:close/>
                  <a:moveTo>
                    <a:pt x="247066" y="8626"/>
                  </a:moveTo>
                  <a:lnTo>
                    <a:pt x="247066" y="16415"/>
                  </a:lnTo>
                  <a:lnTo>
                    <a:pt x="239322" y="16415"/>
                  </a:lnTo>
                  <a:lnTo>
                    <a:pt x="239322" y="8626"/>
                  </a:lnTo>
                  <a:close/>
                  <a:moveTo>
                    <a:pt x="271546" y="8626"/>
                  </a:moveTo>
                  <a:lnTo>
                    <a:pt x="271546" y="16415"/>
                  </a:lnTo>
                  <a:lnTo>
                    <a:pt x="263813" y="16415"/>
                  </a:lnTo>
                  <a:lnTo>
                    <a:pt x="263813" y="8626"/>
                  </a:lnTo>
                  <a:close/>
                  <a:moveTo>
                    <a:pt x="255222" y="8626"/>
                  </a:moveTo>
                  <a:lnTo>
                    <a:pt x="255222" y="16427"/>
                  </a:lnTo>
                  <a:lnTo>
                    <a:pt x="247490" y="16427"/>
                  </a:lnTo>
                  <a:lnTo>
                    <a:pt x="247490" y="16415"/>
                  </a:lnTo>
                  <a:lnTo>
                    <a:pt x="247490" y="8626"/>
                  </a:lnTo>
                  <a:close/>
                  <a:moveTo>
                    <a:pt x="263390" y="8626"/>
                  </a:moveTo>
                  <a:lnTo>
                    <a:pt x="263390" y="16427"/>
                  </a:lnTo>
                  <a:lnTo>
                    <a:pt x="255646" y="16427"/>
                  </a:lnTo>
                  <a:lnTo>
                    <a:pt x="255646" y="16415"/>
                  </a:lnTo>
                  <a:lnTo>
                    <a:pt x="255646" y="8626"/>
                  </a:lnTo>
                  <a:close/>
                  <a:moveTo>
                    <a:pt x="271546" y="16828"/>
                  </a:moveTo>
                  <a:lnTo>
                    <a:pt x="271546" y="24617"/>
                  </a:lnTo>
                  <a:lnTo>
                    <a:pt x="263813" y="24617"/>
                  </a:lnTo>
                  <a:lnTo>
                    <a:pt x="263813" y="16828"/>
                  </a:lnTo>
                  <a:close/>
                  <a:moveTo>
                    <a:pt x="11238" y="16828"/>
                  </a:moveTo>
                  <a:lnTo>
                    <a:pt x="11238" y="24629"/>
                  </a:lnTo>
                  <a:lnTo>
                    <a:pt x="3505" y="24629"/>
                  </a:lnTo>
                  <a:lnTo>
                    <a:pt x="3505" y="16828"/>
                  </a:lnTo>
                  <a:close/>
                  <a:moveTo>
                    <a:pt x="19394" y="16828"/>
                  </a:moveTo>
                  <a:lnTo>
                    <a:pt x="19394" y="24629"/>
                  </a:lnTo>
                  <a:lnTo>
                    <a:pt x="11662" y="24629"/>
                  </a:lnTo>
                  <a:lnTo>
                    <a:pt x="11662" y="16828"/>
                  </a:lnTo>
                  <a:close/>
                  <a:moveTo>
                    <a:pt x="27561" y="16828"/>
                  </a:moveTo>
                  <a:lnTo>
                    <a:pt x="27561" y="24629"/>
                  </a:lnTo>
                  <a:lnTo>
                    <a:pt x="19818" y="24629"/>
                  </a:lnTo>
                  <a:lnTo>
                    <a:pt x="19818" y="16828"/>
                  </a:lnTo>
                  <a:close/>
                  <a:moveTo>
                    <a:pt x="35328" y="16828"/>
                  </a:moveTo>
                  <a:lnTo>
                    <a:pt x="35328" y="24629"/>
                  </a:lnTo>
                  <a:lnTo>
                    <a:pt x="27985" y="24629"/>
                  </a:lnTo>
                  <a:lnTo>
                    <a:pt x="27985" y="16828"/>
                  </a:lnTo>
                  <a:close/>
                  <a:moveTo>
                    <a:pt x="43496" y="16828"/>
                  </a:moveTo>
                  <a:lnTo>
                    <a:pt x="43496" y="24629"/>
                  </a:lnTo>
                  <a:lnTo>
                    <a:pt x="35752" y="24629"/>
                  </a:lnTo>
                  <a:lnTo>
                    <a:pt x="35752" y="16828"/>
                  </a:lnTo>
                  <a:close/>
                  <a:moveTo>
                    <a:pt x="51652" y="16828"/>
                  </a:moveTo>
                  <a:lnTo>
                    <a:pt x="51652" y="24629"/>
                  </a:lnTo>
                  <a:lnTo>
                    <a:pt x="43919" y="24629"/>
                  </a:lnTo>
                  <a:lnTo>
                    <a:pt x="43919" y="16828"/>
                  </a:lnTo>
                  <a:close/>
                  <a:moveTo>
                    <a:pt x="59819" y="16828"/>
                  </a:moveTo>
                  <a:lnTo>
                    <a:pt x="59819" y="24629"/>
                  </a:lnTo>
                  <a:lnTo>
                    <a:pt x="52075" y="24629"/>
                  </a:lnTo>
                  <a:lnTo>
                    <a:pt x="52075" y="16828"/>
                  </a:lnTo>
                  <a:close/>
                  <a:moveTo>
                    <a:pt x="67975" y="16828"/>
                  </a:moveTo>
                  <a:lnTo>
                    <a:pt x="67975" y="24629"/>
                  </a:lnTo>
                  <a:lnTo>
                    <a:pt x="60243" y="24629"/>
                  </a:lnTo>
                  <a:lnTo>
                    <a:pt x="60243" y="16828"/>
                  </a:lnTo>
                  <a:close/>
                  <a:moveTo>
                    <a:pt x="76452" y="16828"/>
                  </a:moveTo>
                  <a:lnTo>
                    <a:pt x="76452" y="24629"/>
                  </a:lnTo>
                  <a:lnTo>
                    <a:pt x="68399" y="24629"/>
                  </a:lnTo>
                  <a:lnTo>
                    <a:pt x="68399" y="16828"/>
                  </a:lnTo>
                  <a:close/>
                  <a:moveTo>
                    <a:pt x="84608" y="16828"/>
                  </a:moveTo>
                  <a:lnTo>
                    <a:pt x="84608" y="24629"/>
                  </a:lnTo>
                  <a:lnTo>
                    <a:pt x="76865" y="24629"/>
                  </a:lnTo>
                  <a:lnTo>
                    <a:pt x="76865" y="16828"/>
                  </a:lnTo>
                  <a:close/>
                  <a:moveTo>
                    <a:pt x="92776" y="16828"/>
                  </a:moveTo>
                  <a:lnTo>
                    <a:pt x="92776" y="24629"/>
                  </a:lnTo>
                  <a:lnTo>
                    <a:pt x="85032" y="24629"/>
                  </a:lnTo>
                  <a:lnTo>
                    <a:pt x="85032" y="16828"/>
                  </a:lnTo>
                  <a:close/>
                  <a:moveTo>
                    <a:pt x="100932" y="16828"/>
                  </a:moveTo>
                  <a:lnTo>
                    <a:pt x="100932" y="24629"/>
                  </a:lnTo>
                  <a:lnTo>
                    <a:pt x="93200" y="24629"/>
                  </a:lnTo>
                  <a:lnTo>
                    <a:pt x="93200" y="16828"/>
                  </a:lnTo>
                  <a:close/>
                  <a:moveTo>
                    <a:pt x="109099" y="16828"/>
                  </a:moveTo>
                  <a:lnTo>
                    <a:pt x="109099" y="24629"/>
                  </a:lnTo>
                  <a:lnTo>
                    <a:pt x="101356" y="24629"/>
                  </a:lnTo>
                  <a:lnTo>
                    <a:pt x="101356" y="16828"/>
                  </a:lnTo>
                  <a:close/>
                  <a:moveTo>
                    <a:pt x="116866" y="16828"/>
                  </a:moveTo>
                  <a:lnTo>
                    <a:pt x="116866" y="24629"/>
                  </a:lnTo>
                  <a:lnTo>
                    <a:pt x="109523" y="24629"/>
                  </a:lnTo>
                  <a:lnTo>
                    <a:pt x="109523" y="16828"/>
                  </a:lnTo>
                  <a:close/>
                  <a:moveTo>
                    <a:pt x="125022" y="16828"/>
                  </a:moveTo>
                  <a:lnTo>
                    <a:pt x="125022" y="24629"/>
                  </a:lnTo>
                  <a:lnTo>
                    <a:pt x="117290" y="24629"/>
                  </a:lnTo>
                  <a:lnTo>
                    <a:pt x="117290" y="16828"/>
                  </a:lnTo>
                  <a:close/>
                  <a:moveTo>
                    <a:pt x="133190" y="16828"/>
                  </a:moveTo>
                  <a:lnTo>
                    <a:pt x="133190" y="24629"/>
                  </a:lnTo>
                  <a:lnTo>
                    <a:pt x="125446" y="24629"/>
                  </a:lnTo>
                  <a:lnTo>
                    <a:pt x="125446" y="16828"/>
                  </a:lnTo>
                  <a:close/>
                  <a:moveTo>
                    <a:pt x="141346" y="16828"/>
                  </a:moveTo>
                  <a:lnTo>
                    <a:pt x="141346" y="24629"/>
                  </a:lnTo>
                  <a:lnTo>
                    <a:pt x="133614" y="24629"/>
                  </a:lnTo>
                  <a:lnTo>
                    <a:pt x="133614" y="16828"/>
                  </a:lnTo>
                  <a:close/>
                  <a:moveTo>
                    <a:pt x="149513" y="16828"/>
                  </a:moveTo>
                  <a:lnTo>
                    <a:pt x="149513" y="24629"/>
                  </a:lnTo>
                  <a:lnTo>
                    <a:pt x="141770" y="24629"/>
                  </a:lnTo>
                  <a:lnTo>
                    <a:pt x="141770" y="16828"/>
                  </a:lnTo>
                  <a:close/>
                  <a:moveTo>
                    <a:pt x="157280" y="16828"/>
                  </a:moveTo>
                  <a:lnTo>
                    <a:pt x="157280" y="24629"/>
                  </a:lnTo>
                  <a:lnTo>
                    <a:pt x="149937" y="24629"/>
                  </a:lnTo>
                  <a:lnTo>
                    <a:pt x="149937" y="16828"/>
                  </a:lnTo>
                  <a:close/>
                  <a:moveTo>
                    <a:pt x="165448" y="16828"/>
                  </a:moveTo>
                  <a:lnTo>
                    <a:pt x="165448" y="24629"/>
                  </a:lnTo>
                  <a:lnTo>
                    <a:pt x="157704" y="24629"/>
                  </a:lnTo>
                  <a:lnTo>
                    <a:pt x="157704" y="16828"/>
                  </a:lnTo>
                  <a:close/>
                  <a:moveTo>
                    <a:pt x="173604" y="16828"/>
                  </a:moveTo>
                  <a:lnTo>
                    <a:pt x="173604" y="24629"/>
                  </a:lnTo>
                  <a:lnTo>
                    <a:pt x="165871" y="24629"/>
                  </a:lnTo>
                  <a:lnTo>
                    <a:pt x="165871" y="16828"/>
                  </a:lnTo>
                  <a:close/>
                  <a:moveTo>
                    <a:pt x="181771" y="16828"/>
                  </a:moveTo>
                  <a:lnTo>
                    <a:pt x="181771" y="24629"/>
                  </a:lnTo>
                  <a:lnTo>
                    <a:pt x="174028" y="24629"/>
                  </a:lnTo>
                  <a:lnTo>
                    <a:pt x="174028" y="16828"/>
                  </a:lnTo>
                  <a:close/>
                  <a:moveTo>
                    <a:pt x="189927" y="16828"/>
                  </a:moveTo>
                  <a:lnTo>
                    <a:pt x="189927" y="24629"/>
                  </a:lnTo>
                  <a:lnTo>
                    <a:pt x="182195" y="24629"/>
                  </a:lnTo>
                  <a:lnTo>
                    <a:pt x="182195" y="16828"/>
                  </a:lnTo>
                  <a:close/>
                  <a:moveTo>
                    <a:pt x="198095" y="16828"/>
                  </a:moveTo>
                  <a:lnTo>
                    <a:pt x="198095" y="24629"/>
                  </a:lnTo>
                  <a:lnTo>
                    <a:pt x="190351" y="24629"/>
                  </a:lnTo>
                  <a:lnTo>
                    <a:pt x="190351" y="16828"/>
                  </a:lnTo>
                  <a:close/>
                  <a:moveTo>
                    <a:pt x="206251" y="16828"/>
                  </a:moveTo>
                  <a:lnTo>
                    <a:pt x="206251" y="24629"/>
                  </a:lnTo>
                  <a:lnTo>
                    <a:pt x="198519" y="24629"/>
                  </a:lnTo>
                  <a:lnTo>
                    <a:pt x="198519" y="16828"/>
                  </a:lnTo>
                  <a:close/>
                  <a:moveTo>
                    <a:pt x="214419" y="16828"/>
                  </a:moveTo>
                  <a:lnTo>
                    <a:pt x="214419" y="24629"/>
                  </a:lnTo>
                  <a:lnTo>
                    <a:pt x="206675" y="24629"/>
                  </a:lnTo>
                  <a:lnTo>
                    <a:pt x="206675" y="16828"/>
                  </a:lnTo>
                  <a:close/>
                  <a:moveTo>
                    <a:pt x="222575" y="16828"/>
                  </a:moveTo>
                  <a:lnTo>
                    <a:pt x="222575" y="24629"/>
                  </a:lnTo>
                  <a:lnTo>
                    <a:pt x="214842" y="24629"/>
                  </a:lnTo>
                  <a:lnTo>
                    <a:pt x="214842" y="16828"/>
                  </a:lnTo>
                  <a:close/>
                  <a:moveTo>
                    <a:pt x="230742" y="16828"/>
                  </a:moveTo>
                  <a:lnTo>
                    <a:pt x="230742" y="24629"/>
                  </a:lnTo>
                  <a:lnTo>
                    <a:pt x="222999" y="24629"/>
                  </a:lnTo>
                  <a:lnTo>
                    <a:pt x="222999" y="16828"/>
                  </a:lnTo>
                  <a:close/>
                  <a:moveTo>
                    <a:pt x="238898" y="16828"/>
                  </a:moveTo>
                  <a:lnTo>
                    <a:pt x="238898" y="24629"/>
                  </a:lnTo>
                  <a:lnTo>
                    <a:pt x="231166" y="24629"/>
                  </a:lnTo>
                  <a:lnTo>
                    <a:pt x="231166" y="16828"/>
                  </a:lnTo>
                  <a:close/>
                  <a:moveTo>
                    <a:pt x="247066" y="16828"/>
                  </a:moveTo>
                  <a:lnTo>
                    <a:pt x="247066" y="24629"/>
                  </a:lnTo>
                  <a:lnTo>
                    <a:pt x="239322" y="24629"/>
                  </a:lnTo>
                  <a:lnTo>
                    <a:pt x="239322" y="16828"/>
                  </a:lnTo>
                  <a:close/>
                  <a:moveTo>
                    <a:pt x="255222" y="16828"/>
                  </a:moveTo>
                  <a:lnTo>
                    <a:pt x="255222" y="24629"/>
                  </a:lnTo>
                  <a:lnTo>
                    <a:pt x="247490" y="24629"/>
                  </a:lnTo>
                  <a:lnTo>
                    <a:pt x="247490" y="16828"/>
                  </a:lnTo>
                  <a:close/>
                  <a:moveTo>
                    <a:pt x="263390" y="16828"/>
                  </a:moveTo>
                  <a:lnTo>
                    <a:pt x="263390" y="24629"/>
                  </a:lnTo>
                  <a:lnTo>
                    <a:pt x="255646" y="24629"/>
                  </a:lnTo>
                  <a:lnTo>
                    <a:pt x="255646" y="16828"/>
                  </a:lnTo>
                  <a:close/>
                  <a:moveTo>
                    <a:pt x="11238" y="25030"/>
                  </a:moveTo>
                  <a:lnTo>
                    <a:pt x="11238" y="32831"/>
                  </a:lnTo>
                  <a:lnTo>
                    <a:pt x="3505" y="32831"/>
                  </a:lnTo>
                  <a:lnTo>
                    <a:pt x="3505" y="25030"/>
                  </a:lnTo>
                  <a:close/>
                  <a:moveTo>
                    <a:pt x="19394" y="25030"/>
                  </a:moveTo>
                  <a:lnTo>
                    <a:pt x="19394" y="32831"/>
                  </a:lnTo>
                  <a:lnTo>
                    <a:pt x="11662" y="32831"/>
                  </a:lnTo>
                  <a:lnTo>
                    <a:pt x="11662" y="25030"/>
                  </a:lnTo>
                  <a:close/>
                  <a:moveTo>
                    <a:pt x="27561" y="25030"/>
                  </a:moveTo>
                  <a:lnTo>
                    <a:pt x="27561" y="32831"/>
                  </a:lnTo>
                  <a:lnTo>
                    <a:pt x="19818" y="32831"/>
                  </a:lnTo>
                  <a:lnTo>
                    <a:pt x="19818" y="25030"/>
                  </a:lnTo>
                  <a:close/>
                  <a:moveTo>
                    <a:pt x="35328" y="25030"/>
                  </a:moveTo>
                  <a:lnTo>
                    <a:pt x="35328" y="32831"/>
                  </a:lnTo>
                  <a:lnTo>
                    <a:pt x="27985" y="32831"/>
                  </a:lnTo>
                  <a:lnTo>
                    <a:pt x="27985" y="25030"/>
                  </a:lnTo>
                  <a:close/>
                  <a:moveTo>
                    <a:pt x="43496" y="25030"/>
                  </a:moveTo>
                  <a:lnTo>
                    <a:pt x="43496" y="32831"/>
                  </a:lnTo>
                  <a:lnTo>
                    <a:pt x="35752" y="32831"/>
                  </a:lnTo>
                  <a:lnTo>
                    <a:pt x="35752" y="25030"/>
                  </a:lnTo>
                  <a:close/>
                  <a:moveTo>
                    <a:pt x="51652" y="25030"/>
                  </a:moveTo>
                  <a:lnTo>
                    <a:pt x="51652" y="32831"/>
                  </a:lnTo>
                  <a:lnTo>
                    <a:pt x="43919" y="32831"/>
                  </a:lnTo>
                  <a:lnTo>
                    <a:pt x="43919" y="25030"/>
                  </a:lnTo>
                  <a:close/>
                  <a:moveTo>
                    <a:pt x="59819" y="25030"/>
                  </a:moveTo>
                  <a:lnTo>
                    <a:pt x="59819" y="32831"/>
                  </a:lnTo>
                  <a:lnTo>
                    <a:pt x="52075" y="32831"/>
                  </a:lnTo>
                  <a:lnTo>
                    <a:pt x="52075" y="25030"/>
                  </a:lnTo>
                  <a:close/>
                  <a:moveTo>
                    <a:pt x="67975" y="25030"/>
                  </a:moveTo>
                  <a:lnTo>
                    <a:pt x="67975" y="32831"/>
                  </a:lnTo>
                  <a:lnTo>
                    <a:pt x="60243" y="32831"/>
                  </a:lnTo>
                  <a:lnTo>
                    <a:pt x="60243" y="25030"/>
                  </a:lnTo>
                  <a:close/>
                  <a:moveTo>
                    <a:pt x="76452" y="25030"/>
                  </a:moveTo>
                  <a:lnTo>
                    <a:pt x="76452" y="32831"/>
                  </a:lnTo>
                  <a:lnTo>
                    <a:pt x="68399" y="32831"/>
                  </a:lnTo>
                  <a:lnTo>
                    <a:pt x="68399" y="25030"/>
                  </a:lnTo>
                  <a:close/>
                  <a:moveTo>
                    <a:pt x="84608" y="25030"/>
                  </a:moveTo>
                  <a:lnTo>
                    <a:pt x="84608" y="32831"/>
                  </a:lnTo>
                  <a:lnTo>
                    <a:pt x="76865" y="32831"/>
                  </a:lnTo>
                  <a:lnTo>
                    <a:pt x="76865" y="25030"/>
                  </a:lnTo>
                  <a:close/>
                  <a:moveTo>
                    <a:pt x="92776" y="25030"/>
                  </a:moveTo>
                  <a:lnTo>
                    <a:pt x="92776" y="32831"/>
                  </a:lnTo>
                  <a:lnTo>
                    <a:pt x="85032" y="32831"/>
                  </a:lnTo>
                  <a:lnTo>
                    <a:pt x="85032" y="25030"/>
                  </a:lnTo>
                  <a:close/>
                  <a:moveTo>
                    <a:pt x="100932" y="25030"/>
                  </a:moveTo>
                  <a:lnTo>
                    <a:pt x="100932" y="32831"/>
                  </a:lnTo>
                  <a:lnTo>
                    <a:pt x="93200" y="32831"/>
                  </a:lnTo>
                  <a:lnTo>
                    <a:pt x="93200" y="25030"/>
                  </a:lnTo>
                  <a:close/>
                  <a:moveTo>
                    <a:pt x="109099" y="25030"/>
                  </a:moveTo>
                  <a:lnTo>
                    <a:pt x="109099" y="32831"/>
                  </a:lnTo>
                  <a:lnTo>
                    <a:pt x="101356" y="32831"/>
                  </a:lnTo>
                  <a:lnTo>
                    <a:pt x="101356" y="25030"/>
                  </a:lnTo>
                  <a:close/>
                  <a:moveTo>
                    <a:pt x="116866" y="25030"/>
                  </a:moveTo>
                  <a:lnTo>
                    <a:pt x="116866" y="32831"/>
                  </a:lnTo>
                  <a:lnTo>
                    <a:pt x="109523" y="32831"/>
                  </a:lnTo>
                  <a:lnTo>
                    <a:pt x="109523" y="25030"/>
                  </a:lnTo>
                  <a:close/>
                  <a:moveTo>
                    <a:pt x="125022" y="25030"/>
                  </a:moveTo>
                  <a:lnTo>
                    <a:pt x="125022" y="32831"/>
                  </a:lnTo>
                  <a:lnTo>
                    <a:pt x="117290" y="32831"/>
                  </a:lnTo>
                  <a:lnTo>
                    <a:pt x="117290" y="25030"/>
                  </a:lnTo>
                  <a:close/>
                  <a:moveTo>
                    <a:pt x="133190" y="25030"/>
                  </a:moveTo>
                  <a:lnTo>
                    <a:pt x="133190" y="32831"/>
                  </a:lnTo>
                  <a:lnTo>
                    <a:pt x="125446" y="32831"/>
                  </a:lnTo>
                  <a:lnTo>
                    <a:pt x="125446" y="25030"/>
                  </a:lnTo>
                  <a:close/>
                  <a:moveTo>
                    <a:pt x="141346" y="25030"/>
                  </a:moveTo>
                  <a:lnTo>
                    <a:pt x="141346" y="32831"/>
                  </a:lnTo>
                  <a:lnTo>
                    <a:pt x="133614" y="32831"/>
                  </a:lnTo>
                  <a:lnTo>
                    <a:pt x="133614" y="25030"/>
                  </a:lnTo>
                  <a:close/>
                  <a:moveTo>
                    <a:pt x="149513" y="25030"/>
                  </a:moveTo>
                  <a:lnTo>
                    <a:pt x="149513" y="32831"/>
                  </a:lnTo>
                  <a:lnTo>
                    <a:pt x="141770" y="32831"/>
                  </a:lnTo>
                  <a:lnTo>
                    <a:pt x="141770" y="25030"/>
                  </a:lnTo>
                  <a:close/>
                  <a:moveTo>
                    <a:pt x="157280" y="25030"/>
                  </a:moveTo>
                  <a:lnTo>
                    <a:pt x="157280" y="32831"/>
                  </a:lnTo>
                  <a:lnTo>
                    <a:pt x="149937" y="32831"/>
                  </a:lnTo>
                  <a:lnTo>
                    <a:pt x="149937" y="25030"/>
                  </a:lnTo>
                  <a:close/>
                  <a:moveTo>
                    <a:pt x="165448" y="25030"/>
                  </a:moveTo>
                  <a:lnTo>
                    <a:pt x="165448" y="32831"/>
                  </a:lnTo>
                  <a:lnTo>
                    <a:pt x="157704" y="32831"/>
                  </a:lnTo>
                  <a:lnTo>
                    <a:pt x="157704" y="25030"/>
                  </a:lnTo>
                  <a:close/>
                  <a:moveTo>
                    <a:pt x="173604" y="25030"/>
                  </a:moveTo>
                  <a:lnTo>
                    <a:pt x="173604" y="32831"/>
                  </a:lnTo>
                  <a:lnTo>
                    <a:pt x="165871" y="32831"/>
                  </a:lnTo>
                  <a:lnTo>
                    <a:pt x="165871" y="25030"/>
                  </a:lnTo>
                  <a:close/>
                  <a:moveTo>
                    <a:pt x="181771" y="25030"/>
                  </a:moveTo>
                  <a:lnTo>
                    <a:pt x="181771" y="32831"/>
                  </a:lnTo>
                  <a:lnTo>
                    <a:pt x="174028" y="32831"/>
                  </a:lnTo>
                  <a:lnTo>
                    <a:pt x="174028" y="25030"/>
                  </a:lnTo>
                  <a:close/>
                  <a:moveTo>
                    <a:pt x="189927" y="25030"/>
                  </a:moveTo>
                  <a:lnTo>
                    <a:pt x="189927" y="32831"/>
                  </a:lnTo>
                  <a:lnTo>
                    <a:pt x="182195" y="32831"/>
                  </a:lnTo>
                  <a:lnTo>
                    <a:pt x="182195" y="25030"/>
                  </a:lnTo>
                  <a:close/>
                  <a:moveTo>
                    <a:pt x="198095" y="25030"/>
                  </a:moveTo>
                  <a:lnTo>
                    <a:pt x="198095" y="32831"/>
                  </a:lnTo>
                  <a:lnTo>
                    <a:pt x="190351" y="32831"/>
                  </a:lnTo>
                  <a:lnTo>
                    <a:pt x="190351" y="25030"/>
                  </a:lnTo>
                  <a:close/>
                  <a:moveTo>
                    <a:pt x="206251" y="25030"/>
                  </a:moveTo>
                  <a:lnTo>
                    <a:pt x="206251" y="32831"/>
                  </a:lnTo>
                  <a:lnTo>
                    <a:pt x="198519" y="32831"/>
                  </a:lnTo>
                  <a:lnTo>
                    <a:pt x="198519" y="25030"/>
                  </a:lnTo>
                  <a:close/>
                  <a:moveTo>
                    <a:pt x="214419" y="25030"/>
                  </a:moveTo>
                  <a:lnTo>
                    <a:pt x="214419" y="32831"/>
                  </a:lnTo>
                  <a:lnTo>
                    <a:pt x="206675" y="32831"/>
                  </a:lnTo>
                  <a:lnTo>
                    <a:pt x="206675" y="25030"/>
                  </a:lnTo>
                  <a:close/>
                  <a:moveTo>
                    <a:pt x="222575" y="25030"/>
                  </a:moveTo>
                  <a:lnTo>
                    <a:pt x="222575" y="32831"/>
                  </a:lnTo>
                  <a:lnTo>
                    <a:pt x="214842" y="32831"/>
                  </a:lnTo>
                  <a:lnTo>
                    <a:pt x="214842" y="25030"/>
                  </a:lnTo>
                  <a:close/>
                  <a:moveTo>
                    <a:pt x="230742" y="25030"/>
                  </a:moveTo>
                  <a:lnTo>
                    <a:pt x="230742" y="32831"/>
                  </a:lnTo>
                  <a:lnTo>
                    <a:pt x="222999" y="32831"/>
                  </a:lnTo>
                  <a:lnTo>
                    <a:pt x="222999" y="25030"/>
                  </a:lnTo>
                  <a:close/>
                  <a:moveTo>
                    <a:pt x="238898" y="25030"/>
                  </a:moveTo>
                  <a:lnTo>
                    <a:pt x="238898" y="32831"/>
                  </a:lnTo>
                  <a:lnTo>
                    <a:pt x="231166" y="32831"/>
                  </a:lnTo>
                  <a:lnTo>
                    <a:pt x="231166" y="25030"/>
                  </a:lnTo>
                  <a:close/>
                  <a:moveTo>
                    <a:pt x="247066" y="25030"/>
                  </a:moveTo>
                  <a:lnTo>
                    <a:pt x="247066" y="32831"/>
                  </a:lnTo>
                  <a:lnTo>
                    <a:pt x="239322" y="32831"/>
                  </a:lnTo>
                  <a:lnTo>
                    <a:pt x="239322" y="25030"/>
                  </a:lnTo>
                  <a:close/>
                  <a:moveTo>
                    <a:pt x="255222" y="25030"/>
                  </a:moveTo>
                  <a:lnTo>
                    <a:pt x="255222" y="32831"/>
                  </a:lnTo>
                  <a:lnTo>
                    <a:pt x="247490" y="32831"/>
                  </a:lnTo>
                  <a:lnTo>
                    <a:pt x="247490" y="25030"/>
                  </a:lnTo>
                  <a:close/>
                  <a:moveTo>
                    <a:pt x="263390" y="25030"/>
                  </a:moveTo>
                  <a:lnTo>
                    <a:pt x="263390" y="32831"/>
                  </a:lnTo>
                  <a:lnTo>
                    <a:pt x="255646" y="32831"/>
                  </a:lnTo>
                  <a:lnTo>
                    <a:pt x="255646" y="25030"/>
                  </a:lnTo>
                  <a:close/>
                  <a:moveTo>
                    <a:pt x="271546" y="25030"/>
                  </a:moveTo>
                  <a:lnTo>
                    <a:pt x="271546" y="32831"/>
                  </a:lnTo>
                  <a:lnTo>
                    <a:pt x="263813" y="32831"/>
                  </a:lnTo>
                  <a:lnTo>
                    <a:pt x="263813" y="25030"/>
                  </a:lnTo>
                  <a:close/>
                  <a:moveTo>
                    <a:pt x="11238" y="33243"/>
                  </a:moveTo>
                  <a:lnTo>
                    <a:pt x="11238" y="41032"/>
                  </a:lnTo>
                  <a:lnTo>
                    <a:pt x="3505" y="41032"/>
                  </a:lnTo>
                  <a:lnTo>
                    <a:pt x="3505" y="33243"/>
                  </a:lnTo>
                  <a:close/>
                  <a:moveTo>
                    <a:pt x="19394" y="33243"/>
                  </a:moveTo>
                  <a:lnTo>
                    <a:pt x="19394" y="41032"/>
                  </a:lnTo>
                  <a:lnTo>
                    <a:pt x="11662" y="41032"/>
                  </a:lnTo>
                  <a:lnTo>
                    <a:pt x="11662" y="33243"/>
                  </a:lnTo>
                  <a:close/>
                  <a:moveTo>
                    <a:pt x="27561" y="33243"/>
                  </a:moveTo>
                  <a:lnTo>
                    <a:pt x="27561" y="41032"/>
                  </a:lnTo>
                  <a:lnTo>
                    <a:pt x="19818" y="41032"/>
                  </a:lnTo>
                  <a:lnTo>
                    <a:pt x="19818" y="33243"/>
                  </a:lnTo>
                  <a:close/>
                  <a:moveTo>
                    <a:pt x="35328" y="33243"/>
                  </a:moveTo>
                  <a:lnTo>
                    <a:pt x="35328" y="41032"/>
                  </a:lnTo>
                  <a:lnTo>
                    <a:pt x="27985" y="41032"/>
                  </a:lnTo>
                  <a:lnTo>
                    <a:pt x="27985" y="33243"/>
                  </a:lnTo>
                  <a:close/>
                  <a:moveTo>
                    <a:pt x="43496" y="33243"/>
                  </a:moveTo>
                  <a:lnTo>
                    <a:pt x="43496" y="41032"/>
                  </a:lnTo>
                  <a:lnTo>
                    <a:pt x="35752" y="41032"/>
                  </a:lnTo>
                  <a:lnTo>
                    <a:pt x="35752" y="33243"/>
                  </a:lnTo>
                  <a:close/>
                  <a:moveTo>
                    <a:pt x="51652" y="33243"/>
                  </a:moveTo>
                  <a:lnTo>
                    <a:pt x="51652" y="41032"/>
                  </a:lnTo>
                  <a:lnTo>
                    <a:pt x="43919" y="41032"/>
                  </a:lnTo>
                  <a:lnTo>
                    <a:pt x="43919" y="33243"/>
                  </a:lnTo>
                  <a:close/>
                  <a:moveTo>
                    <a:pt x="59819" y="33243"/>
                  </a:moveTo>
                  <a:lnTo>
                    <a:pt x="59819" y="41032"/>
                  </a:lnTo>
                  <a:lnTo>
                    <a:pt x="52075" y="41032"/>
                  </a:lnTo>
                  <a:lnTo>
                    <a:pt x="52075" y="33243"/>
                  </a:lnTo>
                  <a:close/>
                  <a:moveTo>
                    <a:pt x="67975" y="33243"/>
                  </a:moveTo>
                  <a:lnTo>
                    <a:pt x="67975" y="41032"/>
                  </a:lnTo>
                  <a:lnTo>
                    <a:pt x="60243" y="41032"/>
                  </a:lnTo>
                  <a:lnTo>
                    <a:pt x="60243" y="33243"/>
                  </a:lnTo>
                  <a:close/>
                  <a:moveTo>
                    <a:pt x="76452" y="33243"/>
                  </a:moveTo>
                  <a:lnTo>
                    <a:pt x="76452" y="41032"/>
                  </a:lnTo>
                  <a:lnTo>
                    <a:pt x="68399" y="41032"/>
                  </a:lnTo>
                  <a:lnTo>
                    <a:pt x="68399" y="33243"/>
                  </a:lnTo>
                  <a:close/>
                  <a:moveTo>
                    <a:pt x="84608" y="33243"/>
                  </a:moveTo>
                  <a:lnTo>
                    <a:pt x="84608" y="41032"/>
                  </a:lnTo>
                  <a:lnTo>
                    <a:pt x="76865" y="41032"/>
                  </a:lnTo>
                  <a:lnTo>
                    <a:pt x="76865" y="33243"/>
                  </a:lnTo>
                  <a:close/>
                  <a:moveTo>
                    <a:pt x="92776" y="33243"/>
                  </a:moveTo>
                  <a:lnTo>
                    <a:pt x="92776" y="41032"/>
                  </a:lnTo>
                  <a:lnTo>
                    <a:pt x="85032" y="41032"/>
                  </a:lnTo>
                  <a:lnTo>
                    <a:pt x="85032" y="33243"/>
                  </a:lnTo>
                  <a:close/>
                  <a:moveTo>
                    <a:pt x="100932" y="33243"/>
                  </a:moveTo>
                  <a:lnTo>
                    <a:pt x="100932" y="41032"/>
                  </a:lnTo>
                  <a:lnTo>
                    <a:pt x="93200" y="41032"/>
                  </a:lnTo>
                  <a:lnTo>
                    <a:pt x="93200" y="33243"/>
                  </a:lnTo>
                  <a:close/>
                  <a:moveTo>
                    <a:pt x="109099" y="33243"/>
                  </a:moveTo>
                  <a:lnTo>
                    <a:pt x="109099" y="41032"/>
                  </a:lnTo>
                  <a:lnTo>
                    <a:pt x="101356" y="41032"/>
                  </a:lnTo>
                  <a:lnTo>
                    <a:pt x="101356" y="33243"/>
                  </a:lnTo>
                  <a:close/>
                  <a:moveTo>
                    <a:pt x="116866" y="33243"/>
                  </a:moveTo>
                  <a:lnTo>
                    <a:pt x="116866" y="41032"/>
                  </a:lnTo>
                  <a:lnTo>
                    <a:pt x="109523" y="41032"/>
                  </a:lnTo>
                  <a:lnTo>
                    <a:pt x="109523" y="33243"/>
                  </a:lnTo>
                  <a:close/>
                  <a:moveTo>
                    <a:pt x="125022" y="33243"/>
                  </a:moveTo>
                  <a:lnTo>
                    <a:pt x="125022" y="41032"/>
                  </a:lnTo>
                  <a:lnTo>
                    <a:pt x="117290" y="41032"/>
                  </a:lnTo>
                  <a:lnTo>
                    <a:pt x="117290" y="33243"/>
                  </a:lnTo>
                  <a:close/>
                  <a:moveTo>
                    <a:pt x="133190" y="33243"/>
                  </a:moveTo>
                  <a:lnTo>
                    <a:pt x="133190" y="41032"/>
                  </a:lnTo>
                  <a:lnTo>
                    <a:pt x="125446" y="41032"/>
                  </a:lnTo>
                  <a:lnTo>
                    <a:pt x="125446" y="33243"/>
                  </a:lnTo>
                  <a:close/>
                  <a:moveTo>
                    <a:pt x="141346" y="33243"/>
                  </a:moveTo>
                  <a:lnTo>
                    <a:pt x="141346" y="41032"/>
                  </a:lnTo>
                  <a:lnTo>
                    <a:pt x="133614" y="41032"/>
                  </a:lnTo>
                  <a:lnTo>
                    <a:pt x="133614" y="33243"/>
                  </a:lnTo>
                  <a:close/>
                  <a:moveTo>
                    <a:pt x="149513" y="33243"/>
                  </a:moveTo>
                  <a:lnTo>
                    <a:pt x="149513" y="41032"/>
                  </a:lnTo>
                  <a:lnTo>
                    <a:pt x="141770" y="41032"/>
                  </a:lnTo>
                  <a:lnTo>
                    <a:pt x="141770" y="33243"/>
                  </a:lnTo>
                  <a:close/>
                  <a:moveTo>
                    <a:pt x="157280" y="33243"/>
                  </a:moveTo>
                  <a:lnTo>
                    <a:pt x="157280" y="41032"/>
                  </a:lnTo>
                  <a:lnTo>
                    <a:pt x="149937" y="41032"/>
                  </a:lnTo>
                  <a:lnTo>
                    <a:pt x="149937" y="33243"/>
                  </a:lnTo>
                  <a:close/>
                  <a:moveTo>
                    <a:pt x="165448" y="33243"/>
                  </a:moveTo>
                  <a:lnTo>
                    <a:pt x="165448" y="41032"/>
                  </a:lnTo>
                  <a:lnTo>
                    <a:pt x="157704" y="41032"/>
                  </a:lnTo>
                  <a:lnTo>
                    <a:pt x="157704" y="33243"/>
                  </a:lnTo>
                  <a:close/>
                  <a:moveTo>
                    <a:pt x="173604" y="33243"/>
                  </a:moveTo>
                  <a:lnTo>
                    <a:pt x="173604" y="41032"/>
                  </a:lnTo>
                  <a:lnTo>
                    <a:pt x="165871" y="41032"/>
                  </a:lnTo>
                  <a:lnTo>
                    <a:pt x="165871" y="33243"/>
                  </a:lnTo>
                  <a:close/>
                  <a:moveTo>
                    <a:pt x="181771" y="33243"/>
                  </a:moveTo>
                  <a:lnTo>
                    <a:pt x="181771" y="41032"/>
                  </a:lnTo>
                  <a:lnTo>
                    <a:pt x="174028" y="41032"/>
                  </a:lnTo>
                  <a:lnTo>
                    <a:pt x="174028" y="33243"/>
                  </a:lnTo>
                  <a:close/>
                  <a:moveTo>
                    <a:pt x="189927" y="33243"/>
                  </a:moveTo>
                  <a:lnTo>
                    <a:pt x="189927" y="41032"/>
                  </a:lnTo>
                  <a:lnTo>
                    <a:pt x="182195" y="41032"/>
                  </a:lnTo>
                  <a:lnTo>
                    <a:pt x="182195" y="33243"/>
                  </a:lnTo>
                  <a:close/>
                  <a:moveTo>
                    <a:pt x="198095" y="33243"/>
                  </a:moveTo>
                  <a:lnTo>
                    <a:pt x="198095" y="41032"/>
                  </a:lnTo>
                  <a:lnTo>
                    <a:pt x="190351" y="41032"/>
                  </a:lnTo>
                  <a:lnTo>
                    <a:pt x="190351" y="33243"/>
                  </a:lnTo>
                  <a:close/>
                  <a:moveTo>
                    <a:pt x="206251" y="33243"/>
                  </a:moveTo>
                  <a:lnTo>
                    <a:pt x="206251" y="41032"/>
                  </a:lnTo>
                  <a:lnTo>
                    <a:pt x="198519" y="41032"/>
                  </a:lnTo>
                  <a:lnTo>
                    <a:pt x="198519" y="33243"/>
                  </a:lnTo>
                  <a:close/>
                  <a:moveTo>
                    <a:pt x="214419" y="33243"/>
                  </a:moveTo>
                  <a:lnTo>
                    <a:pt x="214419" y="41032"/>
                  </a:lnTo>
                  <a:lnTo>
                    <a:pt x="206675" y="41032"/>
                  </a:lnTo>
                  <a:lnTo>
                    <a:pt x="206675" y="33243"/>
                  </a:lnTo>
                  <a:close/>
                  <a:moveTo>
                    <a:pt x="222575" y="33243"/>
                  </a:moveTo>
                  <a:lnTo>
                    <a:pt x="222575" y="41032"/>
                  </a:lnTo>
                  <a:lnTo>
                    <a:pt x="214842" y="41032"/>
                  </a:lnTo>
                  <a:lnTo>
                    <a:pt x="214842" y="33243"/>
                  </a:lnTo>
                  <a:close/>
                  <a:moveTo>
                    <a:pt x="230742" y="33243"/>
                  </a:moveTo>
                  <a:lnTo>
                    <a:pt x="230742" y="41032"/>
                  </a:lnTo>
                  <a:lnTo>
                    <a:pt x="222999" y="41032"/>
                  </a:lnTo>
                  <a:lnTo>
                    <a:pt x="222999" y="33243"/>
                  </a:lnTo>
                  <a:close/>
                  <a:moveTo>
                    <a:pt x="238898" y="33243"/>
                  </a:moveTo>
                  <a:lnTo>
                    <a:pt x="238898" y="41032"/>
                  </a:lnTo>
                  <a:lnTo>
                    <a:pt x="231166" y="41032"/>
                  </a:lnTo>
                  <a:lnTo>
                    <a:pt x="231166" y="33243"/>
                  </a:lnTo>
                  <a:close/>
                  <a:moveTo>
                    <a:pt x="247066" y="33243"/>
                  </a:moveTo>
                  <a:lnTo>
                    <a:pt x="247066" y="41032"/>
                  </a:lnTo>
                  <a:lnTo>
                    <a:pt x="239322" y="41032"/>
                  </a:lnTo>
                  <a:lnTo>
                    <a:pt x="239322" y="33243"/>
                  </a:lnTo>
                  <a:close/>
                  <a:moveTo>
                    <a:pt x="255222" y="33243"/>
                  </a:moveTo>
                  <a:lnTo>
                    <a:pt x="255222" y="41032"/>
                  </a:lnTo>
                  <a:lnTo>
                    <a:pt x="247490" y="41032"/>
                  </a:lnTo>
                  <a:lnTo>
                    <a:pt x="247490" y="33243"/>
                  </a:lnTo>
                  <a:close/>
                  <a:moveTo>
                    <a:pt x="263390" y="33243"/>
                  </a:moveTo>
                  <a:lnTo>
                    <a:pt x="263390" y="41032"/>
                  </a:lnTo>
                  <a:lnTo>
                    <a:pt x="255646" y="41032"/>
                  </a:lnTo>
                  <a:lnTo>
                    <a:pt x="255646" y="33243"/>
                  </a:lnTo>
                  <a:close/>
                  <a:moveTo>
                    <a:pt x="271546" y="33243"/>
                  </a:moveTo>
                  <a:lnTo>
                    <a:pt x="271546" y="41032"/>
                  </a:lnTo>
                  <a:lnTo>
                    <a:pt x="263813" y="41032"/>
                  </a:lnTo>
                  <a:lnTo>
                    <a:pt x="263813" y="33243"/>
                  </a:lnTo>
                  <a:close/>
                  <a:moveTo>
                    <a:pt x="11238" y="41445"/>
                  </a:moveTo>
                  <a:lnTo>
                    <a:pt x="11238" y="49246"/>
                  </a:lnTo>
                  <a:lnTo>
                    <a:pt x="3505" y="49246"/>
                  </a:lnTo>
                  <a:lnTo>
                    <a:pt x="3505" y="41445"/>
                  </a:lnTo>
                  <a:close/>
                  <a:moveTo>
                    <a:pt x="19394" y="41445"/>
                  </a:moveTo>
                  <a:lnTo>
                    <a:pt x="19394" y="49246"/>
                  </a:lnTo>
                  <a:lnTo>
                    <a:pt x="11662" y="49246"/>
                  </a:lnTo>
                  <a:lnTo>
                    <a:pt x="11662" y="41445"/>
                  </a:lnTo>
                  <a:close/>
                  <a:moveTo>
                    <a:pt x="27561" y="41445"/>
                  </a:moveTo>
                  <a:lnTo>
                    <a:pt x="27561" y="49246"/>
                  </a:lnTo>
                  <a:lnTo>
                    <a:pt x="19818" y="49246"/>
                  </a:lnTo>
                  <a:lnTo>
                    <a:pt x="19818" y="41445"/>
                  </a:lnTo>
                  <a:close/>
                  <a:moveTo>
                    <a:pt x="35328" y="41445"/>
                  </a:moveTo>
                  <a:lnTo>
                    <a:pt x="35328" y="49246"/>
                  </a:lnTo>
                  <a:lnTo>
                    <a:pt x="27985" y="49246"/>
                  </a:lnTo>
                  <a:lnTo>
                    <a:pt x="27985" y="41445"/>
                  </a:lnTo>
                  <a:close/>
                  <a:moveTo>
                    <a:pt x="43496" y="41445"/>
                  </a:moveTo>
                  <a:lnTo>
                    <a:pt x="43496" y="49246"/>
                  </a:lnTo>
                  <a:lnTo>
                    <a:pt x="35752" y="49246"/>
                  </a:lnTo>
                  <a:lnTo>
                    <a:pt x="35752" y="41445"/>
                  </a:lnTo>
                  <a:close/>
                  <a:moveTo>
                    <a:pt x="51652" y="41445"/>
                  </a:moveTo>
                  <a:lnTo>
                    <a:pt x="51652" y="49246"/>
                  </a:lnTo>
                  <a:lnTo>
                    <a:pt x="43919" y="49246"/>
                  </a:lnTo>
                  <a:lnTo>
                    <a:pt x="43919" y="41445"/>
                  </a:lnTo>
                  <a:close/>
                  <a:moveTo>
                    <a:pt x="59819" y="41445"/>
                  </a:moveTo>
                  <a:lnTo>
                    <a:pt x="59819" y="49246"/>
                  </a:lnTo>
                  <a:lnTo>
                    <a:pt x="52075" y="49246"/>
                  </a:lnTo>
                  <a:lnTo>
                    <a:pt x="52075" y="41445"/>
                  </a:lnTo>
                  <a:close/>
                  <a:moveTo>
                    <a:pt x="67975" y="41445"/>
                  </a:moveTo>
                  <a:lnTo>
                    <a:pt x="67975" y="49246"/>
                  </a:lnTo>
                  <a:lnTo>
                    <a:pt x="60243" y="49246"/>
                  </a:lnTo>
                  <a:lnTo>
                    <a:pt x="60243" y="41445"/>
                  </a:lnTo>
                  <a:close/>
                  <a:moveTo>
                    <a:pt x="76452" y="41445"/>
                  </a:moveTo>
                  <a:lnTo>
                    <a:pt x="76452" y="49246"/>
                  </a:lnTo>
                  <a:lnTo>
                    <a:pt x="68399" y="49246"/>
                  </a:lnTo>
                  <a:lnTo>
                    <a:pt x="68399" y="41445"/>
                  </a:lnTo>
                  <a:close/>
                  <a:moveTo>
                    <a:pt x="84608" y="41445"/>
                  </a:moveTo>
                  <a:lnTo>
                    <a:pt x="84608" y="49246"/>
                  </a:lnTo>
                  <a:lnTo>
                    <a:pt x="76865" y="49246"/>
                  </a:lnTo>
                  <a:lnTo>
                    <a:pt x="76865" y="41445"/>
                  </a:lnTo>
                  <a:close/>
                  <a:moveTo>
                    <a:pt x="92776" y="41445"/>
                  </a:moveTo>
                  <a:lnTo>
                    <a:pt x="92776" y="49246"/>
                  </a:lnTo>
                  <a:lnTo>
                    <a:pt x="85032" y="49246"/>
                  </a:lnTo>
                  <a:lnTo>
                    <a:pt x="85032" y="41445"/>
                  </a:lnTo>
                  <a:close/>
                  <a:moveTo>
                    <a:pt x="100932" y="41445"/>
                  </a:moveTo>
                  <a:lnTo>
                    <a:pt x="100932" y="49246"/>
                  </a:lnTo>
                  <a:lnTo>
                    <a:pt x="93200" y="49246"/>
                  </a:lnTo>
                  <a:lnTo>
                    <a:pt x="93200" y="41445"/>
                  </a:lnTo>
                  <a:close/>
                  <a:moveTo>
                    <a:pt x="109099" y="41445"/>
                  </a:moveTo>
                  <a:lnTo>
                    <a:pt x="109099" y="49246"/>
                  </a:lnTo>
                  <a:lnTo>
                    <a:pt x="101356" y="49246"/>
                  </a:lnTo>
                  <a:lnTo>
                    <a:pt x="101356" y="41445"/>
                  </a:lnTo>
                  <a:close/>
                  <a:moveTo>
                    <a:pt x="116866" y="41445"/>
                  </a:moveTo>
                  <a:lnTo>
                    <a:pt x="116866" y="49246"/>
                  </a:lnTo>
                  <a:lnTo>
                    <a:pt x="109523" y="49246"/>
                  </a:lnTo>
                  <a:lnTo>
                    <a:pt x="109523" y="41445"/>
                  </a:lnTo>
                  <a:close/>
                  <a:moveTo>
                    <a:pt x="125022" y="41445"/>
                  </a:moveTo>
                  <a:lnTo>
                    <a:pt x="125022" y="49246"/>
                  </a:lnTo>
                  <a:lnTo>
                    <a:pt x="117290" y="49246"/>
                  </a:lnTo>
                  <a:lnTo>
                    <a:pt x="117290" y="41445"/>
                  </a:lnTo>
                  <a:close/>
                  <a:moveTo>
                    <a:pt x="133190" y="41445"/>
                  </a:moveTo>
                  <a:lnTo>
                    <a:pt x="133190" y="49246"/>
                  </a:lnTo>
                  <a:lnTo>
                    <a:pt x="125446" y="49246"/>
                  </a:lnTo>
                  <a:lnTo>
                    <a:pt x="125446" y="41445"/>
                  </a:lnTo>
                  <a:close/>
                  <a:moveTo>
                    <a:pt x="141346" y="41445"/>
                  </a:moveTo>
                  <a:lnTo>
                    <a:pt x="141346" y="49246"/>
                  </a:lnTo>
                  <a:lnTo>
                    <a:pt x="133614" y="49246"/>
                  </a:lnTo>
                  <a:lnTo>
                    <a:pt x="133614" y="41445"/>
                  </a:lnTo>
                  <a:close/>
                  <a:moveTo>
                    <a:pt x="149513" y="41445"/>
                  </a:moveTo>
                  <a:lnTo>
                    <a:pt x="149513" y="49246"/>
                  </a:lnTo>
                  <a:lnTo>
                    <a:pt x="141770" y="49246"/>
                  </a:lnTo>
                  <a:lnTo>
                    <a:pt x="141770" y="41445"/>
                  </a:lnTo>
                  <a:close/>
                  <a:moveTo>
                    <a:pt x="157280" y="41445"/>
                  </a:moveTo>
                  <a:lnTo>
                    <a:pt x="157280" y="49246"/>
                  </a:lnTo>
                  <a:lnTo>
                    <a:pt x="149937" y="49246"/>
                  </a:lnTo>
                  <a:lnTo>
                    <a:pt x="149937" y="41445"/>
                  </a:lnTo>
                  <a:close/>
                  <a:moveTo>
                    <a:pt x="165448" y="41445"/>
                  </a:moveTo>
                  <a:lnTo>
                    <a:pt x="165448" y="49246"/>
                  </a:lnTo>
                  <a:lnTo>
                    <a:pt x="157704" y="49246"/>
                  </a:lnTo>
                  <a:lnTo>
                    <a:pt x="157704" y="41445"/>
                  </a:lnTo>
                  <a:close/>
                  <a:moveTo>
                    <a:pt x="173604" y="41445"/>
                  </a:moveTo>
                  <a:lnTo>
                    <a:pt x="173604" y="49246"/>
                  </a:lnTo>
                  <a:lnTo>
                    <a:pt x="165871" y="49246"/>
                  </a:lnTo>
                  <a:lnTo>
                    <a:pt x="165871" y="41445"/>
                  </a:lnTo>
                  <a:close/>
                  <a:moveTo>
                    <a:pt x="181771" y="41445"/>
                  </a:moveTo>
                  <a:lnTo>
                    <a:pt x="181771" y="49246"/>
                  </a:lnTo>
                  <a:lnTo>
                    <a:pt x="174028" y="49246"/>
                  </a:lnTo>
                  <a:lnTo>
                    <a:pt x="174028" y="41445"/>
                  </a:lnTo>
                  <a:close/>
                  <a:moveTo>
                    <a:pt x="189927" y="41445"/>
                  </a:moveTo>
                  <a:lnTo>
                    <a:pt x="189927" y="49246"/>
                  </a:lnTo>
                  <a:lnTo>
                    <a:pt x="182195" y="49246"/>
                  </a:lnTo>
                  <a:lnTo>
                    <a:pt x="182195" y="41445"/>
                  </a:lnTo>
                  <a:close/>
                  <a:moveTo>
                    <a:pt x="198095" y="41445"/>
                  </a:moveTo>
                  <a:lnTo>
                    <a:pt x="198095" y="49246"/>
                  </a:lnTo>
                  <a:lnTo>
                    <a:pt x="190351" y="49246"/>
                  </a:lnTo>
                  <a:lnTo>
                    <a:pt x="190351" y="41445"/>
                  </a:lnTo>
                  <a:close/>
                  <a:moveTo>
                    <a:pt x="206251" y="41445"/>
                  </a:moveTo>
                  <a:lnTo>
                    <a:pt x="206251" y="49246"/>
                  </a:lnTo>
                  <a:lnTo>
                    <a:pt x="198519" y="49246"/>
                  </a:lnTo>
                  <a:lnTo>
                    <a:pt x="198519" y="41445"/>
                  </a:lnTo>
                  <a:close/>
                  <a:moveTo>
                    <a:pt x="214419" y="41445"/>
                  </a:moveTo>
                  <a:lnTo>
                    <a:pt x="214419" y="49246"/>
                  </a:lnTo>
                  <a:lnTo>
                    <a:pt x="206675" y="49246"/>
                  </a:lnTo>
                  <a:lnTo>
                    <a:pt x="206675" y="41445"/>
                  </a:lnTo>
                  <a:close/>
                  <a:moveTo>
                    <a:pt x="222575" y="41445"/>
                  </a:moveTo>
                  <a:lnTo>
                    <a:pt x="222575" y="49246"/>
                  </a:lnTo>
                  <a:lnTo>
                    <a:pt x="214842" y="49246"/>
                  </a:lnTo>
                  <a:lnTo>
                    <a:pt x="214842" y="41445"/>
                  </a:lnTo>
                  <a:close/>
                  <a:moveTo>
                    <a:pt x="230742" y="41445"/>
                  </a:moveTo>
                  <a:lnTo>
                    <a:pt x="230742" y="49246"/>
                  </a:lnTo>
                  <a:lnTo>
                    <a:pt x="222999" y="49246"/>
                  </a:lnTo>
                  <a:lnTo>
                    <a:pt x="222999" y="41445"/>
                  </a:lnTo>
                  <a:close/>
                  <a:moveTo>
                    <a:pt x="238898" y="41445"/>
                  </a:moveTo>
                  <a:lnTo>
                    <a:pt x="238898" y="49246"/>
                  </a:lnTo>
                  <a:lnTo>
                    <a:pt x="231166" y="49246"/>
                  </a:lnTo>
                  <a:lnTo>
                    <a:pt x="231166" y="41445"/>
                  </a:lnTo>
                  <a:close/>
                  <a:moveTo>
                    <a:pt x="247066" y="41445"/>
                  </a:moveTo>
                  <a:lnTo>
                    <a:pt x="247066" y="49246"/>
                  </a:lnTo>
                  <a:lnTo>
                    <a:pt x="239322" y="49246"/>
                  </a:lnTo>
                  <a:lnTo>
                    <a:pt x="239322" y="41445"/>
                  </a:lnTo>
                  <a:close/>
                  <a:moveTo>
                    <a:pt x="255222" y="41445"/>
                  </a:moveTo>
                  <a:lnTo>
                    <a:pt x="255222" y="49246"/>
                  </a:lnTo>
                  <a:lnTo>
                    <a:pt x="247490" y="49246"/>
                  </a:lnTo>
                  <a:lnTo>
                    <a:pt x="247490" y="41445"/>
                  </a:lnTo>
                  <a:close/>
                  <a:moveTo>
                    <a:pt x="263390" y="41445"/>
                  </a:moveTo>
                  <a:lnTo>
                    <a:pt x="263390" y="49246"/>
                  </a:lnTo>
                  <a:lnTo>
                    <a:pt x="255646" y="49246"/>
                  </a:lnTo>
                  <a:lnTo>
                    <a:pt x="255646" y="41445"/>
                  </a:lnTo>
                  <a:close/>
                  <a:moveTo>
                    <a:pt x="271546" y="41445"/>
                  </a:moveTo>
                  <a:lnTo>
                    <a:pt x="271546" y="49246"/>
                  </a:lnTo>
                  <a:lnTo>
                    <a:pt x="263813" y="49246"/>
                  </a:lnTo>
                  <a:lnTo>
                    <a:pt x="263813" y="41445"/>
                  </a:lnTo>
                  <a:close/>
                  <a:moveTo>
                    <a:pt x="11238" y="49658"/>
                  </a:moveTo>
                  <a:lnTo>
                    <a:pt x="11238" y="57448"/>
                  </a:lnTo>
                  <a:lnTo>
                    <a:pt x="3505" y="57448"/>
                  </a:lnTo>
                  <a:lnTo>
                    <a:pt x="3505" y="49658"/>
                  </a:lnTo>
                  <a:close/>
                  <a:moveTo>
                    <a:pt x="19394" y="49658"/>
                  </a:moveTo>
                  <a:lnTo>
                    <a:pt x="19394" y="57448"/>
                  </a:lnTo>
                  <a:lnTo>
                    <a:pt x="11662" y="57448"/>
                  </a:lnTo>
                  <a:lnTo>
                    <a:pt x="11662" y="49658"/>
                  </a:lnTo>
                  <a:close/>
                  <a:moveTo>
                    <a:pt x="27561" y="49658"/>
                  </a:moveTo>
                  <a:lnTo>
                    <a:pt x="27561" y="57448"/>
                  </a:lnTo>
                  <a:lnTo>
                    <a:pt x="19818" y="57448"/>
                  </a:lnTo>
                  <a:lnTo>
                    <a:pt x="19818" y="49658"/>
                  </a:lnTo>
                  <a:close/>
                  <a:moveTo>
                    <a:pt x="35328" y="49658"/>
                  </a:moveTo>
                  <a:lnTo>
                    <a:pt x="35328" y="57448"/>
                  </a:lnTo>
                  <a:lnTo>
                    <a:pt x="27985" y="57448"/>
                  </a:lnTo>
                  <a:lnTo>
                    <a:pt x="27985" y="49658"/>
                  </a:lnTo>
                  <a:close/>
                  <a:moveTo>
                    <a:pt x="43496" y="49647"/>
                  </a:moveTo>
                  <a:lnTo>
                    <a:pt x="43496" y="57448"/>
                  </a:lnTo>
                  <a:lnTo>
                    <a:pt x="35752" y="57448"/>
                  </a:lnTo>
                  <a:lnTo>
                    <a:pt x="35752" y="49647"/>
                  </a:lnTo>
                  <a:close/>
                  <a:moveTo>
                    <a:pt x="51652" y="49647"/>
                  </a:moveTo>
                  <a:lnTo>
                    <a:pt x="51652" y="57448"/>
                  </a:lnTo>
                  <a:lnTo>
                    <a:pt x="43919" y="57448"/>
                  </a:lnTo>
                  <a:lnTo>
                    <a:pt x="43919" y="49647"/>
                  </a:lnTo>
                  <a:close/>
                  <a:moveTo>
                    <a:pt x="59819" y="49647"/>
                  </a:moveTo>
                  <a:lnTo>
                    <a:pt x="59819" y="57448"/>
                  </a:lnTo>
                  <a:lnTo>
                    <a:pt x="52075" y="57448"/>
                  </a:lnTo>
                  <a:lnTo>
                    <a:pt x="52075" y="49647"/>
                  </a:lnTo>
                  <a:close/>
                  <a:moveTo>
                    <a:pt x="67975" y="49647"/>
                  </a:moveTo>
                  <a:lnTo>
                    <a:pt x="67975" y="57448"/>
                  </a:lnTo>
                  <a:lnTo>
                    <a:pt x="60243" y="57448"/>
                  </a:lnTo>
                  <a:lnTo>
                    <a:pt x="60243" y="49647"/>
                  </a:lnTo>
                  <a:close/>
                  <a:moveTo>
                    <a:pt x="76452" y="49647"/>
                  </a:moveTo>
                  <a:lnTo>
                    <a:pt x="76452" y="57448"/>
                  </a:lnTo>
                  <a:lnTo>
                    <a:pt x="68399" y="57448"/>
                  </a:lnTo>
                  <a:lnTo>
                    <a:pt x="68399" y="49647"/>
                  </a:lnTo>
                  <a:close/>
                  <a:moveTo>
                    <a:pt x="84608" y="49647"/>
                  </a:moveTo>
                  <a:lnTo>
                    <a:pt x="84608" y="57448"/>
                  </a:lnTo>
                  <a:lnTo>
                    <a:pt x="76865" y="57448"/>
                  </a:lnTo>
                  <a:lnTo>
                    <a:pt x="76865" y="49647"/>
                  </a:lnTo>
                  <a:close/>
                  <a:moveTo>
                    <a:pt x="92776" y="49647"/>
                  </a:moveTo>
                  <a:lnTo>
                    <a:pt x="92776" y="57448"/>
                  </a:lnTo>
                  <a:lnTo>
                    <a:pt x="85032" y="57448"/>
                  </a:lnTo>
                  <a:lnTo>
                    <a:pt x="85032" y="49647"/>
                  </a:lnTo>
                  <a:close/>
                  <a:moveTo>
                    <a:pt x="100932" y="49647"/>
                  </a:moveTo>
                  <a:lnTo>
                    <a:pt x="100932" y="57448"/>
                  </a:lnTo>
                  <a:lnTo>
                    <a:pt x="93200" y="57448"/>
                  </a:lnTo>
                  <a:lnTo>
                    <a:pt x="93200" y="49647"/>
                  </a:lnTo>
                  <a:close/>
                  <a:moveTo>
                    <a:pt x="109099" y="49647"/>
                  </a:moveTo>
                  <a:lnTo>
                    <a:pt x="109099" y="57448"/>
                  </a:lnTo>
                  <a:lnTo>
                    <a:pt x="101356" y="57448"/>
                  </a:lnTo>
                  <a:lnTo>
                    <a:pt x="101356" y="49647"/>
                  </a:lnTo>
                  <a:close/>
                  <a:moveTo>
                    <a:pt x="116866" y="49647"/>
                  </a:moveTo>
                  <a:lnTo>
                    <a:pt x="116866" y="57448"/>
                  </a:lnTo>
                  <a:lnTo>
                    <a:pt x="109523" y="57448"/>
                  </a:lnTo>
                  <a:lnTo>
                    <a:pt x="109523" y="49647"/>
                  </a:lnTo>
                  <a:close/>
                  <a:moveTo>
                    <a:pt x="125022" y="49647"/>
                  </a:moveTo>
                  <a:lnTo>
                    <a:pt x="125022" y="57448"/>
                  </a:lnTo>
                  <a:lnTo>
                    <a:pt x="117290" y="57448"/>
                  </a:lnTo>
                  <a:lnTo>
                    <a:pt x="117290" y="49647"/>
                  </a:lnTo>
                  <a:close/>
                  <a:moveTo>
                    <a:pt x="133190" y="49647"/>
                  </a:moveTo>
                  <a:lnTo>
                    <a:pt x="133190" y="57448"/>
                  </a:lnTo>
                  <a:lnTo>
                    <a:pt x="125446" y="57448"/>
                  </a:lnTo>
                  <a:lnTo>
                    <a:pt x="125446" y="49647"/>
                  </a:lnTo>
                  <a:close/>
                  <a:moveTo>
                    <a:pt x="141346" y="49647"/>
                  </a:moveTo>
                  <a:lnTo>
                    <a:pt x="141346" y="57448"/>
                  </a:lnTo>
                  <a:lnTo>
                    <a:pt x="133614" y="57448"/>
                  </a:lnTo>
                  <a:lnTo>
                    <a:pt x="133614" y="49647"/>
                  </a:lnTo>
                  <a:close/>
                  <a:moveTo>
                    <a:pt x="149513" y="49647"/>
                  </a:moveTo>
                  <a:lnTo>
                    <a:pt x="149513" y="57448"/>
                  </a:lnTo>
                  <a:lnTo>
                    <a:pt x="141770" y="57448"/>
                  </a:lnTo>
                  <a:lnTo>
                    <a:pt x="141770" y="49647"/>
                  </a:lnTo>
                  <a:close/>
                  <a:moveTo>
                    <a:pt x="157280" y="49647"/>
                  </a:moveTo>
                  <a:lnTo>
                    <a:pt x="157280" y="57448"/>
                  </a:lnTo>
                  <a:lnTo>
                    <a:pt x="149937" y="57448"/>
                  </a:lnTo>
                  <a:lnTo>
                    <a:pt x="149937" y="49647"/>
                  </a:lnTo>
                  <a:close/>
                  <a:moveTo>
                    <a:pt x="165448" y="49647"/>
                  </a:moveTo>
                  <a:lnTo>
                    <a:pt x="165448" y="57448"/>
                  </a:lnTo>
                  <a:lnTo>
                    <a:pt x="157704" y="57448"/>
                  </a:lnTo>
                  <a:lnTo>
                    <a:pt x="157704" y="49647"/>
                  </a:lnTo>
                  <a:close/>
                  <a:moveTo>
                    <a:pt x="173604" y="49647"/>
                  </a:moveTo>
                  <a:lnTo>
                    <a:pt x="173604" y="57448"/>
                  </a:lnTo>
                  <a:lnTo>
                    <a:pt x="165871" y="57448"/>
                  </a:lnTo>
                  <a:lnTo>
                    <a:pt x="165871" y="49647"/>
                  </a:lnTo>
                  <a:close/>
                  <a:moveTo>
                    <a:pt x="181771" y="49647"/>
                  </a:moveTo>
                  <a:lnTo>
                    <a:pt x="181771" y="57448"/>
                  </a:lnTo>
                  <a:lnTo>
                    <a:pt x="174028" y="57448"/>
                  </a:lnTo>
                  <a:lnTo>
                    <a:pt x="174028" y="49647"/>
                  </a:lnTo>
                  <a:close/>
                  <a:moveTo>
                    <a:pt x="189927" y="49647"/>
                  </a:moveTo>
                  <a:lnTo>
                    <a:pt x="189927" y="57448"/>
                  </a:lnTo>
                  <a:lnTo>
                    <a:pt x="182195" y="57448"/>
                  </a:lnTo>
                  <a:lnTo>
                    <a:pt x="182195" y="49647"/>
                  </a:lnTo>
                  <a:close/>
                  <a:moveTo>
                    <a:pt x="198095" y="49647"/>
                  </a:moveTo>
                  <a:lnTo>
                    <a:pt x="198095" y="57448"/>
                  </a:lnTo>
                  <a:lnTo>
                    <a:pt x="190351" y="57448"/>
                  </a:lnTo>
                  <a:lnTo>
                    <a:pt x="190351" y="49647"/>
                  </a:lnTo>
                  <a:close/>
                  <a:moveTo>
                    <a:pt x="206251" y="49647"/>
                  </a:moveTo>
                  <a:lnTo>
                    <a:pt x="206251" y="57448"/>
                  </a:lnTo>
                  <a:lnTo>
                    <a:pt x="198519" y="57448"/>
                  </a:lnTo>
                  <a:lnTo>
                    <a:pt x="198519" y="49647"/>
                  </a:lnTo>
                  <a:close/>
                  <a:moveTo>
                    <a:pt x="214419" y="49647"/>
                  </a:moveTo>
                  <a:lnTo>
                    <a:pt x="214419" y="57448"/>
                  </a:lnTo>
                  <a:lnTo>
                    <a:pt x="206675" y="57448"/>
                  </a:lnTo>
                  <a:lnTo>
                    <a:pt x="206675" y="49647"/>
                  </a:lnTo>
                  <a:close/>
                  <a:moveTo>
                    <a:pt x="222575" y="49647"/>
                  </a:moveTo>
                  <a:lnTo>
                    <a:pt x="222575" y="57448"/>
                  </a:lnTo>
                  <a:lnTo>
                    <a:pt x="214842" y="57448"/>
                  </a:lnTo>
                  <a:lnTo>
                    <a:pt x="214842" y="49647"/>
                  </a:lnTo>
                  <a:close/>
                  <a:moveTo>
                    <a:pt x="230742" y="49647"/>
                  </a:moveTo>
                  <a:lnTo>
                    <a:pt x="230742" y="57448"/>
                  </a:lnTo>
                  <a:lnTo>
                    <a:pt x="222999" y="57448"/>
                  </a:lnTo>
                  <a:lnTo>
                    <a:pt x="222999" y="49647"/>
                  </a:lnTo>
                  <a:close/>
                  <a:moveTo>
                    <a:pt x="238898" y="49658"/>
                  </a:moveTo>
                  <a:lnTo>
                    <a:pt x="238898" y="57448"/>
                  </a:lnTo>
                  <a:lnTo>
                    <a:pt x="231166" y="57448"/>
                  </a:lnTo>
                  <a:lnTo>
                    <a:pt x="231166" y="49658"/>
                  </a:lnTo>
                  <a:close/>
                  <a:moveTo>
                    <a:pt x="247066" y="49658"/>
                  </a:moveTo>
                  <a:lnTo>
                    <a:pt x="247066" y="57448"/>
                  </a:lnTo>
                  <a:lnTo>
                    <a:pt x="239322" y="57448"/>
                  </a:lnTo>
                  <a:lnTo>
                    <a:pt x="239322" y="49658"/>
                  </a:lnTo>
                  <a:close/>
                  <a:moveTo>
                    <a:pt x="255222" y="49658"/>
                  </a:moveTo>
                  <a:lnTo>
                    <a:pt x="255222" y="57448"/>
                  </a:lnTo>
                  <a:lnTo>
                    <a:pt x="247490" y="57448"/>
                  </a:lnTo>
                  <a:lnTo>
                    <a:pt x="247490" y="49658"/>
                  </a:lnTo>
                  <a:close/>
                  <a:moveTo>
                    <a:pt x="263390" y="49658"/>
                  </a:moveTo>
                  <a:lnTo>
                    <a:pt x="263390" y="57448"/>
                  </a:lnTo>
                  <a:lnTo>
                    <a:pt x="255646" y="57448"/>
                  </a:lnTo>
                  <a:lnTo>
                    <a:pt x="255646" y="49658"/>
                  </a:lnTo>
                  <a:close/>
                  <a:moveTo>
                    <a:pt x="271546" y="49647"/>
                  </a:moveTo>
                  <a:lnTo>
                    <a:pt x="271546" y="57448"/>
                  </a:lnTo>
                  <a:lnTo>
                    <a:pt x="263813" y="57448"/>
                  </a:lnTo>
                  <a:lnTo>
                    <a:pt x="263813" y="49647"/>
                  </a:lnTo>
                  <a:close/>
                  <a:moveTo>
                    <a:pt x="11238" y="57860"/>
                  </a:moveTo>
                  <a:lnTo>
                    <a:pt x="11238" y="65650"/>
                  </a:lnTo>
                  <a:lnTo>
                    <a:pt x="3505" y="65650"/>
                  </a:lnTo>
                  <a:lnTo>
                    <a:pt x="3505" y="57860"/>
                  </a:lnTo>
                  <a:close/>
                  <a:moveTo>
                    <a:pt x="19394" y="57860"/>
                  </a:moveTo>
                  <a:lnTo>
                    <a:pt x="19394" y="65650"/>
                  </a:lnTo>
                  <a:lnTo>
                    <a:pt x="11662" y="65650"/>
                  </a:lnTo>
                  <a:lnTo>
                    <a:pt x="11662" y="57860"/>
                  </a:lnTo>
                  <a:close/>
                  <a:moveTo>
                    <a:pt x="27561" y="57860"/>
                  </a:moveTo>
                  <a:lnTo>
                    <a:pt x="27561" y="65650"/>
                  </a:lnTo>
                  <a:lnTo>
                    <a:pt x="19818" y="65650"/>
                  </a:lnTo>
                  <a:lnTo>
                    <a:pt x="19818" y="57860"/>
                  </a:lnTo>
                  <a:close/>
                  <a:moveTo>
                    <a:pt x="35328" y="57860"/>
                  </a:moveTo>
                  <a:lnTo>
                    <a:pt x="35328" y="65650"/>
                  </a:lnTo>
                  <a:lnTo>
                    <a:pt x="27985" y="65650"/>
                  </a:lnTo>
                  <a:lnTo>
                    <a:pt x="27985" y="57860"/>
                  </a:lnTo>
                  <a:close/>
                  <a:moveTo>
                    <a:pt x="43496" y="57860"/>
                  </a:moveTo>
                  <a:lnTo>
                    <a:pt x="43496" y="65650"/>
                  </a:lnTo>
                  <a:lnTo>
                    <a:pt x="35752" y="65650"/>
                  </a:lnTo>
                  <a:lnTo>
                    <a:pt x="35752" y="57860"/>
                  </a:lnTo>
                  <a:close/>
                  <a:moveTo>
                    <a:pt x="51652" y="57860"/>
                  </a:moveTo>
                  <a:lnTo>
                    <a:pt x="51652" y="65650"/>
                  </a:lnTo>
                  <a:lnTo>
                    <a:pt x="43919" y="65650"/>
                  </a:lnTo>
                  <a:lnTo>
                    <a:pt x="43919" y="57860"/>
                  </a:lnTo>
                  <a:close/>
                  <a:moveTo>
                    <a:pt x="59819" y="57860"/>
                  </a:moveTo>
                  <a:lnTo>
                    <a:pt x="59819" y="65650"/>
                  </a:lnTo>
                  <a:lnTo>
                    <a:pt x="52075" y="65650"/>
                  </a:lnTo>
                  <a:lnTo>
                    <a:pt x="52075" y="57860"/>
                  </a:lnTo>
                  <a:close/>
                  <a:moveTo>
                    <a:pt x="67975" y="57860"/>
                  </a:moveTo>
                  <a:lnTo>
                    <a:pt x="67975" y="65650"/>
                  </a:lnTo>
                  <a:lnTo>
                    <a:pt x="60243" y="65650"/>
                  </a:lnTo>
                  <a:lnTo>
                    <a:pt x="60243" y="57860"/>
                  </a:lnTo>
                  <a:close/>
                  <a:moveTo>
                    <a:pt x="76452" y="57860"/>
                  </a:moveTo>
                  <a:lnTo>
                    <a:pt x="76452" y="65650"/>
                  </a:lnTo>
                  <a:lnTo>
                    <a:pt x="68399" y="65650"/>
                  </a:lnTo>
                  <a:lnTo>
                    <a:pt x="68399" y="57860"/>
                  </a:lnTo>
                  <a:close/>
                  <a:moveTo>
                    <a:pt x="84608" y="57860"/>
                  </a:moveTo>
                  <a:lnTo>
                    <a:pt x="84608" y="65650"/>
                  </a:lnTo>
                  <a:lnTo>
                    <a:pt x="76865" y="65650"/>
                  </a:lnTo>
                  <a:lnTo>
                    <a:pt x="76865" y="57860"/>
                  </a:lnTo>
                  <a:close/>
                  <a:moveTo>
                    <a:pt x="92776" y="57860"/>
                  </a:moveTo>
                  <a:lnTo>
                    <a:pt x="92776" y="65650"/>
                  </a:lnTo>
                  <a:lnTo>
                    <a:pt x="85032" y="65650"/>
                  </a:lnTo>
                  <a:lnTo>
                    <a:pt x="85032" y="57860"/>
                  </a:lnTo>
                  <a:close/>
                  <a:moveTo>
                    <a:pt x="100932" y="57860"/>
                  </a:moveTo>
                  <a:lnTo>
                    <a:pt x="100932" y="65650"/>
                  </a:lnTo>
                  <a:lnTo>
                    <a:pt x="93200" y="65650"/>
                  </a:lnTo>
                  <a:lnTo>
                    <a:pt x="93200" y="57860"/>
                  </a:lnTo>
                  <a:close/>
                  <a:moveTo>
                    <a:pt x="109099" y="57860"/>
                  </a:moveTo>
                  <a:lnTo>
                    <a:pt x="109099" y="65650"/>
                  </a:lnTo>
                  <a:lnTo>
                    <a:pt x="101356" y="65650"/>
                  </a:lnTo>
                  <a:lnTo>
                    <a:pt x="101356" y="57860"/>
                  </a:lnTo>
                  <a:close/>
                  <a:moveTo>
                    <a:pt x="116866" y="57860"/>
                  </a:moveTo>
                  <a:lnTo>
                    <a:pt x="116866" y="65650"/>
                  </a:lnTo>
                  <a:lnTo>
                    <a:pt x="109523" y="65650"/>
                  </a:lnTo>
                  <a:lnTo>
                    <a:pt x="109523" y="57860"/>
                  </a:lnTo>
                  <a:close/>
                  <a:moveTo>
                    <a:pt x="125022" y="57860"/>
                  </a:moveTo>
                  <a:lnTo>
                    <a:pt x="125022" y="65650"/>
                  </a:lnTo>
                  <a:lnTo>
                    <a:pt x="117290" y="65650"/>
                  </a:lnTo>
                  <a:lnTo>
                    <a:pt x="117290" y="57860"/>
                  </a:lnTo>
                  <a:close/>
                  <a:moveTo>
                    <a:pt x="133190" y="57860"/>
                  </a:moveTo>
                  <a:lnTo>
                    <a:pt x="133190" y="65650"/>
                  </a:lnTo>
                  <a:lnTo>
                    <a:pt x="125446" y="65650"/>
                  </a:lnTo>
                  <a:lnTo>
                    <a:pt x="125446" y="57860"/>
                  </a:lnTo>
                  <a:close/>
                  <a:moveTo>
                    <a:pt x="141346" y="57860"/>
                  </a:moveTo>
                  <a:lnTo>
                    <a:pt x="141346" y="65650"/>
                  </a:lnTo>
                  <a:lnTo>
                    <a:pt x="133614" y="65650"/>
                  </a:lnTo>
                  <a:lnTo>
                    <a:pt x="133614" y="57860"/>
                  </a:lnTo>
                  <a:close/>
                  <a:moveTo>
                    <a:pt x="149513" y="57860"/>
                  </a:moveTo>
                  <a:lnTo>
                    <a:pt x="149513" y="65650"/>
                  </a:lnTo>
                  <a:lnTo>
                    <a:pt x="141770" y="65650"/>
                  </a:lnTo>
                  <a:lnTo>
                    <a:pt x="141770" y="57860"/>
                  </a:lnTo>
                  <a:close/>
                  <a:moveTo>
                    <a:pt x="157280" y="57860"/>
                  </a:moveTo>
                  <a:lnTo>
                    <a:pt x="157280" y="65650"/>
                  </a:lnTo>
                  <a:lnTo>
                    <a:pt x="149937" y="65650"/>
                  </a:lnTo>
                  <a:lnTo>
                    <a:pt x="149937" y="57860"/>
                  </a:lnTo>
                  <a:close/>
                  <a:moveTo>
                    <a:pt x="165448" y="57860"/>
                  </a:moveTo>
                  <a:lnTo>
                    <a:pt x="165448" y="65650"/>
                  </a:lnTo>
                  <a:lnTo>
                    <a:pt x="157704" y="65650"/>
                  </a:lnTo>
                  <a:lnTo>
                    <a:pt x="157704" y="57860"/>
                  </a:lnTo>
                  <a:close/>
                  <a:moveTo>
                    <a:pt x="173604" y="57860"/>
                  </a:moveTo>
                  <a:lnTo>
                    <a:pt x="173604" y="65650"/>
                  </a:lnTo>
                  <a:lnTo>
                    <a:pt x="165871" y="65650"/>
                  </a:lnTo>
                  <a:lnTo>
                    <a:pt x="165871" y="57860"/>
                  </a:lnTo>
                  <a:close/>
                  <a:moveTo>
                    <a:pt x="181771" y="57860"/>
                  </a:moveTo>
                  <a:lnTo>
                    <a:pt x="181771" y="65650"/>
                  </a:lnTo>
                  <a:lnTo>
                    <a:pt x="174028" y="65650"/>
                  </a:lnTo>
                  <a:lnTo>
                    <a:pt x="174028" y="57860"/>
                  </a:lnTo>
                  <a:close/>
                  <a:moveTo>
                    <a:pt x="189927" y="57860"/>
                  </a:moveTo>
                  <a:lnTo>
                    <a:pt x="189927" y="65650"/>
                  </a:lnTo>
                  <a:lnTo>
                    <a:pt x="182195" y="65650"/>
                  </a:lnTo>
                  <a:lnTo>
                    <a:pt x="182195" y="57860"/>
                  </a:lnTo>
                  <a:close/>
                  <a:moveTo>
                    <a:pt x="198095" y="57860"/>
                  </a:moveTo>
                  <a:lnTo>
                    <a:pt x="198095" y="65650"/>
                  </a:lnTo>
                  <a:lnTo>
                    <a:pt x="190351" y="65650"/>
                  </a:lnTo>
                  <a:lnTo>
                    <a:pt x="190351" y="57860"/>
                  </a:lnTo>
                  <a:close/>
                  <a:moveTo>
                    <a:pt x="206251" y="57860"/>
                  </a:moveTo>
                  <a:lnTo>
                    <a:pt x="206251" y="65650"/>
                  </a:lnTo>
                  <a:lnTo>
                    <a:pt x="198519" y="65650"/>
                  </a:lnTo>
                  <a:lnTo>
                    <a:pt x="198519" y="57860"/>
                  </a:lnTo>
                  <a:close/>
                  <a:moveTo>
                    <a:pt x="214419" y="57860"/>
                  </a:moveTo>
                  <a:lnTo>
                    <a:pt x="214419" y="65650"/>
                  </a:lnTo>
                  <a:lnTo>
                    <a:pt x="206675" y="65650"/>
                  </a:lnTo>
                  <a:lnTo>
                    <a:pt x="206675" y="57860"/>
                  </a:lnTo>
                  <a:close/>
                  <a:moveTo>
                    <a:pt x="222575" y="57860"/>
                  </a:moveTo>
                  <a:lnTo>
                    <a:pt x="222575" y="65650"/>
                  </a:lnTo>
                  <a:lnTo>
                    <a:pt x="214842" y="65650"/>
                  </a:lnTo>
                  <a:lnTo>
                    <a:pt x="214842" y="57860"/>
                  </a:lnTo>
                  <a:close/>
                  <a:moveTo>
                    <a:pt x="230742" y="57860"/>
                  </a:moveTo>
                  <a:lnTo>
                    <a:pt x="230742" y="65650"/>
                  </a:lnTo>
                  <a:lnTo>
                    <a:pt x="222999" y="65650"/>
                  </a:lnTo>
                  <a:lnTo>
                    <a:pt x="222999" y="57860"/>
                  </a:lnTo>
                  <a:close/>
                  <a:moveTo>
                    <a:pt x="238898" y="57860"/>
                  </a:moveTo>
                  <a:lnTo>
                    <a:pt x="238898" y="65650"/>
                  </a:lnTo>
                  <a:lnTo>
                    <a:pt x="231166" y="65650"/>
                  </a:lnTo>
                  <a:lnTo>
                    <a:pt x="231166" y="57860"/>
                  </a:lnTo>
                  <a:close/>
                  <a:moveTo>
                    <a:pt x="247066" y="57860"/>
                  </a:moveTo>
                  <a:lnTo>
                    <a:pt x="247066" y="65650"/>
                  </a:lnTo>
                  <a:lnTo>
                    <a:pt x="239322" y="65650"/>
                  </a:lnTo>
                  <a:lnTo>
                    <a:pt x="239322" y="57860"/>
                  </a:lnTo>
                  <a:close/>
                  <a:moveTo>
                    <a:pt x="255222" y="57860"/>
                  </a:moveTo>
                  <a:lnTo>
                    <a:pt x="255222" y="65650"/>
                  </a:lnTo>
                  <a:lnTo>
                    <a:pt x="247490" y="65650"/>
                  </a:lnTo>
                  <a:lnTo>
                    <a:pt x="247490" y="57860"/>
                  </a:lnTo>
                  <a:close/>
                  <a:moveTo>
                    <a:pt x="263390" y="57860"/>
                  </a:moveTo>
                  <a:lnTo>
                    <a:pt x="263390" y="65650"/>
                  </a:lnTo>
                  <a:lnTo>
                    <a:pt x="255646" y="65650"/>
                  </a:lnTo>
                  <a:lnTo>
                    <a:pt x="255646" y="57860"/>
                  </a:lnTo>
                  <a:close/>
                  <a:moveTo>
                    <a:pt x="271546" y="57860"/>
                  </a:moveTo>
                  <a:lnTo>
                    <a:pt x="271546" y="65650"/>
                  </a:lnTo>
                  <a:lnTo>
                    <a:pt x="263813" y="65650"/>
                  </a:lnTo>
                  <a:lnTo>
                    <a:pt x="263813" y="57860"/>
                  </a:lnTo>
                  <a:close/>
                  <a:moveTo>
                    <a:pt x="11238" y="66062"/>
                  </a:moveTo>
                  <a:lnTo>
                    <a:pt x="11238" y="73863"/>
                  </a:lnTo>
                  <a:lnTo>
                    <a:pt x="3505" y="73863"/>
                  </a:lnTo>
                  <a:lnTo>
                    <a:pt x="3505" y="66062"/>
                  </a:lnTo>
                  <a:close/>
                  <a:moveTo>
                    <a:pt x="19394" y="66062"/>
                  </a:moveTo>
                  <a:lnTo>
                    <a:pt x="19394" y="73863"/>
                  </a:lnTo>
                  <a:lnTo>
                    <a:pt x="11662" y="73863"/>
                  </a:lnTo>
                  <a:lnTo>
                    <a:pt x="11662" y="66062"/>
                  </a:lnTo>
                  <a:close/>
                  <a:moveTo>
                    <a:pt x="27561" y="66062"/>
                  </a:moveTo>
                  <a:lnTo>
                    <a:pt x="27561" y="73863"/>
                  </a:lnTo>
                  <a:lnTo>
                    <a:pt x="19818" y="73863"/>
                  </a:lnTo>
                  <a:lnTo>
                    <a:pt x="19818" y="66062"/>
                  </a:lnTo>
                  <a:close/>
                  <a:moveTo>
                    <a:pt x="35328" y="66062"/>
                  </a:moveTo>
                  <a:lnTo>
                    <a:pt x="35328" y="73863"/>
                  </a:lnTo>
                  <a:lnTo>
                    <a:pt x="27985" y="73863"/>
                  </a:lnTo>
                  <a:lnTo>
                    <a:pt x="27985" y="66062"/>
                  </a:lnTo>
                  <a:close/>
                  <a:moveTo>
                    <a:pt x="43496" y="66062"/>
                  </a:moveTo>
                  <a:lnTo>
                    <a:pt x="43496" y="73863"/>
                  </a:lnTo>
                  <a:lnTo>
                    <a:pt x="35752" y="73863"/>
                  </a:lnTo>
                  <a:lnTo>
                    <a:pt x="35752" y="66062"/>
                  </a:lnTo>
                  <a:close/>
                  <a:moveTo>
                    <a:pt x="51652" y="66062"/>
                  </a:moveTo>
                  <a:lnTo>
                    <a:pt x="51652" y="73863"/>
                  </a:lnTo>
                  <a:lnTo>
                    <a:pt x="43919" y="73863"/>
                  </a:lnTo>
                  <a:lnTo>
                    <a:pt x="43919" y="66062"/>
                  </a:lnTo>
                  <a:close/>
                  <a:moveTo>
                    <a:pt x="59819" y="66062"/>
                  </a:moveTo>
                  <a:lnTo>
                    <a:pt x="59819" y="73863"/>
                  </a:lnTo>
                  <a:lnTo>
                    <a:pt x="52075" y="73863"/>
                  </a:lnTo>
                  <a:lnTo>
                    <a:pt x="52075" y="66062"/>
                  </a:lnTo>
                  <a:close/>
                  <a:moveTo>
                    <a:pt x="67975" y="66062"/>
                  </a:moveTo>
                  <a:lnTo>
                    <a:pt x="67975" y="73863"/>
                  </a:lnTo>
                  <a:lnTo>
                    <a:pt x="60243" y="73863"/>
                  </a:lnTo>
                  <a:lnTo>
                    <a:pt x="60243" y="66062"/>
                  </a:lnTo>
                  <a:close/>
                  <a:moveTo>
                    <a:pt x="76452" y="66062"/>
                  </a:moveTo>
                  <a:lnTo>
                    <a:pt x="76452" y="73863"/>
                  </a:lnTo>
                  <a:lnTo>
                    <a:pt x="68399" y="73863"/>
                  </a:lnTo>
                  <a:lnTo>
                    <a:pt x="68399" y="66062"/>
                  </a:lnTo>
                  <a:close/>
                  <a:moveTo>
                    <a:pt x="84608" y="66062"/>
                  </a:moveTo>
                  <a:lnTo>
                    <a:pt x="84608" y="73863"/>
                  </a:lnTo>
                  <a:lnTo>
                    <a:pt x="76865" y="73863"/>
                  </a:lnTo>
                  <a:lnTo>
                    <a:pt x="76865" y="66062"/>
                  </a:lnTo>
                  <a:close/>
                  <a:moveTo>
                    <a:pt x="92776" y="66062"/>
                  </a:moveTo>
                  <a:lnTo>
                    <a:pt x="92776" y="73863"/>
                  </a:lnTo>
                  <a:lnTo>
                    <a:pt x="85032" y="73863"/>
                  </a:lnTo>
                  <a:lnTo>
                    <a:pt x="85032" y="66062"/>
                  </a:lnTo>
                  <a:close/>
                  <a:moveTo>
                    <a:pt x="100932" y="66062"/>
                  </a:moveTo>
                  <a:lnTo>
                    <a:pt x="100932" y="73863"/>
                  </a:lnTo>
                  <a:lnTo>
                    <a:pt x="93200" y="73863"/>
                  </a:lnTo>
                  <a:lnTo>
                    <a:pt x="93200" y="66062"/>
                  </a:lnTo>
                  <a:close/>
                  <a:moveTo>
                    <a:pt x="109099" y="66062"/>
                  </a:moveTo>
                  <a:lnTo>
                    <a:pt x="109099" y="73863"/>
                  </a:lnTo>
                  <a:lnTo>
                    <a:pt x="101356" y="73863"/>
                  </a:lnTo>
                  <a:lnTo>
                    <a:pt x="101356" y="66062"/>
                  </a:lnTo>
                  <a:close/>
                  <a:moveTo>
                    <a:pt x="116866" y="66062"/>
                  </a:moveTo>
                  <a:lnTo>
                    <a:pt x="116866" y="73863"/>
                  </a:lnTo>
                  <a:lnTo>
                    <a:pt x="109523" y="73863"/>
                  </a:lnTo>
                  <a:lnTo>
                    <a:pt x="109523" y="66062"/>
                  </a:lnTo>
                  <a:close/>
                  <a:moveTo>
                    <a:pt x="125022" y="66062"/>
                  </a:moveTo>
                  <a:lnTo>
                    <a:pt x="125022" y="73863"/>
                  </a:lnTo>
                  <a:lnTo>
                    <a:pt x="117290" y="73863"/>
                  </a:lnTo>
                  <a:lnTo>
                    <a:pt x="117290" y="66062"/>
                  </a:lnTo>
                  <a:close/>
                  <a:moveTo>
                    <a:pt x="133190" y="66062"/>
                  </a:moveTo>
                  <a:lnTo>
                    <a:pt x="133190" y="73863"/>
                  </a:lnTo>
                  <a:lnTo>
                    <a:pt x="125446" y="73863"/>
                  </a:lnTo>
                  <a:lnTo>
                    <a:pt x="125446" y="66062"/>
                  </a:lnTo>
                  <a:close/>
                  <a:moveTo>
                    <a:pt x="141346" y="66062"/>
                  </a:moveTo>
                  <a:lnTo>
                    <a:pt x="141346" y="73863"/>
                  </a:lnTo>
                  <a:lnTo>
                    <a:pt x="133614" y="73863"/>
                  </a:lnTo>
                  <a:lnTo>
                    <a:pt x="133614" y="66062"/>
                  </a:lnTo>
                  <a:close/>
                  <a:moveTo>
                    <a:pt x="149513" y="66062"/>
                  </a:moveTo>
                  <a:lnTo>
                    <a:pt x="149513" y="73863"/>
                  </a:lnTo>
                  <a:lnTo>
                    <a:pt x="141770" y="73863"/>
                  </a:lnTo>
                  <a:lnTo>
                    <a:pt x="141770" y="66062"/>
                  </a:lnTo>
                  <a:close/>
                  <a:moveTo>
                    <a:pt x="157280" y="66062"/>
                  </a:moveTo>
                  <a:lnTo>
                    <a:pt x="157280" y="73863"/>
                  </a:lnTo>
                  <a:lnTo>
                    <a:pt x="149937" y="73863"/>
                  </a:lnTo>
                  <a:lnTo>
                    <a:pt x="149937" y="66062"/>
                  </a:lnTo>
                  <a:close/>
                  <a:moveTo>
                    <a:pt x="165448" y="66062"/>
                  </a:moveTo>
                  <a:lnTo>
                    <a:pt x="165448" y="73863"/>
                  </a:lnTo>
                  <a:lnTo>
                    <a:pt x="157704" y="73863"/>
                  </a:lnTo>
                  <a:lnTo>
                    <a:pt x="157704" y="66062"/>
                  </a:lnTo>
                  <a:close/>
                  <a:moveTo>
                    <a:pt x="173604" y="66062"/>
                  </a:moveTo>
                  <a:lnTo>
                    <a:pt x="173604" y="73863"/>
                  </a:lnTo>
                  <a:lnTo>
                    <a:pt x="165871" y="73863"/>
                  </a:lnTo>
                  <a:lnTo>
                    <a:pt x="165871" y="66062"/>
                  </a:lnTo>
                  <a:close/>
                  <a:moveTo>
                    <a:pt x="181771" y="66062"/>
                  </a:moveTo>
                  <a:lnTo>
                    <a:pt x="181771" y="73863"/>
                  </a:lnTo>
                  <a:lnTo>
                    <a:pt x="174028" y="73863"/>
                  </a:lnTo>
                  <a:lnTo>
                    <a:pt x="174028" y="66062"/>
                  </a:lnTo>
                  <a:close/>
                  <a:moveTo>
                    <a:pt x="189927" y="66062"/>
                  </a:moveTo>
                  <a:lnTo>
                    <a:pt x="189927" y="73863"/>
                  </a:lnTo>
                  <a:lnTo>
                    <a:pt x="182195" y="73863"/>
                  </a:lnTo>
                  <a:lnTo>
                    <a:pt x="182195" y="66062"/>
                  </a:lnTo>
                  <a:close/>
                  <a:moveTo>
                    <a:pt x="198095" y="66062"/>
                  </a:moveTo>
                  <a:lnTo>
                    <a:pt x="198095" y="73863"/>
                  </a:lnTo>
                  <a:lnTo>
                    <a:pt x="190351" y="73863"/>
                  </a:lnTo>
                  <a:lnTo>
                    <a:pt x="190351" y="66062"/>
                  </a:lnTo>
                  <a:close/>
                  <a:moveTo>
                    <a:pt x="206251" y="66062"/>
                  </a:moveTo>
                  <a:lnTo>
                    <a:pt x="206251" y="73863"/>
                  </a:lnTo>
                  <a:lnTo>
                    <a:pt x="198519" y="73863"/>
                  </a:lnTo>
                  <a:lnTo>
                    <a:pt x="198519" y="66062"/>
                  </a:lnTo>
                  <a:close/>
                  <a:moveTo>
                    <a:pt x="214419" y="66062"/>
                  </a:moveTo>
                  <a:lnTo>
                    <a:pt x="214419" y="73863"/>
                  </a:lnTo>
                  <a:lnTo>
                    <a:pt x="206675" y="73863"/>
                  </a:lnTo>
                  <a:lnTo>
                    <a:pt x="206675" y="66062"/>
                  </a:lnTo>
                  <a:close/>
                  <a:moveTo>
                    <a:pt x="222575" y="66062"/>
                  </a:moveTo>
                  <a:lnTo>
                    <a:pt x="222575" y="73863"/>
                  </a:lnTo>
                  <a:lnTo>
                    <a:pt x="214842" y="73863"/>
                  </a:lnTo>
                  <a:lnTo>
                    <a:pt x="214842" y="66062"/>
                  </a:lnTo>
                  <a:close/>
                  <a:moveTo>
                    <a:pt x="230742" y="66062"/>
                  </a:moveTo>
                  <a:lnTo>
                    <a:pt x="230742" y="73863"/>
                  </a:lnTo>
                  <a:lnTo>
                    <a:pt x="222999" y="73863"/>
                  </a:lnTo>
                  <a:lnTo>
                    <a:pt x="222999" y="66062"/>
                  </a:lnTo>
                  <a:close/>
                  <a:moveTo>
                    <a:pt x="238898" y="66062"/>
                  </a:moveTo>
                  <a:lnTo>
                    <a:pt x="238898" y="73863"/>
                  </a:lnTo>
                  <a:lnTo>
                    <a:pt x="231166" y="73863"/>
                  </a:lnTo>
                  <a:lnTo>
                    <a:pt x="231166" y="66062"/>
                  </a:lnTo>
                  <a:close/>
                  <a:moveTo>
                    <a:pt x="247066" y="66062"/>
                  </a:moveTo>
                  <a:lnTo>
                    <a:pt x="247066" y="73863"/>
                  </a:lnTo>
                  <a:lnTo>
                    <a:pt x="239322" y="73863"/>
                  </a:lnTo>
                  <a:lnTo>
                    <a:pt x="239322" y="66062"/>
                  </a:lnTo>
                  <a:close/>
                  <a:moveTo>
                    <a:pt x="255222" y="66062"/>
                  </a:moveTo>
                  <a:lnTo>
                    <a:pt x="255222" y="73863"/>
                  </a:lnTo>
                  <a:lnTo>
                    <a:pt x="247490" y="73863"/>
                  </a:lnTo>
                  <a:lnTo>
                    <a:pt x="247490" y="66062"/>
                  </a:lnTo>
                  <a:close/>
                  <a:moveTo>
                    <a:pt x="263390" y="66062"/>
                  </a:moveTo>
                  <a:lnTo>
                    <a:pt x="263390" y="73863"/>
                  </a:lnTo>
                  <a:lnTo>
                    <a:pt x="255646" y="73863"/>
                  </a:lnTo>
                  <a:lnTo>
                    <a:pt x="255646" y="66062"/>
                  </a:lnTo>
                  <a:close/>
                  <a:moveTo>
                    <a:pt x="271546" y="66062"/>
                  </a:moveTo>
                  <a:lnTo>
                    <a:pt x="271546" y="73863"/>
                  </a:lnTo>
                  <a:lnTo>
                    <a:pt x="263813" y="73863"/>
                  </a:lnTo>
                  <a:lnTo>
                    <a:pt x="263813" y="66062"/>
                  </a:lnTo>
                  <a:close/>
                  <a:moveTo>
                    <a:pt x="11238" y="74275"/>
                  </a:moveTo>
                  <a:lnTo>
                    <a:pt x="11238" y="82065"/>
                  </a:lnTo>
                  <a:lnTo>
                    <a:pt x="3505" y="82065"/>
                  </a:lnTo>
                  <a:lnTo>
                    <a:pt x="3505" y="74275"/>
                  </a:lnTo>
                  <a:close/>
                  <a:moveTo>
                    <a:pt x="19394" y="74275"/>
                  </a:moveTo>
                  <a:lnTo>
                    <a:pt x="19394" y="82065"/>
                  </a:lnTo>
                  <a:lnTo>
                    <a:pt x="11662" y="82065"/>
                  </a:lnTo>
                  <a:lnTo>
                    <a:pt x="11662" y="74275"/>
                  </a:lnTo>
                  <a:close/>
                  <a:moveTo>
                    <a:pt x="27561" y="74275"/>
                  </a:moveTo>
                  <a:lnTo>
                    <a:pt x="27561" y="82065"/>
                  </a:lnTo>
                  <a:lnTo>
                    <a:pt x="19818" y="82065"/>
                  </a:lnTo>
                  <a:lnTo>
                    <a:pt x="19818" y="74275"/>
                  </a:lnTo>
                  <a:close/>
                  <a:moveTo>
                    <a:pt x="35328" y="74275"/>
                  </a:moveTo>
                  <a:lnTo>
                    <a:pt x="35328" y="82065"/>
                  </a:lnTo>
                  <a:lnTo>
                    <a:pt x="27985" y="82065"/>
                  </a:lnTo>
                  <a:lnTo>
                    <a:pt x="27985" y="74275"/>
                  </a:lnTo>
                  <a:close/>
                  <a:moveTo>
                    <a:pt x="43496" y="74275"/>
                  </a:moveTo>
                  <a:lnTo>
                    <a:pt x="43496" y="82065"/>
                  </a:lnTo>
                  <a:lnTo>
                    <a:pt x="35752" y="82065"/>
                  </a:lnTo>
                  <a:lnTo>
                    <a:pt x="35752" y="74275"/>
                  </a:lnTo>
                  <a:close/>
                  <a:moveTo>
                    <a:pt x="51652" y="74275"/>
                  </a:moveTo>
                  <a:lnTo>
                    <a:pt x="51652" y="82065"/>
                  </a:lnTo>
                  <a:lnTo>
                    <a:pt x="43919" y="82065"/>
                  </a:lnTo>
                  <a:lnTo>
                    <a:pt x="43919" y="74275"/>
                  </a:lnTo>
                  <a:close/>
                  <a:moveTo>
                    <a:pt x="59819" y="74275"/>
                  </a:moveTo>
                  <a:lnTo>
                    <a:pt x="59819" y="82065"/>
                  </a:lnTo>
                  <a:lnTo>
                    <a:pt x="52075" y="82065"/>
                  </a:lnTo>
                  <a:lnTo>
                    <a:pt x="52075" y="74275"/>
                  </a:lnTo>
                  <a:close/>
                  <a:moveTo>
                    <a:pt x="67975" y="74275"/>
                  </a:moveTo>
                  <a:lnTo>
                    <a:pt x="67975" y="82065"/>
                  </a:lnTo>
                  <a:lnTo>
                    <a:pt x="60243" y="82065"/>
                  </a:lnTo>
                  <a:lnTo>
                    <a:pt x="60243" y="74275"/>
                  </a:lnTo>
                  <a:close/>
                  <a:moveTo>
                    <a:pt x="76452" y="74275"/>
                  </a:moveTo>
                  <a:lnTo>
                    <a:pt x="76452" y="82065"/>
                  </a:lnTo>
                  <a:lnTo>
                    <a:pt x="68399" y="82065"/>
                  </a:lnTo>
                  <a:lnTo>
                    <a:pt x="68399" y="74275"/>
                  </a:lnTo>
                  <a:close/>
                  <a:moveTo>
                    <a:pt x="84608" y="74275"/>
                  </a:moveTo>
                  <a:lnTo>
                    <a:pt x="84608" y="82065"/>
                  </a:lnTo>
                  <a:lnTo>
                    <a:pt x="76865" y="82065"/>
                  </a:lnTo>
                  <a:lnTo>
                    <a:pt x="76865" y="74275"/>
                  </a:lnTo>
                  <a:close/>
                  <a:moveTo>
                    <a:pt x="92776" y="74275"/>
                  </a:moveTo>
                  <a:lnTo>
                    <a:pt x="92776" y="82065"/>
                  </a:lnTo>
                  <a:lnTo>
                    <a:pt x="85032" y="82065"/>
                  </a:lnTo>
                  <a:lnTo>
                    <a:pt x="85032" y="74275"/>
                  </a:lnTo>
                  <a:close/>
                  <a:moveTo>
                    <a:pt x="100932" y="74275"/>
                  </a:moveTo>
                  <a:lnTo>
                    <a:pt x="100932" y="82065"/>
                  </a:lnTo>
                  <a:lnTo>
                    <a:pt x="93200" y="82065"/>
                  </a:lnTo>
                  <a:lnTo>
                    <a:pt x="93200" y="74275"/>
                  </a:lnTo>
                  <a:close/>
                  <a:moveTo>
                    <a:pt x="109099" y="74275"/>
                  </a:moveTo>
                  <a:lnTo>
                    <a:pt x="109099" y="82065"/>
                  </a:lnTo>
                  <a:lnTo>
                    <a:pt x="101356" y="82065"/>
                  </a:lnTo>
                  <a:lnTo>
                    <a:pt x="101356" y="74275"/>
                  </a:lnTo>
                  <a:close/>
                  <a:moveTo>
                    <a:pt x="116866" y="74275"/>
                  </a:moveTo>
                  <a:lnTo>
                    <a:pt x="116866" y="82065"/>
                  </a:lnTo>
                  <a:lnTo>
                    <a:pt x="109523" y="82065"/>
                  </a:lnTo>
                  <a:lnTo>
                    <a:pt x="109523" y="74275"/>
                  </a:lnTo>
                  <a:close/>
                  <a:moveTo>
                    <a:pt x="125022" y="74275"/>
                  </a:moveTo>
                  <a:lnTo>
                    <a:pt x="125022" y="82065"/>
                  </a:lnTo>
                  <a:lnTo>
                    <a:pt x="117290" y="82065"/>
                  </a:lnTo>
                  <a:lnTo>
                    <a:pt x="117290" y="74275"/>
                  </a:lnTo>
                  <a:close/>
                  <a:moveTo>
                    <a:pt x="133190" y="74275"/>
                  </a:moveTo>
                  <a:lnTo>
                    <a:pt x="133190" y="82065"/>
                  </a:lnTo>
                  <a:lnTo>
                    <a:pt x="125446" y="82065"/>
                  </a:lnTo>
                  <a:lnTo>
                    <a:pt x="125446" y="74275"/>
                  </a:lnTo>
                  <a:close/>
                  <a:moveTo>
                    <a:pt x="141346" y="74275"/>
                  </a:moveTo>
                  <a:lnTo>
                    <a:pt x="141346" y="82065"/>
                  </a:lnTo>
                  <a:lnTo>
                    <a:pt x="133614" y="82065"/>
                  </a:lnTo>
                  <a:lnTo>
                    <a:pt x="133614" y="74275"/>
                  </a:lnTo>
                  <a:close/>
                  <a:moveTo>
                    <a:pt x="149513" y="74275"/>
                  </a:moveTo>
                  <a:lnTo>
                    <a:pt x="149513" y="82065"/>
                  </a:lnTo>
                  <a:lnTo>
                    <a:pt x="141770" y="82065"/>
                  </a:lnTo>
                  <a:lnTo>
                    <a:pt x="141770" y="74275"/>
                  </a:lnTo>
                  <a:close/>
                  <a:moveTo>
                    <a:pt x="157280" y="74275"/>
                  </a:moveTo>
                  <a:lnTo>
                    <a:pt x="157280" y="82065"/>
                  </a:lnTo>
                  <a:lnTo>
                    <a:pt x="149937" y="82065"/>
                  </a:lnTo>
                  <a:lnTo>
                    <a:pt x="149937" y="74275"/>
                  </a:lnTo>
                  <a:close/>
                  <a:moveTo>
                    <a:pt x="165448" y="74275"/>
                  </a:moveTo>
                  <a:lnTo>
                    <a:pt x="165448" y="82065"/>
                  </a:lnTo>
                  <a:lnTo>
                    <a:pt x="157704" y="82065"/>
                  </a:lnTo>
                  <a:lnTo>
                    <a:pt x="157704" y="74275"/>
                  </a:lnTo>
                  <a:close/>
                  <a:moveTo>
                    <a:pt x="173604" y="74275"/>
                  </a:moveTo>
                  <a:lnTo>
                    <a:pt x="173604" y="82065"/>
                  </a:lnTo>
                  <a:lnTo>
                    <a:pt x="165871" y="82065"/>
                  </a:lnTo>
                  <a:lnTo>
                    <a:pt x="165871" y="74275"/>
                  </a:lnTo>
                  <a:close/>
                  <a:moveTo>
                    <a:pt x="181771" y="74275"/>
                  </a:moveTo>
                  <a:lnTo>
                    <a:pt x="181771" y="82065"/>
                  </a:lnTo>
                  <a:lnTo>
                    <a:pt x="174028" y="82065"/>
                  </a:lnTo>
                  <a:lnTo>
                    <a:pt x="174028" y="74275"/>
                  </a:lnTo>
                  <a:close/>
                  <a:moveTo>
                    <a:pt x="189927" y="74275"/>
                  </a:moveTo>
                  <a:lnTo>
                    <a:pt x="189927" y="82065"/>
                  </a:lnTo>
                  <a:lnTo>
                    <a:pt x="182195" y="82065"/>
                  </a:lnTo>
                  <a:lnTo>
                    <a:pt x="182195" y="74275"/>
                  </a:lnTo>
                  <a:close/>
                  <a:moveTo>
                    <a:pt x="198095" y="74275"/>
                  </a:moveTo>
                  <a:lnTo>
                    <a:pt x="198095" y="82065"/>
                  </a:lnTo>
                  <a:lnTo>
                    <a:pt x="190351" y="82065"/>
                  </a:lnTo>
                  <a:lnTo>
                    <a:pt x="190351" y="74275"/>
                  </a:lnTo>
                  <a:close/>
                  <a:moveTo>
                    <a:pt x="206251" y="74275"/>
                  </a:moveTo>
                  <a:lnTo>
                    <a:pt x="206251" y="82065"/>
                  </a:lnTo>
                  <a:lnTo>
                    <a:pt x="198519" y="82065"/>
                  </a:lnTo>
                  <a:lnTo>
                    <a:pt x="198519" y="74275"/>
                  </a:lnTo>
                  <a:close/>
                  <a:moveTo>
                    <a:pt x="214419" y="74275"/>
                  </a:moveTo>
                  <a:lnTo>
                    <a:pt x="214419" y="82065"/>
                  </a:lnTo>
                  <a:lnTo>
                    <a:pt x="206675" y="82065"/>
                  </a:lnTo>
                  <a:lnTo>
                    <a:pt x="206675" y="74275"/>
                  </a:lnTo>
                  <a:close/>
                  <a:moveTo>
                    <a:pt x="222575" y="74275"/>
                  </a:moveTo>
                  <a:lnTo>
                    <a:pt x="222575" y="82065"/>
                  </a:lnTo>
                  <a:lnTo>
                    <a:pt x="214842" y="82065"/>
                  </a:lnTo>
                  <a:lnTo>
                    <a:pt x="214842" y="74275"/>
                  </a:lnTo>
                  <a:close/>
                  <a:moveTo>
                    <a:pt x="230742" y="74275"/>
                  </a:moveTo>
                  <a:lnTo>
                    <a:pt x="230742" y="82065"/>
                  </a:lnTo>
                  <a:lnTo>
                    <a:pt x="222999" y="82065"/>
                  </a:lnTo>
                  <a:lnTo>
                    <a:pt x="222999" y="74275"/>
                  </a:lnTo>
                  <a:close/>
                  <a:moveTo>
                    <a:pt x="238898" y="74275"/>
                  </a:moveTo>
                  <a:lnTo>
                    <a:pt x="238898" y="82065"/>
                  </a:lnTo>
                  <a:lnTo>
                    <a:pt x="231166" y="82065"/>
                  </a:lnTo>
                  <a:lnTo>
                    <a:pt x="231166" y="74275"/>
                  </a:lnTo>
                  <a:close/>
                  <a:moveTo>
                    <a:pt x="247066" y="74275"/>
                  </a:moveTo>
                  <a:lnTo>
                    <a:pt x="247066" y="82065"/>
                  </a:lnTo>
                  <a:lnTo>
                    <a:pt x="239322" y="82065"/>
                  </a:lnTo>
                  <a:lnTo>
                    <a:pt x="239322" y="74275"/>
                  </a:lnTo>
                  <a:close/>
                  <a:moveTo>
                    <a:pt x="255222" y="74275"/>
                  </a:moveTo>
                  <a:lnTo>
                    <a:pt x="255222" y="82065"/>
                  </a:lnTo>
                  <a:lnTo>
                    <a:pt x="247490" y="82065"/>
                  </a:lnTo>
                  <a:lnTo>
                    <a:pt x="247490" y="74275"/>
                  </a:lnTo>
                  <a:close/>
                  <a:moveTo>
                    <a:pt x="263390" y="74275"/>
                  </a:moveTo>
                  <a:lnTo>
                    <a:pt x="263390" y="82065"/>
                  </a:lnTo>
                  <a:lnTo>
                    <a:pt x="255646" y="82065"/>
                  </a:lnTo>
                  <a:lnTo>
                    <a:pt x="255646" y="74275"/>
                  </a:lnTo>
                  <a:close/>
                  <a:moveTo>
                    <a:pt x="271546" y="74275"/>
                  </a:moveTo>
                  <a:lnTo>
                    <a:pt x="271546" y="82065"/>
                  </a:lnTo>
                  <a:lnTo>
                    <a:pt x="263813" y="82065"/>
                  </a:lnTo>
                  <a:lnTo>
                    <a:pt x="263813" y="74275"/>
                  </a:lnTo>
                  <a:close/>
                  <a:moveTo>
                    <a:pt x="84608" y="82477"/>
                  </a:moveTo>
                  <a:lnTo>
                    <a:pt x="84608" y="90267"/>
                  </a:lnTo>
                  <a:lnTo>
                    <a:pt x="76865" y="90267"/>
                  </a:lnTo>
                  <a:lnTo>
                    <a:pt x="76865" y="82477"/>
                  </a:lnTo>
                  <a:close/>
                  <a:moveTo>
                    <a:pt x="92776" y="82477"/>
                  </a:moveTo>
                  <a:lnTo>
                    <a:pt x="92776" y="90267"/>
                  </a:lnTo>
                  <a:lnTo>
                    <a:pt x="85032" y="90267"/>
                  </a:lnTo>
                  <a:lnTo>
                    <a:pt x="85032" y="82477"/>
                  </a:lnTo>
                  <a:close/>
                  <a:moveTo>
                    <a:pt x="100932" y="82477"/>
                  </a:moveTo>
                  <a:lnTo>
                    <a:pt x="100932" y="90267"/>
                  </a:lnTo>
                  <a:lnTo>
                    <a:pt x="93200" y="90267"/>
                  </a:lnTo>
                  <a:lnTo>
                    <a:pt x="93200" y="82477"/>
                  </a:lnTo>
                  <a:close/>
                  <a:moveTo>
                    <a:pt x="109099" y="82477"/>
                  </a:moveTo>
                  <a:lnTo>
                    <a:pt x="109099" y="90267"/>
                  </a:lnTo>
                  <a:lnTo>
                    <a:pt x="101356" y="90267"/>
                  </a:lnTo>
                  <a:lnTo>
                    <a:pt x="101356" y="82477"/>
                  </a:lnTo>
                  <a:close/>
                  <a:moveTo>
                    <a:pt x="116866" y="82477"/>
                  </a:moveTo>
                  <a:lnTo>
                    <a:pt x="116866" y="90267"/>
                  </a:lnTo>
                  <a:lnTo>
                    <a:pt x="109523" y="90267"/>
                  </a:lnTo>
                  <a:lnTo>
                    <a:pt x="109523" y="82477"/>
                  </a:lnTo>
                  <a:close/>
                  <a:moveTo>
                    <a:pt x="125022" y="82477"/>
                  </a:moveTo>
                  <a:lnTo>
                    <a:pt x="125022" y="90267"/>
                  </a:lnTo>
                  <a:lnTo>
                    <a:pt x="117290" y="90267"/>
                  </a:lnTo>
                  <a:lnTo>
                    <a:pt x="117290" y="82477"/>
                  </a:lnTo>
                  <a:close/>
                  <a:moveTo>
                    <a:pt x="133190" y="82477"/>
                  </a:moveTo>
                  <a:lnTo>
                    <a:pt x="133190" y="90267"/>
                  </a:lnTo>
                  <a:lnTo>
                    <a:pt x="125446" y="90267"/>
                  </a:lnTo>
                  <a:lnTo>
                    <a:pt x="125446" y="82477"/>
                  </a:lnTo>
                  <a:close/>
                  <a:moveTo>
                    <a:pt x="141346" y="82477"/>
                  </a:moveTo>
                  <a:lnTo>
                    <a:pt x="141346" y="90267"/>
                  </a:lnTo>
                  <a:lnTo>
                    <a:pt x="133614" y="90267"/>
                  </a:lnTo>
                  <a:lnTo>
                    <a:pt x="133614" y="82477"/>
                  </a:lnTo>
                  <a:close/>
                  <a:moveTo>
                    <a:pt x="149513" y="82477"/>
                  </a:moveTo>
                  <a:lnTo>
                    <a:pt x="149513" y="90267"/>
                  </a:lnTo>
                  <a:lnTo>
                    <a:pt x="141770" y="90267"/>
                  </a:lnTo>
                  <a:lnTo>
                    <a:pt x="141770" y="82477"/>
                  </a:lnTo>
                  <a:close/>
                  <a:moveTo>
                    <a:pt x="157280" y="82477"/>
                  </a:moveTo>
                  <a:lnTo>
                    <a:pt x="157280" y="90267"/>
                  </a:lnTo>
                  <a:lnTo>
                    <a:pt x="149937" y="90267"/>
                  </a:lnTo>
                  <a:lnTo>
                    <a:pt x="149937" y="82477"/>
                  </a:lnTo>
                  <a:close/>
                  <a:moveTo>
                    <a:pt x="165448" y="82477"/>
                  </a:moveTo>
                  <a:lnTo>
                    <a:pt x="165448" y="90267"/>
                  </a:lnTo>
                  <a:lnTo>
                    <a:pt x="157704" y="90267"/>
                  </a:lnTo>
                  <a:lnTo>
                    <a:pt x="157704" y="82477"/>
                  </a:lnTo>
                  <a:close/>
                  <a:moveTo>
                    <a:pt x="173604" y="82477"/>
                  </a:moveTo>
                  <a:lnTo>
                    <a:pt x="173604" y="90267"/>
                  </a:lnTo>
                  <a:lnTo>
                    <a:pt x="165871" y="90267"/>
                  </a:lnTo>
                  <a:lnTo>
                    <a:pt x="165871" y="82477"/>
                  </a:lnTo>
                  <a:close/>
                  <a:moveTo>
                    <a:pt x="189927" y="82477"/>
                  </a:moveTo>
                  <a:lnTo>
                    <a:pt x="189927" y="90267"/>
                  </a:lnTo>
                  <a:lnTo>
                    <a:pt x="182195" y="90267"/>
                  </a:lnTo>
                  <a:lnTo>
                    <a:pt x="182195" y="82477"/>
                  </a:lnTo>
                  <a:close/>
                  <a:moveTo>
                    <a:pt x="198095" y="82477"/>
                  </a:moveTo>
                  <a:lnTo>
                    <a:pt x="198095" y="90267"/>
                  </a:lnTo>
                  <a:lnTo>
                    <a:pt x="190351" y="90267"/>
                  </a:lnTo>
                  <a:lnTo>
                    <a:pt x="190351" y="82477"/>
                  </a:lnTo>
                  <a:close/>
                  <a:moveTo>
                    <a:pt x="206251" y="82477"/>
                  </a:moveTo>
                  <a:lnTo>
                    <a:pt x="206251" y="90267"/>
                  </a:lnTo>
                  <a:lnTo>
                    <a:pt x="198519" y="90267"/>
                  </a:lnTo>
                  <a:lnTo>
                    <a:pt x="198519" y="82477"/>
                  </a:lnTo>
                  <a:close/>
                  <a:moveTo>
                    <a:pt x="214419" y="82477"/>
                  </a:moveTo>
                  <a:lnTo>
                    <a:pt x="214419" y="90267"/>
                  </a:lnTo>
                  <a:lnTo>
                    <a:pt x="206675" y="90267"/>
                  </a:lnTo>
                  <a:lnTo>
                    <a:pt x="206675" y="82477"/>
                  </a:lnTo>
                  <a:close/>
                  <a:moveTo>
                    <a:pt x="222575" y="82477"/>
                  </a:moveTo>
                  <a:lnTo>
                    <a:pt x="222575" y="90267"/>
                  </a:lnTo>
                  <a:lnTo>
                    <a:pt x="214842" y="90267"/>
                  </a:lnTo>
                  <a:lnTo>
                    <a:pt x="214842" y="82477"/>
                  </a:lnTo>
                  <a:close/>
                  <a:moveTo>
                    <a:pt x="230742" y="82477"/>
                  </a:moveTo>
                  <a:lnTo>
                    <a:pt x="230742" y="90267"/>
                  </a:lnTo>
                  <a:lnTo>
                    <a:pt x="222999" y="90267"/>
                  </a:lnTo>
                  <a:lnTo>
                    <a:pt x="222999" y="82477"/>
                  </a:lnTo>
                  <a:close/>
                  <a:moveTo>
                    <a:pt x="271546" y="82477"/>
                  </a:moveTo>
                  <a:lnTo>
                    <a:pt x="271546" y="90267"/>
                  </a:lnTo>
                  <a:lnTo>
                    <a:pt x="263813" y="90267"/>
                  </a:lnTo>
                  <a:lnTo>
                    <a:pt x="263813" y="82477"/>
                  </a:lnTo>
                  <a:close/>
                  <a:moveTo>
                    <a:pt x="11238" y="82477"/>
                  </a:moveTo>
                  <a:lnTo>
                    <a:pt x="11238" y="90278"/>
                  </a:lnTo>
                  <a:lnTo>
                    <a:pt x="3505" y="90278"/>
                  </a:lnTo>
                  <a:lnTo>
                    <a:pt x="3505" y="82477"/>
                  </a:lnTo>
                  <a:close/>
                  <a:moveTo>
                    <a:pt x="19394" y="82477"/>
                  </a:moveTo>
                  <a:lnTo>
                    <a:pt x="19394" y="90278"/>
                  </a:lnTo>
                  <a:lnTo>
                    <a:pt x="11662" y="90278"/>
                  </a:lnTo>
                  <a:lnTo>
                    <a:pt x="11662" y="82477"/>
                  </a:lnTo>
                  <a:close/>
                  <a:moveTo>
                    <a:pt x="27561" y="82477"/>
                  </a:moveTo>
                  <a:lnTo>
                    <a:pt x="27561" y="90278"/>
                  </a:lnTo>
                  <a:lnTo>
                    <a:pt x="19818" y="90278"/>
                  </a:lnTo>
                  <a:lnTo>
                    <a:pt x="19818" y="82477"/>
                  </a:lnTo>
                  <a:close/>
                  <a:moveTo>
                    <a:pt x="35328" y="82477"/>
                  </a:moveTo>
                  <a:lnTo>
                    <a:pt x="35328" y="90278"/>
                  </a:lnTo>
                  <a:lnTo>
                    <a:pt x="27985" y="90278"/>
                  </a:lnTo>
                  <a:lnTo>
                    <a:pt x="27985" y="82477"/>
                  </a:lnTo>
                  <a:close/>
                  <a:moveTo>
                    <a:pt x="43496" y="82477"/>
                  </a:moveTo>
                  <a:lnTo>
                    <a:pt x="43496" y="90278"/>
                  </a:lnTo>
                  <a:lnTo>
                    <a:pt x="35752" y="90278"/>
                  </a:lnTo>
                  <a:lnTo>
                    <a:pt x="35752" y="82477"/>
                  </a:lnTo>
                  <a:close/>
                  <a:moveTo>
                    <a:pt x="51652" y="82477"/>
                  </a:moveTo>
                  <a:lnTo>
                    <a:pt x="51652" y="90278"/>
                  </a:lnTo>
                  <a:lnTo>
                    <a:pt x="43919" y="90278"/>
                  </a:lnTo>
                  <a:lnTo>
                    <a:pt x="43919" y="82477"/>
                  </a:lnTo>
                  <a:close/>
                  <a:moveTo>
                    <a:pt x="59819" y="82477"/>
                  </a:moveTo>
                  <a:lnTo>
                    <a:pt x="59819" y="90278"/>
                  </a:lnTo>
                  <a:lnTo>
                    <a:pt x="52075" y="90278"/>
                  </a:lnTo>
                  <a:lnTo>
                    <a:pt x="52075" y="82477"/>
                  </a:lnTo>
                  <a:close/>
                  <a:moveTo>
                    <a:pt x="67975" y="82477"/>
                  </a:moveTo>
                  <a:lnTo>
                    <a:pt x="67975" y="90278"/>
                  </a:lnTo>
                  <a:lnTo>
                    <a:pt x="60243" y="90278"/>
                  </a:lnTo>
                  <a:lnTo>
                    <a:pt x="60243" y="82477"/>
                  </a:lnTo>
                  <a:close/>
                  <a:moveTo>
                    <a:pt x="76452" y="82477"/>
                  </a:moveTo>
                  <a:lnTo>
                    <a:pt x="76452" y="90278"/>
                  </a:lnTo>
                  <a:lnTo>
                    <a:pt x="68399" y="90278"/>
                  </a:lnTo>
                  <a:lnTo>
                    <a:pt x="68399" y="82477"/>
                  </a:lnTo>
                  <a:close/>
                  <a:moveTo>
                    <a:pt x="181771" y="82477"/>
                  </a:moveTo>
                  <a:lnTo>
                    <a:pt x="181771" y="90278"/>
                  </a:lnTo>
                  <a:lnTo>
                    <a:pt x="174028" y="90267"/>
                  </a:lnTo>
                  <a:lnTo>
                    <a:pt x="174028" y="82477"/>
                  </a:lnTo>
                  <a:close/>
                  <a:moveTo>
                    <a:pt x="238898" y="82477"/>
                  </a:moveTo>
                  <a:lnTo>
                    <a:pt x="238898" y="90278"/>
                  </a:lnTo>
                  <a:lnTo>
                    <a:pt x="231166" y="90278"/>
                  </a:lnTo>
                  <a:lnTo>
                    <a:pt x="231166" y="82477"/>
                  </a:lnTo>
                  <a:close/>
                  <a:moveTo>
                    <a:pt x="247066" y="82477"/>
                  </a:moveTo>
                  <a:lnTo>
                    <a:pt x="247066" y="90278"/>
                  </a:lnTo>
                  <a:lnTo>
                    <a:pt x="239322" y="90278"/>
                  </a:lnTo>
                  <a:lnTo>
                    <a:pt x="239322" y="82477"/>
                  </a:lnTo>
                  <a:close/>
                  <a:moveTo>
                    <a:pt x="255222" y="82477"/>
                  </a:moveTo>
                  <a:lnTo>
                    <a:pt x="255222" y="90278"/>
                  </a:lnTo>
                  <a:lnTo>
                    <a:pt x="247490" y="90278"/>
                  </a:lnTo>
                  <a:lnTo>
                    <a:pt x="247490" y="82477"/>
                  </a:lnTo>
                  <a:close/>
                  <a:moveTo>
                    <a:pt x="263390" y="82477"/>
                  </a:moveTo>
                  <a:lnTo>
                    <a:pt x="263390" y="90278"/>
                  </a:lnTo>
                  <a:lnTo>
                    <a:pt x="255646" y="90278"/>
                  </a:lnTo>
                  <a:lnTo>
                    <a:pt x="255646" y="82477"/>
                  </a:lnTo>
                  <a:close/>
                  <a:moveTo>
                    <a:pt x="11238" y="90679"/>
                  </a:moveTo>
                  <a:lnTo>
                    <a:pt x="11238" y="98480"/>
                  </a:lnTo>
                  <a:lnTo>
                    <a:pt x="3505" y="98480"/>
                  </a:lnTo>
                  <a:lnTo>
                    <a:pt x="3505" y="90679"/>
                  </a:lnTo>
                  <a:close/>
                  <a:moveTo>
                    <a:pt x="19394" y="90679"/>
                  </a:moveTo>
                  <a:lnTo>
                    <a:pt x="19394" y="98480"/>
                  </a:lnTo>
                  <a:lnTo>
                    <a:pt x="11662" y="98480"/>
                  </a:lnTo>
                  <a:lnTo>
                    <a:pt x="11662" y="90679"/>
                  </a:lnTo>
                  <a:close/>
                  <a:moveTo>
                    <a:pt x="27561" y="90679"/>
                  </a:moveTo>
                  <a:lnTo>
                    <a:pt x="27561" y="98480"/>
                  </a:lnTo>
                  <a:lnTo>
                    <a:pt x="19818" y="98480"/>
                  </a:lnTo>
                  <a:lnTo>
                    <a:pt x="19818" y="90679"/>
                  </a:lnTo>
                  <a:close/>
                  <a:moveTo>
                    <a:pt x="35328" y="90679"/>
                  </a:moveTo>
                  <a:lnTo>
                    <a:pt x="35328" y="98480"/>
                  </a:lnTo>
                  <a:lnTo>
                    <a:pt x="27985" y="98480"/>
                  </a:lnTo>
                  <a:lnTo>
                    <a:pt x="27985" y="90679"/>
                  </a:lnTo>
                  <a:close/>
                  <a:moveTo>
                    <a:pt x="43496" y="90679"/>
                  </a:moveTo>
                  <a:lnTo>
                    <a:pt x="43496" y="98480"/>
                  </a:lnTo>
                  <a:lnTo>
                    <a:pt x="35752" y="98480"/>
                  </a:lnTo>
                  <a:lnTo>
                    <a:pt x="35752" y="90679"/>
                  </a:lnTo>
                  <a:close/>
                  <a:moveTo>
                    <a:pt x="51652" y="90679"/>
                  </a:moveTo>
                  <a:lnTo>
                    <a:pt x="51652" y="98480"/>
                  </a:lnTo>
                  <a:lnTo>
                    <a:pt x="43919" y="98480"/>
                  </a:lnTo>
                  <a:lnTo>
                    <a:pt x="43919" y="90679"/>
                  </a:lnTo>
                  <a:close/>
                  <a:moveTo>
                    <a:pt x="59819" y="90679"/>
                  </a:moveTo>
                  <a:lnTo>
                    <a:pt x="59819" y="98480"/>
                  </a:lnTo>
                  <a:lnTo>
                    <a:pt x="52075" y="98480"/>
                  </a:lnTo>
                  <a:lnTo>
                    <a:pt x="52075" y="90679"/>
                  </a:lnTo>
                  <a:close/>
                  <a:moveTo>
                    <a:pt x="67975" y="90679"/>
                  </a:moveTo>
                  <a:lnTo>
                    <a:pt x="67975" y="98480"/>
                  </a:lnTo>
                  <a:lnTo>
                    <a:pt x="60243" y="98480"/>
                  </a:lnTo>
                  <a:lnTo>
                    <a:pt x="60243" y="90679"/>
                  </a:lnTo>
                  <a:close/>
                  <a:moveTo>
                    <a:pt x="76452" y="90679"/>
                  </a:moveTo>
                  <a:lnTo>
                    <a:pt x="76452" y="98480"/>
                  </a:lnTo>
                  <a:lnTo>
                    <a:pt x="68399" y="98480"/>
                  </a:lnTo>
                  <a:lnTo>
                    <a:pt x="68399" y="90679"/>
                  </a:lnTo>
                  <a:close/>
                  <a:moveTo>
                    <a:pt x="84608" y="90679"/>
                  </a:moveTo>
                  <a:lnTo>
                    <a:pt x="84608" y="98480"/>
                  </a:lnTo>
                  <a:lnTo>
                    <a:pt x="76865" y="98480"/>
                  </a:lnTo>
                  <a:lnTo>
                    <a:pt x="76865" y="90679"/>
                  </a:lnTo>
                  <a:close/>
                  <a:moveTo>
                    <a:pt x="92776" y="90679"/>
                  </a:moveTo>
                  <a:lnTo>
                    <a:pt x="92776" y="98480"/>
                  </a:lnTo>
                  <a:lnTo>
                    <a:pt x="85032" y="98480"/>
                  </a:lnTo>
                  <a:lnTo>
                    <a:pt x="85032" y="90679"/>
                  </a:lnTo>
                  <a:close/>
                  <a:moveTo>
                    <a:pt x="100932" y="90679"/>
                  </a:moveTo>
                  <a:lnTo>
                    <a:pt x="100932" y="98480"/>
                  </a:lnTo>
                  <a:lnTo>
                    <a:pt x="93200" y="98480"/>
                  </a:lnTo>
                  <a:lnTo>
                    <a:pt x="93200" y="90679"/>
                  </a:lnTo>
                  <a:close/>
                  <a:moveTo>
                    <a:pt x="109099" y="90679"/>
                  </a:moveTo>
                  <a:lnTo>
                    <a:pt x="109099" y="98480"/>
                  </a:lnTo>
                  <a:lnTo>
                    <a:pt x="101356" y="98480"/>
                  </a:lnTo>
                  <a:lnTo>
                    <a:pt x="101356" y="90679"/>
                  </a:lnTo>
                  <a:close/>
                  <a:moveTo>
                    <a:pt x="116866" y="90679"/>
                  </a:moveTo>
                  <a:lnTo>
                    <a:pt x="116866" y="98480"/>
                  </a:lnTo>
                  <a:lnTo>
                    <a:pt x="109523" y="98480"/>
                  </a:lnTo>
                  <a:lnTo>
                    <a:pt x="109523" y="90679"/>
                  </a:lnTo>
                  <a:close/>
                  <a:moveTo>
                    <a:pt x="125034" y="90679"/>
                  </a:moveTo>
                  <a:lnTo>
                    <a:pt x="125034" y="98480"/>
                  </a:lnTo>
                  <a:lnTo>
                    <a:pt x="117290" y="98480"/>
                  </a:lnTo>
                  <a:lnTo>
                    <a:pt x="117290" y="90679"/>
                  </a:lnTo>
                  <a:close/>
                  <a:moveTo>
                    <a:pt x="133190" y="90679"/>
                  </a:moveTo>
                  <a:lnTo>
                    <a:pt x="133190" y="98480"/>
                  </a:lnTo>
                  <a:lnTo>
                    <a:pt x="125457" y="98480"/>
                  </a:lnTo>
                  <a:lnTo>
                    <a:pt x="125457" y="90679"/>
                  </a:lnTo>
                  <a:close/>
                  <a:moveTo>
                    <a:pt x="141357" y="90679"/>
                  </a:moveTo>
                  <a:lnTo>
                    <a:pt x="141357" y="98480"/>
                  </a:lnTo>
                  <a:lnTo>
                    <a:pt x="133614" y="98480"/>
                  </a:lnTo>
                  <a:lnTo>
                    <a:pt x="133614" y="90679"/>
                  </a:lnTo>
                  <a:close/>
                  <a:moveTo>
                    <a:pt x="149513" y="90679"/>
                  </a:moveTo>
                  <a:lnTo>
                    <a:pt x="149513" y="98480"/>
                  </a:lnTo>
                  <a:lnTo>
                    <a:pt x="141770" y="98480"/>
                  </a:lnTo>
                  <a:lnTo>
                    <a:pt x="141770" y="90679"/>
                  </a:lnTo>
                  <a:close/>
                  <a:moveTo>
                    <a:pt x="157280" y="90679"/>
                  </a:moveTo>
                  <a:lnTo>
                    <a:pt x="157280" y="98480"/>
                  </a:lnTo>
                  <a:lnTo>
                    <a:pt x="149937" y="98480"/>
                  </a:lnTo>
                  <a:lnTo>
                    <a:pt x="149937" y="90679"/>
                  </a:lnTo>
                  <a:close/>
                  <a:moveTo>
                    <a:pt x="165448" y="90679"/>
                  </a:moveTo>
                  <a:lnTo>
                    <a:pt x="165448" y="98480"/>
                  </a:lnTo>
                  <a:lnTo>
                    <a:pt x="157704" y="98480"/>
                  </a:lnTo>
                  <a:lnTo>
                    <a:pt x="157704" y="90679"/>
                  </a:lnTo>
                  <a:close/>
                  <a:moveTo>
                    <a:pt x="173604" y="90679"/>
                  </a:moveTo>
                  <a:lnTo>
                    <a:pt x="173604" y="98480"/>
                  </a:lnTo>
                  <a:lnTo>
                    <a:pt x="165871" y="98480"/>
                  </a:lnTo>
                  <a:lnTo>
                    <a:pt x="165871" y="90679"/>
                  </a:lnTo>
                  <a:close/>
                  <a:moveTo>
                    <a:pt x="181771" y="90679"/>
                  </a:moveTo>
                  <a:lnTo>
                    <a:pt x="181771" y="98480"/>
                  </a:lnTo>
                  <a:lnTo>
                    <a:pt x="174028" y="98480"/>
                  </a:lnTo>
                  <a:lnTo>
                    <a:pt x="174028" y="90679"/>
                  </a:lnTo>
                  <a:close/>
                  <a:moveTo>
                    <a:pt x="189927" y="90679"/>
                  </a:moveTo>
                  <a:lnTo>
                    <a:pt x="189927" y="98480"/>
                  </a:lnTo>
                  <a:lnTo>
                    <a:pt x="182195" y="98480"/>
                  </a:lnTo>
                  <a:lnTo>
                    <a:pt x="182195" y="90679"/>
                  </a:lnTo>
                  <a:close/>
                  <a:moveTo>
                    <a:pt x="198095" y="90679"/>
                  </a:moveTo>
                  <a:lnTo>
                    <a:pt x="198095" y="98480"/>
                  </a:lnTo>
                  <a:lnTo>
                    <a:pt x="190351" y="98480"/>
                  </a:lnTo>
                  <a:lnTo>
                    <a:pt x="190351" y="90679"/>
                  </a:lnTo>
                  <a:close/>
                  <a:moveTo>
                    <a:pt x="206251" y="90679"/>
                  </a:moveTo>
                  <a:lnTo>
                    <a:pt x="206251" y="98480"/>
                  </a:lnTo>
                  <a:lnTo>
                    <a:pt x="198519" y="98480"/>
                  </a:lnTo>
                  <a:lnTo>
                    <a:pt x="198519" y="90679"/>
                  </a:lnTo>
                  <a:close/>
                  <a:moveTo>
                    <a:pt x="214419" y="90679"/>
                  </a:moveTo>
                  <a:lnTo>
                    <a:pt x="214419" y="98480"/>
                  </a:lnTo>
                  <a:lnTo>
                    <a:pt x="206675" y="98480"/>
                  </a:lnTo>
                  <a:lnTo>
                    <a:pt x="206675" y="90679"/>
                  </a:lnTo>
                  <a:close/>
                  <a:moveTo>
                    <a:pt x="222575" y="90679"/>
                  </a:moveTo>
                  <a:lnTo>
                    <a:pt x="222575" y="98480"/>
                  </a:lnTo>
                  <a:lnTo>
                    <a:pt x="214842" y="98480"/>
                  </a:lnTo>
                  <a:lnTo>
                    <a:pt x="214842" y="90679"/>
                  </a:lnTo>
                  <a:close/>
                  <a:moveTo>
                    <a:pt x="230742" y="90679"/>
                  </a:moveTo>
                  <a:lnTo>
                    <a:pt x="230742" y="98480"/>
                  </a:lnTo>
                  <a:lnTo>
                    <a:pt x="222999" y="98480"/>
                  </a:lnTo>
                  <a:lnTo>
                    <a:pt x="222999" y="90679"/>
                  </a:lnTo>
                  <a:close/>
                  <a:moveTo>
                    <a:pt x="238898" y="90679"/>
                  </a:moveTo>
                  <a:lnTo>
                    <a:pt x="238898" y="98480"/>
                  </a:lnTo>
                  <a:lnTo>
                    <a:pt x="231166" y="98480"/>
                  </a:lnTo>
                  <a:lnTo>
                    <a:pt x="231166" y="90679"/>
                  </a:lnTo>
                  <a:close/>
                  <a:moveTo>
                    <a:pt x="247066" y="90679"/>
                  </a:moveTo>
                  <a:lnTo>
                    <a:pt x="247066" y="98480"/>
                  </a:lnTo>
                  <a:lnTo>
                    <a:pt x="239322" y="98480"/>
                  </a:lnTo>
                  <a:lnTo>
                    <a:pt x="239322" y="90679"/>
                  </a:lnTo>
                  <a:close/>
                  <a:moveTo>
                    <a:pt x="255222" y="90679"/>
                  </a:moveTo>
                  <a:lnTo>
                    <a:pt x="255222" y="98480"/>
                  </a:lnTo>
                  <a:lnTo>
                    <a:pt x="247490" y="98480"/>
                  </a:lnTo>
                  <a:lnTo>
                    <a:pt x="247490" y="90679"/>
                  </a:lnTo>
                  <a:close/>
                  <a:moveTo>
                    <a:pt x="263390" y="90679"/>
                  </a:moveTo>
                  <a:lnTo>
                    <a:pt x="263390" y="98480"/>
                  </a:lnTo>
                  <a:lnTo>
                    <a:pt x="255646" y="98480"/>
                  </a:lnTo>
                  <a:lnTo>
                    <a:pt x="255646" y="90679"/>
                  </a:lnTo>
                  <a:close/>
                  <a:moveTo>
                    <a:pt x="271546" y="90679"/>
                  </a:moveTo>
                  <a:lnTo>
                    <a:pt x="271546" y="98480"/>
                  </a:lnTo>
                  <a:lnTo>
                    <a:pt x="263813" y="98480"/>
                  </a:lnTo>
                  <a:lnTo>
                    <a:pt x="263813" y="90679"/>
                  </a:lnTo>
                  <a:close/>
                  <a:moveTo>
                    <a:pt x="11238" y="98893"/>
                  </a:moveTo>
                  <a:lnTo>
                    <a:pt x="11238" y="106682"/>
                  </a:lnTo>
                  <a:lnTo>
                    <a:pt x="3505" y="106682"/>
                  </a:lnTo>
                  <a:lnTo>
                    <a:pt x="3505" y="98893"/>
                  </a:lnTo>
                  <a:close/>
                  <a:moveTo>
                    <a:pt x="19394" y="98893"/>
                  </a:moveTo>
                  <a:lnTo>
                    <a:pt x="19394" y="106682"/>
                  </a:lnTo>
                  <a:lnTo>
                    <a:pt x="11662" y="106682"/>
                  </a:lnTo>
                  <a:lnTo>
                    <a:pt x="11662" y="98893"/>
                  </a:lnTo>
                  <a:close/>
                  <a:moveTo>
                    <a:pt x="27561" y="98893"/>
                  </a:moveTo>
                  <a:lnTo>
                    <a:pt x="27561" y="106682"/>
                  </a:lnTo>
                  <a:lnTo>
                    <a:pt x="19818" y="106682"/>
                  </a:lnTo>
                  <a:lnTo>
                    <a:pt x="19818" y="98893"/>
                  </a:lnTo>
                  <a:close/>
                  <a:moveTo>
                    <a:pt x="35328" y="98893"/>
                  </a:moveTo>
                  <a:lnTo>
                    <a:pt x="35328" y="106682"/>
                  </a:lnTo>
                  <a:lnTo>
                    <a:pt x="27985" y="106682"/>
                  </a:lnTo>
                  <a:lnTo>
                    <a:pt x="27985" y="98893"/>
                  </a:lnTo>
                  <a:close/>
                  <a:moveTo>
                    <a:pt x="43496" y="98893"/>
                  </a:moveTo>
                  <a:lnTo>
                    <a:pt x="43496" y="106682"/>
                  </a:lnTo>
                  <a:lnTo>
                    <a:pt x="35752" y="106682"/>
                  </a:lnTo>
                  <a:lnTo>
                    <a:pt x="35752" y="98893"/>
                  </a:lnTo>
                  <a:close/>
                  <a:moveTo>
                    <a:pt x="51652" y="98893"/>
                  </a:moveTo>
                  <a:lnTo>
                    <a:pt x="51652" y="106682"/>
                  </a:lnTo>
                  <a:lnTo>
                    <a:pt x="43919" y="106682"/>
                  </a:lnTo>
                  <a:lnTo>
                    <a:pt x="43919" y="98893"/>
                  </a:lnTo>
                  <a:close/>
                  <a:moveTo>
                    <a:pt x="59819" y="98893"/>
                  </a:moveTo>
                  <a:lnTo>
                    <a:pt x="59819" y="106682"/>
                  </a:lnTo>
                  <a:lnTo>
                    <a:pt x="52075" y="106682"/>
                  </a:lnTo>
                  <a:lnTo>
                    <a:pt x="52075" y="98893"/>
                  </a:lnTo>
                  <a:close/>
                  <a:moveTo>
                    <a:pt x="67975" y="98893"/>
                  </a:moveTo>
                  <a:lnTo>
                    <a:pt x="67975" y="106682"/>
                  </a:lnTo>
                  <a:lnTo>
                    <a:pt x="60243" y="106682"/>
                  </a:lnTo>
                  <a:lnTo>
                    <a:pt x="60243" y="98893"/>
                  </a:lnTo>
                  <a:close/>
                  <a:moveTo>
                    <a:pt x="76452" y="98893"/>
                  </a:moveTo>
                  <a:lnTo>
                    <a:pt x="76452" y="106682"/>
                  </a:lnTo>
                  <a:lnTo>
                    <a:pt x="68399" y="106682"/>
                  </a:lnTo>
                  <a:lnTo>
                    <a:pt x="68399" y="98893"/>
                  </a:lnTo>
                  <a:close/>
                  <a:moveTo>
                    <a:pt x="84608" y="98893"/>
                  </a:moveTo>
                  <a:lnTo>
                    <a:pt x="84608" y="106682"/>
                  </a:lnTo>
                  <a:lnTo>
                    <a:pt x="76865" y="106682"/>
                  </a:lnTo>
                  <a:lnTo>
                    <a:pt x="76865" y="98893"/>
                  </a:lnTo>
                  <a:close/>
                  <a:moveTo>
                    <a:pt x="92776" y="98893"/>
                  </a:moveTo>
                  <a:lnTo>
                    <a:pt x="92776" y="106682"/>
                  </a:lnTo>
                  <a:lnTo>
                    <a:pt x="85032" y="106682"/>
                  </a:lnTo>
                  <a:lnTo>
                    <a:pt x="85032" y="98893"/>
                  </a:lnTo>
                  <a:close/>
                  <a:moveTo>
                    <a:pt x="100932" y="98893"/>
                  </a:moveTo>
                  <a:lnTo>
                    <a:pt x="100932" y="106682"/>
                  </a:lnTo>
                  <a:lnTo>
                    <a:pt x="93200" y="106682"/>
                  </a:lnTo>
                  <a:lnTo>
                    <a:pt x="93200" y="98893"/>
                  </a:lnTo>
                  <a:close/>
                  <a:moveTo>
                    <a:pt x="109099" y="98893"/>
                  </a:moveTo>
                  <a:lnTo>
                    <a:pt x="109099" y="106682"/>
                  </a:lnTo>
                  <a:lnTo>
                    <a:pt x="101356" y="106682"/>
                  </a:lnTo>
                  <a:lnTo>
                    <a:pt x="101356" y="98893"/>
                  </a:lnTo>
                  <a:close/>
                  <a:moveTo>
                    <a:pt x="116866" y="98893"/>
                  </a:moveTo>
                  <a:lnTo>
                    <a:pt x="116866" y="106682"/>
                  </a:lnTo>
                  <a:lnTo>
                    <a:pt x="109523" y="106682"/>
                  </a:lnTo>
                  <a:lnTo>
                    <a:pt x="109523" y="98893"/>
                  </a:lnTo>
                  <a:close/>
                  <a:moveTo>
                    <a:pt x="125034" y="98893"/>
                  </a:moveTo>
                  <a:lnTo>
                    <a:pt x="125034" y="106682"/>
                  </a:lnTo>
                  <a:lnTo>
                    <a:pt x="117290" y="106682"/>
                  </a:lnTo>
                  <a:lnTo>
                    <a:pt x="117290" y="98893"/>
                  </a:lnTo>
                  <a:close/>
                  <a:moveTo>
                    <a:pt x="133190" y="98893"/>
                  </a:moveTo>
                  <a:lnTo>
                    <a:pt x="133190" y="106682"/>
                  </a:lnTo>
                  <a:lnTo>
                    <a:pt x="125446" y="106682"/>
                  </a:lnTo>
                  <a:lnTo>
                    <a:pt x="125446" y="98893"/>
                  </a:lnTo>
                  <a:close/>
                  <a:moveTo>
                    <a:pt x="141346" y="98893"/>
                  </a:moveTo>
                  <a:lnTo>
                    <a:pt x="141346" y="106682"/>
                  </a:lnTo>
                  <a:lnTo>
                    <a:pt x="133614" y="106682"/>
                  </a:lnTo>
                  <a:lnTo>
                    <a:pt x="133614" y="98893"/>
                  </a:lnTo>
                  <a:close/>
                  <a:moveTo>
                    <a:pt x="149513" y="98893"/>
                  </a:moveTo>
                  <a:lnTo>
                    <a:pt x="149513" y="106682"/>
                  </a:lnTo>
                  <a:lnTo>
                    <a:pt x="141770" y="106682"/>
                  </a:lnTo>
                  <a:lnTo>
                    <a:pt x="141770" y="98893"/>
                  </a:lnTo>
                  <a:close/>
                  <a:moveTo>
                    <a:pt x="157280" y="98893"/>
                  </a:moveTo>
                  <a:lnTo>
                    <a:pt x="157280" y="106682"/>
                  </a:lnTo>
                  <a:lnTo>
                    <a:pt x="149937" y="106682"/>
                  </a:lnTo>
                  <a:lnTo>
                    <a:pt x="149937" y="98893"/>
                  </a:lnTo>
                  <a:close/>
                  <a:moveTo>
                    <a:pt x="165448" y="98893"/>
                  </a:moveTo>
                  <a:lnTo>
                    <a:pt x="165448" y="106682"/>
                  </a:lnTo>
                  <a:lnTo>
                    <a:pt x="157704" y="106682"/>
                  </a:lnTo>
                  <a:lnTo>
                    <a:pt x="157704" y="98893"/>
                  </a:lnTo>
                  <a:close/>
                  <a:moveTo>
                    <a:pt x="173604" y="98893"/>
                  </a:moveTo>
                  <a:lnTo>
                    <a:pt x="173604" y="106682"/>
                  </a:lnTo>
                  <a:lnTo>
                    <a:pt x="165871" y="106682"/>
                  </a:lnTo>
                  <a:lnTo>
                    <a:pt x="165871" y="98893"/>
                  </a:lnTo>
                  <a:close/>
                  <a:moveTo>
                    <a:pt x="181771" y="98893"/>
                  </a:moveTo>
                  <a:lnTo>
                    <a:pt x="181771" y="106682"/>
                  </a:lnTo>
                  <a:lnTo>
                    <a:pt x="174028" y="106682"/>
                  </a:lnTo>
                  <a:lnTo>
                    <a:pt x="174028" y="98893"/>
                  </a:lnTo>
                  <a:close/>
                  <a:moveTo>
                    <a:pt x="189927" y="98893"/>
                  </a:moveTo>
                  <a:lnTo>
                    <a:pt x="189927" y="106682"/>
                  </a:lnTo>
                  <a:lnTo>
                    <a:pt x="182195" y="106682"/>
                  </a:lnTo>
                  <a:lnTo>
                    <a:pt x="182195" y="98893"/>
                  </a:lnTo>
                  <a:close/>
                  <a:moveTo>
                    <a:pt x="198095" y="98893"/>
                  </a:moveTo>
                  <a:lnTo>
                    <a:pt x="198095" y="106682"/>
                  </a:lnTo>
                  <a:lnTo>
                    <a:pt x="190351" y="106682"/>
                  </a:lnTo>
                  <a:lnTo>
                    <a:pt x="190351" y="98893"/>
                  </a:lnTo>
                  <a:close/>
                  <a:moveTo>
                    <a:pt x="206251" y="98893"/>
                  </a:moveTo>
                  <a:lnTo>
                    <a:pt x="206251" y="106682"/>
                  </a:lnTo>
                  <a:lnTo>
                    <a:pt x="198519" y="106682"/>
                  </a:lnTo>
                  <a:lnTo>
                    <a:pt x="198519" y="98893"/>
                  </a:lnTo>
                  <a:close/>
                  <a:moveTo>
                    <a:pt x="214419" y="98893"/>
                  </a:moveTo>
                  <a:lnTo>
                    <a:pt x="214419" y="106682"/>
                  </a:lnTo>
                  <a:lnTo>
                    <a:pt x="206675" y="106682"/>
                  </a:lnTo>
                  <a:lnTo>
                    <a:pt x="206675" y="98893"/>
                  </a:lnTo>
                  <a:close/>
                  <a:moveTo>
                    <a:pt x="222575" y="98893"/>
                  </a:moveTo>
                  <a:lnTo>
                    <a:pt x="222575" y="106682"/>
                  </a:lnTo>
                  <a:lnTo>
                    <a:pt x="214842" y="106682"/>
                  </a:lnTo>
                  <a:lnTo>
                    <a:pt x="214842" y="98893"/>
                  </a:lnTo>
                  <a:close/>
                  <a:moveTo>
                    <a:pt x="230742" y="98893"/>
                  </a:moveTo>
                  <a:lnTo>
                    <a:pt x="230742" y="106682"/>
                  </a:lnTo>
                  <a:lnTo>
                    <a:pt x="222999" y="106682"/>
                  </a:lnTo>
                  <a:lnTo>
                    <a:pt x="222999" y="98893"/>
                  </a:lnTo>
                  <a:close/>
                  <a:moveTo>
                    <a:pt x="238898" y="98893"/>
                  </a:moveTo>
                  <a:lnTo>
                    <a:pt x="238898" y="106682"/>
                  </a:lnTo>
                  <a:lnTo>
                    <a:pt x="231166" y="106682"/>
                  </a:lnTo>
                  <a:lnTo>
                    <a:pt x="231166" y="98893"/>
                  </a:lnTo>
                  <a:close/>
                  <a:moveTo>
                    <a:pt x="247066" y="98893"/>
                  </a:moveTo>
                  <a:lnTo>
                    <a:pt x="247066" y="106682"/>
                  </a:lnTo>
                  <a:lnTo>
                    <a:pt x="239322" y="106682"/>
                  </a:lnTo>
                  <a:lnTo>
                    <a:pt x="239322" y="98893"/>
                  </a:lnTo>
                  <a:close/>
                  <a:moveTo>
                    <a:pt x="255222" y="98893"/>
                  </a:moveTo>
                  <a:lnTo>
                    <a:pt x="255222" y="106682"/>
                  </a:lnTo>
                  <a:lnTo>
                    <a:pt x="247490" y="106682"/>
                  </a:lnTo>
                  <a:lnTo>
                    <a:pt x="247490" y="98893"/>
                  </a:lnTo>
                  <a:close/>
                  <a:moveTo>
                    <a:pt x="263390" y="98893"/>
                  </a:moveTo>
                  <a:lnTo>
                    <a:pt x="263390" y="106682"/>
                  </a:lnTo>
                  <a:lnTo>
                    <a:pt x="255646" y="106682"/>
                  </a:lnTo>
                  <a:lnTo>
                    <a:pt x="255646" y="98893"/>
                  </a:lnTo>
                  <a:close/>
                  <a:moveTo>
                    <a:pt x="271546" y="98893"/>
                  </a:moveTo>
                  <a:lnTo>
                    <a:pt x="271546" y="106682"/>
                  </a:lnTo>
                  <a:lnTo>
                    <a:pt x="263813" y="106682"/>
                  </a:lnTo>
                  <a:lnTo>
                    <a:pt x="263813" y="98893"/>
                  </a:lnTo>
                  <a:close/>
                  <a:moveTo>
                    <a:pt x="11238" y="107095"/>
                  </a:moveTo>
                  <a:lnTo>
                    <a:pt x="11238" y="114895"/>
                  </a:lnTo>
                  <a:lnTo>
                    <a:pt x="3505" y="114895"/>
                  </a:lnTo>
                  <a:lnTo>
                    <a:pt x="3505" y="107095"/>
                  </a:lnTo>
                  <a:close/>
                  <a:moveTo>
                    <a:pt x="19394" y="107095"/>
                  </a:moveTo>
                  <a:lnTo>
                    <a:pt x="19394" y="114895"/>
                  </a:lnTo>
                  <a:lnTo>
                    <a:pt x="11662" y="114895"/>
                  </a:lnTo>
                  <a:lnTo>
                    <a:pt x="11662" y="107095"/>
                  </a:lnTo>
                  <a:close/>
                  <a:moveTo>
                    <a:pt x="27561" y="107095"/>
                  </a:moveTo>
                  <a:lnTo>
                    <a:pt x="27561" y="114895"/>
                  </a:lnTo>
                  <a:lnTo>
                    <a:pt x="19818" y="114895"/>
                  </a:lnTo>
                  <a:lnTo>
                    <a:pt x="19818" y="107095"/>
                  </a:lnTo>
                  <a:close/>
                  <a:moveTo>
                    <a:pt x="35328" y="107095"/>
                  </a:moveTo>
                  <a:lnTo>
                    <a:pt x="35328" y="114895"/>
                  </a:lnTo>
                  <a:lnTo>
                    <a:pt x="27985" y="114895"/>
                  </a:lnTo>
                  <a:lnTo>
                    <a:pt x="27985" y="107095"/>
                  </a:lnTo>
                  <a:close/>
                  <a:moveTo>
                    <a:pt x="43496" y="107095"/>
                  </a:moveTo>
                  <a:lnTo>
                    <a:pt x="43496" y="114895"/>
                  </a:lnTo>
                  <a:lnTo>
                    <a:pt x="35752" y="114895"/>
                  </a:lnTo>
                  <a:lnTo>
                    <a:pt x="35752" y="107095"/>
                  </a:lnTo>
                  <a:close/>
                  <a:moveTo>
                    <a:pt x="51652" y="107095"/>
                  </a:moveTo>
                  <a:lnTo>
                    <a:pt x="51652" y="114895"/>
                  </a:lnTo>
                  <a:lnTo>
                    <a:pt x="43919" y="114895"/>
                  </a:lnTo>
                  <a:lnTo>
                    <a:pt x="43919" y="107095"/>
                  </a:lnTo>
                  <a:close/>
                  <a:moveTo>
                    <a:pt x="59819" y="107095"/>
                  </a:moveTo>
                  <a:lnTo>
                    <a:pt x="59819" y="114895"/>
                  </a:lnTo>
                  <a:lnTo>
                    <a:pt x="52075" y="114895"/>
                  </a:lnTo>
                  <a:lnTo>
                    <a:pt x="52075" y="107095"/>
                  </a:lnTo>
                  <a:close/>
                  <a:moveTo>
                    <a:pt x="67975" y="107095"/>
                  </a:moveTo>
                  <a:lnTo>
                    <a:pt x="67975" y="114895"/>
                  </a:lnTo>
                  <a:lnTo>
                    <a:pt x="60243" y="114895"/>
                  </a:lnTo>
                  <a:lnTo>
                    <a:pt x="60243" y="107095"/>
                  </a:lnTo>
                  <a:close/>
                  <a:moveTo>
                    <a:pt x="76452" y="107095"/>
                  </a:moveTo>
                  <a:lnTo>
                    <a:pt x="76452" y="114895"/>
                  </a:lnTo>
                  <a:lnTo>
                    <a:pt x="68399" y="114895"/>
                  </a:lnTo>
                  <a:lnTo>
                    <a:pt x="68399" y="107095"/>
                  </a:lnTo>
                  <a:close/>
                  <a:moveTo>
                    <a:pt x="84608" y="107095"/>
                  </a:moveTo>
                  <a:lnTo>
                    <a:pt x="84608" y="114895"/>
                  </a:lnTo>
                  <a:lnTo>
                    <a:pt x="76865" y="114895"/>
                  </a:lnTo>
                  <a:lnTo>
                    <a:pt x="76865" y="107095"/>
                  </a:lnTo>
                  <a:close/>
                  <a:moveTo>
                    <a:pt x="92776" y="107095"/>
                  </a:moveTo>
                  <a:lnTo>
                    <a:pt x="92776" y="114895"/>
                  </a:lnTo>
                  <a:lnTo>
                    <a:pt x="85032" y="114895"/>
                  </a:lnTo>
                  <a:lnTo>
                    <a:pt x="85032" y="107095"/>
                  </a:lnTo>
                  <a:close/>
                  <a:moveTo>
                    <a:pt x="100932" y="107095"/>
                  </a:moveTo>
                  <a:lnTo>
                    <a:pt x="100932" y="114895"/>
                  </a:lnTo>
                  <a:lnTo>
                    <a:pt x="93200" y="114895"/>
                  </a:lnTo>
                  <a:lnTo>
                    <a:pt x="93200" y="107095"/>
                  </a:lnTo>
                  <a:close/>
                  <a:moveTo>
                    <a:pt x="109099" y="107095"/>
                  </a:moveTo>
                  <a:lnTo>
                    <a:pt x="109099" y="114895"/>
                  </a:lnTo>
                  <a:lnTo>
                    <a:pt x="101356" y="114895"/>
                  </a:lnTo>
                  <a:lnTo>
                    <a:pt x="101356" y="107095"/>
                  </a:lnTo>
                  <a:close/>
                  <a:moveTo>
                    <a:pt x="116866" y="107095"/>
                  </a:moveTo>
                  <a:lnTo>
                    <a:pt x="116866" y="114895"/>
                  </a:lnTo>
                  <a:lnTo>
                    <a:pt x="109523" y="114895"/>
                  </a:lnTo>
                  <a:lnTo>
                    <a:pt x="109523" y="107095"/>
                  </a:lnTo>
                  <a:close/>
                  <a:moveTo>
                    <a:pt x="125034" y="107095"/>
                  </a:moveTo>
                  <a:lnTo>
                    <a:pt x="125034" y="114895"/>
                  </a:lnTo>
                  <a:lnTo>
                    <a:pt x="117290" y="114895"/>
                  </a:lnTo>
                  <a:lnTo>
                    <a:pt x="117290" y="107095"/>
                  </a:lnTo>
                  <a:close/>
                  <a:moveTo>
                    <a:pt x="133190" y="107095"/>
                  </a:moveTo>
                  <a:lnTo>
                    <a:pt x="133190" y="114895"/>
                  </a:lnTo>
                  <a:lnTo>
                    <a:pt x="125446" y="114895"/>
                  </a:lnTo>
                  <a:lnTo>
                    <a:pt x="125446" y="107095"/>
                  </a:lnTo>
                  <a:close/>
                  <a:moveTo>
                    <a:pt x="141346" y="107095"/>
                  </a:moveTo>
                  <a:lnTo>
                    <a:pt x="141346" y="114895"/>
                  </a:lnTo>
                  <a:lnTo>
                    <a:pt x="133614" y="114895"/>
                  </a:lnTo>
                  <a:lnTo>
                    <a:pt x="133614" y="107095"/>
                  </a:lnTo>
                  <a:close/>
                  <a:moveTo>
                    <a:pt x="149513" y="107095"/>
                  </a:moveTo>
                  <a:lnTo>
                    <a:pt x="149513" y="114895"/>
                  </a:lnTo>
                  <a:lnTo>
                    <a:pt x="141770" y="114895"/>
                  </a:lnTo>
                  <a:lnTo>
                    <a:pt x="141770" y="107095"/>
                  </a:lnTo>
                  <a:close/>
                  <a:moveTo>
                    <a:pt x="157280" y="107095"/>
                  </a:moveTo>
                  <a:lnTo>
                    <a:pt x="157280" y="114895"/>
                  </a:lnTo>
                  <a:lnTo>
                    <a:pt x="149937" y="114895"/>
                  </a:lnTo>
                  <a:lnTo>
                    <a:pt x="149937" y="107095"/>
                  </a:lnTo>
                  <a:close/>
                  <a:moveTo>
                    <a:pt x="165448" y="107095"/>
                  </a:moveTo>
                  <a:lnTo>
                    <a:pt x="165448" y="114895"/>
                  </a:lnTo>
                  <a:lnTo>
                    <a:pt x="157704" y="114895"/>
                  </a:lnTo>
                  <a:lnTo>
                    <a:pt x="157704" y="107095"/>
                  </a:lnTo>
                  <a:close/>
                  <a:moveTo>
                    <a:pt x="173604" y="107095"/>
                  </a:moveTo>
                  <a:lnTo>
                    <a:pt x="173604" y="114895"/>
                  </a:lnTo>
                  <a:lnTo>
                    <a:pt x="165871" y="114895"/>
                  </a:lnTo>
                  <a:lnTo>
                    <a:pt x="165871" y="107095"/>
                  </a:lnTo>
                  <a:close/>
                  <a:moveTo>
                    <a:pt x="181771" y="107095"/>
                  </a:moveTo>
                  <a:lnTo>
                    <a:pt x="181771" y="114895"/>
                  </a:lnTo>
                  <a:lnTo>
                    <a:pt x="174028" y="114895"/>
                  </a:lnTo>
                  <a:lnTo>
                    <a:pt x="174028" y="107095"/>
                  </a:lnTo>
                  <a:close/>
                  <a:moveTo>
                    <a:pt x="189927" y="107095"/>
                  </a:moveTo>
                  <a:lnTo>
                    <a:pt x="189927" y="114895"/>
                  </a:lnTo>
                  <a:lnTo>
                    <a:pt x="182195" y="114895"/>
                  </a:lnTo>
                  <a:lnTo>
                    <a:pt x="182195" y="107095"/>
                  </a:lnTo>
                  <a:close/>
                  <a:moveTo>
                    <a:pt x="198095" y="107095"/>
                  </a:moveTo>
                  <a:lnTo>
                    <a:pt x="198095" y="114895"/>
                  </a:lnTo>
                  <a:lnTo>
                    <a:pt x="190351" y="114895"/>
                  </a:lnTo>
                  <a:lnTo>
                    <a:pt x="190351" y="107095"/>
                  </a:lnTo>
                  <a:close/>
                  <a:moveTo>
                    <a:pt x="206251" y="107095"/>
                  </a:moveTo>
                  <a:lnTo>
                    <a:pt x="206251" y="114895"/>
                  </a:lnTo>
                  <a:lnTo>
                    <a:pt x="198519" y="114895"/>
                  </a:lnTo>
                  <a:lnTo>
                    <a:pt x="198519" y="107095"/>
                  </a:lnTo>
                  <a:close/>
                  <a:moveTo>
                    <a:pt x="214419" y="107095"/>
                  </a:moveTo>
                  <a:lnTo>
                    <a:pt x="214419" y="114895"/>
                  </a:lnTo>
                  <a:lnTo>
                    <a:pt x="206675" y="114895"/>
                  </a:lnTo>
                  <a:lnTo>
                    <a:pt x="206675" y="107095"/>
                  </a:lnTo>
                  <a:close/>
                  <a:moveTo>
                    <a:pt x="222575" y="107095"/>
                  </a:moveTo>
                  <a:lnTo>
                    <a:pt x="222575" y="114895"/>
                  </a:lnTo>
                  <a:lnTo>
                    <a:pt x="214842" y="114895"/>
                  </a:lnTo>
                  <a:lnTo>
                    <a:pt x="214842" y="107095"/>
                  </a:lnTo>
                  <a:close/>
                  <a:moveTo>
                    <a:pt x="230742" y="107095"/>
                  </a:moveTo>
                  <a:lnTo>
                    <a:pt x="230742" y="114895"/>
                  </a:lnTo>
                  <a:lnTo>
                    <a:pt x="222999" y="114895"/>
                  </a:lnTo>
                  <a:lnTo>
                    <a:pt x="222999" y="107095"/>
                  </a:lnTo>
                  <a:close/>
                  <a:moveTo>
                    <a:pt x="238898" y="107095"/>
                  </a:moveTo>
                  <a:lnTo>
                    <a:pt x="238898" y="114895"/>
                  </a:lnTo>
                  <a:lnTo>
                    <a:pt x="231166" y="114895"/>
                  </a:lnTo>
                  <a:lnTo>
                    <a:pt x="231166" y="107095"/>
                  </a:lnTo>
                  <a:close/>
                  <a:moveTo>
                    <a:pt x="247066" y="107095"/>
                  </a:moveTo>
                  <a:lnTo>
                    <a:pt x="247066" y="114895"/>
                  </a:lnTo>
                  <a:lnTo>
                    <a:pt x="239322" y="114895"/>
                  </a:lnTo>
                  <a:lnTo>
                    <a:pt x="239322" y="107095"/>
                  </a:lnTo>
                  <a:close/>
                  <a:moveTo>
                    <a:pt x="255222" y="107095"/>
                  </a:moveTo>
                  <a:lnTo>
                    <a:pt x="255222" y="114895"/>
                  </a:lnTo>
                  <a:lnTo>
                    <a:pt x="247490" y="114895"/>
                  </a:lnTo>
                  <a:lnTo>
                    <a:pt x="247490" y="107095"/>
                  </a:lnTo>
                  <a:close/>
                  <a:moveTo>
                    <a:pt x="263390" y="107095"/>
                  </a:moveTo>
                  <a:lnTo>
                    <a:pt x="263390" y="114895"/>
                  </a:lnTo>
                  <a:lnTo>
                    <a:pt x="255646" y="114895"/>
                  </a:lnTo>
                  <a:lnTo>
                    <a:pt x="255646" y="107095"/>
                  </a:lnTo>
                  <a:close/>
                  <a:moveTo>
                    <a:pt x="271546" y="107095"/>
                  </a:moveTo>
                  <a:lnTo>
                    <a:pt x="271546" y="114895"/>
                  </a:lnTo>
                  <a:lnTo>
                    <a:pt x="263813" y="114895"/>
                  </a:lnTo>
                  <a:lnTo>
                    <a:pt x="263813" y="107095"/>
                  </a:lnTo>
                  <a:close/>
                  <a:moveTo>
                    <a:pt x="11238" y="115308"/>
                  </a:moveTo>
                  <a:lnTo>
                    <a:pt x="11238" y="123097"/>
                  </a:lnTo>
                  <a:lnTo>
                    <a:pt x="3505" y="123097"/>
                  </a:lnTo>
                  <a:lnTo>
                    <a:pt x="3505" y="115308"/>
                  </a:lnTo>
                  <a:close/>
                  <a:moveTo>
                    <a:pt x="19394" y="115308"/>
                  </a:moveTo>
                  <a:lnTo>
                    <a:pt x="19394" y="123097"/>
                  </a:lnTo>
                  <a:lnTo>
                    <a:pt x="11662" y="123097"/>
                  </a:lnTo>
                  <a:lnTo>
                    <a:pt x="11662" y="115308"/>
                  </a:lnTo>
                  <a:close/>
                  <a:moveTo>
                    <a:pt x="27561" y="115308"/>
                  </a:moveTo>
                  <a:lnTo>
                    <a:pt x="27561" y="123097"/>
                  </a:lnTo>
                  <a:lnTo>
                    <a:pt x="19818" y="123097"/>
                  </a:lnTo>
                  <a:lnTo>
                    <a:pt x="19818" y="115308"/>
                  </a:lnTo>
                  <a:close/>
                  <a:moveTo>
                    <a:pt x="35328" y="115308"/>
                  </a:moveTo>
                  <a:lnTo>
                    <a:pt x="35328" y="123097"/>
                  </a:lnTo>
                  <a:lnTo>
                    <a:pt x="27985" y="123097"/>
                  </a:lnTo>
                  <a:lnTo>
                    <a:pt x="27985" y="115308"/>
                  </a:lnTo>
                  <a:close/>
                  <a:moveTo>
                    <a:pt x="43496" y="115296"/>
                  </a:moveTo>
                  <a:lnTo>
                    <a:pt x="43496" y="123097"/>
                  </a:lnTo>
                  <a:lnTo>
                    <a:pt x="35752" y="123097"/>
                  </a:lnTo>
                  <a:lnTo>
                    <a:pt x="35752" y="115296"/>
                  </a:lnTo>
                  <a:close/>
                  <a:moveTo>
                    <a:pt x="51652" y="115296"/>
                  </a:moveTo>
                  <a:lnTo>
                    <a:pt x="51652" y="123097"/>
                  </a:lnTo>
                  <a:lnTo>
                    <a:pt x="43919" y="123097"/>
                  </a:lnTo>
                  <a:lnTo>
                    <a:pt x="43919" y="115296"/>
                  </a:lnTo>
                  <a:close/>
                  <a:moveTo>
                    <a:pt x="59819" y="115296"/>
                  </a:moveTo>
                  <a:lnTo>
                    <a:pt x="59819" y="123097"/>
                  </a:lnTo>
                  <a:lnTo>
                    <a:pt x="52075" y="123097"/>
                  </a:lnTo>
                  <a:lnTo>
                    <a:pt x="52075" y="115296"/>
                  </a:lnTo>
                  <a:close/>
                  <a:moveTo>
                    <a:pt x="67975" y="115296"/>
                  </a:moveTo>
                  <a:lnTo>
                    <a:pt x="67975" y="123097"/>
                  </a:lnTo>
                  <a:lnTo>
                    <a:pt x="60243" y="123097"/>
                  </a:lnTo>
                  <a:lnTo>
                    <a:pt x="60243" y="115296"/>
                  </a:lnTo>
                  <a:close/>
                  <a:moveTo>
                    <a:pt x="76452" y="115296"/>
                  </a:moveTo>
                  <a:lnTo>
                    <a:pt x="76452" y="123097"/>
                  </a:lnTo>
                  <a:lnTo>
                    <a:pt x="68399" y="123097"/>
                  </a:lnTo>
                  <a:lnTo>
                    <a:pt x="68399" y="115296"/>
                  </a:lnTo>
                  <a:close/>
                  <a:moveTo>
                    <a:pt x="84608" y="115296"/>
                  </a:moveTo>
                  <a:lnTo>
                    <a:pt x="84608" y="123097"/>
                  </a:lnTo>
                  <a:lnTo>
                    <a:pt x="76876" y="123097"/>
                  </a:lnTo>
                  <a:lnTo>
                    <a:pt x="76876" y="115296"/>
                  </a:lnTo>
                  <a:close/>
                  <a:moveTo>
                    <a:pt x="92776" y="115296"/>
                  </a:moveTo>
                  <a:lnTo>
                    <a:pt x="92776" y="123097"/>
                  </a:lnTo>
                  <a:lnTo>
                    <a:pt x="85032" y="123097"/>
                  </a:lnTo>
                  <a:lnTo>
                    <a:pt x="85032" y="115296"/>
                  </a:lnTo>
                  <a:close/>
                  <a:moveTo>
                    <a:pt x="100932" y="115296"/>
                  </a:moveTo>
                  <a:lnTo>
                    <a:pt x="100932" y="123097"/>
                  </a:lnTo>
                  <a:lnTo>
                    <a:pt x="93200" y="123097"/>
                  </a:lnTo>
                  <a:lnTo>
                    <a:pt x="93200" y="115296"/>
                  </a:lnTo>
                  <a:close/>
                  <a:moveTo>
                    <a:pt x="109099" y="115296"/>
                  </a:moveTo>
                  <a:lnTo>
                    <a:pt x="109099" y="123097"/>
                  </a:lnTo>
                  <a:lnTo>
                    <a:pt x="101356" y="123097"/>
                  </a:lnTo>
                  <a:lnTo>
                    <a:pt x="101356" y="115296"/>
                  </a:lnTo>
                  <a:close/>
                  <a:moveTo>
                    <a:pt x="116866" y="115296"/>
                  </a:moveTo>
                  <a:lnTo>
                    <a:pt x="116866" y="123097"/>
                  </a:lnTo>
                  <a:lnTo>
                    <a:pt x="109523" y="123097"/>
                  </a:lnTo>
                  <a:lnTo>
                    <a:pt x="109523" y="115296"/>
                  </a:lnTo>
                  <a:close/>
                  <a:moveTo>
                    <a:pt x="125034" y="115296"/>
                  </a:moveTo>
                  <a:lnTo>
                    <a:pt x="125034" y="123097"/>
                  </a:lnTo>
                  <a:lnTo>
                    <a:pt x="117290" y="123097"/>
                  </a:lnTo>
                  <a:lnTo>
                    <a:pt x="117290" y="115296"/>
                  </a:lnTo>
                  <a:close/>
                  <a:moveTo>
                    <a:pt x="133190" y="115296"/>
                  </a:moveTo>
                  <a:lnTo>
                    <a:pt x="133190" y="123097"/>
                  </a:lnTo>
                  <a:lnTo>
                    <a:pt x="125446" y="123097"/>
                  </a:lnTo>
                  <a:lnTo>
                    <a:pt x="125446" y="115296"/>
                  </a:lnTo>
                  <a:close/>
                  <a:moveTo>
                    <a:pt x="141346" y="115296"/>
                  </a:moveTo>
                  <a:lnTo>
                    <a:pt x="141346" y="123097"/>
                  </a:lnTo>
                  <a:lnTo>
                    <a:pt x="133614" y="123097"/>
                  </a:lnTo>
                  <a:lnTo>
                    <a:pt x="133614" y="115296"/>
                  </a:lnTo>
                  <a:close/>
                  <a:moveTo>
                    <a:pt x="149513" y="115296"/>
                  </a:moveTo>
                  <a:lnTo>
                    <a:pt x="149513" y="123097"/>
                  </a:lnTo>
                  <a:lnTo>
                    <a:pt x="141770" y="123097"/>
                  </a:lnTo>
                  <a:lnTo>
                    <a:pt x="141770" y="115296"/>
                  </a:lnTo>
                  <a:close/>
                  <a:moveTo>
                    <a:pt x="157280" y="115296"/>
                  </a:moveTo>
                  <a:lnTo>
                    <a:pt x="157280" y="123097"/>
                  </a:lnTo>
                  <a:lnTo>
                    <a:pt x="149937" y="123097"/>
                  </a:lnTo>
                  <a:lnTo>
                    <a:pt x="149937" y="115296"/>
                  </a:lnTo>
                  <a:close/>
                  <a:moveTo>
                    <a:pt x="165448" y="115296"/>
                  </a:moveTo>
                  <a:lnTo>
                    <a:pt x="165448" y="123097"/>
                  </a:lnTo>
                  <a:lnTo>
                    <a:pt x="157704" y="123097"/>
                  </a:lnTo>
                  <a:lnTo>
                    <a:pt x="157704" y="115296"/>
                  </a:lnTo>
                  <a:close/>
                  <a:moveTo>
                    <a:pt x="173604" y="115296"/>
                  </a:moveTo>
                  <a:lnTo>
                    <a:pt x="173604" y="123097"/>
                  </a:lnTo>
                  <a:lnTo>
                    <a:pt x="165871" y="123097"/>
                  </a:lnTo>
                  <a:lnTo>
                    <a:pt x="165871" y="115296"/>
                  </a:lnTo>
                  <a:close/>
                  <a:moveTo>
                    <a:pt x="181771" y="115296"/>
                  </a:moveTo>
                  <a:lnTo>
                    <a:pt x="181771" y="123097"/>
                  </a:lnTo>
                  <a:lnTo>
                    <a:pt x="174028" y="123097"/>
                  </a:lnTo>
                  <a:lnTo>
                    <a:pt x="174028" y="115296"/>
                  </a:lnTo>
                  <a:close/>
                  <a:moveTo>
                    <a:pt x="189927" y="115296"/>
                  </a:moveTo>
                  <a:lnTo>
                    <a:pt x="189927" y="123097"/>
                  </a:lnTo>
                  <a:lnTo>
                    <a:pt x="182195" y="123097"/>
                  </a:lnTo>
                  <a:lnTo>
                    <a:pt x="182195" y="115296"/>
                  </a:lnTo>
                  <a:close/>
                  <a:moveTo>
                    <a:pt x="198095" y="115296"/>
                  </a:moveTo>
                  <a:lnTo>
                    <a:pt x="198095" y="123097"/>
                  </a:lnTo>
                  <a:lnTo>
                    <a:pt x="190351" y="123097"/>
                  </a:lnTo>
                  <a:lnTo>
                    <a:pt x="190351" y="115296"/>
                  </a:lnTo>
                  <a:close/>
                  <a:moveTo>
                    <a:pt x="206251" y="115296"/>
                  </a:moveTo>
                  <a:lnTo>
                    <a:pt x="206251" y="123097"/>
                  </a:lnTo>
                  <a:lnTo>
                    <a:pt x="198519" y="123097"/>
                  </a:lnTo>
                  <a:lnTo>
                    <a:pt x="198519" y="115296"/>
                  </a:lnTo>
                  <a:close/>
                  <a:moveTo>
                    <a:pt x="214419" y="115296"/>
                  </a:moveTo>
                  <a:lnTo>
                    <a:pt x="214419" y="123097"/>
                  </a:lnTo>
                  <a:lnTo>
                    <a:pt x="206675" y="123097"/>
                  </a:lnTo>
                  <a:lnTo>
                    <a:pt x="206675" y="115296"/>
                  </a:lnTo>
                  <a:close/>
                  <a:moveTo>
                    <a:pt x="222575" y="115296"/>
                  </a:moveTo>
                  <a:lnTo>
                    <a:pt x="222575" y="123097"/>
                  </a:lnTo>
                  <a:lnTo>
                    <a:pt x="214842" y="123097"/>
                  </a:lnTo>
                  <a:lnTo>
                    <a:pt x="214842" y="115296"/>
                  </a:lnTo>
                  <a:close/>
                  <a:moveTo>
                    <a:pt x="230742" y="115296"/>
                  </a:moveTo>
                  <a:lnTo>
                    <a:pt x="230742" y="123097"/>
                  </a:lnTo>
                  <a:lnTo>
                    <a:pt x="222999" y="123097"/>
                  </a:lnTo>
                  <a:lnTo>
                    <a:pt x="222999" y="115296"/>
                  </a:lnTo>
                  <a:close/>
                  <a:moveTo>
                    <a:pt x="238898" y="115296"/>
                  </a:moveTo>
                  <a:lnTo>
                    <a:pt x="238898" y="123097"/>
                  </a:lnTo>
                  <a:lnTo>
                    <a:pt x="231166" y="123097"/>
                  </a:lnTo>
                  <a:lnTo>
                    <a:pt x="231166" y="115296"/>
                  </a:lnTo>
                  <a:close/>
                  <a:moveTo>
                    <a:pt x="247066" y="115308"/>
                  </a:moveTo>
                  <a:lnTo>
                    <a:pt x="247066" y="123097"/>
                  </a:lnTo>
                  <a:lnTo>
                    <a:pt x="239322" y="123097"/>
                  </a:lnTo>
                  <a:lnTo>
                    <a:pt x="239322" y="115308"/>
                  </a:lnTo>
                  <a:close/>
                  <a:moveTo>
                    <a:pt x="255222" y="115308"/>
                  </a:moveTo>
                  <a:lnTo>
                    <a:pt x="255222" y="123097"/>
                  </a:lnTo>
                  <a:lnTo>
                    <a:pt x="247490" y="123097"/>
                  </a:lnTo>
                  <a:lnTo>
                    <a:pt x="247490" y="115308"/>
                  </a:lnTo>
                  <a:close/>
                  <a:moveTo>
                    <a:pt x="263390" y="115308"/>
                  </a:moveTo>
                  <a:lnTo>
                    <a:pt x="263390" y="123097"/>
                  </a:lnTo>
                  <a:lnTo>
                    <a:pt x="255646" y="123097"/>
                  </a:lnTo>
                  <a:lnTo>
                    <a:pt x="255646" y="115308"/>
                  </a:lnTo>
                  <a:close/>
                  <a:moveTo>
                    <a:pt x="271546" y="115296"/>
                  </a:moveTo>
                  <a:lnTo>
                    <a:pt x="271546" y="123097"/>
                  </a:lnTo>
                  <a:lnTo>
                    <a:pt x="263813" y="123097"/>
                  </a:lnTo>
                  <a:lnTo>
                    <a:pt x="263813" y="115296"/>
                  </a:lnTo>
                  <a:close/>
                  <a:moveTo>
                    <a:pt x="11238" y="123510"/>
                  </a:moveTo>
                  <a:lnTo>
                    <a:pt x="11238" y="131551"/>
                  </a:lnTo>
                  <a:lnTo>
                    <a:pt x="3505" y="131551"/>
                  </a:lnTo>
                  <a:lnTo>
                    <a:pt x="3505" y="123510"/>
                  </a:lnTo>
                  <a:close/>
                  <a:moveTo>
                    <a:pt x="19394" y="123510"/>
                  </a:moveTo>
                  <a:lnTo>
                    <a:pt x="19394" y="131551"/>
                  </a:lnTo>
                  <a:lnTo>
                    <a:pt x="11662" y="131551"/>
                  </a:lnTo>
                  <a:lnTo>
                    <a:pt x="11662" y="123510"/>
                  </a:lnTo>
                  <a:close/>
                  <a:moveTo>
                    <a:pt x="27561" y="123510"/>
                  </a:moveTo>
                  <a:lnTo>
                    <a:pt x="27561" y="131551"/>
                  </a:lnTo>
                  <a:lnTo>
                    <a:pt x="19818" y="131551"/>
                  </a:lnTo>
                  <a:lnTo>
                    <a:pt x="19818" y="123510"/>
                  </a:lnTo>
                  <a:close/>
                  <a:moveTo>
                    <a:pt x="35328" y="123510"/>
                  </a:moveTo>
                  <a:lnTo>
                    <a:pt x="35328" y="131551"/>
                  </a:lnTo>
                  <a:lnTo>
                    <a:pt x="27985" y="131551"/>
                  </a:lnTo>
                  <a:lnTo>
                    <a:pt x="27985" y="123510"/>
                  </a:lnTo>
                  <a:close/>
                  <a:moveTo>
                    <a:pt x="43496" y="123510"/>
                  </a:moveTo>
                  <a:lnTo>
                    <a:pt x="43496" y="131551"/>
                  </a:lnTo>
                  <a:lnTo>
                    <a:pt x="35752" y="131551"/>
                  </a:lnTo>
                  <a:lnTo>
                    <a:pt x="35752" y="123510"/>
                  </a:lnTo>
                  <a:close/>
                  <a:moveTo>
                    <a:pt x="51652" y="123510"/>
                  </a:moveTo>
                  <a:lnTo>
                    <a:pt x="51652" y="131551"/>
                  </a:lnTo>
                  <a:lnTo>
                    <a:pt x="43919" y="131551"/>
                  </a:lnTo>
                  <a:lnTo>
                    <a:pt x="43919" y="123510"/>
                  </a:lnTo>
                  <a:close/>
                  <a:moveTo>
                    <a:pt x="59819" y="123510"/>
                  </a:moveTo>
                  <a:lnTo>
                    <a:pt x="59819" y="131551"/>
                  </a:lnTo>
                  <a:lnTo>
                    <a:pt x="52075" y="131551"/>
                  </a:lnTo>
                  <a:lnTo>
                    <a:pt x="52075" y="123510"/>
                  </a:lnTo>
                  <a:close/>
                  <a:moveTo>
                    <a:pt x="67975" y="123510"/>
                  </a:moveTo>
                  <a:lnTo>
                    <a:pt x="67975" y="131551"/>
                  </a:lnTo>
                  <a:lnTo>
                    <a:pt x="60243" y="131551"/>
                  </a:lnTo>
                  <a:lnTo>
                    <a:pt x="60243" y="123510"/>
                  </a:lnTo>
                  <a:close/>
                  <a:moveTo>
                    <a:pt x="76452" y="123510"/>
                  </a:moveTo>
                  <a:lnTo>
                    <a:pt x="76452" y="131551"/>
                  </a:lnTo>
                  <a:lnTo>
                    <a:pt x="68399" y="131551"/>
                  </a:lnTo>
                  <a:lnTo>
                    <a:pt x="68399" y="123510"/>
                  </a:lnTo>
                  <a:close/>
                  <a:moveTo>
                    <a:pt x="84608" y="123510"/>
                  </a:moveTo>
                  <a:lnTo>
                    <a:pt x="84608" y="131551"/>
                  </a:lnTo>
                  <a:lnTo>
                    <a:pt x="76876" y="131551"/>
                  </a:lnTo>
                  <a:lnTo>
                    <a:pt x="76876" y="123510"/>
                  </a:lnTo>
                  <a:close/>
                  <a:moveTo>
                    <a:pt x="92776" y="123510"/>
                  </a:moveTo>
                  <a:lnTo>
                    <a:pt x="92776" y="131551"/>
                  </a:lnTo>
                  <a:lnTo>
                    <a:pt x="85032" y="131551"/>
                  </a:lnTo>
                  <a:lnTo>
                    <a:pt x="85032" y="123510"/>
                  </a:lnTo>
                  <a:close/>
                  <a:moveTo>
                    <a:pt x="100932" y="123510"/>
                  </a:moveTo>
                  <a:lnTo>
                    <a:pt x="100932" y="131551"/>
                  </a:lnTo>
                  <a:lnTo>
                    <a:pt x="93200" y="131551"/>
                  </a:lnTo>
                  <a:lnTo>
                    <a:pt x="93200" y="123510"/>
                  </a:lnTo>
                  <a:close/>
                  <a:moveTo>
                    <a:pt x="109099" y="123510"/>
                  </a:moveTo>
                  <a:lnTo>
                    <a:pt x="109099" y="131551"/>
                  </a:lnTo>
                  <a:lnTo>
                    <a:pt x="101356" y="131551"/>
                  </a:lnTo>
                  <a:lnTo>
                    <a:pt x="101356" y="123510"/>
                  </a:lnTo>
                  <a:close/>
                  <a:moveTo>
                    <a:pt x="116866" y="123510"/>
                  </a:moveTo>
                  <a:lnTo>
                    <a:pt x="116866" y="131551"/>
                  </a:lnTo>
                  <a:lnTo>
                    <a:pt x="109523" y="131551"/>
                  </a:lnTo>
                  <a:lnTo>
                    <a:pt x="109523" y="123510"/>
                  </a:lnTo>
                  <a:close/>
                  <a:moveTo>
                    <a:pt x="125034" y="123510"/>
                  </a:moveTo>
                  <a:lnTo>
                    <a:pt x="125034" y="131551"/>
                  </a:lnTo>
                  <a:lnTo>
                    <a:pt x="117290" y="131551"/>
                  </a:lnTo>
                  <a:lnTo>
                    <a:pt x="117290" y="123510"/>
                  </a:lnTo>
                  <a:close/>
                  <a:moveTo>
                    <a:pt x="133190" y="123510"/>
                  </a:moveTo>
                  <a:lnTo>
                    <a:pt x="133190" y="131551"/>
                  </a:lnTo>
                  <a:lnTo>
                    <a:pt x="125446" y="131551"/>
                  </a:lnTo>
                  <a:lnTo>
                    <a:pt x="125446" y="123510"/>
                  </a:lnTo>
                  <a:close/>
                  <a:moveTo>
                    <a:pt x="141346" y="123510"/>
                  </a:moveTo>
                  <a:lnTo>
                    <a:pt x="141346" y="131551"/>
                  </a:lnTo>
                  <a:lnTo>
                    <a:pt x="133614" y="131551"/>
                  </a:lnTo>
                  <a:lnTo>
                    <a:pt x="133614" y="123510"/>
                  </a:lnTo>
                  <a:close/>
                  <a:moveTo>
                    <a:pt x="149513" y="123510"/>
                  </a:moveTo>
                  <a:lnTo>
                    <a:pt x="149513" y="131551"/>
                  </a:lnTo>
                  <a:lnTo>
                    <a:pt x="141770" y="131551"/>
                  </a:lnTo>
                  <a:lnTo>
                    <a:pt x="141770" y="123510"/>
                  </a:lnTo>
                  <a:close/>
                  <a:moveTo>
                    <a:pt x="157280" y="123510"/>
                  </a:moveTo>
                  <a:lnTo>
                    <a:pt x="157280" y="131551"/>
                  </a:lnTo>
                  <a:lnTo>
                    <a:pt x="149937" y="131551"/>
                  </a:lnTo>
                  <a:lnTo>
                    <a:pt x="149937" y="123510"/>
                  </a:lnTo>
                  <a:close/>
                  <a:moveTo>
                    <a:pt x="165448" y="123510"/>
                  </a:moveTo>
                  <a:lnTo>
                    <a:pt x="165448" y="131551"/>
                  </a:lnTo>
                  <a:lnTo>
                    <a:pt x="157704" y="131551"/>
                  </a:lnTo>
                  <a:lnTo>
                    <a:pt x="157704" y="123510"/>
                  </a:lnTo>
                  <a:close/>
                  <a:moveTo>
                    <a:pt x="173604" y="123510"/>
                  </a:moveTo>
                  <a:lnTo>
                    <a:pt x="173604" y="131551"/>
                  </a:lnTo>
                  <a:lnTo>
                    <a:pt x="165871" y="131551"/>
                  </a:lnTo>
                  <a:lnTo>
                    <a:pt x="165871" y="123510"/>
                  </a:lnTo>
                  <a:close/>
                  <a:moveTo>
                    <a:pt x="181771" y="123510"/>
                  </a:moveTo>
                  <a:lnTo>
                    <a:pt x="181771" y="131551"/>
                  </a:lnTo>
                  <a:lnTo>
                    <a:pt x="174028" y="131551"/>
                  </a:lnTo>
                  <a:lnTo>
                    <a:pt x="174028" y="123510"/>
                  </a:lnTo>
                  <a:close/>
                  <a:moveTo>
                    <a:pt x="189927" y="123510"/>
                  </a:moveTo>
                  <a:lnTo>
                    <a:pt x="189927" y="131551"/>
                  </a:lnTo>
                  <a:lnTo>
                    <a:pt x="182195" y="131551"/>
                  </a:lnTo>
                  <a:lnTo>
                    <a:pt x="182195" y="123510"/>
                  </a:lnTo>
                  <a:close/>
                  <a:moveTo>
                    <a:pt x="198095" y="123510"/>
                  </a:moveTo>
                  <a:lnTo>
                    <a:pt x="198095" y="131551"/>
                  </a:lnTo>
                  <a:lnTo>
                    <a:pt x="190351" y="131551"/>
                  </a:lnTo>
                  <a:lnTo>
                    <a:pt x="190351" y="123510"/>
                  </a:lnTo>
                  <a:close/>
                  <a:moveTo>
                    <a:pt x="206251" y="123510"/>
                  </a:moveTo>
                  <a:lnTo>
                    <a:pt x="206251" y="131551"/>
                  </a:lnTo>
                  <a:lnTo>
                    <a:pt x="198519" y="131551"/>
                  </a:lnTo>
                  <a:lnTo>
                    <a:pt x="198519" y="123510"/>
                  </a:lnTo>
                  <a:close/>
                  <a:moveTo>
                    <a:pt x="214419" y="123510"/>
                  </a:moveTo>
                  <a:lnTo>
                    <a:pt x="214419" y="131551"/>
                  </a:lnTo>
                  <a:lnTo>
                    <a:pt x="206675" y="131551"/>
                  </a:lnTo>
                  <a:lnTo>
                    <a:pt x="206675" y="123510"/>
                  </a:lnTo>
                  <a:close/>
                  <a:moveTo>
                    <a:pt x="222575" y="123510"/>
                  </a:moveTo>
                  <a:lnTo>
                    <a:pt x="222575" y="131551"/>
                  </a:lnTo>
                  <a:lnTo>
                    <a:pt x="214842" y="131551"/>
                  </a:lnTo>
                  <a:lnTo>
                    <a:pt x="214842" y="123510"/>
                  </a:lnTo>
                  <a:close/>
                  <a:moveTo>
                    <a:pt x="230742" y="123510"/>
                  </a:moveTo>
                  <a:lnTo>
                    <a:pt x="230742" y="131551"/>
                  </a:lnTo>
                  <a:lnTo>
                    <a:pt x="222999" y="131551"/>
                  </a:lnTo>
                  <a:lnTo>
                    <a:pt x="222999" y="123510"/>
                  </a:lnTo>
                  <a:close/>
                  <a:moveTo>
                    <a:pt x="238898" y="123510"/>
                  </a:moveTo>
                  <a:lnTo>
                    <a:pt x="238898" y="131551"/>
                  </a:lnTo>
                  <a:lnTo>
                    <a:pt x="231166" y="131551"/>
                  </a:lnTo>
                  <a:lnTo>
                    <a:pt x="231166" y="123510"/>
                  </a:lnTo>
                  <a:close/>
                  <a:moveTo>
                    <a:pt x="247066" y="123510"/>
                  </a:moveTo>
                  <a:lnTo>
                    <a:pt x="247066" y="131551"/>
                  </a:lnTo>
                  <a:lnTo>
                    <a:pt x="239322" y="131551"/>
                  </a:lnTo>
                  <a:lnTo>
                    <a:pt x="239322" y="123510"/>
                  </a:lnTo>
                  <a:close/>
                  <a:moveTo>
                    <a:pt x="255222" y="123510"/>
                  </a:moveTo>
                  <a:lnTo>
                    <a:pt x="255222" y="131551"/>
                  </a:lnTo>
                  <a:lnTo>
                    <a:pt x="247490" y="131551"/>
                  </a:lnTo>
                  <a:lnTo>
                    <a:pt x="247490" y="123510"/>
                  </a:lnTo>
                  <a:close/>
                  <a:moveTo>
                    <a:pt x="263390" y="123510"/>
                  </a:moveTo>
                  <a:lnTo>
                    <a:pt x="263390" y="131551"/>
                  </a:lnTo>
                  <a:lnTo>
                    <a:pt x="255646" y="131551"/>
                  </a:lnTo>
                  <a:lnTo>
                    <a:pt x="255646" y="123510"/>
                  </a:lnTo>
                  <a:close/>
                  <a:moveTo>
                    <a:pt x="271546" y="123510"/>
                  </a:moveTo>
                  <a:lnTo>
                    <a:pt x="271546" y="131551"/>
                  </a:lnTo>
                  <a:lnTo>
                    <a:pt x="263813" y="131551"/>
                  </a:lnTo>
                  <a:lnTo>
                    <a:pt x="263813" y="123510"/>
                  </a:lnTo>
                  <a:close/>
                  <a:moveTo>
                    <a:pt x="11238" y="131964"/>
                  </a:moveTo>
                  <a:lnTo>
                    <a:pt x="11238" y="139753"/>
                  </a:lnTo>
                  <a:lnTo>
                    <a:pt x="3505" y="139753"/>
                  </a:lnTo>
                  <a:lnTo>
                    <a:pt x="3505" y="131964"/>
                  </a:lnTo>
                  <a:close/>
                  <a:moveTo>
                    <a:pt x="19394" y="131964"/>
                  </a:moveTo>
                  <a:lnTo>
                    <a:pt x="19394" y="139753"/>
                  </a:lnTo>
                  <a:lnTo>
                    <a:pt x="11662" y="139753"/>
                  </a:lnTo>
                  <a:lnTo>
                    <a:pt x="11662" y="131964"/>
                  </a:lnTo>
                  <a:close/>
                  <a:moveTo>
                    <a:pt x="27561" y="131964"/>
                  </a:moveTo>
                  <a:lnTo>
                    <a:pt x="27561" y="139753"/>
                  </a:lnTo>
                  <a:lnTo>
                    <a:pt x="19818" y="139753"/>
                  </a:lnTo>
                  <a:lnTo>
                    <a:pt x="19818" y="131964"/>
                  </a:lnTo>
                  <a:close/>
                  <a:moveTo>
                    <a:pt x="35328" y="131964"/>
                  </a:moveTo>
                  <a:lnTo>
                    <a:pt x="35328" y="139753"/>
                  </a:lnTo>
                  <a:lnTo>
                    <a:pt x="27985" y="139753"/>
                  </a:lnTo>
                  <a:lnTo>
                    <a:pt x="27985" y="131964"/>
                  </a:lnTo>
                  <a:close/>
                  <a:moveTo>
                    <a:pt x="43496" y="131964"/>
                  </a:moveTo>
                  <a:lnTo>
                    <a:pt x="43496" y="139753"/>
                  </a:lnTo>
                  <a:lnTo>
                    <a:pt x="35752" y="139753"/>
                  </a:lnTo>
                  <a:lnTo>
                    <a:pt x="35752" y="131964"/>
                  </a:lnTo>
                  <a:close/>
                  <a:moveTo>
                    <a:pt x="51652" y="131964"/>
                  </a:moveTo>
                  <a:lnTo>
                    <a:pt x="51652" y="139753"/>
                  </a:lnTo>
                  <a:lnTo>
                    <a:pt x="43919" y="139753"/>
                  </a:lnTo>
                  <a:lnTo>
                    <a:pt x="43919" y="131964"/>
                  </a:lnTo>
                  <a:close/>
                  <a:moveTo>
                    <a:pt x="59819" y="131964"/>
                  </a:moveTo>
                  <a:lnTo>
                    <a:pt x="59819" y="139753"/>
                  </a:lnTo>
                  <a:lnTo>
                    <a:pt x="52075" y="139753"/>
                  </a:lnTo>
                  <a:lnTo>
                    <a:pt x="52075" y="131964"/>
                  </a:lnTo>
                  <a:close/>
                  <a:moveTo>
                    <a:pt x="67975" y="131964"/>
                  </a:moveTo>
                  <a:lnTo>
                    <a:pt x="67975" y="139753"/>
                  </a:lnTo>
                  <a:lnTo>
                    <a:pt x="60243" y="139753"/>
                  </a:lnTo>
                  <a:lnTo>
                    <a:pt x="60243" y="131964"/>
                  </a:lnTo>
                  <a:close/>
                  <a:moveTo>
                    <a:pt x="76452" y="131964"/>
                  </a:moveTo>
                  <a:lnTo>
                    <a:pt x="76452" y="139753"/>
                  </a:lnTo>
                  <a:lnTo>
                    <a:pt x="68399" y="139753"/>
                  </a:lnTo>
                  <a:lnTo>
                    <a:pt x="68399" y="131964"/>
                  </a:lnTo>
                  <a:close/>
                  <a:moveTo>
                    <a:pt x="84608" y="131964"/>
                  </a:moveTo>
                  <a:lnTo>
                    <a:pt x="84608" y="139753"/>
                  </a:lnTo>
                  <a:lnTo>
                    <a:pt x="76876" y="139753"/>
                  </a:lnTo>
                  <a:lnTo>
                    <a:pt x="76876" y="131964"/>
                  </a:lnTo>
                  <a:close/>
                  <a:moveTo>
                    <a:pt x="92776" y="131964"/>
                  </a:moveTo>
                  <a:lnTo>
                    <a:pt x="92776" y="139753"/>
                  </a:lnTo>
                  <a:lnTo>
                    <a:pt x="85032" y="139753"/>
                  </a:lnTo>
                  <a:lnTo>
                    <a:pt x="85032" y="131964"/>
                  </a:lnTo>
                  <a:close/>
                  <a:moveTo>
                    <a:pt x="100932" y="131964"/>
                  </a:moveTo>
                  <a:lnTo>
                    <a:pt x="100932" y="139753"/>
                  </a:lnTo>
                  <a:lnTo>
                    <a:pt x="93200" y="139753"/>
                  </a:lnTo>
                  <a:lnTo>
                    <a:pt x="93200" y="131964"/>
                  </a:lnTo>
                  <a:close/>
                  <a:moveTo>
                    <a:pt x="109099" y="131964"/>
                  </a:moveTo>
                  <a:lnTo>
                    <a:pt x="109099" y="139753"/>
                  </a:lnTo>
                  <a:lnTo>
                    <a:pt x="101356" y="139753"/>
                  </a:lnTo>
                  <a:lnTo>
                    <a:pt x="101356" y="131964"/>
                  </a:lnTo>
                  <a:close/>
                  <a:moveTo>
                    <a:pt x="116866" y="131964"/>
                  </a:moveTo>
                  <a:lnTo>
                    <a:pt x="116866" y="139753"/>
                  </a:lnTo>
                  <a:lnTo>
                    <a:pt x="109523" y="139753"/>
                  </a:lnTo>
                  <a:lnTo>
                    <a:pt x="109523" y="131964"/>
                  </a:lnTo>
                  <a:close/>
                  <a:moveTo>
                    <a:pt x="125034" y="131964"/>
                  </a:moveTo>
                  <a:lnTo>
                    <a:pt x="125034" y="139753"/>
                  </a:lnTo>
                  <a:lnTo>
                    <a:pt x="117290" y="139753"/>
                  </a:lnTo>
                  <a:lnTo>
                    <a:pt x="117290" y="131964"/>
                  </a:lnTo>
                  <a:close/>
                  <a:moveTo>
                    <a:pt x="133190" y="131964"/>
                  </a:moveTo>
                  <a:lnTo>
                    <a:pt x="133190" y="139753"/>
                  </a:lnTo>
                  <a:lnTo>
                    <a:pt x="125446" y="139753"/>
                  </a:lnTo>
                  <a:lnTo>
                    <a:pt x="125446" y="131964"/>
                  </a:lnTo>
                  <a:close/>
                  <a:moveTo>
                    <a:pt x="141346" y="131964"/>
                  </a:moveTo>
                  <a:lnTo>
                    <a:pt x="141346" y="139753"/>
                  </a:lnTo>
                  <a:lnTo>
                    <a:pt x="133614" y="139753"/>
                  </a:lnTo>
                  <a:lnTo>
                    <a:pt x="133614" y="131964"/>
                  </a:lnTo>
                  <a:close/>
                  <a:moveTo>
                    <a:pt x="149513" y="131964"/>
                  </a:moveTo>
                  <a:lnTo>
                    <a:pt x="149513" y="139753"/>
                  </a:lnTo>
                  <a:lnTo>
                    <a:pt x="141770" y="139753"/>
                  </a:lnTo>
                  <a:lnTo>
                    <a:pt x="141770" y="131964"/>
                  </a:lnTo>
                  <a:close/>
                  <a:moveTo>
                    <a:pt x="157280" y="131964"/>
                  </a:moveTo>
                  <a:lnTo>
                    <a:pt x="157280" y="139753"/>
                  </a:lnTo>
                  <a:lnTo>
                    <a:pt x="149937" y="139753"/>
                  </a:lnTo>
                  <a:lnTo>
                    <a:pt x="149937" y="131964"/>
                  </a:lnTo>
                  <a:close/>
                  <a:moveTo>
                    <a:pt x="165448" y="131964"/>
                  </a:moveTo>
                  <a:lnTo>
                    <a:pt x="165448" y="139753"/>
                  </a:lnTo>
                  <a:lnTo>
                    <a:pt x="157704" y="139753"/>
                  </a:lnTo>
                  <a:lnTo>
                    <a:pt x="157704" y="131964"/>
                  </a:lnTo>
                  <a:close/>
                  <a:moveTo>
                    <a:pt x="173604" y="131964"/>
                  </a:moveTo>
                  <a:lnTo>
                    <a:pt x="173604" y="139753"/>
                  </a:lnTo>
                  <a:lnTo>
                    <a:pt x="165871" y="139753"/>
                  </a:lnTo>
                  <a:lnTo>
                    <a:pt x="165871" y="131964"/>
                  </a:lnTo>
                  <a:close/>
                  <a:moveTo>
                    <a:pt x="181771" y="131964"/>
                  </a:moveTo>
                  <a:lnTo>
                    <a:pt x="181771" y="139753"/>
                  </a:lnTo>
                  <a:lnTo>
                    <a:pt x="174028" y="139753"/>
                  </a:lnTo>
                  <a:lnTo>
                    <a:pt x="174028" y="131964"/>
                  </a:lnTo>
                  <a:close/>
                  <a:moveTo>
                    <a:pt x="189927" y="131964"/>
                  </a:moveTo>
                  <a:lnTo>
                    <a:pt x="189927" y="139753"/>
                  </a:lnTo>
                  <a:lnTo>
                    <a:pt x="182195" y="139753"/>
                  </a:lnTo>
                  <a:lnTo>
                    <a:pt x="182195" y="131964"/>
                  </a:lnTo>
                  <a:close/>
                  <a:moveTo>
                    <a:pt x="198095" y="131964"/>
                  </a:moveTo>
                  <a:lnTo>
                    <a:pt x="198095" y="139753"/>
                  </a:lnTo>
                  <a:lnTo>
                    <a:pt x="190351" y="139753"/>
                  </a:lnTo>
                  <a:lnTo>
                    <a:pt x="190351" y="131964"/>
                  </a:lnTo>
                  <a:close/>
                  <a:moveTo>
                    <a:pt x="206251" y="131964"/>
                  </a:moveTo>
                  <a:lnTo>
                    <a:pt x="206251" y="139753"/>
                  </a:lnTo>
                  <a:lnTo>
                    <a:pt x="198519" y="139753"/>
                  </a:lnTo>
                  <a:lnTo>
                    <a:pt x="198519" y="131964"/>
                  </a:lnTo>
                  <a:close/>
                  <a:moveTo>
                    <a:pt x="214419" y="131964"/>
                  </a:moveTo>
                  <a:lnTo>
                    <a:pt x="214419" y="139753"/>
                  </a:lnTo>
                  <a:lnTo>
                    <a:pt x="206675" y="139753"/>
                  </a:lnTo>
                  <a:lnTo>
                    <a:pt x="206675" y="131964"/>
                  </a:lnTo>
                  <a:close/>
                  <a:moveTo>
                    <a:pt x="222575" y="131964"/>
                  </a:moveTo>
                  <a:lnTo>
                    <a:pt x="222575" y="139753"/>
                  </a:lnTo>
                  <a:lnTo>
                    <a:pt x="214842" y="139753"/>
                  </a:lnTo>
                  <a:lnTo>
                    <a:pt x="214842" y="131964"/>
                  </a:lnTo>
                  <a:close/>
                  <a:moveTo>
                    <a:pt x="230742" y="131964"/>
                  </a:moveTo>
                  <a:lnTo>
                    <a:pt x="230742" y="139753"/>
                  </a:lnTo>
                  <a:lnTo>
                    <a:pt x="222999" y="139753"/>
                  </a:lnTo>
                  <a:lnTo>
                    <a:pt x="222999" y="131964"/>
                  </a:lnTo>
                  <a:close/>
                  <a:moveTo>
                    <a:pt x="238898" y="131964"/>
                  </a:moveTo>
                  <a:lnTo>
                    <a:pt x="238898" y="139753"/>
                  </a:lnTo>
                  <a:lnTo>
                    <a:pt x="231166" y="139753"/>
                  </a:lnTo>
                  <a:lnTo>
                    <a:pt x="231166" y="131964"/>
                  </a:lnTo>
                  <a:close/>
                  <a:moveTo>
                    <a:pt x="247066" y="131964"/>
                  </a:moveTo>
                  <a:lnTo>
                    <a:pt x="247066" y="139753"/>
                  </a:lnTo>
                  <a:lnTo>
                    <a:pt x="239322" y="139753"/>
                  </a:lnTo>
                  <a:lnTo>
                    <a:pt x="239322" y="131964"/>
                  </a:lnTo>
                  <a:close/>
                  <a:moveTo>
                    <a:pt x="255222" y="131964"/>
                  </a:moveTo>
                  <a:lnTo>
                    <a:pt x="255222" y="139753"/>
                  </a:lnTo>
                  <a:lnTo>
                    <a:pt x="247490" y="139753"/>
                  </a:lnTo>
                  <a:lnTo>
                    <a:pt x="247490" y="131964"/>
                  </a:lnTo>
                  <a:close/>
                  <a:moveTo>
                    <a:pt x="263390" y="131964"/>
                  </a:moveTo>
                  <a:lnTo>
                    <a:pt x="263390" y="139753"/>
                  </a:lnTo>
                  <a:lnTo>
                    <a:pt x="255646" y="139753"/>
                  </a:lnTo>
                  <a:lnTo>
                    <a:pt x="255646" y="131964"/>
                  </a:lnTo>
                  <a:close/>
                  <a:moveTo>
                    <a:pt x="271546" y="131964"/>
                  </a:moveTo>
                  <a:lnTo>
                    <a:pt x="271546" y="139753"/>
                  </a:lnTo>
                  <a:lnTo>
                    <a:pt x="263813" y="139753"/>
                  </a:lnTo>
                  <a:lnTo>
                    <a:pt x="263813" y="131964"/>
                  </a:lnTo>
                  <a:close/>
                  <a:moveTo>
                    <a:pt x="11238" y="140166"/>
                  </a:moveTo>
                  <a:lnTo>
                    <a:pt x="11238" y="147967"/>
                  </a:lnTo>
                  <a:lnTo>
                    <a:pt x="3505" y="147967"/>
                  </a:lnTo>
                  <a:lnTo>
                    <a:pt x="3505" y="140166"/>
                  </a:lnTo>
                  <a:close/>
                  <a:moveTo>
                    <a:pt x="19394" y="140166"/>
                  </a:moveTo>
                  <a:lnTo>
                    <a:pt x="19394" y="147967"/>
                  </a:lnTo>
                  <a:lnTo>
                    <a:pt x="11662" y="147967"/>
                  </a:lnTo>
                  <a:lnTo>
                    <a:pt x="11662" y="140166"/>
                  </a:lnTo>
                  <a:close/>
                  <a:moveTo>
                    <a:pt x="27561" y="140166"/>
                  </a:moveTo>
                  <a:lnTo>
                    <a:pt x="27561" y="147967"/>
                  </a:lnTo>
                  <a:lnTo>
                    <a:pt x="19818" y="147967"/>
                  </a:lnTo>
                  <a:lnTo>
                    <a:pt x="19818" y="140166"/>
                  </a:lnTo>
                  <a:close/>
                  <a:moveTo>
                    <a:pt x="35328" y="140166"/>
                  </a:moveTo>
                  <a:lnTo>
                    <a:pt x="35328" y="147967"/>
                  </a:lnTo>
                  <a:lnTo>
                    <a:pt x="27985" y="147967"/>
                  </a:lnTo>
                  <a:lnTo>
                    <a:pt x="27985" y="140166"/>
                  </a:lnTo>
                  <a:close/>
                  <a:moveTo>
                    <a:pt x="43496" y="140166"/>
                  </a:moveTo>
                  <a:lnTo>
                    <a:pt x="43496" y="147967"/>
                  </a:lnTo>
                  <a:lnTo>
                    <a:pt x="35752" y="147967"/>
                  </a:lnTo>
                  <a:lnTo>
                    <a:pt x="35752" y="140166"/>
                  </a:lnTo>
                  <a:close/>
                  <a:moveTo>
                    <a:pt x="51652" y="140166"/>
                  </a:moveTo>
                  <a:lnTo>
                    <a:pt x="51652" y="147967"/>
                  </a:lnTo>
                  <a:lnTo>
                    <a:pt x="43919" y="147967"/>
                  </a:lnTo>
                  <a:lnTo>
                    <a:pt x="43919" y="140166"/>
                  </a:lnTo>
                  <a:close/>
                  <a:moveTo>
                    <a:pt x="59819" y="140166"/>
                  </a:moveTo>
                  <a:lnTo>
                    <a:pt x="59819" y="147967"/>
                  </a:lnTo>
                  <a:lnTo>
                    <a:pt x="52075" y="147967"/>
                  </a:lnTo>
                  <a:lnTo>
                    <a:pt x="52075" y="140166"/>
                  </a:lnTo>
                  <a:close/>
                  <a:moveTo>
                    <a:pt x="67975" y="140166"/>
                  </a:moveTo>
                  <a:lnTo>
                    <a:pt x="67975" y="147967"/>
                  </a:lnTo>
                  <a:lnTo>
                    <a:pt x="60243" y="147967"/>
                  </a:lnTo>
                  <a:lnTo>
                    <a:pt x="60243" y="140166"/>
                  </a:lnTo>
                  <a:close/>
                  <a:moveTo>
                    <a:pt x="76452" y="140166"/>
                  </a:moveTo>
                  <a:lnTo>
                    <a:pt x="76452" y="147967"/>
                  </a:lnTo>
                  <a:lnTo>
                    <a:pt x="68399" y="147967"/>
                  </a:lnTo>
                  <a:lnTo>
                    <a:pt x="68399" y="140166"/>
                  </a:lnTo>
                  <a:close/>
                  <a:moveTo>
                    <a:pt x="84608" y="140166"/>
                  </a:moveTo>
                  <a:lnTo>
                    <a:pt x="84608" y="147967"/>
                  </a:lnTo>
                  <a:lnTo>
                    <a:pt x="76876" y="147967"/>
                  </a:lnTo>
                  <a:lnTo>
                    <a:pt x="76876" y="140166"/>
                  </a:lnTo>
                  <a:close/>
                  <a:moveTo>
                    <a:pt x="92776" y="140166"/>
                  </a:moveTo>
                  <a:lnTo>
                    <a:pt x="92776" y="147967"/>
                  </a:lnTo>
                  <a:lnTo>
                    <a:pt x="85032" y="147967"/>
                  </a:lnTo>
                  <a:lnTo>
                    <a:pt x="85032" y="140166"/>
                  </a:lnTo>
                  <a:close/>
                  <a:moveTo>
                    <a:pt x="100932" y="140166"/>
                  </a:moveTo>
                  <a:lnTo>
                    <a:pt x="100932" y="147967"/>
                  </a:lnTo>
                  <a:lnTo>
                    <a:pt x="93200" y="147967"/>
                  </a:lnTo>
                  <a:lnTo>
                    <a:pt x="93200" y="140166"/>
                  </a:lnTo>
                  <a:close/>
                  <a:moveTo>
                    <a:pt x="109099" y="140166"/>
                  </a:moveTo>
                  <a:lnTo>
                    <a:pt x="109099" y="147967"/>
                  </a:lnTo>
                  <a:lnTo>
                    <a:pt x="101356" y="147967"/>
                  </a:lnTo>
                  <a:lnTo>
                    <a:pt x="101356" y="140166"/>
                  </a:lnTo>
                  <a:close/>
                  <a:moveTo>
                    <a:pt x="116866" y="140166"/>
                  </a:moveTo>
                  <a:lnTo>
                    <a:pt x="116866" y="147967"/>
                  </a:lnTo>
                  <a:lnTo>
                    <a:pt x="109523" y="147967"/>
                  </a:lnTo>
                  <a:lnTo>
                    <a:pt x="109523" y="140166"/>
                  </a:lnTo>
                  <a:close/>
                  <a:moveTo>
                    <a:pt x="125034" y="140166"/>
                  </a:moveTo>
                  <a:lnTo>
                    <a:pt x="125034" y="147967"/>
                  </a:lnTo>
                  <a:lnTo>
                    <a:pt x="117290" y="147967"/>
                  </a:lnTo>
                  <a:lnTo>
                    <a:pt x="117290" y="140166"/>
                  </a:lnTo>
                  <a:close/>
                  <a:moveTo>
                    <a:pt x="133190" y="140166"/>
                  </a:moveTo>
                  <a:lnTo>
                    <a:pt x="133190" y="147967"/>
                  </a:lnTo>
                  <a:lnTo>
                    <a:pt x="125446" y="147967"/>
                  </a:lnTo>
                  <a:lnTo>
                    <a:pt x="125446" y="140166"/>
                  </a:lnTo>
                  <a:close/>
                  <a:moveTo>
                    <a:pt x="141346" y="140166"/>
                  </a:moveTo>
                  <a:lnTo>
                    <a:pt x="141346" y="147967"/>
                  </a:lnTo>
                  <a:lnTo>
                    <a:pt x="133614" y="147967"/>
                  </a:lnTo>
                  <a:lnTo>
                    <a:pt x="133614" y="140166"/>
                  </a:lnTo>
                  <a:close/>
                  <a:moveTo>
                    <a:pt x="149513" y="140166"/>
                  </a:moveTo>
                  <a:lnTo>
                    <a:pt x="149513" y="147967"/>
                  </a:lnTo>
                  <a:lnTo>
                    <a:pt x="141770" y="147967"/>
                  </a:lnTo>
                  <a:lnTo>
                    <a:pt x="141770" y="140166"/>
                  </a:lnTo>
                  <a:close/>
                  <a:moveTo>
                    <a:pt x="157280" y="140166"/>
                  </a:moveTo>
                  <a:lnTo>
                    <a:pt x="157280" y="147967"/>
                  </a:lnTo>
                  <a:lnTo>
                    <a:pt x="149937" y="147967"/>
                  </a:lnTo>
                  <a:lnTo>
                    <a:pt x="149937" y="140166"/>
                  </a:lnTo>
                  <a:close/>
                  <a:moveTo>
                    <a:pt x="165448" y="140166"/>
                  </a:moveTo>
                  <a:lnTo>
                    <a:pt x="165448" y="147967"/>
                  </a:lnTo>
                  <a:lnTo>
                    <a:pt x="157704" y="147967"/>
                  </a:lnTo>
                  <a:lnTo>
                    <a:pt x="157704" y="140166"/>
                  </a:lnTo>
                  <a:close/>
                  <a:moveTo>
                    <a:pt x="173604" y="140166"/>
                  </a:moveTo>
                  <a:lnTo>
                    <a:pt x="173604" y="147967"/>
                  </a:lnTo>
                  <a:lnTo>
                    <a:pt x="165871" y="147967"/>
                  </a:lnTo>
                  <a:lnTo>
                    <a:pt x="165871" y="140166"/>
                  </a:lnTo>
                  <a:close/>
                  <a:moveTo>
                    <a:pt x="181771" y="140166"/>
                  </a:moveTo>
                  <a:lnTo>
                    <a:pt x="181771" y="147967"/>
                  </a:lnTo>
                  <a:lnTo>
                    <a:pt x="174028" y="147967"/>
                  </a:lnTo>
                  <a:lnTo>
                    <a:pt x="174028" y="140166"/>
                  </a:lnTo>
                  <a:close/>
                  <a:moveTo>
                    <a:pt x="189927" y="140166"/>
                  </a:moveTo>
                  <a:lnTo>
                    <a:pt x="189927" y="147967"/>
                  </a:lnTo>
                  <a:lnTo>
                    <a:pt x="182195" y="147967"/>
                  </a:lnTo>
                  <a:lnTo>
                    <a:pt x="182195" y="140166"/>
                  </a:lnTo>
                  <a:close/>
                  <a:moveTo>
                    <a:pt x="198095" y="140166"/>
                  </a:moveTo>
                  <a:lnTo>
                    <a:pt x="198095" y="147967"/>
                  </a:lnTo>
                  <a:lnTo>
                    <a:pt x="190351" y="147967"/>
                  </a:lnTo>
                  <a:lnTo>
                    <a:pt x="190351" y="140166"/>
                  </a:lnTo>
                  <a:close/>
                  <a:moveTo>
                    <a:pt x="206251" y="140166"/>
                  </a:moveTo>
                  <a:lnTo>
                    <a:pt x="206251" y="147967"/>
                  </a:lnTo>
                  <a:lnTo>
                    <a:pt x="198519" y="147967"/>
                  </a:lnTo>
                  <a:lnTo>
                    <a:pt x="198519" y="140166"/>
                  </a:lnTo>
                  <a:close/>
                  <a:moveTo>
                    <a:pt x="214419" y="140166"/>
                  </a:moveTo>
                  <a:lnTo>
                    <a:pt x="214419" y="147967"/>
                  </a:lnTo>
                  <a:lnTo>
                    <a:pt x="206675" y="147967"/>
                  </a:lnTo>
                  <a:lnTo>
                    <a:pt x="206675" y="140166"/>
                  </a:lnTo>
                  <a:close/>
                  <a:moveTo>
                    <a:pt x="222575" y="140166"/>
                  </a:moveTo>
                  <a:lnTo>
                    <a:pt x="222575" y="147967"/>
                  </a:lnTo>
                  <a:lnTo>
                    <a:pt x="214842" y="147967"/>
                  </a:lnTo>
                  <a:lnTo>
                    <a:pt x="214842" y="140166"/>
                  </a:lnTo>
                  <a:close/>
                  <a:moveTo>
                    <a:pt x="230742" y="140166"/>
                  </a:moveTo>
                  <a:lnTo>
                    <a:pt x="230742" y="147967"/>
                  </a:lnTo>
                  <a:lnTo>
                    <a:pt x="222999" y="147967"/>
                  </a:lnTo>
                  <a:lnTo>
                    <a:pt x="222999" y="140166"/>
                  </a:lnTo>
                  <a:close/>
                  <a:moveTo>
                    <a:pt x="238898" y="140166"/>
                  </a:moveTo>
                  <a:lnTo>
                    <a:pt x="238898" y="147967"/>
                  </a:lnTo>
                  <a:lnTo>
                    <a:pt x="231166" y="147967"/>
                  </a:lnTo>
                  <a:lnTo>
                    <a:pt x="231166" y="140166"/>
                  </a:lnTo>
                  <a:close/>
                  <a:moveTo>
                    <a:pt x="247066" y="140166"/>
                  </a:moveTo>
                  <a:lnTo>
                    <a:pt x="247066" y="147967"/>
                  </a:lnTo>
                  <a:lnTo>
                    <a:pt x="239322" y="147967"/>
                  </a:lnTo>
                  <a:lnTo>
                    <a:pt x="239322" y="140166"/>
                  </a:lnTo>
                  <a:close/>
                  <a:moveTo>
                    <a:pt x="255222" y="140166"/>
                  </a:moveTo>
                  <a:lnTo>
                    <a:pt x="255222" y="147967"/>
                  </a:lnTo>
                  <a:lnTo>
                    <a:pt x="247490" y="147967"/>
                  </a:lnTo>
                  <a:lnTo>
                    <a:pt x="247490" y="140166"/>
                  </a:lnTo>
                  <a:close/>
                  <a:moveTo>
                    <a:pt x="263390" y="140166"/>
                  </a:moveTo>
                  <a:lnTo>
                    <a:pt x="263390" y="147967"/>
                  </a:lnTo>
                  <a:lnTo>
                    <a:pt x="255646" y="147967"/>
                  </a:lnTo>
                  <a:lnTo>
                    <a:pt x="255646" y="140166"/>
                  </a:lnTo>
                  <a:close/>
                  <a:moveTo>
                    <a:pt x="271546" y="140166"/>
                  </a:moveTo>
                  <a:lnTo>
                    <a:pt x="271546" y="147967"/>
                  </a:lnTo>
                  <a:lnTo>
                    <a:pt x="263813" y="147967"/>
                  </a:lnTo>
                  <a:lnTo>
                    <a:pt x="263813" y="140166"/>
                  </a:lnTo>
                  <a:close/>
                  <a:moveTo>
                    <a:pt x="11238" y="148379"/>
                  </a:moveTo>
                  <a:lnTo>
                    <a:pt x="11238" y="156169"/>
                  </a:lnTo>
                  <a:lnTo>
                    <a:pt x="3505" y="156169"/>
                  </a:lnTo>
                  <a:lnTo>
                    <a:pt x="3505" y="148379"/>
                  </a:lnTo>
                  <a:close/>
                  <a:moveTo>
                    <a:pt x="19394" y="148379"/>
                  </a:moveTo>
                  <a:lnTo>
                    <a:pt x="19394" y="156169"/>
                  </a:lnTo>
                  <a:lnTo>
                    <a:pt x="11662" y="156169"/>
                  </a:lnTo>
                  <a:lnTo>
                    <a:pt x="11662" y="148379"/>
                  </a:lnTo>
                  <a:close/>
                  <a:moveTo>
                    <a:pt x="27561" y="148379"/>
                  </a:moveTo>
                  <a:lnTo>
                    <a:pt x="27561" y="156169"/>
                  </a:lnTo>
                  <a:lnTo>
                    <a:pt x="19818" y="156169"/>
                  </a:lnTo>
                  <a:lnTo>
                    <a:pt x="19818" y="148379"/>
                  </a:lnTo>
                  <a:close/>
                  <a:moveTo>
                    <a:pt x="35328" y="148368"/>
                  </a:moveTo>
                  <a:lnTo>
                    <a:pt x="35328" y="156169"/>
                  </a:lnTo>
                  <a:lnTo>
                    <a:pt x="27985" y="156169"/>
                  </a:lnTo>
                  <a:lnTo>
                    <a:pt x="27985" y="148368"/>
                  </a:lnTo>
                  <a:close/>
                  <a:moveTo>
                    <a:pt x="43496" y="148368"/>
                  </a:moveTo>
                  <a:lnTo>
                    <a:pt x="43496" y="156169"/>
                  </a:lnTo>
                  <a:lnTo>
                    <a:pt x="35752" y="156169"/>
                  </a:lnTo>
                  <a:lnTo>
                    <a:pt x="35752" y="148368"/>
                  </a:lnTo>
                  <a:close/>
                  <a:moveTo>
                    <a:pt x="51652" y="148368"/>
                  </a:moveTo>
                  <a:lnTo>
                    <a:pt x="51652" y="156169"/>
                  </a:lnTo>
                  <a:lnTo>
                    <a:pt x="43919" y="156169"/>
                  </a:lnTo>
                  <a:lnTo>
                    <a:pt x="43919" y="148368"/>
                  </a:lnTo>
                  <a:close/>
                  <a:moveTo>
                    <a:pt x="59819" y="148368"/>
                  </a:moveTo>
                  <a:lnTo>
                    <a:pt x="59819" y="156169"/>
                  </a:lnTo>
                  <a:lnTo>
                    <a:pt x="52075" y="156169"/>
                  </a:lnTo>
                  <a:lnTo>
                    <a:pt x="52075" y="148368"/>
                  </a:lnTo>
                  <a:close/>
                  <a:moveTo>
                    <a:pt x="67975" y="148368"/>
                  </a:moveTo>
                  <a:lnTo>
                    <a:pt x="67975" y="156169"/>
                  </a:lnTo>
                  <a:lnTo>
                    <a:pt x="60243" y="156169"/>
                  </a:lnTo>
                  <a:lnTo>
                    <a:pt x="60243" y="148368"/>
                  </a:lnTo>
                  <a:close/>
                  <a:moveTo>
                    <a:pt x="76452" y="148368"/>
                  </a:moveTo>
                  <a:lnTo>
                    <a:pt x="76452" y="156169"/>
                  </a:lnTo>
                  <a:lnTo>
                    <a:pt x="68399" y="156169"/>
                  </a:lnTo>
                  <a:lnTo>
                    <a:pt x="68399" y="148368"/>
                  </a:lnTo>
                  <a:close/>
                  <a:moveTo>
                    <a:pt x="84608" y="148368"/>
                  </a:moveTo>
                  <a:lnTo>
                    <a:pt x="84608" y="156169"/>
                  </a:lnTo>
                  <a:lnTo>
                    <a:pt x="76876" y="156169"/>
                  </a:lnTo>
                  <a:lnTo>
                    <a:pt x="76876" y="148368"/>
                  </a:lnTo>
                  <a:close/>
                  <a:moveTo>
                    <a:pt x="92776" y="148368"/>
                  </a:moveTo>
                  <a:lnTo>
                    <a:pt x="92776" y="156169"/>
                  </a:lnTo>
                  <a:lnTo>
                    <a:pt x="85032" y="156169"/>
                  </a:lnTo>
                  <a:lnTo>
                    <a:pt x="85032" y="148368"/>
                  </a:lnTo>
                  <a:close/>
                  <a:moveTo>
                    <a:pt x="100932" y="148368"/>
                  </a:moveTo>
                  <a:lnTo>
                    <a:pt x="100932" y="156169"/>
                  </a:lnTo>
                  <a:lnTo>
                    <a:pt x="93200" y="156169"/>
                  </a:lnTo>
                  <a:lnTo>
                    <a:pt x="93200" y="148368"/>
                  </a:lnTo>
                  <a:close/>
                  <a:moveTo>
                    <a:pt x="109099" y="148368"/>
                  </a:moveTo>
                  <a:lnTo>
                    <a:pt x="109099" y="156169"/>
                  </a:lnTo>
                  <a:lnTo>
                    <a:pt x="101356" y="156169"/>
                  </a:lnTo>
                  <a:lnTo>
                    <a:pt x="101356" y="148368"/>
                  </a:lnTo>
                  <a:close/>
                  <a:moveTo>
                    <a:pt x="116866" y="148368"/>
                  </a:moveTo>
                  <a:lnTo>
                    <a:pt x="116866" y="156169"/>
                  </a:lnTo>
                  <a:lnTo>
                    <a:pt x="109523" y="156169"/>
                  </a:lnTo>
                  <a:lnTo>
                    <a:pt x="109523" y="148368"/>
                  </a:lnTo>
                  <a:close/>
                  <a:moveTo>
                    <a:pt x="125034" y="148368"/>
                  </a:moveTo>
                  <a:lnTo>
                    <a:pt x="125034" y="156169"/>
                  </a:lnTo>
                  <a:lnTo>
                    <a:pt x="117290" y="156169"/>
                  </a:lnTo>
                  <a:lnTo>
                    <a:pt x="117290" y="148368"/>
                  </a:lnTo>
                  <a:close/>
                  <a:moveTo>
                    <a:pt x="133190" y="148368"/>
                  </a:moveTo>
                  <a:lnTo>
                    <a:pt x="133190" y="156169"/>
                  </a:lnTo>
                  <a:lnTo>
                    <a:pt x="125446" y="156169"/>
                  </a:lnTo>
                  <a:lnTo>
                    <a:pt x="125446" y="148368"/>
                  </a:lnTo>
                  <a:close/>
                  <a:moveTo>
                    <a:pt x="141346" y="148368"/>
                  </a:moveTo>
                  <a:lnTo>
                    <a:pt x="141346" y="156169"/>
                  </a:lnTo>
                  <a:lnTo>
                    <a:pt x="133614" y="156169"/>
                  </a:lnTo>
                  <a:lnTo>
                    <a:pt x="133614" y="148368"/>
                  </a:lnTo>
                  <a:close/>
                  <a:moveTo>
                    <a:pt x="149513" y="148368"/>
                  </a:moveTo>
                  <a:lnTo>
                    <a:pt x="149513" y="156169"/>
                  </a:lnTo>
                  <a:lnTo>
                    <a:pt x="141770" y="156169"/>
                  </a:lnTo>
                  <a:lnTo>
                    <a:pt x="141770" y="148368"/>
                  </a:lnTo>
                  <a:close/>
                  <a:moveTo>
                    <a:pt x="157280" y="148368"/>
                  </a:moveTo>
                  <a:lnTo>
                    <a:pt x="157280" y="156169"/>
                  </a:lnTo>
                  <a:lnTo>
                    <a:pt x="149937" y="156169"/>
                  </a:lnTo>
                  <a:lnTo>
                    <a:pt x="149937" y="148368"/>
                  </a:lnTo>
                  <a:close/>
                  <a:moveTo>
                    <a:pt x="165448" y="148368"/>
                  </a:moveTo>
                  <a:lnTo>
                    <a:pt x="165448" y="156169"/>
                  </a:lnTo>
                  <a:lnTo>
                    <a:pt x="157704" y="156169"/>
                  </a:lnTo>
                  <a:lnTo>
                    <a:pt x="157704" y="148368"/>
                  </a:lnTo>
                  <a:close/>
                  <a:moveTo>
                    <a:pt x="173604" y="148368"/>
                  </a:moveTo>
                  <a:lnTo>
                    <a:pt x="173604" y="156169"/>
                  </a:lnTo>
                  <a:lnTo>
                    <a:pt x="165871" y="156169"/>
                  </a:lnTo>
                  <a:lnTo>
                    <a:pt x="165871" y="148368"/>
                  </a:lnTo>
                  <a:close/>
                  <a:moveTo>
                    <a:pt x="181771" y="148368"/>
                  </a:moveTo>
                  <a:lnTo>
                    <a:pt x="181771" y="156169"/>
                  </a:lnTo>
                  <a:lnTo>
                    <a:pt x="174028" y="156169"/>
                  </a:lnTo>
                  <a:lnTo>
                    <a:pt x="174028" y="148368"/>
                  </a:lnTo>
                  <a:close/>
                  <a:moveTo>
                    <a:pt x="189927" y="148368"/>
                  </a:moveTo>
                  <a:lnTo>
                    <a:pt x="189927" y="156169"/>
                  </a:lnTo>
                  <a:lnTo>
                    <a:pt x="182195" y="156169"/>
                  </a:lnTo>
                  <a:lnTo>
                    <a:pt x="182195" y="148368"/>
                  </a:lnTo>
                  <a:close/>
                  <a:moveTo>
                    <a:pt x="198095" y="148368"/>
                  </a:moveTo>
                  <a:lnTo>
                    <a:pt x="198095" y="156169"/>
                  </a:lnTo>
                  <a:lnTo>
                    <a:pt x="190351" y="156169"/>
                  </a:lnTo>
                  <a:lnTo>
                    <a:pt x="190351" y="148368"/>
                  </a:lnTo>
                  <a:close/>
                  <a:moveTo>
                    <a:pt x="206251" y="148368"/>
                  </a:moveTo>
                  <a:lnTo>
                    <a:pt x="206251" y="156169"/>
                  </a:lnTo>
                  <a:lnTo>
                    <a:pt x="198519" y="156169"/>
                  </a:lnTo>
                  <a:lnTo>
                    <a:pt x="198519" y="148368"/>
                  </a:lnTo>
                  <a:close/>
                  <a:moveTo>
                    <a:pt x="214419" y="148368"/>
                  </a:moveTo>
                  <a:lnTo>
                    <a:pt x="214419" y="156169"/>
                  </a:lnTo>
                  <a:lnTo>
                    <a:pt x="206675" y="156169"/>
                  </a:lnTo>
                  <a:lnTo>
                    <a:pt x="206675" y="148368"/>
                  </a:lnTo>
                  <a:close/>
                  <a:moveTo>
                    <a:pt x="222575" y="148368"/>
                  </a:moveTo>
                  <a:lnTo>
                    <a:pt x="222575" y="156169"/>
                  </a:lnTo>
                  <a:lnTo>
                    <a:pt x="214842" y="156169"/>
                  </a:lnTo>
                  <a:lnTo>
                    <a:pt x="214842" y="148368"/>
                  </a:lnTo>
                  <a:close/>
                  <a:moveTo>
                    <a:pt x="230742" y="148368"/>
                  </a:moveTo>
                  <a:lnTo>
                    <a:pt x="230742" y="156169"/>
                  </a:lnTo>
                  <a:lnTo>
                    <a:pt x="222999" y="156169"/>
                  </a:lnTo>
                  <a:lnTo>
                    <a:pt x="222999" y="148368"/>
                  </a:lnTo>
                  <a:close/>
                  <a:moveTo>
                    <a:pt x="238898" y="148368"/>
                  </a:moveTo>
                  <a:lnTo>
                    <a:pt x="238898" y="156169"/>
                  </a:lnTo>
                  <a:lnTo>
                    <a:pt x="231166" y="156169"/>
                  </a:lnTo>
                  <a:lnTo>
                    <a:pt x="231166" y="148368"/>
                  </a:lnTo>
                  <a:close/>
                  <a:moveTo>
                    <a:pt x="247066" y="148368"/>
                  </a:moveTo>
                  <a:lnTo>
                    <a:pt x="247066" y="156169"/>
                  </a:lnTo>
                  <a:lnTo>
                    <a:pt x="239322" y="156169"/>
                  </a:lnTo>
                  <a:lnTo>
                    <a:pt x="239322" y="148368"/>
                  </a:lnTo>
                  <a:close/>
                  <a:moveTo>
                    <a:pt x="255222" y="148379"/>
                  </a:moveTo>
                  <a:lnTo>
                    <a:pt x="255222" y="156169"/>
                  </a:lnTo>
                  <a:lnTo>
                    <a:pt x="247490" y="156169"/>
                  </a:lnTo>
                  <a:lnTo>
                    <a:pt x="247490" y="148379"/>
                  </a:lnTo>
                  <a:close/>
                  <a:moveTo>
                    <a:pt x="263390" y="148379"/>
                  </a:moveTo>
                  <a:lnTo>
                    <a:pt x="263390" y="156169"/>
                  </a:lnTo>
                  <a:lnTo>
                    <a:pt x="255646" y="156169"/>
                  </a:lnTo>
                  <a:lnTo>
                    <a:pt x="255646" y="148379"/>
                  </a:lnTo>
                  <a:close/>
                  <a:moveTo>
                    <a:pt x="271546" y="148368"/>
                  </a:moveTo>
                  <a:lnTo>
                    <a:pt x="271546" y="156169"/>
                  </a:lnTo>
                  <a:lnTo>
                    <a:pt x="263813" y="156169"/>
                  </a:lnTo>
                  <a:lnTo>
                    <a:pt x="263813" y="148368"/>
                  </a:lnTo>
                  <a:close/>
                  <a:moveTo>
                    <a:pt x="11238" y="156581"/>
                  </a:moveTo>
                  <a:lnTo>
                    <a:pt x="11238" y="164370"/>
                  </a:lnTo>
                  <a:lnTo>
                    <a:pt x="3505" y="164370"/>
                  </a:lnTo>
                  <a:lnTo>
                    <a:pt x="3505" y="156581"/>
                  </a:lnTo>
                  <a:close/>
                  <a:moveTo>
                    <a:pt x="19394" y="156581"/>
                  </a:moveTo>
                  <a:lnTo>
                    <a:pt x="19394" y="164370"/>
                  </a:lnTo>
                  <a:lnTo>
                    <a:pt x="11662" y="164370"/>
                  </a:lnTo>
                  <a:lnTo>
                    <a:pt x="11662" y="156581"/>
                  </a:lnTo>
                  <a:close/>
                  <a:moveTo>
                    <a:pt x="27561" y="156581"/>
                  </a:moveTo>
                  <a:lnTo>
                    <a:pt x="27561" y="164370"/>
                  </a:lnTo>
                  <a:lnTo>
                    <a:pt x="19818" y="164370"/>
                  </a:lnTo>
                  <a:lnTo>
                    <a:pt x="19818" y="156581"/>
                  </a:lnTo>
                  <a:close/>
                  <a:moveTo>
                    <a:pt x="35328" y="156581"/>
                  </a:moveTo>
                  <a:lnTo>
                    <a:pt x="35328" y="164370"/>
                  </a:lnTo>
                  <a:lnTo>
                    <a:pt x="27985" y="164370"/>
                  </a:lnTo>
                  <a:lnTo>
                    <a:pt x="27985" y="156581"/>
                  </a:lnTo>
                  <a:close/>
                  <a:moveTo>
                    <a:pt x="43496" y="156581"/>
                  </a:moveTo>
                  <a:lnTo>
                    <a:pt x="43496" y="164370"/>
                  </a:lnTo>
                  <a:lnTo>
                    <a:pt x="35752" y="164370"/>
                  </a:lnTo>
                  <a:lnTo>
                    <a:pt x="35752" y="156581"/>
                  </a:lnTo>
                  <a:close/>
                  <a:moveTo>
                    <a:pt x="51652" y="156581"/>
                  </a:moveTo>
                  <a:lnTo>
                    <a:pt x="51652" y="164370"/>
                  </a:lnTo>
                  <a:lnTo>
                    <a:pt x="43919" y="164370"/>
                  </a:lnTo>
                  <a:lnTo>
                    <a:pt x="43919" y="156581"/>
                  </a:lnTo>
                  <a:close/>
                  <a:moveTo>
                    <a:pt x="59819" y="156581"/>
                  </a:moveTo>
                  <a:lnTo>
                    <a:pt x="59819" y="164370"/>
                  </a:lnTo>
                  <a:lnTo>
                    <a:pt x="52075" y="164370"/>
                  </a:lnTo>
                  <a:lnTo>
                    <a:pt x="52075" y="156581"/>
                  </a:lnTo>
                  <a:close/>
                  <a:moveTo>
                    <a:pt x="67975" y="156581"/>
                  </a:moveTo>
                  <a:lnTo>
                    <a:pt x="67975" y="164370"/>
                  </a:lnTo>
                  <a:lnTo>
                    <a:pt x="60243" y="164370"/>
                  </a:lnTo>
                  <a:lnTo>
                    <a:pt x="60243" y="156581"/>
                  </a:lnTo>
                  <a:close/>
                  <a:moveTo>
                    <a:pt x="76452" y="156581"/>
                  </a:moveTo>
                  <a:lnTo>
                    <a:pt x="76452" y="164370"/>
                  </a:lnTo>
                  <a:lnTo>
                    <a:pt x="68399" y="164370"/>
                  </a:lnTo>
                  <a:lnTo>
                    <a:pt x="68399" y="156581"/>
                  </a:lnTo>
                  <a:close/>
                  <a:moveTo>
                    <a:pt x="84608" y="156581"/>
                  </a:moveTo>
                  <a:lnTo>
                    <a:pt x="84608" y="164370"/>
                  </a:lnTo>
                  <a:lnTo>
                    <a:pt x="76876" y="164370"/>
                  </a:lnTo>
                  <a:lnTo>
                    <a:pt x="76876" y="156581"/>
                  </a:lnTo>
                  <a:close/>
                  <a:moveTo>
                    <a:pt x="92776" y="156581"/>
                  </a:moveTo>
                  <a:lnTo>
                    <a:pt x="92776" y="164370"/>
                  </a:lnTo>
                  <a:lnTo>
                    <a:pt x="85032" y="164370"/>
                  </a:lnTo>
                  <a:lnTo>
                    <a:pt x="85032" y="156581"/>
                  </a:lnTo>
                  <a:close/>
                  <a:moveTo>
                    <a:pt x="100932" y="156581"/>
                  </a:moveTo>
                  <a:lnTo>
                    <a:pt x="100932" y="164370"/>
                  </a:lnTo>
                  <a:lnTo>
                    <a:pt x="93200" y="164370"/>
                  </a:lnTo>
                  <a:lnTo>
                    <a:pt x="93200" y="156581"/>
                  </a:lnTo>
                  <a:close/>
                  <a:moveTo>
                    <a:pt x="109099" y="156581"/>
                  </a:moveTo>
                  <a:lnTo>
                    <a:pt x="109099" y="164370"/>
                  </a:lnTo>
                  <a:lnTo>
                    <a:pt x="101356" y="164370"/>
                  </a:lnTo>
                  <a:lnTo>
                    <a:pt x="101356" y="156581"/>
                  </a:lnTo>
                  <a:close/>
                  <a:moveTo>
                    <a:pt x="116866" y="156581"/>
                  </a:moveTo>
                  <a:lnTo>
                    <a:pt x="116866" y="164370"/>
                  </a:lnTo>
                  <a:lnTo>
                    <a:pt x="109523" y="164370"/>
                  </a:lnTo>
                  <a:lnTo>
                    <a:pt x="109523" y="156581"/>
                  </a:lnTo>
                  <a:close/>
                  <a:moveTo>
                    <a:pt x="125034" y="156581"/>
                  </a:moveTo>
                  <a:lnTo>
                    <a:pt x="125034" y="164370"/>
                  </a:lnTo>
                  <a:lnTo>
                    <a:pt x="117290" y="164370"/>
                  </a:lnTo>
                  <a:lnTo>
                    <a:pt x="117290" y="156581"/>
                  </a:lnTo>
                  <a:close/>
                  <a:moveTo>
                    <a:pt x="133190" y="156581"/>
                  </a:moveTo>
                  <a:lnTo>
                    <a:pt x="133190" y="164370"/>
                  </a:lnTo>
                  <a:lnTo>
                    <a:pt x="125446" y="164370"/>
                  </a:lnTo>
                  <a:lnTo>
                    <a:pt x="125446" y="156581"/>
                  </a:lnTo>
                  <a:close/>
                  <a:moveTo>
                    <a:pt x="141346" y="156581"/>
                  </a:moveTo>
                  <a:lnTo>
                    <a:pt x="141346" y="164370"/>
                  </a:lnTo>
                  <a:lnTo>
                    <a:pt x="133614" y="164370"/>
                  </a:lnTo>
                  <a:lnTo>
                    <a:pt x="133614" y="156581"/>
                  </a:lnTo>
                  <a:close/>
                  <a:moveTo>
                    <a:pt x="149513" y="156581"/>
                  </a:moveTo>
                  <a:lnTo>
                    <a:pt x="149513" y="164370"/>
                  </a:lnTo>
                  <a:lnTo>
                    <a:pt x="141770" y="164370"/>
                  </a:lnTo>
                  <a:lnTo>
                    <a:pt x="141770" y="156581"/>
                  </a:lnTo>
                  <a:close/>
                  <a:moveTo>
                    <a:pt x="157280" y="156581"/>
                  </a:moveTo>
                  <a:lnTo>
                    <a:pt x="157280" y="164370"/>
                  </a:lnTo>
                  <a:lnTo>
                    <a:pt x="149937" y="164370"/>
                  </a:lnTo>
                  <a:lnTo>
                    <a:pt x="149937" y="156581"/>
                  </a:lnTo>
                  <a:close/>
                  <a:moveTo>
                    <a:pt x="165448" y="156581"/>
                  </a:moveTo>
                  <a:lnTo>
                    <a:pt x="165448" y="164370"/>
                  </a:lnTo>
                  <a:lnTo>
                    <a:pt x="157704" y="164370"/>
                  </a:lnTo>
                  <a:lnTo>
                    <a:pt x="157704" y="156581"/>
                  </a:lnTo>
                  <a:close/>
                  <a:moveTo>
                    <a:pt x="173604" y="156581"/>
                  </a:moveTo>
                  <a:lnTo>
                    <a:pt x="173604" y="164370"/>
                  </a:lnTo>
                  <a:lnTo>
                    <a:pt x="165871" y="164370"/>
                  </a:lnTo>
                  <a:lnTo>
                    <a:pt x="165871" y="156581"/>
                  </a:lnTo>
                  <a:close/>
                  <a:moveTo>
                    <a:pt x="181771" y="156581"/>
                  </a:moveTo>
                  <a:lnTo>
                    <a:pt x="181771" y="164370"/>
                  </a:lnTo>
                  <a:lnTo>
                    <a:pt x="174028" y="164370"/>
                  </a:lnTo>
                  <a:lnTo>
                    <a:pt x="174028" y="156581"/>
                  </a:lnTo>
                  <a:close/>
                  <a:moveTo>
                    <a:pt x="189927" y="156581"/>
                  </a:moveTo>
                  <a:lnTo>
                    <a:pt x="189927" y="164370"/>
                  </a:lnTo>
                  <a:lnTo>
                    <a:pt x="182195" y="164370"/>
                  </a:lnTo>
                  <a:lnTo>
                    <a:pt x="182195" y="156581"/>
                  </a:lnTo>
                  <a:close/>
                  <a:moveTo>
                    <a:pt x="198095" y="156581"/>
                  </a:moveTo>
                  <a:lnTo>
                    <a:pt x="198095" y="164370"/>
                  </a:lnTo>
                  <a:lnTo>
                    <a:pt x="190351" y="164370"/>
                  </a:lnTo>
                  <a:lnTo>
                    <a:pt x="190351" y="156581"/>
                  </a:lnTo>
                  <a:close/>
                  <a:moveTo>
                    <a:pt x="206251" y="156581"/>
                  </a:moveTo>
                  <a:lnTo>
                    <a:pt x="206251" y="164370"/>
                  </a:lnTo>
                  <a:lnTo>
                    <a:pt x="198519" y="164370"/>
                  </a:lnTo>
                  <a:lnTo>
                    <a:pt x="198519" y="156581"/>
                  </a:lnTo>
                  <a:close/>
                  <a:moveTo>
                    <a:pt x="214419" y="156581"/>
                  </a:moveTo>
                  <a:lnTo>
                    <a:pt x="214419" y="164370"/>
                  </a:lnTo>
                  <a:lnTo>
                    <a:pt x="206675" y="164370"/>
                  </a:lnTo>
                  <a:lnTo>
                    <a:pt x="206675" y="156581"/>
                  </a:lnTo>
                  <a:close/>
                  <a:moveTo>
                    <a:pt x="222575" y="156581"/>
                  </a:moveTo>
                  <a:lnTo>
                    <a:pt x="222575" y="164370"/>
                  </a:lnTo>
                  <a:lnTo>
                    <a:pt x="214842" y="164370"/>
                  </a:lnTo>
                  <a:lnTo>
                    <a:pt x="214842" y="156581"/>
                  </a:lnTo>
                  <a:close/>
                  <a:moveTo>
                    <a:pt x="230742" y="156581"/>
                  </a:moveTo>
                  <a:lnTo>
                    <a:pt x="230742" y="164370"/>
                  </a:lnTo>
                  <a:lnTo>
                    <a:pt x="222999" y="164370"/>
                  </a:lnTo>
                  <a:lnTo>
                    <a:pt x="222999" y="156581"/>
                  </a:lnTo>
                  <a:close/>
                  <a:moveTo>
                    <a:pt x="238898" y="156581"/>
                  </a:moveTo>
                  <a:lnTo>
                    <a:pt x="238898" y="164370"/>
                  </a:lnTo>
                  <a:lnTo>
                    <a:pt x="231166" y="164370"/>
                  </a:lnTo>
                  <a:lnTo>
                    <a:pt x="231166" y="156581"/>
                  </a:lnTo>
                  <a:close/>
                  <a:moveTo>
                    <a:pt x="247066" y="156581"/>
                  </a:moveTo>
                  <a:lnTo>
                    <a:pt x="247066" y="164370"/>
                  </a:lnTo>
                  <a:lnTo>
                    <a:pt x="239322" y="164370"/>
                  </a:lnTo>
                  <a:lnTo>
                    <a:pt x="239322" y="156581"/>
                  </a:lnTo>
                  <a:close/>
                  <a:moveTo>
                    <a:pt x="255222" y="156581"/>
                  </a:moveTo>
                  <a:lnTo>
                    <a:pt x="255222" y="164370"/>
                  </a:lnTo>
                  <a:lnTo>
                    <a:pt x="247490" y="164370"/>
                  </a:lnTo>
                  <a:lnTo>
                    <a:pt x="247490" y="156581"/>
                  </a:lnTo>
                  <a:close/>
                  <a:moveTo>
                    <a:pt x="263390" y="156581"/>
                  </a:moveTo>
                  <a:lnTo>
                    <a:pt x="263390" y="164370"/>
                  </a:lnTo>
                  <a:lnTo>
                    <a:pt x="255646" y="164370"/>
                  </a:lnTo>
                  <a:lnTo>
                    <a:pt x="255646" y="156581"/>
                  </a:lnTo>
                  <a:close/>
                  <a:moveTo>
                    <a:pt x="271546" y="156581"/>
                  </a:moveTo>
                  <a:lnTo>
                    <a:pt x="271546" y="164370"/>
                  </a:lnTo>
                  <a:lnTo>
                    <a:pt x="263813" y="164370"/>
                  </a:lnTo>
                  <a:lnTo>
                    <a:pt x="263813" y="156581"/>
                  </a:lnTo>
                  <a:close/>
                  <a:moveTo>
                    <a:pt x="11238" y="164783"/>
                  </a:moveTo>
                  <a:lnTo>
                    <a:pt x="11238" y="172584"/>
                  </a:lnTo>
                  <a:lnTo>
                    <a:pt x="3505" y="172584"/>
                  </a:lnTo>
                  <a:lnTo>
                    <a:pt x="3505" y="164783"/>
                  </a:lnTo>
                  <a:close/>
                  <a:moveTo>
                    <a:pt x="19394" y="164783"/>
                  </a:moveTo>
                  <a:lnTo>
                    <a:pt x="19394" y="172584"/>
                  </a:lnTo>
                  <a:lnTo>
                    <a:pt x="11662" y="172584"/>
                  </a:lnTo>
                  <a:lnTo>
                    <a:pt x="11662" y="164783"/>
                  </a:lnTo>
                  <a:close/>
                  <a:moveTo>
                    <a:pt x="27561" y="164783"/>
                  </a:moveTo>
                  <a:lnTo>
                    <a:pt x="27561" y="172584"/>
                  </a:lnTo>
                  <a:lnTo>
                    <a:pt x="19818" y="172584"/>
                  </a:lnTo>
                  <a:lnTo>
                    <a:pt x="19818" y="164783"/>
                  </a:lnTo>
                  <a:close/>
                  <a:moveTo>
                    <a:pt x="35328" y="164783"/>
                  </a:moveTo>
                  <a:lnTo>
                    <a:pt x="35328" y="172584"/>
                  </a:lnTo>
                  <a:lnTo>
                    <a:pt x="27985" y="172584"/>
                  </a:lnTo>
                  <a:lnTo>
                    <a:pt x="27985" y="164783"/>
                  </a:lnTo>
                  <a:close/>
                  <a:moveTo>
                    <a:pt x="43496" y="164783"/>
                  </a:moveTo>
                  <a:lnTo>
                    <a:pt x="43496" y="172584"/>
                  </a:lnTo>
                  <a:lnTo>
                    <a:pt x="35752" y="172584"/>
                  </a:lnTo>
                  <a:lnTo>
                    <a:pt x="35752" y="164783"/>
                  </a:lnTo>
                  <a:close/>
                  <a:moveTo>
                    <a:pt x="51652" y="164783"/>
                  </a:moveTo>
                  <a:lnTo>
                    <a:pt x="51652" y="172584"/>
                  </a:lnTo>
                  <a:lnTo>
                    <a:pt x="43919" y="172584"/>
                  </a:lnTo>
                  <a:lnTo>
                    <a:pt x="43919" y="164783"/>
                  </a:lnTo>
                  <a:close/>
                  <a:moveTo>
                    <a:pt x="59819" y="164783"/>
                  </a:moveTo>
                  <a:lnTo>
                    <a:pt x="59819" y="172584"/>
                  </a:lnTo>
                  <a:lnTo>
                    <a:pt x="52075" y="172584"/>
                  </a:lnTo>
                  <a:lnTo>
                    <a:pt x="52075" y="164783"/>
                  </a:lnTo>
                  <a:close/>
                  <a:moveTo>
                    <a:pt x="67975" y="164783"/>
                  </a:moveTo>
                  <a:lnTo>
                    <a:pt x="67975" y="172584"/>
                  </a:lnTo>
                  <a:lnTo>
                    <a:pt x="60243" y="172584"/>
                  </a:lnTo>
                  <a:lnTo>
                    <a:pt x="60243" y="164783"/>
                  </a:lnTo>
                  <a:close/>
                  <a:moveTo>
                    <a:pt x="76452" y="164783"/>
                  </a:moveTo>
                  <a:lnTo>
                    <a:pt x="76452" y="172584"/>
                  </a:lnTo>
                  <a:lnTo>
                    <a:pt x="68399" y="172584"/>
                  </a:lnTo>
                  <a:lnTo>
                    <a:pt x="68399" y="164783"/>
                  </a:lnTo>
                  <a:close/>
                  <a:moveTo>
                    <a:pt x="84608" y="164783"/>
                  </a:moveTo>
                  <a:lnTo>
                    <a:pt x="84608" y="172584"/>
                  </a:lnTo>
                  <a:lnTo>
                    <a:pt x="76876" y="172584"/>
                  </a:lnTo>
                  <a:lnTo>
                    <a:pt x="76876" y="164783"/>
                  </a:lnTo>
                  <a:close/>
                  <a:moveTo>
                    <a:pt x="92776" y="164783"/>
                  </a:moveTo>
                  <a:lnTo>
                    <a:pt x="92776" y="172584"/>
                  </a:lnTo>
                  <a:lnTo>
                    <a:pt x="85032" y="172584"/>
                  </a:lnTo>
                  <a:lnTo>
                    <a:pt x="85032" y="164783"/>
                  </a:lnTo>
                  <a:close/>
                  <a:moveTo>
                    <a:pt x="100932" y="164783"/>
                  </a:moveTo>
                  <a:lnTo>
                    <a:pt x="100932" y="172584"/>
                  </a:lnTo>
                  <a:lnTo>
                    <a:pt x="93200" y="172584"/>
                  </a:lnTo>
                  <a:lnTo>
                    <a:pt x="93200" y="164783"/>
                  </a:lnTo>
                  <a:close/>
                  <a:moveTo>
                    <a:pt x="109099" y="164783"/>
                  </a:moveTo>
                  <a:lnTo>
                    <a:pt x="109099" y="172584"/>
                  </a:lnTo>
                  <a:lnTo>
                    <a:pt x="101356" y="172584"/>
                  </a:lnTo>
                  <a:lnTo>
                    <a:pt x="101356" y="164783"/>
                  </a:lnTo>
                  <a:close/>
                  <a:moveTo>
                    <a:pt x="116866" y="164783"/>
                  </a:moveTo>
                  <a:lnTo>
                    <a:pt x="116866" y="172584"/>
                  </a:lnTo>
                  <a:lnTo>
                    <a:pt x="109523" y="172584"/>
                  </a:lnTo>
                  <a:lnTo>
                    <a:pt x="109523" y="164783"/>
                  </a:lnTo>
                  <a:close/>
                  <a:moveTo>
                    <a:pt x="125034" y="164783"/>
                  </a:moveTo>
                  <a:lnTo>
                    <a:pt x="125034" y="172584"/>
                  </a:lnTo>
                  <a:lnTo>
                    <a:pt x="117290" y="172584"/>
                  </a:lnTo>
                  <a:lnTo>
                    <a:pt x="117290" y="164783"/>
                  </a:lnTo>
                  <a:close/>
                  <a:moveTo>
                    <a:pt x="133190" y="164783"/>
                  </a:moveTo>
                  <a:lnTo>
                    <a:pt x="133190" y="172584"/>
                  </a:lnTo>
                  <a:lnTo>
                    <a:pt x="125446" y="172584"/>
                  </a:lnTo>
                  <a:lnTo>
                    <a:pt x="125446" y="164783"/>
                  </a:lnTo>
                  <a:close/>
                  <a:moveTo>
                    <a:pt x="141346" y="164783"/>
                  </a:moveTo>
                  <a:lnTo>
                    <a:pt x="141346" y="172584"/>
                  </a:lnTo>
                  <a:lnTo>
                    <a:pt x="133614" y="172584"/>
                  </a:lnTo>
                  <a:lnTo>
                    <a:pt x="133614" y="164783"/>
                  </a:lnTo>
                  <a:close/>
                  <a:moveTo>
                    <a:pt x="149513" y="164783"/>
                  </a:moveTo>
                  <a:lnTo>
                    <a:pt x="149513" y="172584"/>
                  </a:lnTo>
                  <a:lnTo>
                    <a:pt x="141770" y="172584"/>
                  </a:lnTo>
                  <a:lnTo>
                    <a:pt x="141770" y="164783"/>
                  </a:lnTo>
                  <a:close/>
                  <a:moveTo>
                    <a:pt x="157280" y="164783"/>
                  </a:moveTo>
                  <a:lnTo>
                    <a:pt x="157280" y="172584"/>
                  </a:lnTo>
                  <a:lnTo>
                    <a:pt x="149937" y="172584"/>
                  </a:lnTo>
                  <a:lnTo>
                    <a:pt x="149937" y="164783"/>
                  </a:lnTo>
                  <a:close/>
                  <a:moveTo>
                    <a:pt x="165448" y="164783"/>
                  </a:moveTo>
                  <a:lnTo>
                    <a:pt x="165448" y="172584"/>
                  </a:lnTo>
                  <a:lnTo>
                    <a:pt x="157704" y="172584"/>
                  </a:lnTo>
                  <a:lnTo>
                    <a:pt x="157704" y="164783"/>
                  </a:lnTo>
                  <a:close/>
                  <a:moveTo>
                    <a:pt x="173604" y="164783"/>
                  </a:moveTo>
                  <a:lnTo>
                    <a:pt x="173604" y="172584"/>
                  </a:lnTo>
                  <a:lnTo>
                    <a:pt x="165871" y="172584"/>
                  </a:lnTo>
                  <a:lnTo>
                    <a:pt x="165871" y="164783"/>
                  </a:lnTo>
                  <a:close/>
                  <a:moveTo>
                    <a:pt x="181771" y="164783"/>
                  </a:moveTo>
                  <a:lnTo>
                    <a:pt x="181771" y="172584"/>
                  </a:lnTo>
                  <a:lnTo>
                    <a:pt x="174028" y="172584"/>
                  </a:lnTo>
                  <a:lnTo>
                    <a:pt x="174028" y="164783"/>
                  </a:lnTo>
                  <a:close/>
                  <a:moveTo>
                    <a:pt x="189927" y="164783"/>
                  </a:moveTo>
                  <a:lnTo>
                    <a:pt x="189927" y="172584"/>
                  </a:lnTo>
                  <a:lnTo>
                    <a:pt x="182195" y="172584"/>
                  </a:lnTo>
                  <a:lnTo>
                    <a:pt x="182195" y="164783"/>
                  </a:lnTo>
                  <a:close/>
                  <a:moveTo>
                    <a:pt x="198095" y="164783"/>
                  </a:moveTo>
                  <a:lnTo>
                    <a:pt x="198095" y="172584"/>
                  </a:lnTo>
                  <a:lnTo>
                    <a:pt x="190351" y="172584"/>
                  </a:lnTo>
                  <a:lnTo>
                    <a:pt x="190351" y="164783"/>
                  </a:lnTo>
                  <a:close/>
                  <a:moveTo>
                    <a:pt x="206251" y="164783"/>
                  </a:moveTo>
                  <a:lnTo>
                    <a:pt x="206251" y="172584"/>
                  </a:lnTo>
                  <a:lnTo>
                    <a:pt x="198519" y="172584"/>
                  </a:lnTo>
                  <a:lnTo>
                    <a:pt x="198519" y="164783"/>
                  </a:lnTo>
                  <a:close/>
                  <a:moveTo>
                    <a:pt x="214419" y="164783"/>
                  </a:moveTo>
                  <a:lnTo>
                    <a:pt x="214419" y="172584"/>
                  </a:lnTo>
                  <a:lnTo>
                    <a:pt x="206675" y="172584"/>
                  </a:lnTo>
                  <a:lnTo>
                    <a:pt x="206675" y="164783"/>
                  </a:lnTo>
                  <a:close/>
                  <a:moveTo>
                    <a:pt x="222575" y="164783"/>
                  </a:moveTo>
                  <a:lnTo>
                    <a:pt x="222575" y="172584"/>
                  </a:lnTo>
                  <a:lnTo>
                    <a:pt x="214842" y="172584"/>
                  </a:lnTo>
                  <a:lnTo>
                    <a:pt x="214842" y="164783"/>
                  </a:lnTo>
                  <a:close/>
                  <a:moveTo>
                    <a:pt x="230742" y="164783"/>
                  </a:moveTo>
                  <a:lnTo>
                    <a:pt x="230742" y="172584"/>
                  </a:lnTo>
                  <a:lnTo>
                    <a:pt x="222999" y="172584"/>
                  </a:lnTo>
                  <a:lnTo>
                    <a:pt x="222999" y="164783"/>
                  </a:lnTo>
                  <a:close/>
                  <a:moveTo>
                    <a:pt x="238898" y="164783"/>
                  </a:moveTo>
                  <a:lnTo>
                    <a:pt x="238898" y="172584"/>
                  </a:lnTo>
                  <a:lnTo>
                    <a:pt x="231166" y="172584"/>
                  </a:lnTo>
                  <a:lnTo>
                    <a:pt x="231166" y="164783"/>
                  </a:lnTo>
                  <a:close/>
                  <a:moveTo>
                    <a:pt x="247066" y="164783"/>
                  </a:moveTo>
                  <a:lnTo>
                    <a:pt x="247066" y="172584"/>
                  </a:lnTo>
                  <a:lnTo>
                    <a:pt x="239322" y="172584"/>
                  </a:lnTo>
                  <a:lnTo>
                    <a:pt x="239322" y="164783"/>
                  </a:lnTo>
                  <a:close/>
                  <a:moveTo>
                    <a:pt x="255222" y="164783"/>
                  </a:moveTo>
                  <a:lnTo>
                    <a:pt x="255222" y="172584"/>
                  </a:lnTo>
                  <a:lnTo>
                    <a:pt x="247490" y="172584"/>
                  </a:lnTo>
                  <a:lnTo>
                    <a:pt x="247490" y="164783"/>
                  </a:lnTo>
                  <a:close/>
                  <a:moveTo>
                    <a:pt x="263390" y="164783"/>
                  </a:moveTo>
                  <a:lnTo>
                    <a:pt x="263390" y="172584"/>
                  </a:lnTo>
                  <a:lnTo>
                    <a:pt x="255646" y="172584"/>
                  </a:lnTo>
                  <a:lnTo>
                    <a:pt x="255646" y="164783"/>
                  </a:lnTo>
                  <a:close/>
                  <a:moveTo>
                    <a:pt x="271546" y="164783"/>
                  </a:moveTo>
                  <a:lnTo>
                    <a:pt x="271546" y="172584"/>
                  </a:lnTo>
                  <a:lnTo>
                    <a:pt x="263813" y="172584"/>
                  </a:lnTo>
                  <a:lnTo>
                    <a:pt x="263813" y="164783"/>
                  </a:lnTo>
                  <a:close/>
                  <a:moveTo>
                    <a:pt x="11238" y="172996"/>
                  </a:moveTo>
                  <a:lnTo>
                    <a:pt x="11238" y="180786"/>
                  </a:lnTo>
                  <a:lnTo>
                    <a:pt x="3505" y="180786"/>
                  </a:lnTo>
                  <a:lnTo>
                    <a:pt x="3505" y="172996"/>
                  </a:lnTo>
                  <a:close/>
                  <a:moveTo>
                    <a:pt x="19394" y="172996"/>
                  </a:moveTo>
                  <a:lnTo>
                    <a:pt x="19394" y="180786"/>
                  </a:lnTo>
                  <a:lnTo>
                    <a:pt x="11662" y="180786"/>
                  </a:lnTo>
                  <a:lnTo>
                    <a:pt x="11662" y="172996"/>
                  </a:lnTo>
                  <a:close/>
                  <a:moveTo>
                    <a:pt x="27561" y="172996"/>
                  </a:moveTo>
                  <a:lnTo>
                    <a:pt x="27561" y="180786"/>
                  </a:lnTo>
                  <a:lnTo>
                    <a:pt x="19818" y="180786"/>
                  </a:lnTo>
                  <a:lnTo>
                    <a:pt x="19818" y="172996"/>
                  </a:lnTo>
                  <a:close/>
                  <a:moveTo>
                    <a:pt x="35328" y="172996"/>
                  </a:moveTo>
                  <a:lnTo>
                    <a:pt x="35328" y="180786"/>
                  </a:lnTo>
                  <a:lnTo>
                    <a:pt x="27985" y="180786"/>
                  </a:lnTo>
                  <a:lnTo>
                    <a:pt x="27985" y="172996"/>
                  </a:lnTo>
                  <a:close/>
                  <a:moveTo>
                    <a:pt x="43496" y="172996"/>
                  </a:moveTo>
                  <a:lnTo>
                    <a:pt x="43496" y="180786"/>
                  </a:lnTo>
                  <a:lnTo>
                    <a:pt x="35752" y="180786"/>
                  </a:lnTo>
                  <a:lnTo>
                    <a:pt x="35752" y="172996"/>
                  </a:lnTo>
                  <a:close/>
                  <a:moveTo>
                    <a:pt x="51652" y="172996"/>
                  </a:moveTo>
                  <a:lnTo>
                    <a:pt x="51652" y="180786"/>
                  </a:lnTo>
                  <a:lnTo>
                    <a:pt x="43919" y="180786"/>
                  </a:lnTo>
                  <a:lnTo>
                    <a:pt x="43919" y="172996"/>
                  </a:lnTo>
                  <a:close/>
                  <a:moveTo>
                    <a:pt x="59819" y="172996"/>
                  </a:moveTo>
                  <a:lnTo>
                    <a:pt x="59819" y="180786"/>
                  </a:lnTo>
                  <a:lnTo>
                    <a:pt x="52075" y="180786"/>
                  </a:lnTo>
                  <a:lnTo>
                    <a:pt x="52075" y="172996"/>
                  </a:lnTo>
                  <a:close/>
                  <a:moveTo>
                    <a:pt x="67975" y="172996"/>
                  </a:moveTo>
                  <a:lnTo>
                    <a:pt x="67975" y="180786"/>
                  </a:lnTo>
                  <a:lnTo>
                    <a:pt x="60243" y="180786"/>
                  </a:lnTo>
                  <a:lnTo>
                    <a:pt x="60243" y="172996"/>
                  </a:lnTo>
                  <a:close/>
                  <a:moveTo>
                    <a:pt x="76452" y="172996"/>
                  </a:moveTo>
                  <a:lnTo>
                    <a:pt x="76452" y="180786"/>
                  </a:lnTo>
                  <a:lnTo>
                    <a:pt x="68399" y="180786"/>
                  </a:lnTo>
                  <a:lnTo>
                    <a:pt x="68399" y="172996"/>
                  </a:lnTo>
                  <a:close/>
                  <a:moveTo>
                    <a:pt x="84608" y="172996"/>
                  </a:moveTo>
                  <a:lnTo>
                    <a:pt x="84608" y="180786"/>
                  </a:lnTo>
                  <a:lnTo>
                    <a:pt x="76876" y="180786"/>
                  </a:lnTo>
                  <a:lnTo>
                    <a:pt x="76876" y="172996"/>
                  </a:lnTo>
                  <a:close/>
                  <a:moveTo>
                    <a:pt x="92776" y="172996"/>
                  </a:moveTo>
                  <a:lnTo>
                    <a:pt x="92776" y="180786"/>
                  </a:lnTo>
                  <a:lnTo>
                    <a:pt x="85032" y="180786"/>
                  </a:lnTo>
                  <a:lnTo>
                    <a:pt x="85032" y="172996"/>
                  </a:lnTo>
                  <a:close/>
                  <a:moveTo>
                    <a:pt x="100932" y="172996"/>
                  </a:moveTo>
                  <a:lnTo>
                    <a:pt x="100932" y="180786"/>
                  </a:lnTo>
                  <a:lnTo>
                    <a:pt x="93200" y="180786"/>
                  </a:lnTo>
                  <a:lnTo>
                    <a:pt x="93200" y="172996"/>
                  </a:lnTo>
                  <a:close/>
                  <a:moveTo>
                    <a:pt x="109099" y="172996"/>
                  </a:moveTo>
                  <a:lnTo>
                    <a:pt x="109099" y="180786"/>
                  </a:lnTo>
                  <a:lnTo>
                    <a:pt x="101356" y="180786"/>
                  </a:lnTo>
                  <a:lnTo>
                    <a:pt x="101356" y="172996"/>
                  </a:lnTo>
                  <a:close/>
                  <a:moveTo>
                    <a:pt x="116866" y="172996"/>
                  </a:moveTo>
                  <a:lnTo>
                    <a:pt x="116866" y="180786"/>
                  </a:lnTo>
                  <a:lnTo>
                    <a:pt x="109523" y="180786"/>
                  </a:lnTo>
                  <a:lnTo>
                    <a:pt x="109523" y="172996"/>
                  </a:lnTo>
                  <a:close/>
                  <a:moveTo>
                    <a:pt x="125034" y="172996"/>
                  </a:moveTo>
                  <a:lnTo>
                    <a:pt x="125034" y="180786"/>
                  </a:lnTo>
                  <a:lnTo>
                    <a:pt x="117290" y="180786"/>
                  </a:lnTo>
                  <a:lnTo>
                    <a:pt x="117290" y="172996"/>
                  </a:lnTo>
                  <a:close/>
                  <a:moveTo>
                    <a:pt x="133190" y="172996"/>
                  </a:moveTo>
                  <a:lnTo>
                    <a:pt x="133190" y="180786"/>
                  </a:lnTo>
                  <a:lnTo>
                    <a:pt x="125446" y="180786"/>
                  </a:lnTo>
                  <a:lnTo>
                    <a:pt x="125446" y="172996"/>
                  </a:lnTo>
                  <a:close/>
                  <a:moveTo>
                    <a:pt x="141346" y="172996"/>
                  </a:moveTo>
                  <a:lnTo>
                    <a:pt x="141346" y="180786"/>
                  </a:lnTo>
                  <a:lnTo>
                    <a:pt x="133614" y="180786"/>
                  </a:lnTo>
                  <a:lnTo>
                    <a:pt x="133614" y="172996"/>
                  </a:lnTo>
                  <a:close/>
                  <a:moveTo>
                    <a:pt x="149513" y="172996"/>
                  </a:moveTo>
                  <a:lnTo>
                    <a:pt x="149513" y="180786"/>
                  </a:lnTo>
                  <a:lnTo>
                    <a:pt x="141770" y="180786"/>
                  </a:lnTo>
                  <a:lnTo>
                    <a:pt x="141770" y="172996"/>
                  </a:lnTo>
                  <a:close/>
                  <a:moveTo>
                    <a:pt x="157280" y="172996"/>
                  </a:moveTo>
                  <a:lnTo>
                    <a:pt x="157280" y="180786"/>
                  </a:lnTo>
                  <a:lnTo>
                    <a:pt x="149937" y="180786"/>
                  </a:lnTo>
                  <a:lnTo>
                    <a:pt x="149937" y="172996"/>
                  </a:lnTo>
                  <a:close/>
                  <a:moveTo>
                    <a:pt x="165448" y="172996"/>
                  </a:moveTo>
                  <a:lnTo>
                    <a:pt x="165448" y="180786"/>
                  </a:lnTo>
                  <a:lnTo>
                    <a:pt x="157704" y="180786"/>
                  </a:lnTo>
                  <a:lnTo>
                    <a:pt x="157704" y="172996"/>
                  </a:lnTo>
                  <a:close/>
                  <a:moveTo>
                    <a:pt x="173604" y="172996"/>
                  </a:moveTo>
                  <a:lnTo>
                    <a:pt x="173604" y="180786"/>
                  </a:lnTo>
                  <a:lnTo>
                    <a:pt x="165871" y="180786"/>
                  </a:lnTo>
                  <a:lnTo>
                    <a:pt x="165871" y="172996"/>
                  </a:lnTo>
                  <a:close/>
                  <a:moveTo>
                    <a:pt x="181771" y="172996"/>
                  </a:moveTo>
                  <a:lnTo>
                    <a:pt x="181771" y="180786"/>
                  </a:lnTo>
                  <a:lnTo>
                    <a:pt x="174028" y="180786"/>
                  </a:lnTo>
                  <a:lnTo>
                    <a:pt x="174028" y="172996"/>
                  </a:lnTo>
                  <a:close/>
                  <a:moveTo>
                    <a:pt x="189927" y="172996"/>
                  </a:moveTo>
                  <a:lnTo>
                    <a:pt x="189927" y="180786"/>
                  </a:lnTo>
                  <a:lnTo>
                    <a:pt x="182195" y="180786"/>
                  </a:lnTo>
                  <a:lnTo>
                    <a:pt x="182195" y="172996"/>
                  </a:lnTo>
                  <a:close/>
                  <a:moveTo>
                    <a:pt x="198095" y="172996"/>
                  </a:moveTo>
                  <a:lnTo>
                    <a:pt x="198095" y="180786"/>
                  </a:lnTo>
                  <a:lnTo>
                    <a:pt x="190351" y="180786"/>
                  </a:lnTo>
                  <a:lnTo>
                    <a:pt x="190351" y="172996"/>
                  </a:lnTo>
                  <a:close/>
                  <a:moveTo>
                    <a:pt x="206251" y="172996"/>
                  </a:moveTo>
                  <a:lnTo>
                    <a:pt x="206251" y="180786"/>
                  </a:lnTo>
                  <a:lnTo>
                    <a:pt x="198519" y="180786"/>
                  </a:lnTo>
                  <a:lnTo>
                    <a:pt x="198519" y="172996"/>
                  </a:lnTo>
                  <a:close/>
                  <a:moveTo>
                    <a:pt x="214419" y="172996"/>
                  </a:moveTo>
                  <a:lnTo>
                    <a:pt x="214419" y="180786"/>
                  </a:lnTo>
                  <a:lnTo>
                    <a:pt x="206675" y="180786"/>
                  </a:lnTo>
                  <a:lnTo>
                    <a:pt x="206675" y="172996"/>
                  </a:lnTo>
                  <a:close/>
                  <a:moveTo>
                    <a:pt x="222575" y="172996"/>
                  </a:moveTo>
                  <a:lnTo>
                    <a:pt x="222575" y="180786"/>
                  </a:lnTo>
                  <a:lnTo>
                    <a:pt x="214842" y="180786"/>
                  </a:lnTo>
                  <a:lnTo>
                    <a:pt x="214842" y="172996"/>
                  </a:lnTo>
                  <a:close/>
                  <a:moveTo>
                    <a:pt x="230742" y="172996"/>
                  </a:moveTo>
                  <a:lnTo>
                    <a:pt x="230742" y="180786"/>
                  </a:lnTo>
                  <a:lnTo>
                    <a:pt x="222999" y="180786"/>
                  </a:lnTo>
                  <a:lnTo>
                    <a:pt x="222999" y="172996"/>
                  </a:lnTo>
                  <a:close/>
                  <a:moveTo>
                    <a:pt x="238898" y="172996"/>
                  </a:moveTo>
                  <a:lnTo>
                    <a:pt x="238898" y="180786"/>
                  </a:lnTo>
                  <a:lnTo>
                    <a:pt x="231166" y="180786"/>
                  </a:lnTo>
                  <a:lnTo>
                    <a:pt x="231166" y="172996"/>
                  </a:lnTo>
                  <a:close/>
                  <a:moveTo>
                    <a:pt x="247066" y="172996"/>
                  </a:moveTo>
                  <a:lnTo>
                    <a:pt x="247066" y="180786"/>
                  </a:lnTo>
                  <a:lnTo>
                    <a:pt x="239322" y="180786"/>
                  </a:lnTo>
                  <a:lnTo>
                    <a:pt x="239322" y="172996"/>
                  </a:lnTo>
                  <a:close/>
                  <a:moveTo>
                    <a:pt x="255222" y="172996"/>
                  </a:moveTo>
                  <a:lnTo>
                    <a:pt x="255222" y="180786"/>
                  </a:lnTo>
                  <a:lnTo>
                    <a:pt x="247490" y="180786"/>
                  </a:lnTo>
                  <a:lnTo>
                    <a:pt x="247490" y="172996"/>
                  </a:lnTo>
                  <a:close/>
                  <a:moveTo>
                    <a:pt x="263390" y="172996"/>
                  </a:moveTo>
                  <a:lnTo>
                    <a:pt x="263390" y="180786"/>
                  </a:lnTo>
                  <a:lnTo>
                    <a:pt x="255646" y="180786"/>
                  </a:lnTo>
                  <a:lnTo>
                    <a:pt x="255646" y="172996"/>
                  </a:lnTo>
                  <a:close/>
                  <a:moveTo>
                    <a:pt x="271546" y="172996"/>
                  </a:moveTo>
                  <a:lnTo>
                    <a:pt x="271546" y="180786"/>
                  </a:lnTo>
                  <a:lnTo>
                    <a:pt x="263813" y="180786"/>
                  </a:lnTo>
                  <a:lnTo>
                    <a:pt x="263813" y="172996"/>
                  </a:lnTo>
                  <a:close/>
                  <a:moveTo>
                    <a:pt x="11238" y="181198"/>
                  </a:moveTo>
                  <a:lnTo>
                    <a:pt x="11238" y="188988"/>
                  </a:lnTo>
                  <a:lnTo>
                    <a:pt x="3494" y="188988"/>
                  </a:lnTo>
                  <a:lnTo>
                    <a:pt x="3494" y="181198"/>
                  </a:lnTo>
                  <a:close/>
                  <a:moveTo>
                    <a:pt x="19394" y="181198"/>
                  </a:moveTo>
                  <a:lnTo>
                    <a:pt x="19394" y="188988"/>
                  </a:lnTo>
                  <a:lnTo>
                    <a:pt x="11662" y="188988"/>
                  </a:lnTo>
                  <a:lnTo>
                    <a:pt x="11662" y="181198"/>
                  </a:lnTo>
                  <a:close/>
                  <a:moveTo>
                    <a:pt x="27561" y="181198"/>
                  </a:moveTo>
                  <a:lnTo>
                    <a:pt x="27561" y="188988"/>
                  </a:lnTo>
                  <a:lnTo>
                    <a:pt x="19818" y="188988"/>
                  </a:lnTo>
                  <a:lnTo>
                    <a:pt x="19818" y="181198"/>
                  </a:lnTo>
                  <a:close/>
                  <a:moveTo>
                    <a:pt x="35328" y="181198"/>
                  </a:moveTo>
                  <a:lnTo>
                    <a:pt x="35328" y="188988"/>
                  </a:lnTo>
                  <a:lnTo>
                    <a:pt x="27985" y="188988"/>
                  </a:lnTo>
                  <a:lnTo>
                    <a:pt x="27985" y="181198"/>
                  </a:lnTo>
                  <a:close/>
                  <a:moveTo>
                    <a:pt x="43496" y="181198"/>
                  </a:moveTo>
                  <a:lnTo>
                    <a:pt x="43496" y="188988"/>
                  </a:lnTo>
                  <a:lnTo>
                    <a:pt x="35752" y="188988"/>
                  </a:lnTo>
                  <a:lnTo>
                    <a:pt x="35752" y="181198"/>
                  </a:lnTo>
                  <a:close/>
                  <a:moveTo>
                    <a:pt x="51652" y="181198"/>
                  </a:moveTo>
                  <a:lnTo>
                    <a:pt x="51652" y="188988"/>
                  </a:lnTo>
                  <a:lnTo>
                    <a:pt x="43919" y="188988"/>
                  </a:lnTo>
                  <a:lnTo>
                    <a:pt x="43919" y="181198"/>
                  </a:lnTo>
                  <a:close/>
                  <a:moveTo>
                    <a:pt x="59819" y="181198"/>
                  </a:moveTo>
                  <a:lnTo>
                    <a:pt x="59819" y="188988"/>
                  </a:lnTo>
                  <a:lnTo>
                    <a:pt x="52075" y="188988"/>
                  </a:lnTo>
                  <a:lnTo>
                    <a:pt x="52075" y="181198"/>
                  </a:lnTo>
                  <a:close/>
                  <a:moveTo>
                    <a:pt x="67975" y="181198"/>
                  </a:moveTo>
                  <a:lnTo>
                    <a:pt x="67975" y="188988"/>
                  </a:lnTo>
                  <a:lnTo>
                    <a:pt x="60243" y="188988"/>
                  </a:lnTo>
                  <a:lnTo>
                    <a:pt x="60243" y="181198"/>
                  </a:lnTo>
                  <a:close/>
                  <a:moveTo>
                    <a:pt x="76441" y="181198"/>
                  </a:moveTo>
                  <a:lnTo>
                    <a:pt x="76441" y="188988"/>
                  </a:lnTo>
                  <a:lnTo>
                    <a:pt x="68399" y="188988"/>
                  </a:lnTo>
                  <a:lnTo>
                    <a:pt x="68399" y="181198"/>
                  </a:lnTo>
                  <a:close/>
                  <a:moveTo>
                    <a:pt x="84608" y="181198"/>
                  </a:moveTo>
                  <a:lnTo>
                    <a:pt x="84608" y="188988"/>
                  </a:lnTo>
                  <a:lnTo>
                    <a:pt x="76865" y="188988"/>
                  </a:lnTo>
                  <a:lnTo>
                    <a:pt x="76865" y="181198"/>
                  </a:lnTo>
                  <a:close/>
                  <a:moveTo>
                    <a:pt x="92776" y="181198"/>
                  </a:moveTo>
                  <a:lnTo>
                    <a:pt x="92776" y="188988"/>
                  </a:lnTo>
                  <a:lnTo>
                    <a:pt x="85032" y="188988"/>
                  </a:lnTo>
                  <a:lnTo>
                    <a:pt x="85032" y="181198"/>
                  </a:lnTo>
                  <a:close/>
                  <a:moveTo>
                    <a:pt x="100932" y="181198"/>
                  </a:moveTo>
                  <a:lnTo>
                    <a:pt x="100932" y="188988"/>
                  </a:lnTo>
                  <a:lnTo>
                    <a:pt x="93188" y="188988"/>
                  </a:lnTo>
                  <a:lnTo>
                    <a:pt x="93188" y="181198"/>
                  </a:lnTo>
                  <a:close/>
                  <a:moveTo>
                    <a:pt x="109099" y="181198"/>
                  </a:moveTo>
                  <a:lnTo>
                    <a:pt x="109099" y="188988"/>
                  </a:lnTo>
                  <a:lnTo>
                    <a:pt x="101356" y="188988"/>
                  </a:lnTo>
                  <a:lnTo>
                    <a:pt x="101356" y="181198"/>
                  </a:lnTo>
                  <a:close/>
                  <a:moveTo>
                    <a:pt x="116866" y="181198"/>
                  </a:moveTo>
                  <a:lnTo>
                    <a:pt x="116866" y="188988"/>
                  </a:lnTo>
                  <a:lnTo>
                    <a:pt x="109512" y="188988"/>
                  </a:lnTo>
                  <a:lnTo>
                    <a:pt x="109512" y="181198"/>
                  </a:lnTo>
                  <a:close/>
                  <a:moveTo>
                    <a:pt x="125022" y="181198"/>
                  </a:moveTo>
                  <a:lnTo>
                    <a:pt x="125022" y="188988"/>
                  </a:lnTo>
                  <a:lnTo>
                    <a:pt x="117290" y="188988"/>
                  </a:lnTo>
                  <a:lnTo>
                    <a:pt x="117290" y="181198"/>
                  </a:lnTo>
                  <a:close/>
                  <a:moveTo>
                    <a:pt x="133190" y="181198"/>
                  </a:moveTo>
                  <a:lnTo>
                    <a:pt x="133190" y="188988"/>
                  </a:lnTo>
                  <a:lnTo>
                    <a:pt x="125446" y="188988"/>
                  </a:lnTo>
                  <a:lnTo>
                    <a:pt x="125446" y="181198"/>
                  </a:lnTo>
                  <a:close/>
                  <a:moveTo>
                    <a:pt x="141346" y="181198"/>
                  </a:moveTo>
                  <a:lnTo>
                    <a:pt x="141346" y="188988"/>
                  </a:lnTo>
                  <a:lnTo>
                    <a:pt x="133614" y="188988"/>
                  </a:lnTo>
                  <a:lnTo>
                    <a:pt x="133614" y="181198"/>
                  </a:lnTo>
                  <a:close/>
                  <a:moveTo>
                    <a:pt x="149513" y="181198"/>
                  </a:moveTo>
                  <a:lnTo>
                    <a:pt x="149513" y="188988"/>
                  </a:lnTo>
                  <a:lnTo>
                    <a:pt x="141770" y="188988"/>
                  </a:lnTo>
                  <a:lnTo>
                    <a:pt x="141770" y="181198"/>
                  </a:lnTo>
                  <a:close/>
                  <a:moveTo>
                    <a:pt x="157280" y="181198"/>
                  </a:moveTo>
                  <a:lnTo>
                    <a:pt x="157280" y="188988"/>
                  </a:lnTo>
                  <a:lnTo>
                    <a:pt x="149937" y="188988"/>
                  </a:lnTo>
                  <a:lnTo>
                    <a:pt x="149937" y="181198"/>
                  </a:lnTo>
                  <a:close/>
                  <a:moveTo>
                    <a:pt x="165448" y="181198"/>
                  </a:moveTo>
                  <a:lnTo>
                    <a:pt x="165448" y="188988"/>
                  </a:lnTo>
                  <a:lnTo>
                    <a:pt x="157704" y="188988"/>
                  </a:lnTo>
                  <a:lnTo>
                    <a:pt x="157704" y="181198"/>
                  </a:lnTo>
                  <a:close/>
                  <a:moveTo>
                    <a:pt x="173604" y="181198"/>
                  </a:moveTo>
                  <a:lnTo>
                    <a:pt x="173604" y="188988"/>
                  </a:lnTo>
                  <a:lnTo>
                    <a:pt x="165871" y="188988"/>
                  </a:lnTo>
                  <a:lnTo>
                    <a:pt x="165871" y="181198"/>
                  </a:lnTo>
                  <a:close/>
                  <a:moveTo>
                    <a:pt x="181771" y="181198"/>
                  </a:moveTo>
                  <a:lnTo>
                    <a:pt x="181771" y="188988"/>
                  </a:lnTo>
                  <a:lnTo>
                    <a:pt x="174028" y="188988"/>
                  </a:lnTo>
                  <a:lnTo>
                    <a:pt x="174028" y="181198"/>
                  </a:lnTo>
                  <a:close/>
                  <a:moveTo>
                    <a:pt x="189927" y="181198"/>
                  </a:moveTo>
                  <a:lnTo>
                    <a:pt x="189927" y="188988"/>
                  </a:lnTo>
                  <a:lnTo>
                    <a:pt x="182195" y="188988"/>
                  </a:lnTo>
                  <a:lnTo>
                    <a:pt x="182195" y="181198"/>
                  </a:lnTo>
                  <a:close/>
                  <a:moveTo>
                    <a:pt x="198095" y="181198"/>
                  </a:moveTo>
                  <a:lnTo>
                    <a:pt x="198095" y="188988"/>
                  </a:lnTo>
                  <a:lnTo>
                    <a:pt x="190351" y="188988"/>
                  </a:lnTo>
                  <a:lnTo>
                    <a:pt x="190351" y="181198"/>
                  </a:lnTo>
                  <a:close/>
                  <a:moveTo>
                    <a:pt x="206251" y="181198"/>
                  </a:moveTo>
                  <a:lnTo>
                    <a:pt x="206251" y="188988"/>
                  </a:lnTo>
                  <a:lnTo>
                    <a:pt x="198519" y="188988"/>
                  </a:lnTo>
                  <a:lnTo>
                    <a:pt x="198519" y="181198"/>
                  </a:lnTo>
                  <a:close/>
                  <a:moveTo>
                    <a:pt x="214419" y="181198"/>
                  </a:moveTo>
                  <a:lnTo>
                    <a:pt x="214419" y="188988"/>
                  </a:lnTo>
                  <a:lnTo>
                    <a:pt x="206675" y="188988"/>
                  </a:lnTo>
                  <a:lnTo>
                    <a:pt x="206675" y="181198"/>
                  </a:lnTo>
                  <a:close/>
                  <a:moveTo>
                    <a:pt x="222575" y="181198"/>
                  </a:moveTo>
                  <a:lnTo>
                    <a:pt x="222575" y="188988"/>
                  </a:lnTo>
                  <a:lnTo>
                    <a:pt x="214842" y="188988"/>
                  </a:lnTo>
                  <a:lnTo>
                    <a:pt x="214842" y="181198"/>
                  </a:lnTo>
                  <a:close/>
                  <a:moveTo>
                    <a:pt x="230742" y="181198"/>
                  </a:moveTo>
                  <a:lnTo>
                    <a:pt x="230742" y="188988"/>
                  </a:lnTo>
                  <a:lnTo>
                    <a:pt x="222999" y="188988"/>
                  </a:lnTo>
                  <a:lnTo>
                    <a:pt x="222999" y="181198"/>
                  </a:lnTo>
                  <a:close/>
                  <a:moveTo>
                    <a:pt x="238898" y="181198"/>
                  </a:moveTo>
                  <a:lnTo>
                    <a:pt x="238898" y="188988"/>
                  </a:lnTo>
                  <a:lnTo>
                    <a:pt x="231166" y="188988"/>
                  </a:lnTo>
                  <a:lnTo>
                    <a:pt x="231166" y="181198"/>
                  </a:lnTo>
                  <a:close/>
                  <a:moveTo>
                    <a:pt x="247066" y="181198"/>
                  </a:moveTo>
                  <a:lnTo>
                    <a:pt x="247066" y="188988"/>
                  </a:lnTo>
                  <a:lnTo>
                    <a:pt x="239322" y="188988"/>
                  </a:lnTo>
                  <a:lnTo>
                    <a:pt x="239322" y="181198"/>
                  </a:lnTo>
                  <a:close/>
                  <a:moveTo>
                    <a:pt x="255222" y="181198"/>
                  </a:moveTo>
                  <a:lnTo>
                    <a:pt x="255222" y="188988"/>
                  </a:lnTo>
                  <a:lnTo>
                    <a:pt x="247490" y="188988"/>
                  </a:lnTo>
                  <a:lnTo>
                    <a:pt x="247490" y="181198"/>
                  </a:lnTo>
                  <a:close/>
                  <a:moveTo>
                    <a:pt x="263390" y="181198"/>
                  </a:moveTo>
                  <a:lnTo>
                    <a:pt x="263390" y="188988"/>
                  </a:lnTo>
                  <a:lnTo>
                    <a:pt x="255646" y="188988"/>
                  </a:lnTo>
                  <a:lnTo>
                    <a:pt x="255646" y="181198"/>
                  </a:lnTo>
                  <a:close/>
                  <a:moveTo>
                    <a:pt x="271546" y="181198"/>
                  </a:moveTo>
                  <a:lnTo>
                    <a:pt x="271546" y="188988"/>
                  </a:lnTo>
                  <a:lnTo>
                    <a:pt x="263813" y="188988"/>
                  </a:lnTo>
                  <a:lnTo>
                    <a:pt x="263813" y="181198"/>
                  </a:lnTo>
                  <a:close/>
                  <a:moveTo>
                    <a:pt x="3082" y="0"/>
                  </a:moveTo>
                  <a:lnTo>
                    <a:pt x="3082" y="11"/>
                  </a:lnTo>
                  <a:lnTo>
                    <a:pt x="0" y="11"/>
                  </a:lnTo>
                  <a:lnTo>
                    <a:pt x="0" y="424"/>
                  </a:lnTo>
                  <a:lnTo>
                    <a:pt x="3082" y="424"/>
                  </a:lnTo>
                  <a:lnTo>
                    <a:pt x="3082" y="8213"/>
                  </a:lnTo>
                  <a:lnTo>
                    <a:pt x="0" y="8213"/>
                  </a:lnTo>
                  <a:lnTo>
                    <a:pt x="0" y="8626"/>
                  </a:lnTo>
                  <a:lnTo>
                    <a:pt x="3082" y="8626"/>
                  </a:lnTo>
                  <a:lnTo>
                    <a:pt x="3082" y="16427"/>
                  </a:lnTo>
                  <a:lnTo>
                    <a:pt x="0" y="16427"/>
                  </a:lnTo>
                  <a:lnTo>
                    <a:pt x="0" y="16828"/>
                  </a:lnTo>
                  <a:lnTo>
                    <a:pt x="3082" y="16828"/>
                  </a:lnTo>
                  <a:lnTo>
                    <a:pt x="3082" y="24629"/>
                  </a:lnTo>
                  <a:lnTo>
                    <a:pt x="0" y="24629"/>
                  </a:lnTo>
                  <a:lnTo>
                    <a:pt x="0" y="25041"/>
                  </a:lnTo>
                  <a:lnTo>
                    <a:pt x="3082" y="25041"/>
                  </a:lnTo>
                  <a:lnTo>
                    <a:pt x="3082" y="32831"/>
                  </a:lnTo>
                  <a:lnTo>
                    <a:pt x="0" y="32831"/>
                  </a:lnTo>
                  <a:lnTo>
                    <a:pt x="0" y="33243"/>
                  </a:lnTo>
                  <a:lnTo>
                    <a:pt x="3082" y="33243"/>
                  </a:lnTo>
                  <a:lnTo>
                    <a:pt x="3082" y="41044"/>
                  </a:lnTo>
                  <a:lnTo>
                    <a:pt x="0" y="41044"/>
                  </a:lnTo>
                  <a:lnTo>
                    <a:pt x="0" y="41456"/>
                  </a:lnTo>
                  <a:lnTo>
                    <a:pt x="3082" y="41456"/>
                  </a:lnTo>
                  <a:lnTo>
                    <a:pt x="3082" y="49246"/>
                  </a:lnTo>
                  <a:lnTo>
                    <a:pt x="0" y="49246"/>
                  </a:lnTo>
                  <a:lnTo>
                    <a:pt x="0" y="49658"/>
                  </a:lnTo>
                  <a:lnTo>
                    <a:pt x="3082" y="49658"/>
                  </a:lnTo>
                  <a:lnTo>
                    <a:pt x="3082" y="57448"/>
                  </a:lnTo>
                  <a:lnTo>
                    <a:pt x="0" y="57448"/>
                  </a:lnTo>
                  <a:lnTo>
                    <a:pt x="0" y="57860"/>
                  </a:lnTo>
                  <a:lnTo>
                    <a:pt x="3082" y="57860"/>
                  </a:lnTo>
                  <a:lnTo>
                    <a:pt x="3082" y="65661"/>
                  </a:lnTo>
                  <a:lnTo>
                    <a:pt x="0" y="65661"/>
                  </a:lnTo>
                  <a:lnTo>
                    <a:pt x="0" y="66074"/>
                  </a:lnTo>
                  <a:lnTo>
                    <a:pt x="3082" y="66074"/>
                  </a:lnTo>
                  <a:lnTo>
                    <a:pt x="3082" y="73863"/>
                  </a:lnTo>
                  <a:lnTo>
                    <a:pt x="0" y="73863"/>
                  </a:lnTo>
                  <a:lnTo>
                    <a:pt x="0" y="74275"/>
                  </a:lnTo>
                  <a:lnTo>
                    <a:pt x="3082" y="74275"/>
                  </a:lnTo>
                  <a:lnTo>
                    <a:pt x="3082" y="82076"/>
                  </a:lnTo>
                  <a:lnTo>
                    <a:pt x="0" y="82076"/>
                  </a:lnTo>
                  <a:lnTo>
                    <a:pt x="0" y="82477"/>
                  </a:lnTo>
                  <a:lnTo>
                    <a:pt x="3082" y="82477"/>
                  </a:lnTo>
                  <a:lnTo>
                    <a:pt x="3082" y="90278"/>
                  </a:lnTo>
                  <a:lnTo>
                    <a:pt x="0" y="90278"/>
                  </a:lnTo>
                  <a:lnTo>
                    <a:pt x="0" y="90691"/>
                  </a:lnTo>
                  <a:lnTo>
                    <a:pt x="3082" y="90691"/>
                  </a:lnTo>
                  <a:lnTo>
                    <a:pt x="3082" y="98480"/>
                  </a:lnTo>
                  <a:lnTo>
                    <a:pt x="0" y="98480"/>
                  </a:lnTo>
                  <a:lnTo>
                    <a:pt x="0" y="98893"/>
                  </a:lnTo>
                  <a:lnTo>
                    <a:pt x="3082" y="98893"/>
                  </a:lnTo>
                  <a:lnTo>
                    <a:pt x="3082" y="106694"/>
                  </a:lnTo>
                  <a:lnTo>
                    <a:pt x="0" y="106694"/>
                  </a:lnTo>
                  <a:lnTo>
                    <a:pt x="0" y="107095"/>
                  </a:lnTo>
                  <a:lnTo>
                    <a:pt x="3082" y="107095"/>
                  </a:lnTo>
                  <a:lnTo>
                    <a:pt x="3082" y="114895"/>
                  </a:lnTo>
                  <a:lnTo>
                    <a:pt x="0" y="114895"/>
                  </a:lnTo>
                  <a:lnTo>
                    <a:pt x="0" y="115308"/>
                  </a:lnTo>
                  <a:lnTo>
                    <a:pt x="3082" y="115308"/>
                  </a:lnTo>
                  <a:lnTo>
                    <a:pt x="3082" y="123097"/>
                  </a:lnTo>
                  <a:lnTo>
                    <a:pt x="0" y="123097"/>
                  </a:lnTo>
                  <a:lnTo>
                    <a:pt x="0" y="123510"/>
                  </a:lnTo>
                  <a:lnTo>
                    <a:pt x="3082" y="123510"/>
                  </a:lnTo>
                  <a:lnTo>
                    <a:pt x="3082" y="131551"/>
                  </a:lnTo>
                  <a:lnTo>
                    <a:pt x="0" y="131551"/>
                  </a:lnTo>
                  <a:lnTo>
                    <a:pt x="0" y="131964"/>
                  </a:lnTo>
                  <a:lnTo>
                    <a:pt x="3082" y="131964"/>
                  </a:lnTo>
                  <a:lnTo>
                    <a:pt x="3082" y="139765"/>
                  </a:lnTo>
                  <a:lnTo>
                    <a:pt x="0" y="139765"/>
                  </a:lnTo>
                  <a:lnTo>
                    <a:pt x="0" y="140166"/>
                  </a:lnTo>
                  <a:lnTo>
                    <a:pt x="3082" y="140166"/>
                  </a:lnTo>
                  <a:lnTo>
                    <a:pt x="3082" y="147967"/>
                  </a:lnTo>
                  <a:lnTo>
                    <a:pt x="0" y="147967"/>
                  </a:lnTo>
                  <a:lnTo>
                    <a:pt x="0" y="148379"/>
                  </a:lnTo>
                  <a:lnTo>
                    <a:pt x="3082" y="148379"/>
                  </a:lnTo>
                  <a:lnTo>
                    <a:pt x="3082" y="156169"/>
                  </a:lnTo>
                  <a:lnTo>
                    <a:pt x="0" y="156169"/>
                  </a:lnTo>
                  <a:lnTo>
                    <a:pt x="0" y="156581"/>
                  </a:lnTo>
                  <a:lnTo>
                    <a:pt x="3082" y="156581"/>
                  </a:lnTo>
                  <a:lnTo>
                    <a:pt x="3082" y="164382"/>
                  </a:lnTo>
                  <a:lnTo>
                    <a:pt x="0" y="164382"/>
                  </a:lnTo>
                  <a:lnTo>
                    <a:pt x="0" y="164794"/>
                  </a:lnTo>
                  <a:lnTo>
                    <a:pt x="3082" y="164794"/>
                  </a:lnTo>
                  <a:lnTo>
                    <a:pt x="3082" y="172584"/>
                  </a:lnTo>
                  <a:lnTo>
                    <a:pt x="0" y="172584"/>
                  </a:lnTo>
                  <a:lnTo>
                    <a:pt x="0" y="172996"/>
                  </a:lnTo>
                  <a:lnTo>
                    <a:pt x="3082" y="172996"/>
                  </a:lnTo>
                  <a:lnTo>
                    <a:pt x="3082" y="180786"/>
                  </a:lnTo>
                  <a:lnTo>
                    <a:pt x="0" y="180786"/>
                  </a:lnTo>
                  <a:lnTo>
                    <a:pt x="0" y="181198"/>
                  </a:lnTo>
                  <a:lnTo>
                    <a:pt x="3082" y="181198"/>
                  </a:lnTo>
                  <a:lnTo>
                    <a:pt x="3082" y="188999"/>
                  </a:lnTo>
                  <a:lnTo>
                    <a:pt x="0" y="188999"/>
                  </a:lnTo>
                  <a:lnTo>
                    <a:pt x="0" y="189411"/>
                  </a:lnTo>
                  <a:lnTo>
                    <a:pt x="275085" y="189411"/>
                  </a:lnTo>
                  <a:lnTo>
                    <a:pt x="275085" y="188999"/>
                  </a:lnTo>
                  <a:lnTo>
                    <a:pt x="272004" y="188999"/>
                  </a:lnTo>
                  <a:lnTo>
                    <a:pt x="272004" y="181198"/>
                  </a:lnTo>
                  <a:lnTo>
                    <a:pt x="275085" y="181198"/>
                  </a:lnTo>
                  <a:lnTo>
                    <a:pt x="275085" y="180786"/>
                  </a:lnTo>
                  <a:lnTo>
                    <a:pt x="272004" y="180786"/>
                  </a:lnTo>
                  <a:lnTo>
                    <a:pt x="272004" y="172996"/>
                  </a:lnTo>
                  <a:lnTo>
                    <a:pt x="275085" y="172996"/>
                  </a:lnTo>
                  <a:lnTo>
                    <a:pt x="275085" y="172584"/>
                  </a:lnTo>
                  <a:lnTo>
                    <a:pt x="272004" y="172584"/>
                  </a:lnTo>
                  <a:lnTo>
                    <a:pt x="272004" y="164794"/>
                  </a:lnTo>
                  <a:lnTo>
                    <a:pt x="275085" y="164794"/>
                  </a:lnTo>
                  <a:lnTo>
                    <a:pt x="275085" y="164382"/>
                  </a:lnTo>
                  <a:lnTo>
                    <a:pt x="272004" y="164382"/>
                  </a:lnTo>
                  <a:lnTo>
                    <a:pt x="272004" y="156581"/>
                  </a:lnTo>
                  <a:lnTo>
                    <a:pt x="275085" y="156581"/>
                  </a:lnTo>
                  <a:lnTo>
                    <a:pt x="275085" y="156169"/>
                  </a:lnTo>
                  <a:lnTo>
                    <a:pt x="272004" y="156169"/>
                  </a:lnTo>
                  <a:lnTo>
                    <a:pt x="272004" y="148379"/>
                  </a:lnTo>
                  <a:lnTo>
                    <a:pt x="275085" y="148379"/>
                  </a:lnTo>
                  <a:lnTo>
                    <a:pt x="275085" y="147967"/>
                  </a:lnTo>
                  <a:lnTo>
                    <a:pt x="272004" y="147967"/>
                  </a:lnTo>
                  <a:lnTo>
                    <a:pt x="272004" y="140166"/>
                  </a:lnTo>
                  <a:lnTo>
                    <a:pt x="275085" y="140166"/>
                  </a:lnTo>
                  <a:lnTo>
                    <a:pt x="275085" y="139765"/>
                  </a:lnTo>
                  <a:lnTo>
                    <a:pt x="272004" y="139765"/>
                  </a:lnTo>
                  <a:lnTo>
                    <a:pt x="272004" y="131964"/>
                  </a:lnTo>
                  <a:lnTo>
                    <a:pt x="275085" y="131964"/>
                  </a:lnTo>
                  <a:lnTo>
                    <a:pt x="275085" y="131551"/>
                  </a:lnTo>
                  <a:lnTo>
                    <a:pt x="272004" y="131551"/>
                  </a:lnTo>
                  <a:lnTo>
                    <a:pt x="272004" y="123510"/>
                  </a:lnTo>
                  <a:lnTo>
                    <a:pt x="275085" y="123510"/>
                  </a:lnTo>
                  <a:lnTo>
                    <a:pt x="275085" y="123097"/>
                  </a:lnTo>
                  <a:lnTo>
                    <a:pt x="272004" y="123097"/>
                  </a:lnTo>
                  <a:lnTo>
                    <a:pt x="272004" y="115308"/>
                  </a:lnTo>
                  <a:lnTo>
                    <a:pt x="275085" y="115308"/>
                  </a:lnTo>
                  <a:lnTo>
                    <a:pt x="275085" y="114895"/>
                  </a:lnTo>
                  <a:lnTo>
                    <a:pt x="272004" y="114895"/>
                  </a:lnTo>
                  <a:lnTo>
                    <a:pt x="272004" y="107095"/>
                  </a:lnTo>
                  <a:lnTo>
                    <a:pt x="275085" y="107095"/>
                  </a:lnTo>
                  <a:lnTo>
                    <a:pt x="275085" y="106694"/>
                  </a:lnTo>
                  <a:lnTo>
                    <a:pt x="272004" y="106694"/>
                  </a:lnTo>
                  <a:lnTo>
                    <a:pt x="272004" y="98893"/>
                  </a:lnTo>
                  <a:lnTo>
                    <a:pt x="275085" y="98893"/>
                  </a:lnTo>
                  <a:lnTo>
                    <a:pt x="275085" y="98480"/>
                  </a:lnTo>
                  <a:lnTo>
                    <a:pt x="272004" y="98480"/>
                  </a:lnTo>
                  <a:lnTo>
                    <a:pt x="272004" y="90691"/>
                  </a:lnTo>
                  <a:lnTo>
                    <a:pt x="275085" y="90691"/>
                  </a:lnTo>
                  <a:lnTo>
                    <a:pt x="275085" y="90278"/>
                  </a:lnTo>
                  <a:lnTo>
                    <a:pt x="272004" y="90278"/>
                  </a:lnTo>
                  <a:lnTo>
                    <a:pt x="272004" y="82477"/>
                  </a:lnTo>
                  <a:lnTo>
                    <a:pt x="275085" y="82477"/>
                  </a:lnTo>
                  <a:lnTo>
                    <a:pt x="275085" y="82076"/>
                  </a:lnTo>
                  <a:lnTo>
                    <a:pt x="272004" y="82076"/>
                  </a:lnTo>
                  <a:lnTo>
                    <a:pt x="272004" y="74275"/>
                  </a:lnTo>
                  <a:lnTo>
                    <a:pt x="275085" y="74275"/>
                  </a:lnTo>
                  <a:lnTo>
                    <a:pt x="275085" y="73863"/>
                  </a:lnTo>
                  <a:lnTo>
                    <a:pt x="272004" y="73863"/>
                  </a:lnTo>
                  <a:lnTo>
                    <a:pt x="272004" y="66074"/>
                  </a:lnTo>
                  <a:lnTo>
                    <a:pt x="275085" y="66074"/>
                  </a:lnTo>
                  <a:lnTo>
                    <a:pt x="275085" y="65661"/>
                  </a:lnTo>
                  <a:lnTo>
                    <a:pt x="272004" y="65661"/>
                  </a:lnTo>
                  <a:lnTo>
                    <a:pt x="272004" y="57860"/>
                  </a:lnTo>
                  <a:lnTo>
                    <a:pt x="275085" y="57860"/>
                  </a:lnTo>
                  <a:lnTo>
                    <a:pt x="275085" y="57448"/>
                  </a:lnTo>
                  <a:lnTo>
                    <a:pt x="272004" y="57448"/>
                  </a:lnTo>
                  <a:lnTo>
                    <a:pt x="272004" y="49658"/>
                  </a:lnTo>
                  <a:lnTo>
                    <a:pt x="275085" y="49658"/>
                  </a:lnTo>
                  <a:lnTo>
                    <a:pt x="275085" y="49246"/>
                  </a:lnTo>
                  <a:lnTo>
                    <a:pt x="272004" y="49246"/>
                  </a:lnTo>
                  <a:lnTo>
                    <a:pt x="272004" y="41456"/>
                  </a:lnTo>
                  <a:lnTo>
                    <a:pt x="275085" y="41456"/>
                  </a:lnTo>
                  <a:lnTo>
                    <a:pt x="275085" y="41044"/>
                  </a:lnTo>
                  <a:lnTo>
                    <a:pt x="272004" y="41044"/>
                  </a:lnTo>
                  <a:lnTo>
                    <a:pt x="272004" y="33243"/>
                  </a:lnTo>
                  <a:lnTo>
                    <a:pt x="275085" y="33243"/>
                  </a:lnTo>
                  <a:lnTo>
                    <a:pt x="275085" y="32831"/>
                  </a:lnTo>
                  <a:lnTo>
                    <a:pt x="272004" y="32831"/>
                  </a:lnTo>
                  <a:lnTo>
                    <a:pt x="272004" y="25041"/>
                  </a:lnTo>
                  <a:lnTo>
                    <a:pt x="275085" y="25041"/>
                  </a:lnTo>
                  <a:lnTo>
                    <a:pt x="275085" y="24629"/>
                  </a:lnTo>
                  <a:lnTo>
                    <a:pt x="272004" y="24629"/>
                  </a:lnTo>
                  <a:lnTo>
                    <a:pt x="272004" y="16828"/>
                  </a:lnTo>
                  <a:lnTo>
                    <a:pt x="275085" y="16828"/>
                  </a:lnTo>
                  <a:lnTo>
                    <a:pt x="275085" y="16427"/>
                  </a:lnTo>
                  <a:lnTo>
                    <a:pt x="272004" y="16427"/>
                  </a:lnTo>
                  <a:lnTo>
                    <a:pt x="272004" y="8626"/>
                  </a:lnTo>
                  <a:lnTo>
                    <a:pt x="275085" y="8626"/>
                  </a:lnTo>
                  <a:lnTo>
                    <a:pt x="275085" y="8213"/>
                  </a:lnTo>
                  <a:lnTo>
                    <a:pt x="272004" y="8213"/>
                  </a:lnTo>
                  <a:lnTo>
                    <a:pt x="272004" y="424"/>
                  </a:lnTo>
                  <a:lnTo>
                    <a:pt x="275085" y="424"/>
                  </a:lnTo>
                  <a:lnTo>
                    <a:pt x="275085" y="11"/>
                  </a:lnTo>
                  <a:lnTo>
                    <a:pt x="272004" y="11"/>
                  </a:lnTo>
                  <a:lnTo>
                    <a:pt x="272004" y="0"/>
                  </a:lnTo>
                  <a:lnTo>
                    <a:pt x="271546" y="0"/>
                  </a:lnTo>
                  <a:lnTo>
                    <a:pt x="271546" y="11"/>
                  </a:lnTo>
                  <a:lnTo>
                    <a:pt x="263813" y="11"/>
                  </a:lnTo>
                  <a:lnTo>
                    <a:pt x="263813" y="0"/>
                  </a:lnTo>
                  <a:lnTo>
                    <a:pt x="263390" y="0"/>
                  </a:lnTo>
                  <a:lnTo>
                    <a:pt x="263390" y="11"/>
                  </a:lnTo>
                  <a:lnTo>
                    <a:pt x="255646" y="11"/>
                  </a:lnTo>
                  <a:lnTo>
                    <a:pt x="255646" y="0"/>
                  </a:lnTo>
                  <a:lnTo>
                    <a:pt x="255222" y="0"/>
                  </a:lnTo>
                  <a:lnTo>
                    <a:pt x="255222" y="11"/>
                  </a:lnTo>
                  <a:lnTo>
                    <a:pt x="247490" y="11"/>
                  </a:lnTo>
                  <a:lnTo>
                    <a:pt x="247490" y="0"/>
                  </a:lnTo>
                  <a:lnTo>
                    <a:pt x="247066" y="0"/>
                  </a:lnTo>
                  <a:lnTo>
                    <a:pt x="247066" y="11"/>
                  </a:lnTo>
                  <a:lnTo>
                    <a:pt x="239322" y="11"/>
                  </a:lnTo>
                  <a:lnTo>
                    <a:pt x="239322" y="0"/>
                  </a:lnTo>
                  <a:lnTo>
                    <a:pt x="238898" y="0"/>
                  </a:lnTo>
                  <a:lnTo>
                    <a:pt x="238898" y="11"/>
                  </a:lnTo>
                  <a:lnTo>
                    <a:pt x="231166" y="11"/>
                  </a:lnTo>
                  <a:lnTo>
                    <a:pt x="231166" y="0"/>
                  </a:lnTo>
                  <a:lnTo>
                    <a:pt x="230742" y="0"/>
                  </a:lnTo>
                  <a:lnTo>
                    <a:pt x="230742" y="11"/>
                  </a:lnTo>
                  <a:lnTo>
                    <a:pt x="222999" y="11"/>
                  </a:lnTo>
                  <a:lnTo>
                    <a:pt x="222999" y="0"/>
                  </a:lnTo>
                  <a:lnTo>
                    <a:pt x="222575" y="0"/>
                  </a:lnTo>
                  <a:lnTo>
                    <a:pt x="222575" y="11"/>
                  </a:lnTo>
                  <a:lnTo>
                    <a:pt x="214831" y="11"/>
                  </a:lnTo>
                  <a:lnTo>
                    <a:pt x="214831" y="0"/>
                  </a:lnTo>
                  <a:lnTo>
                    <a:pt x="214407" y="0"/>
                  </a:lnTo>
                  <a:lnTo>
                    <a:pt x="214407" y="11"/>
                  </a:lnTo>
                  <a:lnTo>
                    <a:pt x="206675" y="11"/>
                  </a:lnTo>
                  <a:lnTo>
                    <a:pt x="206675" y="0"/>
                  </a:lnTo>
                  <a:lnTo>
                    <a:pt x="206251" y="0"/>
                  </a:lnTo>
                  <a:lnTo>
                    <a:pt x="206251" y="11"/>
                  </a:lnTo>
                  <a:lnTo>
                    <a:pt x="198507" y="11"/>
                  </a:lnTo>
                  <a:lnTo>
                    <a:pt x="198507" y="0"/>
                  </a:lnTo>
                  <a:lnTo>
                    <a:pt x="198083" y="0"/>
                  </a:lnTo>
                  <a:lnTo>
                    <a:pt x="198083" y="11"/>
                  </a:lnTo>
                  <a:lnTo>
                    <a:pt x="190351" y="11"/>
                  </a:lnTo>
                  <a:lnTo>
                    <a:pt x="190351" y="0"/>
                  </a:lnTo>
                  <a:lnTo>
                    <a:pt x="189927" y="0"/>
                  </a:lnTo>
                  <a:lnTo>
                    <a:pt x="189927" y="11"/>
                  </a:lnTo>
                  <a:lnTo>
                    <a:pt x="182184" y="11"/>
                  </a:lnTo>
                  <a:lnTo>
                    <a:pt x="182184" y="0"/>
                  </a:lnTo>
                  <a:lnTo>
                    <a:pt x="181760" y="0"/>
                  </a:lnTo>
                  <a:lnTo>
                    <a:pt x="181760" y="11"/>
                  </a:lnTo>
                  <a:lnTo>
                    <a:pt x="174016" y="11"/>
                  </a:lnTo>
                  <a:lnTo>
                    <a:pt x="174016" y="0"/>
                  </a:lnTo>
                  <a:lnTo>
                    <a:pt x="173592" y="0"/>
                  </a:lnTo>
                  <a:lnTo>
                    <a:pt x="173592" y="11"/>
                  </a:lnTo>
                  <a:lnTo>
                    <a:pt x="165860" y="11"/>
                  </a:lnTo>
                  <a:lnTo>
                    <a:pt x="165860" y="0"/>
                  </a:lnTo>
                  <a:lnTo>
                    <a:pt x="165436" y="0"/>
                  </a:lnTo>
                  <a:lnTo>
                    <a:pt x="165436" y="11"/>
                  </a:lnTo>
                  <a:lnTo>
                    <a:pt x="157692" y="11"/>
                  </a:lnTo>
                  <a:lnTo>
                    <a:pt x="157692" y="0"/>
                  </a:lnTo>
                  <a:lnTo>
                    <a:pt x="157269" y="0"/>
                  </a:lnTo>
                  <a:lnTo>
                    <a:pt x="157269" y="11"/>
                  </a:lnTo>
                  <a:lnTo>
                    <a:pt x="149926" y="11"/>
                  </a:lnTo>
                  <a:lnTo>
                    <a:pt x="149926" y="0"/>
                  </a:lnTo>
                  <a:lnTo>
                    <a:pt x="149502" y="0"/>
                  </a:lnTo>
                  <a:lnTo>
                    <a:pt x="149502" y="11"/>
                  </a:lnTo>
                  <a:lnTo>
                    <a:pt x="141758" y="11"/>
                  </a:lnTo>
                  <a:lnTo>
                    <a:pt x="141758" y="0"/>
                  </a:lnTo>
                  <a:lnTo>
                    <a:pt x="141334" y="0"/>
                  </a:lnTo>
                  <a:lnTo>
                    <a:pt x="141334" y="11"/>
                  </a:lnTo>
                  <a:lnTo>
                    <a:pt x="133602" y="11"/>
                  </a:lnTo>
                  <a:lnTo>
                    <a:pt x="133602" y="0"/>
                  </a:lnTo>
                  <a:lnTo>
                    <a:pt x="133178" y="0"/>
                  </a:lnTo>
                  <a:lnTo>
                    <a:pt x="133178" y="11"/>
                  </a:lnTo>
                  <a:lnTo>
                    <a:pt x="125435" y="11"/>
                  </a:lnTo>
                  <a:lnTo>
                    <a:pt x="125435" y="0"/>
                  </a:lnTo>
                  <a:lnTo>
                    <a:pt x="125011" y="0"/>
                  </a:lnTo>
                  <a:lnTo>
                    <a:pt x="125011" y="11"/>
                  </a:lnTo>
                  <a:lnTo>
                    <a:pt x="117267" y="11"/>
                  </a:lnTo>
                  <a:lnTo>
                    <a:pt x="117267" y="0"/>
                  </a:lnTo>
                  <a:lnTo>
                    <a:pt x="116843" y="0"/>
                  </a:lnTo>
                  <a:lnTo>
                    <a:pt x="116843" y="11"/>
                  </a:lnTo>
                  <a:lnTo>
                    <a:pt x="109500" y="11"/>
                  </a:lnTo>
                  <a:lnTo>
                    <a:pt x="109500" y="0"/>
                  </a:lnTo>
                  <a:lnTo>
                    <a:pt x="109077" y="0"/>
                  </a:lnTo>
                  <a:lnTo>
                    <a:pt x="109077" y="11"/>
                  </a:lnTo>
                  <a:lnTo>
                    <a:pt x="101333" y="11"/>
                  </a:lnTo>
                  <a:lnTo>
                    <a:pt x="101333" y="0"/>
                  </a:lnTo>
                  <a:lnTo>
                    <a:pt x="100909" y="0"/>
                  </a:lnTo>
                  <a:lnTo>
                    <a:pt x="100909" y="11"/>
                  </a:lnTo>
                  <a:lnTo>
                    <a:pt x="93177" y="11"/>
                  </a:lnTo>
                  <a:lnTo>
                    <a:pt x="93177" y="0"/>
                  </a:lnTo>
                  <a:lnTo>
                    <a:pt x="92753" y="0"/>
                  </a:lnTo>
                  <a:lnTo>
                    <a:pt x="92753" y="11"/>
                  </a:lnTo>
                  <a:lnTo>
                    <a:pt x="85009" y="11"/>
                  </a:lnTo>
                  <a:lnTo>
                    <a:pt x="85009" y="0"/>
                  </a:lnTo>
                  <a:lnTo>
                    <a:pt x="84585" y="0"/>
                  </a:lnTo>
                  <a:lnTo>
                    <a:pt x="84585" y="11"/>
                  </a:lnTo>
                  <a:lnTo>
                    <a:pt x="76853" y="11"/>
                  </a:lnTo>
                  <a:lnTo>
                    <a:pt x="76853" y="0"/>
                  </a:lnTo>
                  <a:lnTo>
                    <a:pt x="76429" y="0"/>
                  </a:lnTo>
                  <a:lnTo>
                    <a:pt x="76429" y="11"/>
                  </a:lnTo>
                  <a:lnTo>
                    <a:pt x="68376" y="11"/>
                  </a:lnTo>
                  <a:lnTo>
                    <a:pt x="68376" y="0"/>
                  </a:lnTo>
                  <a:lnTo>
                    <a:pt x="67952" y="0"/>
                  </a:lnTo>
                  <a:lnTo>
                    <a:pt x="67952" y="11"/>
                  </a:lnTo>
                  <a:lnTo>
                    <a:pt x="60220" y="11"/>
                  </a:lnTo>
                  <a:lnTo>
                    <a:pt x="60220" y="0"/>
                  </a:lnTo>
                  <a:lnTo>
                    <a:pt x="59796" y="0"/>
                  </a:lnTo>
                  <a:lnTo>
                    <a:pt x="59796" y="11"/>
                  </a:lnTo>
                  <a:lnTo>
                    <a:pt x="52053" y="11"/>
                  </a:lnTo>
                  <a:lnTo>
                    <a:pt x="52053" y="0"/>
                  </a:lnTo>
                  <a:lnTo>
                    <a:pt x="51629" y="0"/>
                  </a:lnTo>
                  <a:lnTo>
                    <a:pt x="51629" y="11"/>
                  </a:lnTo>
                  <a:lnTo>
                    <a:pt x="43896" y="11"/>
                  </a:lnTo>
                  <a:lnTo>
                    <a:pt x="43896" y="0"/>
                  </a:lnTo>
                  <a:lnTo>
                    <a:pt x="43473" y="0"/>
                  </a:lnTo>
                  <a:lnTo>
                    <a:pt x="43473" y="11"/>
                  </a:lnTo>
                  <a:lnTo>
                    <a:pt x="35729" y="11"/>
                  </a:lnTo>
                  <a:lnTo>
                    <a:pt x="35729" y="0"/>
                  </a:lnTo>
                  <a:lnTo>
                    <a:pt x="35305" y="0"/>
                  </a:lnTo>
                  <a:lnTo>
                    <a:pt x="35305" y="11"/>
                  </a:lnTo>
                  <a:lnTo>
                    <a:pt x="27962" y="11"/>
                  </a:lnTo>
                  <a:lnTo>
                    <a:pt x="27962" y="0"/>
                  </a:lnTo>
                  <a:lnTo>
                    <a:pt x="27538" y="0"/>
                  </a:lnTo>
                  <a:lnTo>
                    <a:pt x="27538" y="11"/>
                  </a:lnTo>
                  <a:lnTo>
                    <a:pt x="19795" y="11"/>
                  </a:lnTo>
                  <a:lnTo>
                    <a:pt x="19795" y="0"/>
                  </a:lnTo>
                  <a:lnTo>
                    <a:pt x="19371" y="0"/>
                  </a:lnTo>
                  <a:lnTo>
                    <a:pt x="19371" y="11"/>
                  </a:lnTo>
                  <a:lnTo>
                    <a:pt x="11639" y="11"/>
                  </a:lnTo>
                  <a:lnTo>
                    <a:pt x="11639" y="0"/>
                  </a:lnTo>
                  <a:lnTo>
                    <a:pt x="11215" y="0"/>
                  </a:lnTo>
                  <a:lnTo>
                    <a:pt x="11215" y="11"/>
                  </a:lnTo>
                  <a:lnTo>
                    <a:pt x="3505" y="11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47" name="Google Shape;247;p6"/>
            <p:cNvSpPr/>
            <p:nvPr/>
          </p:nvSpPr>
          <p:spPr>
            <a:xfrm>
              <a:off x="238125" y="490000"/>
              <a:ext cx="10600" cy="4735300"/>
            </a:xfrm>
            <a:custGeom>
              <a:avLst/>
              <a:gdLst/>
              <a:ahLst/>
              <a:cxnLst/>
              <a:rect l="l" t="t" r="r" b="b"/>
              <a:pathLst>
                <a:path w="424" h="189412" extrusionOk="0">
                  <a:moveTo>
                    <a:pt x="0" y="0"/>
                  </a:moveTo>
                  <a:lnTo>
                    <a:pt x="0" y="189411"/>
                  </a:lnTo>
                  <a:lnTo>
                    <a:pt x="424" y="189411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sp>
        <p:nvSpPr>
          <p:cNvPr id="248" name="Google Shape;248;p6"/>
          <p:cNvSpPr txBox="1">
            <a:spLocks noGrp="1"/>
          </p:cNvSpPr>
          <p:nvPr>
            <p:ph type="title"/>
          </p:nvPr>
        </p:nvSpPr>
        <p:spPr>
          <a:xfrm>
            <a:off x="960057" y="713270"/>
            <a:ext cx="10272698" cy="643647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1pPr>
            <a:lvl2pPr lvl="1" rtl="0"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9pPr>
          </a:lstStyle>
          <a:p>
            <a:endParaRPr/>
          </a:p>
        </p:txBody>
      </p:sp>
      <p:grpSp>
        <p:nvGrpSpPr>
          <p:cNvPr id="249" name="Google Shape;249;p6"/>
          <p:cNvGrpSpPr/>
          <p:nvPr/>
        </p:nvGrpSpPr>
        <p:grpSpPr>
          <a:xfrm>
            <a:off x="10643856" y="5689880"/>
            <a:ext cx="1661120" cy="1333210"/>
            <a:chOff x="3206750" y="1492575"/>
            <a:chExt cx="634550" cy="640625"/>
          </a:xfrm>
        </p:grpSpPr>
        <p:sp>
          <p:nvSpPr>
            <p:cNvPr id="250" name="Google Shape;250;p6"/>
            <p:cNvSpPr/>
            <p:nvPr/>
          </p:nvSpPr>
          <p:spPr>
            <a:xfrm>
              <a:off x="3640100" y="1492575"/>
              <a:ext cx="201200" cy="620150"/>
            </a:xfrm>
            <a:custGeom>
              <a:avLst/>
              <a:gdLst/>
              <a:ahLst/>
              <a:cxnLst/>
              <a:rect l="l" t="t" r="r" b="b"/>
              <a:pathLst>
                <a:path w="8048" h="24806" extrusionOk="0">
                  <a:moveTo>
                    <a:pt x="3197" y="1"/>
                  </a:moveTo>
                  <a:cubicBezTo>
                    <a:pt x="1007" y="3699"/>
                    <a:pt x="0" y="8086"/>
                    <a:pt x="359" y="12369"/>
                  </a:cubicBezTo>
                  <a:cubicBezTo>
                    <a:pt x="722" y="16709"/>
                    <a:pt x="3292" y="20086"/>
                    <a:pt x="5979" y="23333"/>
                  </a:cubicBezTo>
                  <a:cubicBezTo>
                    <a:pt x="6486" y="23945"/>
                    <a:pt x="7182" y="24800"/>
                    <a:pt x="8043" y="24806"/>
                  </a:cubicBezTo>
                  <a:cubicBezTo>
                    <a:pt x="8048" y="23639"/>
                    <a:pt x="7493" y="22677"/>
                    <a:pt x="7426" y="21546"/>
                  </a:cubicBezTo>
                  <a:cubicBezTo>
                    <a:pt x="7337" y="20021"/>
                    <a:pt x="7756" y="18503"/>
                    <a:pt x="7831" y="16985"/>
                  </a:cubicBezTo>
                  <a:cubicBezTo>
                    <a:pt x="7956" y="14181"/>
                    <a:pt x="7795" y="11365"/>
                    <a:pt x="7347" y="8595"/>
                  </a:cubicBezTo>
                  <a:cubicBezTo>
                    <a:pt x="6827" y="5377"/>
                    <a:pt x="5775" y="1995"/>
                    <a:pt x="31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1" name="Google Shape;251;p6"/>
            <p:cNvSpPr/>
            <p:nvPr/>
          </p:nvSpPr>
          <p:spPr>
            <a:xfrm>
              <a:off x="3363225" y="1696950"/>
              <a:ext cx="477975" cy="436250"/>
            </a:xfrm>
            <a:custGeom>
              <a:avLst/>
              <a:gdLst/>
              <a:ahLst/>
              <a:cxnLst/>
              <a:rect l="l" t="t" r="r" b="b"/>
              <a:pathLst>
                <a:path w="19119" h="17450" extrusionOk="0">
                  <a:moveTo>
                    <a:pt x="1" y="0"/>
                  </a:moveTo>
                  <a:cubicBezTo>
                    <a:pt x="140" y="1541"/>
                    <a:pt x="886" y="2953"/>
                    <a:pt x="1617" y="4317"/>
                  </a:cubicBezTo>
                  <a:cubicBezTo>
                    <a:pt x="3252" y="7368"/>
                    <a:pt x="5038" y="10772"/>
                    <a:pt x="7764" y="13006"/>
                  </a:cubicBezTo>
                  <a:cubicBezTo>
                    <a:pt x="9222" y="14201"/>
                    <a:pt x="11463" y="14916"/>
                    <a:pt x="13206" y="15595"/>
                  </a:cubicBezTo>
                  <a:cubicBezTo>
                    <a:pt x="15131" y="16346"/>
                    <a:pt x="17108" y="16966"/>
                    <a:pt x="19118" y="17450"/>
                  </a:cubicBezTo>
                  <a:cubicBezTo>
                    <a:pt x="18431" y="17284"/>
                    <a:pt x="17261" y="14495"/>
                    <a:pt x="17078" y="13853"/>
                  </a:cubicBezTo>
                  <a:cubicBezTo>
                    <a:pt x="16690" y="12479"/>
                    <a:pt x="16429" y="11345"/>
                    <a:pt x="15568" y="10115"/>
                  </a:cubicBezTo>
                  <a:cubicBezTo>
                    <a:pt x="14581" y="8706"/>
                    <a:pt x="13321" y="7511"/>
                    <a:pt x="12028" y="6374"/>
                  </a:cubicBezTo>
                  <a:cubicBezTo>
                    <a:pt x="8566" y="3331"/>
                    <a:pt x="4580" y="529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2" name="Google Shape;252;p6"/>
            <p:cNvSpPr/>
            <p:nvPr/>
          </p:nvSpPr>
          <p:spPr>
            <a:xfrm>
              <a:off x="3206750" y="1940350"/>
              <a:ext cx="518175" cy="172375"/>
            </a:xfrm>
            <a:custGeom>
              <a:avLst/>
              <a:gdLst/>
              <a:ahLst/>
              <a:cxnLst/>
              <a:rect l="l" t="t" r="r" b="b"/>
              <a:pathLst>
                <a:path w="20727" h="6895" extrusionOk="0">
                  <a:moveTo>
                    <a:pt x="1" y="189"/>
                  </a:moveTo>
                  <a:cubicBezTo>
                    <a:pt x="1" y="189"/>
                    <a:pt x="1" y="189"/>
                    <a:pt x="1" y="189"/>
                  </a:cubicBezTo>
                  <a:lnTo>
                    <a:pt x="1" y="189"/>
                  </a:lnTo>
                  <a:cubicBezTo>
                    <a:pt x="1" y="189"/>
                    <a:pt x="1" y="189"/>
                    <a:pt x="1" y="189"/>
                  </a:cubicBezTo>
                  <a:close/>
                  <a:moveTo>
                    <a:pt x="2931" y="1"/>
                  </a:moveTo>
                  <a:cubicBezTo>
                    <a:pt x="2832" y="1"/>
                    <a:pt x="2732" y="2"/>
                    <a:pt x="2632" y="3"/>
                  </a:cubicBezTo>
                  <a:cubicBezTo>
                    <a:pt x="2355" y="6"/>
                    <a:pt x="930" y="238"/>
                    <a:pt x="296" y="238"/>
                  </a:cubicBezTo>
                  <a:cubicBezTo>
                    <a:pt x="141" y="238"/>
                    <a:pt x="33" y="224"/>
                    <a:pt x="1" y="189"/>
                  </a:cubicBezTo>
                  <a:lnTo>
                    <a:pt x="1" y="189"/>
                  </a:lnTo>
                  <a:cubicBezTo>
                    <a:pt x="3912" y="4412"/>
                    <a:pt x="9632" y="6894"/>
                    <a:pt x="15385" y="6894"/>
                  </a:cubicBezTo>
                  <a:cubicBezTo>
                    <a:pt x="15592" y="6894"/>
                    <a:pt x="15800" y="6891"/>
                    <a:pt x="16007" y="6885"/>
                  </a:cubicBezTo>
                  <a:cubicBezTo>
                    <a:pt x="17200" y="6847"/>
                    <a:pt x="18476" y="6343"/>
                    <a:pt x="19667" y="6132"/>
                  </a:cubicBezTo>
                  <a:cubicBezTo>
                    <a:pt x="20047" y="6063"/>
                    <a:pt x="20455" y="5987"/>
                    <a:pt x="20727" y="5713"/>
                  </a:cubicBezTo>
                  <a:cubicBezTo>
                    <a:pt x="19498" y="4696"/>
                    <a:pt x="17694" y="4006"/>
                    <a:pt x="16256" y="3328"/>
                  </a:cubicBezTo>
                  <a:cubicBezTo>
                    <a:pt x="14536" y="2519"/>
                    <a:pt x="12765" y="1814"/>
                    <a:pt x="10946" y="1264"/>
                  </a:cubicBezTo>
                  <a:cubicBezTo>
                    <a:pt x="9148" y="719"/>
                    <a:pt x="7302" y="322"/>
                    <a:pt x="5432" y="131"/>
                  </a:cubicBezTo>
                  <a:cubicBezTo>
                    <a:pt x="4601" y="46"/>
                    <a:pt x="3767" y="1"/>
                    <a:pt x="29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3" name="Google Shape;253;p6"/>
            <p:cNvSpPr/>
            <p:nvPr/>
          </p:nvSpPr>
          <p:spPr>
            <a:xfrm>
              <a:off x="3266900" y="1981500"/>
              <a:ext cx="35325" cy="24325"/>
            </a:xfrm>
            <a:custGeom>
              <a:avLst/>
              <a:gdLst/>
              <a:ahLst/>
              <a:cxnLst/>
              <a:rect l="l" t="t" r="r" b="b"/>
              <a:pathLst>
                <a:path w="1413" h="973" extrusionOk="0">
                  <a:moveTo>
                    <a:pt x="108" y="0"/>
                  </a:moveTo>
                  <a:cubicBezTo>
                    <a:pt x="79" y="0"/>
                    <a:pt x="50" y="13"/>
                    <a:pt x="31" y="38"/>
                  </a:cubicBezTo>
                  <a:cubicBezTo>
                    <a:pt x="0" y="80"/>
                    <a:pt x="8" y="140"/>
                    <a:pt x="50" y="172"/>
                  </a:cubicBezTo>
                  <a:cubicBezTo>
                    <a:pt x="433" y="460"/>
                    <a:pt x="839" y="726"/>
                    <a:pt x="1256" y="960"/>
                  </a:cubicBezTo>
                  <a:cubicBezTo>
                    <a:pt x="1272" y="969"/>
                    <a:pt x="1287" y="972"/>
                    <a:pt x="1304" y="972"/>
                  </a:cubicBezTo>
                  <a:cubicBezTo>
                    <a:pt x="1337" y="972"/>
                    <a:pt x="1369" y="954"/>
                    <a:pt x="1387" y="923"/>
                  </a:cubicBezTo>
                  <a:cubicBezTo>
                    <a:pt x="1412" y="878"/>
                    <a:pt x="1395" y="820"/>
                    <a:pt x="1350" y="794"/>
                  </a:cubicBezTo>
                  <a:cubicBezTo>
                    <a:pt x="940" y="564"/>
                    <a:pt x="541" y="303"/>
                    <a:pt x="165" y="19"/>
                  </a:cubicBezTo>
                  <a:cubicBezTo>
                    <a:pt x="147" y="6"/>
                    <a:pt x="127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3322500" y="2020625"/>
              <a:ext cx="17825" cy="12025"/>
            </a:xfrm>
            <a:custGeom>
              <a:avLst/>
              <a:gdLst/>
              <a:ahLst/>
              <a:cxnLst/>
              <a:rect l="l" t="t" r="r" b="b"/>
              <a:pathLst>
                <a:path w="713" h="481" extrusionOk="0">
                  <a:moveTo>
                    <a:pt x="109" y="0"/>
                  </a:moveTo>
                  <a:cubicBezTo>
                    <a:pt x="77" y="0"/>
                    <a:pt x="45" y="17"/>
                    <a:pt x="27" y="47"/>
                  </a:cubicBezTo>
                  <a:cubicBezTo>
                    <a:pt x="0" y="93"/>
                    <a:pt x="16" y="151"/>
                    <a:pt x="61" y="178"/>
                  </a:cubicBezTo>
                  <a:lnTo>
                    <a:pt x="556" y="467"/>
                  </a:lnTo>
                  <a:cubicBezTo>
                    <a:pt x="571" y="476"/>
                    <a:pt x="588" y="479"/>
                    <a:pt x="604" y="479"/>
                  </a:cubicBezTo>
                  <a:lnTo>
                    <a:pt x="603" y="480"/>
                  </a:lnTo>
                  <a:cubicBezTo>
                    <a:pt x="636" y="480"/>
                    <a:pt x="668" y="462"/>
                    <a:pt x="686" y="433"/>
                  </a:cubicBezTo>
                  <a:cubicBezTo>
                    <a:pt x="713" y="386"/>
                    <a:pt x="697" y="329"/>
                    <a:pt x="652" y="302"/>
                  </a:cubicBezTo>
                  <a:lnTo>
                    <a:pt x="157" y="13"/>
                  </a:lnTo>
                  <a:cubicBezTo>
                    <a:pt x="142" y="4"/>
                    <a:pt x="126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5" name="Google Shape;255;p6"/>
            <p:cNvSpPr/>
            <p:nvPr/>
          </p:nvSpPr>
          <p:spPr>
            <a:xfrm>
              <a:off x="3371975" y="2047350"/>
              <a:ext cx="27800" cy="11125"/>
            </a:xfrm>
            <a:custGeom>
              <a:avLst/>
              <a:gdLst/>
              <a:ahLst/>
              <a:cxnLst/>
              <a:rect l="l" t="t" r="r" b="b"/>
              <a:pathLst>
                <a:path w="1112" h="445" extrusionOk="0">
                  <a:moveTo>
                    <a:pt x="111" y="1"/>
                  </a:moveTo>
                  <a:cubicBezTo>
                    <a:pt x="79" y="1"/>
                    <a:pt x="48" y="17"/>
                    <a:pt x="30" y="46"/>
                  </a:cubicBezTo>
                  <a:cubicBezTo>
                    <a:pt x="1" y="90"/>
                    <a:pt x="14" y="148"/>
                    <a:pt x="59" y="177"/>
                  </a:cubicBezTo>
                  <a:cubicBezTo>
                    <a:pt x="335" y="350"/>
                    <a:pt x="664" y="444"/>
                    <a:pt x="990" y="444"/>
                  </a:cubicBezTo>
                  <a:lnTo>
                    <a:pt x="1016" y="444"/>
                  </a:lnTo>
                  <a:cubicBezTo>
                    <a:pt x="1069" y="443"/>
                    <a:pt x="1111" y="400"/>
                    <a:pt x="1110" y="347"/>
                  </a:cubicBezTo>
                  <a:cubicBezTo>
                    <a:pt x="1109" y="297"/>
                    <a:pt x="1067" y="253"/>
                    <a:pt x="1017" y="253"/>
                  </a:cubicBezTo>
                  <a:cubicBezTo>
                    <a:pt x="1016" y="253"/>
                    <a:pt x="1014" y="253"/>
                    <a:pt x="1013" y="253"/>
                  </a:cubicBezTo>
                  <a:cubicBezTo>
                    <a:pt x="999" y="254"/>
                    <a:pt x="986" y="254"/>
                    <a:pt x="972" y="254"/>
                  </a:cubicBezTo>
                  <a:cubicBezTo>
                    <a:pt x="686" y="254"/>
                    <a:pt x="401" y="167"/>
                    <a:pt x="161" y="15"/>
                  </a:cubicBezTo>
                  <a:cubicBezTo>
                    <a:pt x="145" y="5"/>
                    <a:pt x="128" y="1"/>
                    <a:pt x="111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6" name="Google Shape;256;p6"/>
            <p:cNvSpPr/>
            <p:nvPr/>
          </p:nvSpPr>
          <p:spPr>
            <a:xfrm>
              <a:off x="3427875" y="2074525"/>
              <a:ext cx="28975" cy="12300"/>
            </a:xfrm>
            <a:custGeom>
              <a:avLst/>
              <a:gdLst/>
              <a:ahLst/>
              <a:cxnLst/>
              <a:rect l="l" t="t" r="r" b="b"/>
              <a:pathLst>
                <a:path w="1159" h="492" extrusionOk="0">
                  <a:moveTo>
                    <a:pt x="107" y="1"/>
                  </a:moveTo>
                  <a:cubicBezTo>
                    <a:pt x="67" y="1"/>
                    <a:pt x="29" y="27"/>
                    <a:pt x="16" y="67"/>
                  </a:cubicBezTo>
                  <a:cubicBezTo>
                    <a:pt x="0" y="118"/>
                    <a:pt x="28" y="171"/>
                    <a:pt x="78" y="187"/>
                  </a:cubicBezTo>
                  <a:lnTo>
                    <a:pt x="1022" y="487"/>
                  </a:lnTo>
                  <a:cubicBezTo>
                    <a:pt x="1032" y="489"/>
                    <a:pt x="1041" y="491"/>
                    <a:pt x="1051" y="491"/>
                  </a:cubicBezTo>
                  <a:lnTo>
                    <a:pt x="1051" y="490"/>
                  </a:lnTo>
                  <a:cubicBezTo>
                    <a:pt x="1092" y="490"/>
                    <a:pt x="1130" y="465"/>
                    <a:pt x="1142" y="424"/>
                  </a:cubicBezTo>
                  <a:cubicBezTo>
                    <a:pt x="1158" y="374"/>
                    <a:pt x="1131" y="320"/>
                    <a:pt x="1080" y="304"/>
                  </a:cubicBezTo>
                  <a:lnTo>
                    <a:pt x="136" y="5"/>
                  </a:lnTo>
                  <a:cubicBezTo>
                    <a:pt x="126" y="2"/>
                    <a:pt x="117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3466900" y="2090575"/>
              <a:ext cx="38150" cy="10975"/>
            </a:xfrm>
            <a:custGeom>
              <a:avLst/>
              <a:gdLst/>
              <a:ahLst/>
              <a:cxnLst/>
              <a:rect l="l" t="t" r="r" b="b"/>
              <a:pathLst>
                <a:path w="1526" h="439" extrusionOk="0">
                  <a:moveTo>
                    <a:pt x="104" y="1"/>
                  </a:moveTo>
                  <a:cubicBezTo>
                    <a:pt x="59" y="1"/>
                    <a:pt x="19" y="33"/>
                    <a:pt x="10" y="79"/>
                  </a:cubicBezTo>
                  <a:cubicBezTo>
                    <a:pt x="0" y="129"/>
                    <a:pt x="34" y="179"/>
                    <a:pt x="86" y="189"/>
                  </a:cubicBezTo>
                  <a:lnTo>
                    <a:pt x="1404" y="436"/>
                  </a:lnTo>
                  <a:cubicBezTo>
                    <a:pt x="1411" y="437"/>
                    <a:pt x="1416" y="439"/>
                    <a:pt x="1422" y="439"/>
                  </a:cubicBezTo>
                  <a:cubicBezTo>
                    <a:pt x="1467" y="439"/>
                    <a:pt x="1507" y="406"/>
                    <a:pt x="1516" y="360"/>
                  </a:cubicBezTo>
                  <a:cubicBezTo>
                    <a:pt x="1526" y="309"/>
                    <a:pt x="1492" y="260"/>
                    <a:pt x="1440" y="250"/>
                  </a:cubicBezTo>
                  <a:lnTo>
                    <a:pt x="122" y="2"/>
                  </a:lnTo>
                  <a:cubicBezTo>
                    <a:pt x="116" y="1"/>
                    <a:pt x="110" y="1"/>
                    <a:pt x="104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8" name="Google Shape;258;p6"/>
            <p:cNvSpPr/>
            <p:nvPr/>
          </p:nvSpPr>
          <p:spPr>
            <a:xfrm>
              <a:off x="3529925" y="2093750"/>
              <a:ext cx="39950" cy="6900"/>
            </a:xfrm>
            <a:custGeom>
              <a:avLst/>
              <a:gdLst/>
              <a:ahLst/>
              <a:cxnLst/>
              <a:rect l="l" t="t" r="r" b="b"/>
              <a:pathLst>
                <a:path w="1598" h="276" extrusionOk="0">
                  <a:moveTo>
                    <a:pt x="1497" y="1"/>
                  </a:moveTo>
                  <a:cubicBezTo>
                    <a:pt x="1493" y="1"/>
                    <a:pt x="1489" y="1"/>
                    <a:pt x="1485" y="1"/>
                  </a:cubicBezTo>
                  <a:cubicBezTo>
                    <a:pt x="1044" y="56"/>
                    <a:pt x="596" y="84"/>
                    <a:pt x="151" y="84"/>
                  </a:cubicBezTo>
                  <a:cubicBezTo>
                    <a:pt x="139" y="84"/>
                    <a:pt x="127" y="85"/>
                    <a:pt x="114" y="85"/>
                  </a:cubicBezTo>
                  <a:cubicBezTo>
                    <a:pt x="108" y="85"/>
                    <a:pt x="102" y="84"/>
                    <a:pt x="95" y="84"/>
                  </a:cubicBezTo>
                  <a:cubicBezTo>
                    <a:pt x="44" y="84"/>
                    <a:pt x="1" y="127"/>
                    <a:pt x="1" y="179"/>
                  </a:cubicBezTo>
                  <a:cubicBezTo>
                    <a:pt x="1" y="232"/>
                    <a:pt x="42" y="275"/>
                    <a:pt x="95" y="275"/>
                  </a:cubicBezTo>
                  <a:lnTo>
                    <a:pt x="151" y="275"/>
                  </a:lnTo>
                  <a:cubicBezTo>
                    <a:pt x="603" y="275"/>
                    <a:pt x="1059" y="246"/>
                    <a:pt x="1508" y="190"/>
                  </a:cubicBezTo>
                  <a:cubicBezTo>
                    <a:pt x="1560" y="183"/>
                    <a:pt x="1598" y="136"/>
                    <a:pt x="1591" y="84"/>
                  </a:cubicBezTo>
                  <a:cubicBezTo>
                    <a:pt x="1585" y="35"/>
                    <a:pt x="1544" y="1"/>
                    <a:pt x="149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9" name="Google Shape;259;p6"/>
            <p:cNvSpPr/>
            <p:nvPr/>
          </p:nvSpPr>
          <p:spPr>
            <a:xfrm>
              <a:off x="3598825" y="2083750"/>
              <a:ext cx="35150" cy="7875"/>
            </a:xfrm>
            <a:custGeom>
              <a:avLst/>
              <a:gdLst/>
              <a:ahLst/>
              <a:cxnLst/>
              <a:rect l="l" t="t" r="r" b="b"/>
              <a:pathLst>
                <a:path w="1406" h="315" extrusionOk="0">
                  <a:moveTo>
                    <a:pt x="1299" y="0"/>
                  </a:moveTo>
                  <a:cubicBezTo>
                    <a:pt x="1290" y="0"/>
                    <a:pt x="1281" y="1"/>
                    <a:pt x="1272" y="4"/>
                  </a:cubicBezTo>
                  <a:cubicBezTo>
                    <a:pt x="1001" y="83"/>
                    <a:pt x="716" y="124"/>
                    <a:pt x="431" y="124"/>
                  </a:cubicBezTo>
                  <a:cubicBezTo>
                    <a:pt x="324" y="124"/>
                    <a:pt x="217" y="118"/>
                    <a:pt x="111" y="107"/>
                  </a:cubicBezTo>
                  <a:cubicBezTo>
                    <a:pt x="108" y="106"/>
                    <a:pt x="106" y="106"/>
                    <a:pt x="103" y="106"/>
                  </a:cubicBezTo>
                  <a:cubicBezTo>
                    <a:pt x="53" y="106"/>
                    <a:pt x="12" y="142"/>
                    <a:pt x="6" y="192"/>
                  </a:cubicBezTo>
                  <a:cubicBezTo>
                    <a:pt x="1" y="243"/>
                    <a:pt x="39" y="291"/>
                    <a:pt x="91" y="296"/>
                  </a:cubicBezTo>
                  <a:cubicBezTo>
                    <a:pt x="203" y="309"/>
                    <a:pt x="314" y="314"/>
                    <a:pt x="427" y="314"/>
                  </a:cubicBezTo>
                  <a:cubicBezTo>
                    <a:pt x="732" y="314"/>
                    <a:pt x="1036" y="271"/>
                    <a:pt x="1326" y="186"/>
                  </a:cubicBezTo>
                  <a:cubicBezTo>
                    <a:pt x="1376" y="172"/>
                    <a:pt x="1405" y="119"/>
                    <a:pt x="1390" y="68"/>
                  </a:cubicBezTo>
                  <a:cubicBezTo>
                    <a:pt x="1378" y="26"/>
                    <a:pt x="1341" y="0"/>
                    <a:pt x="129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3273050" y="1953650"/>
              <a:ext cx="20750" cy="9950"/>
            </a:xfrm>
            <a:custGeom>
              <a:avLst/>
              <a:gdLst/>
              <a:ahLst/>
              <a:cxnLst/>
              <a:rect l="l" t="t" r="r" b="b"/>
              <a:pathLst>
                <a:path w="830" h="398" extrusionOk="0">
                  <a:moveTo>
                    <a:pt x="110" y="1"/>
                  </a:moveTo>
                  <a:cubicBezTo>
                    <a:pt x="75" y="1"/>
                    <a:pt x="42" y="19"/>
                    <a:pt x="25" y="51"/>
                  </a:cubicBezTo>
                  <a:cubicBezTo>
                    <a:pt x="0" y="98"/>
                    <a:pt x="18" y="155"/>
                    <a:pt x="64" y="181"/>
                  </a:cubicBezTo>
                  <a:cubicBezTo>
                    <a:pt x="267" y="288"/>
                    <a:pt x="486" y="359"/>
                    <a:pt x="712" y="396"/>
                  </a:cubicBezTo>
                  <a:cubicBezTo>
                    <a:pt x="718" y="397"/>
                    <a:pt x="722" y="397"/>
                    <a:pt x="728" y="397"/>
                  </a:cubicBezTo>
                  <a:cubicBezTo>
                    <a:pt x="773" y="397"/>
                    <a:pt x="814" y="364"/>
                    <a:pt x="822" y="318"/>
                  </a:cubicBezTo>
                  <a:cubicBezTo>
                    <a:pt x="829" y="266"/>
                    <a:pt x="794" y="216"/>
                    <a:pt x="742" y="208"/>
                  </a:cubicBezTo>
                  <a:cubicBezTo>
                    <a:pt x="536" y="175"/>
                    <a:pt x="338" y="109"/>
                    <a:pt x="154" y="12"/>
                  </a:cubicBezTo>
                  <a:cubicBezTo>
                    <a:pt x="140" y="4"/>
                    <a:pt x="125" y="1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3310250" y="1974150"/>
              <a:ext cx="26950" cy="11000"/>
            </a:xfrm>
            <a:custGeom>
              <a:avLst/>
              <a:gdLst/>
              <a:ahLst/>
              <a:cxnLst/>
              <a:rect l="l" t="t" r="r" b="b"/>
              <a:pathLst>
                <a:path w="1078" h="440" extrusionOk="0">
                  <a:moveTo>
                    <a:pt x="106" y="0"/>
                  </a:moveTo>
                  <a:cubicBezTo>
                    <a:pt x="64" y="0"/>
                    <a:pt x="26" y="28"/>
                    <a:pt x="15" y="69"/>
                  </a:cubicBezTo>
                  <a:cubicBezTo>
                    <a:pt x="0" y="120"/>
                    <a:pt x="29" y="173"/>
                    <a:pt x="80" y="187"/>
                  </a:cubicBezTo>
                  <a:lnTo>
                    <a:pt x="945" y="435"/>
                  </a:lnTo>
                  <a:cubicBezTo>
                    <a:pt x="954" y="438"/>
                    <a:pt x="963" y="439"/>
                    <a:pt x="972" y="439"/>
                  </a:cubicBezTo>
                  <a:cubicBezTo>
                    <a:pt x="1013" y="439"/>
                    <a:pt x="1051" y="412"/>
                    <a:pt x="1063" y="370"/>
                  </a:cubicBezTo>
                  <a:cubicBezTo>
                    <a:pt x="1078" y="320"/>
                    <a:pt x="1048" y="267"/>
                    <a:pt x="997" y="253"/>
                  </a:cubicBezTo>
                  <a:lnTo>
                    <a:pt x="133" y="4"/>
                  </a:lnTo>
                  <a:cubicBezTo>
                    <a:pt x="124" y="1"/>
                    <a:pt x="115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3352400" y="1988675"/>
              <a:ext cx="18825" cy="10975"/>
            </a:xfrm>
            <a:custGeom>
              <a:avLst/>
              <a:gdLst/>
              <a:ahLst/>
              <a:cxnLst/>
              <a:rect l="l" t="t" r="r" b="b"/>
              <a:pathLst>
                <a:path w="753" h="439" extrusionOk="0">
                  <a:moveTo>
                    <a:pt x="108" y="1"/>
                  </a:moveTo>
                  <a:cubicBezTo>
                    <a:pt x="73" y="1"/>
                    <a:pt x="38" y="21"/>
                    <a:pt x="22" y="56"/>
                  </a:cubicBezTo>
                  <a:cubicBezTo>
                    <a:pt x="0" y="104"/>
                    <a:pt x="21" y="161"/>
                    <a:pt x="68" y="183"/>
                  </a:cubicBezTo>
                  <a:lnTo>
                    <a:pt x="604" y="430"/>
                  </a:lnTo>
                  <a:cubicBezTo>
                    <a:pt x="617" y="436"/>
                    <a:pt x="631" y="439"/>
                    <a:pt x="645" y="439"/>
                  </a:cubicBezTo>
                  <a:cubicBezTo>
                    <a:pt x="680" y="439"/>
                    <a:pt x="714" y="418"/>
                    <a:pt x="731" y="384"/>
                  </a:cubicBezTo>
                  <a:cubicBezTo>
                    <a:pt x="753" y="335"/>
                    <a:pt x="732" y="279"/>
                    <a:pt x="684" y="257"/>
                  </a:cubicBezTo>
                  <a:lnTo>
                    <a:pt x="148" y="9"/>
                  </a:lnTo>
                  <a:cubicBezTo>
                    <a:pt x="135" y="3"/>
                    <a:pt x="122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3" name="Google Shape;263;p6"/>
            <p:cNvSpPr/>
            <p:nvPr/>
          </p:nvSpPr>
          <p:spPr>
            <a:xfrm>
              <a:off x="3399825" y="2009275"/>
              <a:ext cx="33100" cy="12075"/>
            </a:xfrm>
            <a:custGeom>
              <a:avLst/>
              <a:gdLst/>
              <a:ahLst/>
              <a:cxnLst/>
              <a:rect l="l" t="t" r="r" b="b"/>
              <a:pathLst>
                <a:path w="1324" h="483" extrusionOk="0">
                  <a:moveTo>
                    <a:pt x="107" y="0"/>
                  </a:moveTo>
                  <a:cubicBezTo>
                    <a:pt x="68" y="0"/>
                    <a:pt x="31" y="25"/>
                    <a:pt x="17" y="64"/>
                  </a:cubicBezTo>
                  <a:cubicBezTo>
                    <a:pt x="1" y="114"/>
                    <a:pt x="26" y="168"/>
                    <a:pt x="76" y="186"/>
                  </a:cubicBezTo>
                  <a:cubicBezTo>
                    <a:pt x="442" y="314"/>
                    <a:pt x="821" y="413"/>
                    <a:pt x="1203" y="481"/>
                  </a:cubicBezTo>
                  <a:cubicBezTo>
                    <a:pt x="1208" y="483"/>
                    <a:pt x="1214" y="483"/>
                    <a:pt x="1219" y="483"/>
                  </a:cubicBezTo>
                  <a:cubicBezTo>
                    <a:pt x="1265" y="483"/>
                    <a:pt x="1305" y="451"/>
                    <a:pt x="1313" y="404"/>
                  </a:cubicBezTo>
                  <a:cubicBezTo>
                    <a:pt x="1323" y="352"/>
                    <a:pt x="1288" y="303"/>
                    <a:pt x="1236" y="294"/>
                  </a:cubicBezTo>
                  <a:cubicBezTo>
                    <a:pt x="864" y="228"/>
                    <a:pt x="495" y="130"/>
                    <a:pt x="139" y="6"/>
                  </a:cubicBezTo>
                  <a:cubicBezTo>
                    <a:pt x="128" y="2"/>
                    <a:pt x="118" y="0"/>
                    <a:pt x="107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4" name="Google Shape;264;p6"/>
            <p:cNvSpPr/>
            <p:nvPr/>
          </p:nvSpPr>
          <p:spPr>
            <a:xfrm>
              <a:off x="3461725" y="2031875"/>
              <a:ext cx="39250" cy="11950"/>
            </a:xfrm>
            <a:custGeom>
              <a:avLst/>
              <a:gdLst/>
              <a:ahLst/>
              <a:cxnLst/>
              <a:rect l="l" t="t" r="r" b="b"/>
              <a:pathLst>
                <a:path w="1570" h="478" extrusionOk="0">
                  <a:moveTo>
                    <a:pt x="104" y="0"/>
                  </a:moveTo>
                  <a:cubicBezTo>
                    <a:pt x="60" y="0"/>
                    <a:pt x="21" y="31"/>
                    <a:pt x="12" y="76"/>
                  </a:cubicBezTo>
                  <a:cubicBezTo>
                    <a:pt x="1" y="127"/>
                    <a:pt x="34" y="178"/>
                    <a:pt x="85" y="189"/>
                  </a:cubicBezTo>
                  <a:lnTo>
                    <a:pt x="1446" y="475"/>
                  </a:lnTo>
                  <a:cubicBezTo>
                    <a:pt x="1452" y="477"/>
                    <a:pt x="1459" y="477"/>
                    <a:pt x="1465" y="477"/>
                  </a:cubicBezTo>
                  <a:cubicBezTo>
                    <a:pt x="1509" y="477"/>
                    <a:pt x="1548" y="446"/>
                    <a:pt x="1558" y="402"/>
                  </a:cubicBezTo>
                  <a:cubicBezTo>
                    <a:pt x="1569" y="350"/>
                    <a:pt x="1536" y="299"/>
                    <a:pt x="1484" y="288"/>
                  </a:cubicBezTo>
                  <a:lnTo>
                    <a:pt x="124" y="2"/>
                  </a:lnTo>
                  <a:cubicBezTo>
                    <a:pt x="118" y="1"/>
                    <a:pt x="111" y="0"/>
                    <a:pt x="104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3513375" y="2043125"/>
              <a:ext cx="39175" cy="10075"/>
            </a:xfrm>
            <a:custGeom>
              <a:avLst/>
              <a:gdLst/>
              <a:ahLst/>
              <a:cxnLst/>
              <a:rect l="l" t="t" r="r" b="b"/>
              <a:pathLst>
                <a:path w="1567" h="403" extrusionOk="0">
                  <a:moveTo>
                    <a:pt x="310" y="1"/>
                  </a:moveTo>
                  <a:cubicBezTo>
                    <a:pt x="237" y="1"/>
                    <a:pt x="164" y="3"/>
                    <a:pt x="92" y="8"/>
                  </a:cubicBezTo>
                  <a:cubicBezTo>
                    <a:pt x="40" y="12"/>
                    <a:pt x="0" y="57"/>
                    <a:pt x="3" y="110"/>
                  </a:cubicBezTo>
                  <a:cubicBezTo>
                    <a:pt x="7" y="160"/>
                    <a:pt x="47" y="199"/>
                    <a:pt x="95" y="199"/>
                  </a:cubicBezTo>
                  <a:cubicBezTo>
                    <a:pt x="99" y="199"/>
                    <a:pt x="102" y="199"/>
                    <a:pt x="105" y="198"/>
                  </a:cubicBezTo>
                  <a:cubicBezTo>
                    <a:pt x="172" y="194"/>
                    <a:pt x="239" y="192"/>
                    <a:pt x="306" y="192"/>
                  </a:cubicBezTo>
                  <a:cubicBezTo>
                    <a:pt x="687" y="192"/>
                    <a:pt x="1070" y="261"/>
                    <a:pt x="1425" y="396"/>
                  </a:cubicBezTo>
                  <a:cubicBezTo>
                    <a:pt x="1436" y="400"/>
                    <a:pt x="1447" y="402"/>
                    <a:pt x="1458" y="402"/>
                  </a:cubicBezTo>
                  <a:cubicBezTo>
                    <a:pt x="1497" y="402"/>
                    <a:pt x="1533" y="378"/>
                    <a:pt x="1548" y="341"/>
                  </a:cubicBezTo>
                  <a:cubicBezTo>
                    <a:pt x="1567" y="292"/>
                    <a:pt x="1541" y="237"/>
                    <a:pt x="1493" y="218"/>
                  </a:cubicBezTo>
                  <a:cubicBezTo>
                    <a:pt x="1117" y="75"/>
                    <a:pt x="712" y="1"/>
                    <a:pt x="3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6" name="Google Shape;266;p6"/>
            <p:cNvSpPr/>
            <p:nvPr/>
          </p:nvSpPr>
          <p:spPr>
            <a:xfrm>
              <a:off x="3566725" y="2047350"/>
              <a:ext cx="33975" cy="7700"/>
            </a:xfrm>
            <a:custGeom>
              <a:avLst/>
              <a:gdLst/>
              <a:ahLst/>
              <a:cxnLst/>
              <a:rect l="l" t="t" r="r" b="b"/>
              <a:pathLst>
                <a:path w="1359" h="308" extrusionOk="0">
                  <a:moveTo>
                    <a:pt x="1051" y="0"/>
                  </a:moveTo>
                  <a:cubicBezTo>
                    <a:pt x="725" y="0"/>
                    <a:pt x="399" y="41"/>
                    <a:pt x="82" y="120"/>
                  </a:cubicBezTo>
                  <a:cubicBezTo>
                    <a:pt x="31" y="133"/>
                    <a:pt x="0" y="184"/>
                    <a:pt x="12" y="236"/>
                  </a:cubicBezTo>
                  <a:cubicBezTo>
                    <a:pt x="23" y="279"/>
                    <a:pt x="62" y="307"/>
                    <a:pt x="105" y="307"/>
                  </a:cubicBezTo>
                  <a:cubicBezTo>
                    <a:pt x="113" y="307"/>
                    <a:pt x="120" y="306"/>
                    <a:pt x="128" y="305"/>
                  </a:cubicBezTo>
                  <a:cubicBezTo>
                    <a:pt x="432" y="229"/>
                    <a:pt x="742" y="191"/>
                    <a:pt x="1055" y="191"/>
                  </a:cubicBezTo>
                  <a:cubicBezTo>
                    <a:pt x="1122" y="191"/>
                    <a:pt x="1189" y="192"/>
                    <a:pt x="1256" y="196"/>
                  </a:cubicBezTo>
                  <a:cubicBezTo>
                    <a:pt x="1259" y="196"/>
                    <a:pt x="1263" y="196"/>
                    <a:pt x="1266" y="196"/>
                  </a:cubicBezTo>
                  <a:cubicBezTo>
                    <a:pt x="1314" y="196"/>
                    <a:pt x="1354" y="156"/>
                    <a:pt x="1357" y="106"/>
                  </a:cubicBezTo>
                  <a:cubicBezTo>
                    <a:pt x="1359" y="53"/>
                    <a:pt x="1319" y="9"/>
                    <a:pt x="1266" y="6"/>
                  </a:cubicBezTo>
                  <a:cubicBezTo>
                    <a:pt x="1195" y="2"/>
                    <a:pt x="1123" y="0"/>
                    <a:pt x="1051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7" name="Google Shape;267;p6"/>
            <p:cNvSpPr/>
            <p:nvPr/>
          </p:nvSpPr>
          <p:spPr>
            <a:xfrm>
              <a:off x="3617275" y="2044325"/>
              <a:ext cx="15525" cy="6850"/>
            </a:xfrm>
            <a:custGeom>
              <a:avLst/>
              <a:gdLst/>
              <a:ahLst/>
              <a:cxnLst/>
              <a:rect l="l" t="t" r="r" b="b"/>
              <a:pathLst>
                <a:path w="621" h="274" extrusionOk="0">
                  <a:moveTo>
                    <a:pt x="104" y="0"/>
                  </a:moveTo>
                  <a:cubicBezTo>
                    <a:pt x="60" y="0"/>
                    <a:pt x="20" y="32"/>
                    <a:pt x="11" y="77"/>
                  </a:cubicBezTo>
                  <a:cubicBezTo>
                    <a:pt x="0" y="128"/>
                    <a:pt x="35" y="179"/>
                    <a:pt x="86" y="189"/>
                  </a:cubicBezTo>
                  <a:lnTo>
                    <a:pt x="498" y="272"/>
                  </a:lnTo>
                  <a:cubicBezTo>
                    <a:pt x="505" y="273"/>
                    <a:pt x="510" y="274"/>
                    <a:pt x="517" y="274"/>
                  </a:cubicBezTo>
                  <a:cubicBezTo>
                    <a:pt x="561" y="274"/>
                    <a:pt x="601" y="242"/>
                    <a:pt x="610" y="197"/>
                  </a:cubicBezTo>
                  <a:cubicBezTo>
                    <a:pt x="621" y="145"/>
                    <a:pt x="587" y="95"/>
                    <a:pt x="536" y="85"/>
                  </a:cubicBezTo>
                  <a:lnTo>
                    <a:pt x="123" y="2"/>
                  </a:lnTo>
                  <a:cubicBezTo>
                    <a:pt x="116" y="1"/>
                    <a:pt x="110" y="0"/>
                    <a:pt x="104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3360625" y="1966025"/>
              <a:ext cx="29025" cy="13025"/>
            </a:xfrm>
            <a:custGeom>
              <a:avLst/>
              <a:gdLst/>
              <a:ahLst/>
              <a:cxnLst/>
              <a:rect l="l" t="t" r="r" b="b"/>
              <a:pathLst>
                <a:path w="1161" h="521" extrusionOk="0">
                  <a:moveTo>
                    <a:pt x="110" y="0"/>
                  </a:moveTo>
                  <a:cubicBezTo>
                    <a:pt x="75" y="0"/>
                    <a:pt x="42" y="19"/>
                    <a:pt x="24" y="52"/>
                  </a:cubicBezTo>
                  <a:cubicBezTo>
                    <a:pt x="0" y="99"/>
                    <a:pt x="19" y="156"/>
                    <a:pt x="66" y="180"/>
                  </a:cubicBezTo>
                  <a:cubicBezTo>
                    <a:pt x="373" y="338"/>
                    <a:pt x="701" y="452"/>
                    <a:pt x="1039" y="518"/>
                  </a:cubicBezTo>
                  <a:cubicBezTo>
                    <a:pt x="1044" y="520"/>
                    <a:pt x="1051" y="520"/>
                    <a:pt x="1058" y="520"/>
                  </a:cubicBezTo>
                  <a:cubicBezTo>
                    <a:pt x="1102" y="520"/>
                    <a:pt x="1141" y="489"/>
                    <a:pt x="1150" y="444"/>
                  </a:cubicBezTo>
                  <a:cubicBezTo>
                    <a:pt x="1160" y="392"/>
                    <a:pt x="1127" y="341"/>
                    <a:pt x="1075" y="331"/>
                  </a:cubicBezTo>
                  <a:cubicBezTo>
                    <a:pt x="755" y="269"/>
                    <a:pt x="445" y="160"/>
                    <a:pt x="152" y="10"/>
                  </a:cubicBezTo>
                  <a:cubicBezTo>
                    <a:pt x="139" y="3"/>
                    <a:pt x="124" y="0"/>
                    <a:pt x="11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9" name="Google Shape;269;p6"/>
            <p:cNvSpPr/>
            <p:nvPr/>
          </p:nvSpPr>
          <p:spPr>
            <a:xfrm>
              <a:off x="3443250" y="1986625"/>
              <a:ext cx="32025" cy="13025"/>
            </a:xfrm>
            <a:custGeom>
              <a:avLst/>
              <a:gdLst/>
              <a:ahLst/>
              <a:cxnLst/>
              <a:rect l="l" t="t" r="r" b="b"/>
              <a:pathLst>
                <a:path w="1281" h="521" extrusionOk="0">
                  <a:moveTo>
                    <a:pt x="101" y="0"/>
                  </a:moveTo>
                  <a:cubicBezTo>
                    <a:pt x="53" y="0"/>
                    <a:pt x="12" y="36"/>
                    <a:pt x="7" y="85"/>
                  </a:cubicBezTo>
                  <a:cubicBezTo>
                    <a:pt x="0" y="137"/>
                    <a:pt x="38" y="184"/>
                    <a:pt x="90" y="191"/>
                  </a:cubicBezTo>
                  <a:cubicBezTo>
                    <a:pt x="454" y="233"/>
                    <a:pt x="804" y="340"/>
                    <a:pt x="1128" y="510"/>
                  </a:cubicBezTo>
                  <a:cubicBezTo>
                    <a:pt x="1143" y="518"/>
                    <a:pt x="1157" y="521"/>
                    <a:pt x="1172" y="521"/>
                  </a:cubicBezTo>
                  <a:cubicBezTo>
                    <a:pt x="1207" y="521"/>
                    <a:pt x="1240" y="502"/>
                    <a:pt x="1257" y="470"/>
                  </a:cubicBezTo>
                  <a:cubicBezTo>
                    <a:pt x="1281" y="423"/>
                    <a:pt x="1263" y="365"/>
                    <a:pt x="1217" y="341"/>
                  </a:cubicBezTo>
                  <a:cubicBezTo>
                    <a:pt x="871" y="160"/>
                    <a:pt x="499" y="46"/>
                    <a:pt x="112" y="1"/>
                  </a:cubicBezTo>
                  <a:cubicBezTo>
                    <a:pt x="108" y="1"/>
                    <a:pt x="105" y="0"/>
                    <a:pt x="101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0" name="Google Shape;270;p6"/>
            <p:cNvSpPr/>
            <p:nvPr/>
          </p:nvSpPr>
          <p:spPr>
            <a:xfrm>
              <a:off x="3500950" y="1998975"/>
              <a:ext cx="35125" cy="15125"/>
            </a:xfrm>
            <a:custGeom>
              <a:avLst/>
              <a:gdLst/>
              <a:ahLst/>
              <a:cxnLst/>
              <a:rect l="l" t="t" r="r" b="b"/>
              <a:pathLst>
                <a:path w="1405" h="605" extrusionOk="0">
                  <a:moveTo>
                    <a:pt x="97" y="0"/>
                  </a:moveTo>
                  <a:cubicBezTo>
                    <a:pt x="51" y="0"/>
                    <a:pt x="12" y="36"/>
                    <a:pt x="6" y="84"/>
                  </a:cubicBezTo>
                  <a:cubicBezTo>
                    <a:pt x="0" y="136"/>
                    <a:pt x="37" y="184"/>
                    <a:pt x="90" y="190"/>
                  </a:cubicBezTo>
                  <a:cubicBezTo>
                    <a:pt x="496" y="240"/>
                    <a:pt x="896" y="378"/>
                    <a:pt x="1247" y="590"/>
                  </a:cubicBezTo>
                  <a:cubicBezTo>
                    <a:pt x="1262" y="600"/>
                    <a:pt x="1279" y="604"/>
                    <a:pt x="1295" y="604"/>
                  </a:cubicBezTo>
                  <a:cubicBezTo>
                    <a:pt x="1327" y="604"/>
                    <a:pt x="1359" y="588"/>
                    <a:pt x="1377" y="558"/>
                  </a:cubicBezTo>
                  <a:cubicBezTo>
                    <a:pt x="1405" y="513"/>
                    <a:pt x="1390" y="454"/>
                    <a:pt x="1345" y="428"/>
                  </a:cubicBezTo>
                  <a:cubicBezTo>
                    <a:pt x="972" y="201"/>
                    <a:pt x="546" y="53"/>
                    <a:pt x="112" y="1"/>
                  </a:cubicBezTo>
                  <a:cubicBezTo>
                    <a:pt x="107" y="1"/>
                    <a:pt x="102" y="0"/>
                    <a:pt x="97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1" name="Google Shape;271;p6"/>
            <p:cNvSpPr/>
            <p:nvPr/>
          </p:nvSpPr>
          <p:spPr>
            <a:xfrm>
              <a:off x="3544100" y="2011200"/>
              <a:ext cx="22850" cy="12225"/>
            </a:xfrm>
            <a:custGeom>
              <a:avLst/>
              <a:gdLst/>
              <a:ahLst/>
              <a:cxnLst/>
              <a:rect l="l" t="t" r="r" b="b"/>
              <a:pathLst>
                <a:path w="914" h="489" extrusionOk="0">
                  <a:moveTo>
                    <a:pt x="109" y="1"/>
                  </a:moveTo>
                  <a:cubicBezTo>
                    <a:pt x="67" y="1"/>
                    <a:pt x="29" y="26"/>
                    <a:pt x="16" y="68"/>
                  </a:cubicBezTo>
                  <a:cubicBezTo>
                    <a:pt x="1" y="117"/>
                    <a:pt x="29" y="171"/>
                    <a:pt x="78" y="187"/>
                  </a:cubicBezTo>
                  <a:cubicBezTo>
                    <a:pt x="314" y="261"/>
                    <a:pt x="543" y="359"/>
                    <a:pt x="759" y="477"/>
                  </a:cubicBezTo>
                  <a:cubicBezTo>
                    <a:pt x="774" y="485"/>
                    <a:pt x="789" y="488"/>
                    <a:pt x="805" y="488"/>
                  </a:cubicBezTo>
                  <a:cubicBezTo>
                    <a:pt x="839" y="488"/>
                    <a:pt x="871" y="471"/>
                    <a:pt x="888" y="439"/>
                  </a:cubicBezTo>
                  <a:cubicBezTo>
                    <a:pt x="914" y="392"/>
                    <a:pt x="896" y="335"/>
                    <a:pt x="850" y="309"/>
                  </a:cubicBezTo>
                  <a:cubicBezTo>
                    <a:pt x="624" y="186"/>
                    <a:pt x="383" y="83"/>
                    <a:pt x="137" y="5"/>
                  </a:cubicBezTo>
                  <a:cubicBezTo>
                    <a:pt x="127" y="2"/>
                    <a:pt x="118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2" name="Google Shape;272;p6"/>
            <p:cNvSpPr/>
            <p:nvPr/>
          </p:nvSpPr>
          <p:spPr>
            <a:xfrm>
              <a:off x="3598700" y="2023850"/>
              <a:ext cx="32225" cy="16900"/>
            </a:xfrm>
            <a:custGeom>
              <a:avLst/>
              <a:gdLst/>
              <a:ahLst/>
              <a:cxnLst/>
              <a:rect l="l" t="t" r="r" b="b"/>
              <a:pathLst>
                <a:path w="1289" h="676" extrusionOk="0">
                  <a:moveTo>
                    <a:pt x="106" y="0"/>
                  </a:moveTo>
                  <a:cubicBezTo>
                    <a:pt x="62" y="0"/>
                    <a:pt x="22" y="30"/>
                    <a:pt x="11" y="74"/>
                  </a:cubicBezTo>
                  <a:cubicBezTo>
                    <a:pt x="0" y="126"/>
                    <a:pt x="32" y="177"/>
                    <a:pt x="84" y="188"/>
                  </a:cubicBezTo>
                  <a:cubicBezTo>
                    <a:pt x="456" y="270"/>
                    <a:pt x="816" y="433"/>
                    <a:pt x="1124" y="658"/>
                  </a:cubicBezTo>
                  <a:cubicBezTo>
                    <a:pt x="1142" y="670"/>
                    <a:pt x="1161" y="676"/>
                    <a:pt x="1181" y="676"/>
                  </a:cubicBezTo>
                  <a:cubicBezTo>
                    <a:pt x="1210" y="676"/>
                    <a:pt x="1239" y="662"/>
                    <a:pt x="1258" y="637"/>
                  </a:cubicBezTo>
                  <a:cubicBezTo>
                    <a:pt x="1289" y="594"/>
                    <a:pt x="1279" y="534"/>
                    <a:pt x="1237" y="503"/>
                  </a:cubicBezTo>
                  <a:cubicBezTo>
                    <a:pt x="908" y="264"/>
                    <a:pt x="523" y="90"/>
                    <a:pt x="125" y="2"/>
                  </a:cubicBezTo>
                  <a:cubicBezTo>
                    <a:pt x="119" y="1"/>
                    <a:pt x="112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3" name="Google Shape;273;p6"/>
            <p:cNvSpPr/>
            <p:nvPr/>
          </p:nvSpPr>
          <p:spPr>
            <a:xfrm>
              <a:off x="3661625" y="2046375"/>
              <a:ext cx="22800" cy="9950"/>
            </a:xfrm>
            <a:custGeom>
              <a:avLst/>
              <a:gdLst/>
              <a:ahLst/>
              <a:cxnLst/>
              <a:rect l="l" t="t" r="r" b="b"/>
              <a:pathLst>
                <a:path w="912" h="398" extrusionOk="0">
                  <a:moveTo>
                    <a:pt x="103" y="1"/>
                  </a:moveTo>
                  <a:cubicBezTo>
                    <a:pt x="57" y="1"/>
                    <a:pt x="17" y="34"/>
                    <a:pt x="9" y="80"/>
                  </a:cubicBezTo>
                  <a:cubicBezTo>
                    <a:pt x="0" y="132"/>
                    <a:pt x="35" y="181"/>
                    <a:pt x="86" y="190"/>
                  </a:cubicBezTo>
                  <a:cubicBezTo>
                    <a:pt x="319" y="229"/>
                    <a:pt x="548" y="296"/>
                    <a:pt x="765" y="389"/>
                  </a:cubicBezTo>
                  <a:cubicBezTo>
                    <a:pt x="778" y="395"/>
                    <a:pt x="791" y="397"/>
                    <a:pt x="803" y="397"/>
                  </a:cubicBezTo>
                  <a:cubicBezTo>
                    <a:pt x="840" y="397"/>
                    <a:pt x="876" y="376"/>
                    <a:pt x="891" y="340"/>
                  </a:cubicBezTo>
                  <a:cubicBezTo>
                    <a:pt x="911" y="291"/>
                    <a:pt x="889" y="235"/>
                    <a:pt x="840" y="215"/>
                  </a:cubicBezTo>
                  <a:cubicBezTo>
                    <a:pt x="610" y="115"/>
                    <a:pt x="367" y="44"/>
                    <a:pt x="118" y="2"/>
                  </a:cubicBezTo>
                  <a:cubicBezTo>
                    <a:pt x="113" y="1"/>
                    <a:pt x="108" y="1"/>
                    <a:pt x="103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3373975" y="1720850"/>
              <a:ext cx="10450" cy="20275"/>
            </a:xfrm>
            <a:custGeom>
              <a:avLst/>
              <a:gdLst/>
              <a:ahLst/>
              <a:cxnLst/>
              <a:rect l="l" t="t" r="r" b="b"/>
              <a:pathLst>
                <a:path w="418" h="811" extrusionOk="0">
                  <a:moveTo>
                    <a:pt x="108" y="0"/>
                  </a:moveTo>
                  <a:cubicBezTo>
                    <a:pt x="98" y="0"/>
                    <a:pt x="88" y="2"/>
                    <a:pt x="78" y="6"/>
                  </a:cubicBezTo>
                  <a:cubicBezTo>
                    <a:pt x="28" y="21"/>
                    <a:pt x="0" y="75"/>
                    <a:pt x="17" y="126"/>
                  </a:cubicBezTo>
                  <a:lnTo>
                    <a:pt x="220" y="744"/>
                  </a:lnTo>
                  <a:cubicBezTo>
                    <a:pt x="233" y="784"/>
                    <a:pt x="271" y="810"/>
                    <a:pt x="310" y="810"/>
                  </a:cubicBezTo>
                  <a:cubicBezTo>
                    <a:pt x="320" y="810"/>
                    <a:pt x="330" y="808"/>
                    <a:pt x="340" y="805"/>
                  </a:cubicBezTo>
                  <a:cubicBezTo>
                    <a:pt x="390" y="788"/>
                    <a:pt x="418" y="735"/>
                    <a:pt x="401" y="684"/>
                  </a:cubicBezTo>
                  <a:lnTo>
                    <a:pt x="198" y="66"/>
                  </a:lnTo>
                  <a:cubicBezTo>
                    <a:pt x="185" y="26"/>
                    <a:pt x="148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3386175" y="1754925"/>
              <a:ext cx="19000" cy="28425"/>
            </a:xfrm>
            <a:custGeom>
              <a:avLst/>
              <a:gdLst/>
              <a:ahLst/>
              <a:cxnLst/>
              <a:rect l="l" t="t" r="r" b="b"/>
              <a:pathLst>
                <a:path w="760" h="1137" extrusionOk="0">
                  <a:moveTo>
                    <a:pt x="110" y="1"/>
                  </a:moveTo>
                  <a:cubicBezTo>
                    <a:pt x="93" y="1"/>
                    <a:pt x="77" y="5"/>
                    <a:pt x="62" y="14"/>
                  </a:cubicBezTo>
                  <a:cubicBezTo>
                    <a:pt x="16" y="39"/>
                    <a:pt x="0" y="98"/>
                    <a:pt x="27" y="143"/>
                  </a:cubicBezTo>
                  <a:lnTo>
                    <a:pt x="568" y="1088"/>
                  </a:lnTo>
                  <a:cubicBezTo>
                    <a:pt x="585" y="1119"/>
                    <a:pt x="617" y="1136"/>
                    <a:pt x="650" y="1136"/>
                  </a:cubicBezTo>
                  <a:cubicBezTo>
                    <a:pt x="667" y="1136"/>
                    <a:pt x="682" y="1132"/>
                    <a:pt x="698" y="1123"/>
                  </a:cubicBezTo>
                  <a:cubicBezTo>
                    <a:pt x="743" y="1098"/>
                    <a:pt x="760" y="1039"/>
                    <a:pt x="733" y="993"/>
                  </a:cubicBezTo>
                  <a:lnTo>
                    <a:pt x="192" y="49"/>
                  </a:lnTo>
                  <a:cubicBezTo>
                    <a:pt x="175" y="18"/>
                    <a:pt x="142" y="1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3412425" y="1796000"/>
              <a:ext cx="16500" cy="19300"/>
            </a:xfrm>
            <a:custGeom>
              <a:avLst/>
              <a:gdLst/>
              <a:ahLst/>
              <a:cxnLst/>
              <a:rect l="l" t="t" r="r" b="b"/>
              <a:pathLst>
                <a:path w="660" h="772" extrusionOk="0">
                  <a:moveTo>
                    <a:pt x="103" y="1"/>
                  </a:moveTo>
                  <a:cubicBezTo>
                    <a:pt x="97" y="1"/>
                    <a:pt x="92" y="1"/>
                    <a:pt x="86" y="2"/>
                  </a:cubicBezTo>
                  <a:cubicBezTo>
                    <a:pt x="34" y="11"/>
                    <a:pt x="0" y="61"/>
                    <a:pt x="9" y="113"/>
                  </a:cubicBezTo>
                  <a:cubicBezTo>
                    <a:pt x="59" y="394"/>
                    <a:pt x="251" y="643"/>
                    <a:pt x="510" y="763"/>
                  </a:cubicBezTo>
                  <a:cubicBezTo>
                    <a:pt x="523" y="768"/>
                    <a:pt x="537" y="772"/>
                    <a:pt x="550" y="772"/>
                  </a:cubicBezTo>
                  <a:cubicBezTo>
                    <a:pt x="586" y="772"/>
                    <a:pt x="620" y="751"/>
                    <a:pt x="637" y="716"/>
                  </a:cubicBezTo>
                  <a:cubicBezTo>
                    <a:pt x="659" y="668"/>
                    <a:pt x="638" y="612"/>
                    <a:pt x="591" y="590"/>
                  </a:cubicBezTo>
                  <a:cubicBezTo>
                    <a:pt x="386" y="496"/>
                    <a:pt x="236" y="300"/>
                    <a:pt x="197" y="80"/>
                  </a:cubicBezTo>
                  <a:cubicBezTo>
                    <a:pt x="189" y="33"/>
                    <a:pt x="149" y="1"/>
                    <a:pt x="103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7" name="Google Shape;277;p6"/>
            <p:cNvSpPr/>
            <p:nvPr/>
          </p:nvSpPr>
          <p:spPr>
            <a:xfrm>
              <a:off x="3438925" y="1835175"/>
              <a:ext cx="18825" cy="22325"/>
            </a:xfrm>
            <a:custGeom>
              <a:avLst/>
              <a:gdLst/>
              <a:ahLst/>
              <a:cxnLst/>
              <a:rect l="l" t="t" r="r" b="b"/>
              <a:pathLst>
                <a:path w="753" h="893" extrusionOk="0">
                  <a:moveTo>
                    <a:pt x="110" y="0"/>
                  </a:moveTo>
                  <a:cubicBezTo>
                    <a:pt x="98" y="0"/>
                    <a:pt x="86" y="2"/>
                    <a:pt x="74" y="7"/>
                  </a:cubicBezTo>
                  <a:cubicBezTo>
                    <a:pt x="25" y="27"/>
                    <a:pt x="1" y="82"/>
                    <a:pt x="21" y="131"/>
                  </a:cubicBezTo>
                  <a:cubicBezTo>
                    <a:pt x="139" y="426"/>
                    <a:pt x="334" y="682"/>
                    <a:pt x="587" y="873"/>
                  </a:cubicBezTo>
                  <a:cubicBezTo>
                    <a:pt x="605" y="886"/>
                    <a:pt x="625" y="893"/>
                    <a:pt x="644" y="893"/>
                  </a:cubicBezTo>
                  <a:cubicBezTo>
                    <a:pt x="673" y="893"/>
                    <a:pt x="702" y="879"/>
                    <a:pt x="721" y="854"/>
                  </a:cubicBezTo>
                  <a:cubicBezTo>
                    <a:pt x="753" y="812"/>
                    <a:pt x="744" y="752"/>
                    <a:pt x="702" y="721"/>
                  </a:cubicBezTo>
                  <a:cubicBezTo>
                    <a:pt x="477" y="550"/>
                    <a:pt x="303" y="322"/>
                    <a:pt x="199" y="60"/>
                  </a:cubicBezTo>
                  <a:cubicBezTo>
                    <a:pt x="183" y="23"/>
                    <a:pt x="148" y="0"/>
                    <a:pt x="11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8" name="Google Shape;278;p6"/>
            <p:cNvSpPr/>
            <p:nvPr/>
          </p:nvSpPr>
          <p:spPr>
            <a:xfrm>
              <a:off x="3471975" y="1882550"/>
              <a:ext cx="25950" cy="22300"/>
            </a:xfrm>
            <a:custGeom>
              <a:avLst/>
              <a:gdLst/>
              <a:ahLst/>
              <a:cxnLst/>
              <a:rect l="l" t="t" r="r" b="b"/>
              <a:pathLst>
                <a:path w="1038" h="892" extrusionOk="0">
                  <a:moveTo>
                    <a:pt x="106" y="1"/>
                  </a:moveTo>
                  <a:cubicBezTo>
                    <a:pt x="82" y="1"/>
                    <a:pt x="58" y="10"/>
                    <a:pt x="40" y="28"/>
                  </a:cubicBezTo>
                  <a:cubicBezTo>
                    <a:pt x="1" y="64"/>
                    <a:pt x="0" y="125"/>
                    <a:pt x="37" y="162"/>
                  </a:cubicBezTo>
                  <a:cubicBezTo>
                    <a:pt x="292" y="426"/>
                    <a:pt x="574" y="666"/>
                    <a:pt x="876" y="875"/>
                  </a:cubicBezTo>
                  <a:cubicBezTo>
                    <a:pt x="892" y="886"/>
                    <a:pt x="911" y="892"/>
                    <a:pt x="930" y="892"/>
                  </a:cubicBezTo>
                  <a:cubicBezTo>
                    <a:pt x="961" y="892"/>
                    <a:pt x="990" y="878"/>
                    <a:pt x="1008" y="851"/>
                  </a:cubicBezTo>
                  <a:cubicBezTo>
                    <a:pt x="1038" y="808"/>
                    <a:pt x="1028" y="748"/>
                    <a:pt x="985" y="719"/>
                  </a:cubicBezTo>
                  <a:cubicBezTo>
                    <a:pt x="692" y="517"/>
                    <a:pt x="421" y="285"/>
                    <a:pt x="175" y="30"/>
                  </a:cubicBezTo>
                  <a:cubicBezTo>
                    <a:pt x="156" y="11"/>
                    <a:pt x="131" y="1"/>
                    <a:pt x="106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9" name="Google Shape;279;p6"/>
            <p:cNvSpPr/>
            <p:nvPr/>
          </p:nvSpPr>
          <p:spPr>
            <a:xfrm>
              <a:off x="3504900" y="1917600"/>
              <a:ext cx="19800" cy="19275"/>
            </a:xfrm>
            <a:custGeom>
              <a:avLst/>
              <a:gdLst/>
              <a:ahLst/>
              <a:cxnLst/>
              <a:rect l="l" t="t" r="r" b="b"/>
              <a:pathLst>
                <a:path w="792" h="771" extrusionOk="0">
                  <a:moveTo>
                    <a:pt x="109" y="0"/>
                  </a:moveTo>
                  <a:cubicBezTo>
                    <a:pt x="93" y="0"/>
                    <a:pt x="78" y="4"/>
                    <a:pt x="63" y="12"/>
                  </a:cubicBezTo>
                  <a:cubicBezTo>
                    <a:pt x="17" y="37"/>
                    <a:pt x="0" y="95"/>
                    <a:pt x="26" y="141"/>
                  </a:cubicBezTo>
                  <a:cubicBezTo>
                    <a:pt x="169" y="400"/>
                    <a:pt x="380" y="613"/>
                    <a:pt x="636" y="758"/>
                  </a:cubicBezTo>
                  <a:cubicBezTo>
                    <a:pt x="650" y="767"/>
                    <a:pt x="667" y="770"/>
                    <a:pt x="682" y="770"/>
                  </a:cubicBezTo>
                  <a:cubicBezTo>
                    <a:pt x="716" y="770"/>
                    <a:pt x="749" y="754"/>
                    <a:pt x="765" y="723"/>
                  </a:cubicBezTo>
                  <a:cubicBezTo>
                    <a:pt x="792" y="677"/>
                    <a:pt x="776" y="619"/>
                    <a:pt x="730" y="593"/>
                  </a:cubicBezTo>
                  <a:cubicBezTo>
                    <a:pt x="505" y="464"/>
                    <a:pt x="318" y="276"/>
                    <a:pt x="192" y="48"/>
                  </a:cubicBezTo>
                  <a:cubicBezTo>
                    <a:pt x="175" y="18"/>
                    <a:pt x="142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0" name="Google Shape;280;p6"/>
            <p:cNvSpPr/>
            <p:nvPr/>
          </p:nvSpPr>
          <p:spPr>
            <a:xfrm>
              <a:off x="3539825" y="1958925"/>
              <a:ext cx="18725" cy="16200"/>
            </a:xfrm>
            <a:custGeom>
              <a:avLst/>
              <a:gdLst/>
              <a:ahLst/>
              <a:cxnLst/>
              <a:rect l="l" t="t" r="r" b="b"/>
              <a:pathLst>
                <a:path w="749" h="648" extrusionOk="0">
                  <a:moveTo>
                    <a:pt x="108" y="1"/>
                  </a:moveTo>
                  <a:cubicBezTo>
                    <a:pt x="81" y="1"/>
                    <a:pt x="54" y="12"/>
                    <a:pt x="35" y="35"/>
                  </a:cubicBezTo>
                  <a:cubicBezTo>
                    <a:pt x="1" y="75"/>
                    <a:pt x="5" y="134"/>
                    <a:pt x="46" y="168"/>
                  </a:cubicBezTo>
                  <a:lnTo>
                    <a:pt x="579" y="624"/>
                  </a:lnTo>
                  <a:cubicBezTo>
                    <a:pt x="597" y="640"/>
                    <a:pt x="619" y="647"/>
                    <a:pt x="641" y="647"/>
                  </a:cubicBezTo>
                  <a:cubicBezTo>
                    <a:pt x="668" y="647"/>
                    <a:pt x="695" y="635"/>
                    <a:pt x="714" y="614"/>
                  </a:cubicBezTo>
                  <a:cubicBezTo>
                    <a:pt x="748" y="573"/>
                    <a:pt x="743" y="514"/>
                    <a:pt x="703" y="480"/>
                  </a:cubicBezTo>
                  <a:lnTo>
                    <a:pt x="170" y="24"/>
                  </a:lnTo>
                  <a:cubicBezTo>
                    <a:pt x="152" y="8"/>
                    <a:pt x="130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1" name="Google Shape;281;p6"/>
            <p:cNvSpPr/>
            <p:nvPr/>
          </p:nvSpPr>
          <p:spPr>
            <a:xfrm>
              <a:off x="3580050" y="1990850"/>
              <a:ext cx="22950" cy="14925"/>
            </a:xfrm>
            <a:custGeom>
              <a:avLst/>
              <a:gdLst/>
              <a:ahLst/>
              <a:cxnLst/>
              <a:rect l="l" t="t" r="r" b="b"/>
              <a:pathLst>
                <a:path w="918" h="597" extrusionOk="0">
                  <a:moveTo>
                    <a:pt x="106" y="0"/>
                  </a:moveTo>
                  <a:cubicBezTo>
                    <a:pt x="80" y="0"/>
                    <a:pt x="55" y="10"/>
                    <a:pt x="37" y="31"/>
                  </a:cubicBezTo>
                  <a:cubicBezTo>
                    <a:pt x="0" y="70"/>
                    <a:pt x="2" y="130"/>
                    <a:pt x="41" y="166"/>
                  </a:cubicBezTo>
                  <a:cubicBezTo>
                    <a:pt x="252" y="361"/>
                    <a:pt x="509" y="509"/>
                    <a:pt x="784" y="592"/>
                  </a:cubicBezTo>
                  <a:cubicBezTo>
                    <a:pt x="793" y="595"/>
                    <a:pt x="803" y="597"/>
                    <a:pt x="812" y="597"/>
                  </a:cubicBezTo>
                  <a:cubicBezTo>
                    <a:pt x="852" y="596"/>
                    <a:pt x="890" y="569"/>
                    <a:pt x="902" y="528"/>
                  </a:cubicBezTo>
                  <a:cubicBezTo>
                    <a:pt x="918" y="479"/>
                    <a:pt x="890" y="425"/>
                    <a:pt x="839" y="409"/>
                  </a:cubicBezTo>
                  <a:cubicBezTo>
                    <a:pt x="592" y="334"/>
                    <a:pt x="361" y="202"/>
                    <a:pt x="171" y="26"/>
                  </a:cubicBezTo>
                  <a:cubicBezTo>
                    <a:pt x="152" y="9"/>
                    <a:pt x="129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2" name="Google Shape;282;p6"/>
            <p:cNvSpPr/>
            <p:nvPr/>
          </p:nvSpPr>
          <p:spPr>
            <a:xfrm>
              <a:off x="3677925" y="2042250"/>
              <a:ext cx="26025" cy="13050"/>
            </a:xfrm>
            <a:custGeom>
              <a:avLst/>
              <a:gdLst/>
              <a:ahLst/>
              <a:cxnLst/>
              <a:rect l="l" t="t" r="r" b="b"/>
              <a:pathLst>
                <a:path w="1041" h="522" extrusionOk="0">
                  <a:moveTo>
                    <a:pt x="110" y="0"/>
                  </a:moveTo>
                  <a:cubicBezTo>
                    <a:pt x="76" y="0"/>
                    <a:pt x="43" y="19"/>
                    <a:pt x="26" y="51"/>
                  </a:cubicBezTo>
                  <a:cubicBezTo>
                    <a:pt x="1" y="97"/>
                    <a:pt x="18" y="156"/>
                    <a:pt x="66" y="180"/>
                  </a:cubicBezTo>
                  <a:cubicBezTo>
                    <a:pt x="333" y="323"/>
                    <a:pt x="617" y="435"/>
                    <a:pt x="908" y="518"/>
                  </a:cubicBezTo>
                  <a:cubicBezTo>
                    <a:pt x="917" y="520"/>
                    <a:pt x="926" y="521"/>
                    <a:pt x="935" y="521"/>
                  </a:cubicBezTo>
                  <a:cubicBezTo>
                    <a:pt x="976" y="521"/>
                    <a:pt x="1014" y="494"/>
                    <a:pt x="1026" y="452"/>
                  </a:cubicBezTo>
                  <a:cubicBezTo>
                    <a:pt x="1041" y="401"/>
                    <a:pt x="1011" y="348"/>
                    <a:pt x="960" y="334"/>
                  </a:cubicBezTo>
                  <a:cubicBezTo>
                    <a:pt x="682" y="255"/>
                    <a:pt x="410" y="147"/>
                    <a:pt x="154" y="11"/>
                  </a:cubicBezTo>
                  <a:cubicBezTo>
                    <a:pt x="140" y="4"/>
                    <a:pt x="125" y="0"/>
                    <a:pt x="11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3" name="Google Shape;283;p6"/>
            <p:cNvSpPr/>
            <p:nvPr/>
          </p:nvSpPr>
          <p:spPr>
            <a:xfrm>
              <a:off x="3624400" y="2016525"/>
              <a:ext cx="22900" cy="14050"/>
            </a:xfrm>
            <a:custGeom>
              <a:avLst/>
              <a:gdLst/>
              <a:ahLst/>
              <a:cxnLst/>
              <a:rect l="l" t="t" r="r" b="b"/>
              <a:pathLst>
                <a:path w="916" h="562" extrusionOk="0">
                  <a:moveTo>
                    <a:pt x="108" y="0"/>
                  </a:moveTo>
                  <a:cubicBezTo>
                    <a:pt x="79" y="0"/>
                    <a:pt x="51" y="13"/>
                    <a:pt x="32" y="37"/>
                  </a:cubicBezTo>
                  <a:cubicBezTo>
                    <a:pt x="0" y="78"/>
                    <a:pt x="8" y="138"/>
                    <a:pt x="49" y="170"/>
                  </a:cubicBezTo>
                  <a:cubicBezTo>
                    <a:pt x="268" y="343"/>
                    <a:pt x="515" y="473"/>
                    <a:pt x="781" y="556"/>
                  </a:cubicBezTo>
                  <a:cubicBezTo>
                    <a:pt x="789" y="559"/>
                    <a:pt x="799" y="560"/>
                    <a:pt x="809" y="560"/>
                  </a:cubicBezTo>
                  <a:lnTo>
                    <a:pt x="808" y="561"/>
                  </a:lnTo>
                  <a:cubicBezTo>
                    <a:pt x="849" y="561"/>
                    <a:pt x="887" y="535"/>
                    <a:pt x="900" y="494"/>
                  </a:cubicBezTo>
                  <a:cubicBezTo>
                    <a:pt x="915" y="444"/>
                    <a:pt x="888" y="390"/>
                    <a:pt x="837" y="375"/>
                  </a:cubicBezTo>
                  <a:cubicBezTo>
                    <a:pt x="593" y="297"/>
                    <a:pt x="368" y="178"/>
                    <a:pt x="167" y="20"/>
                  </a:cubicBezTo>
                  <a:cubicBezTo>
                    <a:pt x="149" y="7"/>
                    <a:pt x="128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4" name="Google Shape;284;p6"/>
            <p:cNvSpPr/>
            <p:nvPr/>
          </p:nvSpPr>
          <p:spPr>
            <a:xfrm>
              <a:off x="3386675" y="1715575"/>
              <a:ext cx="41250" cy="14100"/>
            </a:xfrm>
            <a:custGeom>
              <a:avLst/>
              <a:gdLst/>
              <a:ahLst/>
              <a:cxnLst/>
              <a:rect l="l" t="t" r="r" b="b"/>
              <a:pathLst>
                <a:path w="1650" h="564" extrusionOk="0">
                  <a:moveTo>
                    <a:pt x="97" y="0"/>
                  </a:moveTo>
                  <a:cubicBezTo>
                    <a:pt x="46" y="0"/>
                    <a:pt x="5" y="40"/>
                    <a:pt x="2" y="90"/>
                  </a:cubicBezTo>
                  <a:cubicBezTo>
                    <a:pt x="0" y="143"/>
                    <a:pt x="40" y="188"/>
                    <a:pt x="93" y="190"/>
                  </a:cubicBezTo>
                  <a:cubicBezTo>
                    <a:pt x="576" y="217"/>
                    <a:pt x="1063" y="342"/>
                    <a:pt x="1499" y="553"/>
                  </a:cubicBezTo>
                  <a:cubicBezTo>
                    <a:pt x="1512" y="560"/>
                    <a:pt x="1527" y="563"/>
                    <a:pt x="1541" y="563"/>
                  </a:cubicBezTo>
                  <a:cubicBezTo>
                    <a:pt x="1576" y="563"/>
                    <a:pt x="1611" y="543"/>
                    <a:pt x="1627" y="509"/>
                  </a:cubicBezTo>
                  <a:cubicBezTo>
                    <a:pt x="1649" y="462"/>
                    <a:pt x="1629" y="405"/>
                    <a:pt x="1582" y="382"/>
                  </a:cubicBezTo>
                  <a:cubicBezTo>
                    <a:pt x="1124" y="160"/>
                    <a:pt x="612" y="28"/>
                    <a:pt x="103" y="0"/>
                  </a:cubicBezTo>
                  <a:cubicBezTo>
                    <a:pt x="101" y="0"/>
                    <a:pt x="99" y="0"/>
                    <a:pt x="97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5" name="Google Shape;285;p6"/>
            <p:cNvSpPr/>
            <p:nvPr/>
          </p:nvSpPr>
          <p:spPr>
            <a:xfrm>
              <a:off x="3447225" y="1738325"/>
              <a:ext cx="28025" cy="17175"/>
            </a:xfrm>
            <a:custGeom>
              <a:avLst/>
              <a:gdLst/>
              <a:ahLst/>
              <a:cxnLst/>
              <a:rect l="l" t="t" r="r" b="b"/>
              <a:pathLst>
                <a:path w="1121" h="687" extrusionOk="0">
                  <a:moveTo>
                    <a:pt x="106" y="1"/>
                  </a:moveTo>
                  <a:cubicBezTo>
                    <a:pt x="66" y="1"/>
                    <a:pt x="30" y="26"/>
                    <a:pt x="17" y="65"/>
                  </a:cubicBezTo>
                  <a:cubicBezTo>
                    <a:pt x="0" y="115"/>
                    <a:pt x="27" y="169"/>
                    <a:pt x="76" y="186"/>
                  </a:cubicBezTo>
                  <a:cubicBezTo>
                    <a:pt x="394" y="296"/>
                    <a:pt x="690" y="457"/>
                    <a:pt x="954" y="666"/>
                  </a:cubicBezTo>
                  <a:cubicBezTo>
                    <a:pt x="972" y="679"/>
                    <a:pt x="992" y="685"/>
                    <a:pt x="1013" y="685"/>
                  </a:cubicBezTo>
                  <a:lnTo>
                    <a:pt x="1013" y="686"/>
                  </a:lnTo>
                  <a:cubicBezTo>
                    <a:pt x="1042" y="686"/>
                    <a:pt x="1070" y="673"/>
                    <a:pt x="1089" y="650"/>
                  </a:cubicBezTo>
                  <a:cubicBezTo>
                    <a:pt x="1121" y="608"/>
                    <a:pt x="1114" y="548"/>
                    <a:pt x="1073" y="515"/>
                  </a:cubicBezTo>
                  <a:cubicBezTo>
                    <a:pt x="792" y="293"/>
                    <a:pt x="477" y="122"/>
                    <a:pt x="138" y="6"/>
                  </a:cubicBezTo>
                  <a:cubicBezTo>
                    <a:pt x="127" y="3"/>
                    <a:pt x="117" y="1"/>
                    <a:pt x="106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6" name="Google Shape;286;p6"/>
            <p:cNvSpPr/>
            <p:nvPr/>
          </p:nvSpPr>
          <p:spPr>
            <a:xfrm>
              <a:off x="3495600" y="1766125"/>
              <a:ext cx="31175" cy="23350"/>
            </a:xfrm>
            <a:custGeom>
              <a:avLst/>
              <a:gdLst/>
              <a:ahLst/>
              <a:cxnLst/>
              <a:rect l="l" t="t" r="r" b="b"/>
              <a:pathLst>
                <a:path w="1247" h="934" extrusionOk="0">
                  <a:moveTo>
                    <a:pt x="108" y="1"/>
                  </a:moveTo>
                  <a:cubicBezTo>
                    <a:pt x="77" y="1"/>
                    <a:pt x="46" y="17"/>
                    <a:pt x="28" y="46"/>
                  </a:cubicBezTo>
                  <a:cubicBezTo>
                    <a:pt x="0" y="90"/>
                    <a:pt x="13" y="149"/>
                    <a:pt x="58" y="177"/>
                  </a:cubicBezTo>
                  <a:cubicBezTo>
                    <a:pt x="412" y="401"/>
                    <a:pt x="756" y="649"/>
                    <a:pt x="1079" y="912"/>
                  </a:cubicBezTo>
                  <a:cubicBezTo>
                    <a:pt x="1096" y="927"/>
                    <a:pt x="1117" y="933"/>
                    <a:pt x="1138" y="933"/>
                  </a:cubicBezTo>
                  <a:cubicBezTo>
                    <a:pt x="1167" y="933"/>
                    <a:pt x="1194" y="922"/>
                    <a:pt x="1212" y="899"/>
                  </a:cubicBezTo>
                  <a:cubicBezTo>
                    <a:pt x="1247" y="858"/>
                    <a:pt x="1240" y="798"/>
                    <a:pt x="1199" y="765"/>
                  </a:cubicBezTo>
                  <a:cubicBezTo>
                    <a:pt x="870" y="496"/>
                    <a:pt x="520" y="243"/>
                    <a:pt x="159" y="16"/>
                  </a:cubicBezTo>
                  <a:cubicBezTo>
                    <a:pt x="143" y="6"/>
                    <a:pt x="126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7" name="Google Shape;287;p6"/>
            <p:cNvSpPr/>
            <p:nvPr/>
          </p:nvSpPr>
          <p:spPr>
            <a:xfrm>
              <a:off x="3546075" y="1801200"/>
              <a:ext cx="33375" cy="26225"/>
            </a:xfrm>
            <a:custGeom>
              <a:avLst/>
              <a:gdLst/>
              <a:ahLst/>
              <a:cxnLst/>
              <a:rect l="l" t="t" r="r" b="b"/>
              <a:pathLst>
                <a:path w="1335" h="1049" extrusionOk="0">
                  <a:moveTo>
                    <a:pt x="108" y="1"/>
                  </a:moveTo>
                  <a:cubicBezTo>
                    <a:pt x="79" y="1"/>
                    <a:pt x="51" y="14"/>
                    <a:pt x="32" y="38"/>
                  </a:cubicBezTo>
                  <a:cubicBezTo>
                    <a:pt x="0" y="80"/>
                    <a:pt x="8" y="140"/>
                    <a:pt x="50" y="172"/>
                  </a:cubicBezTo>
                  <a:lnTo>
                    <a:pt x="1169" y="1028"/>
                  </a:lnTo>
                  <a:cubicBezTo>
                    <a:pt x="1187" y="1042"/>
                    <a:pt x="1207" y="1048"/>
                    <a:pt x="1227" y="1048"/>
                  </a:cubicBezTo>
                  <a:cubicBezTo>
                    <a:pt x="1255" y="1048"/>
                    <a:pt x="1284" y="1036"/>
                    <a:pt x="1303" y="1011"/>
                  </a:cubicBezTo>
                  <a:cubicBezTo>
                    <a:pt x="1335" y="970"/>
                    <a:pt x="1327" y="909"/>
                    <a:pt x="1285" y="877"/>
                  </a:cubicBezTo>
                  <a:lnTo>
                    <a:pt x="166" y="21"/>
                  </a:lnTo>
                  <a:cubicBezTo>
                    <a:pt x="148" y="7"/>
                    <a:pt x="128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8" name="Google Shape;288;p6"/>
            <p:cNvSpPr/>
            <p:nvPr/>
          </p:nvSpPr>
          <p:spPr>
            <a:xfrm>
              <a:off x="3602750" y="1842375"/>
              <a:ext cx="35250" cy="28500"/>
            </a:xfrm>
            <a:custGeom>
              <a:avLst/>
              <a:gdLst/>
              <a:ahLst/>
              <a:cxnLst/>
              <a:rect l="l" t="t" r="r" b="b"/>
              <a:pathLst>
                <a:path w="1410" h="1140" extrusionOk="0">
                  <a:moveTo>
                    <a:pt x="109" y="1"/>
                  </a:moveTo>
                  <a:cubicBezTo>
                    <a:pt x="78" y="1"/>
                    <a:pt x="47" y="16"/>
                    <a:pt x="29" y="44"/>
                  </a:cubicBezTo>
                  <a:cubicBezTo>
                    <a:pt x="1" y="87"/>
                    <a:pt x="12" y="146"/>
                    <a:pt x="56" y="175"/>
                  </a:cubicBezTo>
                  <a:cubicBezTo>
                    <a:pt x="474" y="454"/>
                    <a:pt x="872" y="770"/>
                    <a:pt x="1238" y="1113"/>
                  </a:cubicBezTo>
                  <a:cubicBezTo>
                    <a:pt x="1257" y="1131"/>
                    <a:pt x="1280" y="1140"/>
                    <a:pt x="1303" y="1140"/>
                  </a:cubicBezTo>
                  <a:lnTo>
                    <a:pt x="1303" y="1139"/>
                  </a:lnTo>
                  <a:cubicBezTo>
                    <a:pt x="1329" y="1139"/>
                    <a:pt x="1354" y="1129"/>
                    <a:pt x="1373" y="1109"/>
                  </a:cubicBezTo>
                  <a:cubicBezTo>
                    <a:pt x="1409" y="1070"/>
                    <a:pt x="1407" y="1011"/>
                    <a:pt x="1368" y="974"/>
                  </a:cubicBezTo>
                  <a:cubicBezTo>
                    <a:pt x="995" y="624"/>
                    <a:pt x="589" y="302"/>
                    <a:pt x="162" y="17"/>
                  </a:cubicBezTo>
                  <a:cubicBezTo>
                    <a:pt x="145" y="6"/>
                    <a:pt x="127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9" name="Google Shape;289;p6"/>
            <p:cNvSpPr/>
            <p:nvPr/>
          </p:nvSpPr>
          <p:spPr>
            <a:xfrm>
              <a:off x="3649875" y="1892175"/>
              <a:ext cx="23425" cy="23750"/>
            </a:xfrm>
            <a:custGeom>
              <a:avLst/>
              <a:gdLst/>
              <a:ahLst/>
              <a:cxnLst/>
              <a:rect l="l" t="t" r="r" b="b"/>
              <a:pathLst>
                <a:path w="937" h="950" extrusionOk="0">
                  <a:moveTo>
                    <a:pt x="105" y="0"/>
                  </a:moveTo>
                  <a:cubicBezTo>
                    <a:pt x="82" y="0"/>
                    <a:pt x="58" y="9"/>
                    <a:pt x="40" y="27"/>
                  </a:cubicBezTo>
                  <a:cubicBezTo>
                    <a:pt x="1" y="63"/>
                    <a:pt x="0" y="124"/>
                    <a:pt x="37" y="161"/>
                  </a:cubicBezTo>
                  <a:lnTo>
                    <a:pt x="763" y="920"/>
                  </a:lnTo>
                  <a:cubicBezTo>
                    <a:pt x="782" y="940"/>
                    <a:pt x="806" y="950"/>
                    <a:pt x="831" y="950"/>
                  </a:cubicBezTo>
                  <a:cubicBezTo>
                    <a:pt x="855" y="950"/>
                    <a:pt x="879" y="941"/>
                    <a:pt x="898" y="923"/>
                  </a:cubicBezTo>
                  <a:cubicBezTo>
                    <a:pt x="935" y="887"/>
                    <a:pt x="936" y="826"/>
                    <a:pt x="900" y="788"/>
                  </a:cubicBezTo>
                  <a:lnTo>
                    <a:pt x="175" y="30"/>
                  </a:lnTo>
                  <a:cubicBezTo>
                    <a:pt x="156" y="10"/>
                    <a:pt x="131" y="0"/>
                    <a:pt x="105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0" name="Google Shape;290;p6"/>
            <p:cNvSpPr/>
            <p:nvPr/>
          </p:nvSpPr>
          <p:spPr>
            <a:xfrm>
              <a:off x="3685100" y="1931075"/>
              <a:ext cx="30300" cy="26250"/>
            </a:xfrm>
            <a:custGeom>
              <a:avLst/>
              <a:gdLst/>
              <a:ahLst/>
              <a:cxnLst/>
              <a:rect l="l" t="t" r="r" b="b"/>
              <a:pathLst>
                <a:path w="1212" h="1050" extrusionOk="0">
                  <a:moveTo>
                    <a:pt x="109" y="1"/>
                  </a:moveTo>
                  <a:cubicBezTo>
                    <a:pt x="77" y="1"/>
                    <a:pt x="46" y="17"/>
                    <a:pt x="28" y="46"/>
                  </a:cubicBezTo>
                  <a:cubicBezTo>
                    <a:pt x="1" y="90"/>
                    <a:pt x="14" y="149"/>
                    <a:pt x="59" y="177"/>
                  </a:cubicBezTo>
                  <a:cubicBezTo>
                    <a:pt x="426" y="405"/>
                    <a:pt x="754" y="687"/>
                    <a:pt x="1033" y="1016"/>
                  </a:cubicBezTo>
                  <a:cubicBezTo>
                    <a:pt x="1052" y="1038"/>
                    <a:pt x="1078" y="1049"/>
                    <a:pt x="1105" y="1049"/>
                  </a:cubicBezTo>
                  <a:cubicBezTo>
                    <a:pt x="1127" y="1049"/>
                    <a:pt x="1149" y="1042"/>
                    <a:pt x="1167" y="1026"/>
                  </a:cubicBezTo>
                  <a:cubicBezTo>
                    <a:pt x="1207" y="992"/>
                    <a:pt x="1212" y="932"/>
                    <a:pt x="1178" y="893"/>
                  </a:cubicBezTo>
                  <a:cubicBezTo>
                    <a:pt x="886" y="548"/>
                    <a:pt x="543" y="254"/>
                    <a:pt x="160" y="15"/>
                  </a:cubicBezTo>
                  <a:cubicBezTo>
                    <a:pt x="144" y="5"/>
                    <a:pt x="126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1" name="Google Shape;291;p6"/>
            <p:cNvSpPr/>
            <p:nvPr/>
          </p:nvSpPr>
          <p:spPr>
            <a:xfrm>
              <a:off x="3731500" y="1985650"/>
              <a:ext cx="19725" cy="21300"/>
            </a:xfrm>
            <a:custGeom>
              <a:avLst/>
              <a:gdLst/>
              <a:ahLst/>
              <a:cxnLst/>
              <a:rect l="l" t="t" r="r" b="b"/>
              <a:pathLst>
                <a:path w="789" h="852" extrusionOk="0">
                  <a:moveTo>
                    <a:pt x="107" y="1"/>
                  </a:moveTo>
                  <a:cubicBezTo>
                    <a:pt x="85" y="1"/>
                    <a:pt x="62" y="9"/>
                    <a:pt x="45" y="24"/>
                  </a:cubicBezTo>
                  <a:cubicBezTo>
                    <a:pt x="5" y="59"/>
                    <a:pt x="0" y="119"/>
                    <a:pt x="35" y="159"/>
                  </a:cubicBezTo>
                  <a:lnTo>
                    <a:pt x="611" y="819"/>
                  </a:lnTo>
                  <a:cubicBezTo>
                    <a:pt x="630" y="840"/>
                    <a:pt x="656" y="851"/>
                    <a:pt x="683" y="851"/>
                  </a:cubicBezTo>
                  <a:cubicBezTo>
                    <a:pt x="705" y="851"/>
                    <a:pt x="727" y="844"/>
                    <a:pt x="746" y="828"/>
                  </a:cubicBezTo>
                  <a:cubicBezTo>
                    <a:pt x="785" y="794"/>
                    <a:pt x="789" y="733"/>
                    <a:pt x="754" y="693"/>
                  </a:cubicBezTo>
                  <a:lnTo>
                    <a:pt x="178" y="33"/>
                  </a:lnTo>
                  <a:cubicBezTo>
                    <a:pt x="160" y="12"/>
                    <a:pt x="133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2" name="Google Shape;292;p6"/>
            <p:cNvSpPr/>
            <p:nvPr/>
          </p:nvSpPr>
          <p:spPr>
            <a:xfrm>
              <a:off x="3400250" y="1743950"/>
              <a:ext cx="20275" cy="22950"/>
            </a:xfrm>
            <a:custGeom>
              <a:avLst/>
              <a:gdLst/>
              <a:ahLst/>
              <a:cxnLst/>
              <a:rect l="l" t="t" r="r" b="b"/>
              <a:pathLst>
                <a:path w="811" h="918" extrusionOk="0">
                  <a:moveTo>
                    <a:pt x="109" y="0"/>
                  </a:moveTo>
                  <a:cubicBezTo>
                    <a:pt x="80" y="0"/>
                    <a:pt x="52" y="13"/>
                    <a:pt x="33" y="36"/>
                  </a:cubicBezTo>
                  <a:cubicBezTo>
                    <a:pt x="0" y="78"/>
                    <a:pt x="8" y="138"/>
                    <a:pt x="49" y="170"/>
                  </a:cubicBezTo>
                  <a:cubicBezTo>
                    <a:pt x="285" y="358"/>
                    <a:pt x="482" y="597"/>
                    <a:pt x="617" y="866"/>
                  </a:cubicBezTo>
                  <a:cubicBezTo>
                    <a:pt x="634" y="899"/>
                    <a:pt x="667" y="917"/>
                    <a:pt x="702" y="917"/>
                  </a:cubicBezTo>
                  <a:cubicBezTo>
                    <a:pt x="717" y="917"/>
                    <a:pt x="731" y="914"/>
                    <a:pt x="745" y="907"/>
                  </a:cubicBezTo>
                  <a:cubicBezTo>
                    <a:pt x="792" y="883"/>
                    <a:pt x="810" y="826"/>
                    <a:pt x="787" y="779"/>
                  </a:cubicBezTo>
                  <a:cubicBezTo>
                    <a:pt x="638" y="487"/>
                    <a:pt x="424" y="225"/>
                    <a:pt x="167" y="21"/>
                  </a:cubicBezTo>
                  <a:cubicBezTo>
                    <a:pt x="150" y="7"/>
                    <a:pt x="129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3" name="Google Shape;293;p6"/>
            <p:cNvSpPr/>
            <p:nvPr/>
          </p:nvSpPr>
          <p:spPr>
            <a:xfrm>
              <a:off x="3426550" y="1779550"/>
              <a:ext cx="21950" cy="24250"/>
            </a:xfrm>
            <a:custGeom>
              <a:avLst/>
              <a:gdLst/>
              <a:ahLst/>
              <a:cxnLst/>
              <a:rect l="l" t="t" r="r" b="b"/>
              <a:pathLst>
                <a:path w="878" h="970" extrusionOk="0">
                  <a:moveTo>
                    <a:pt x="108" y="1"/>
                  </a:moveTo>
                  <a:cubicBezTo>
                    <a:pt x="89" y="1"/>
                    <a:pt x="69" y="7"/>
                    <a:pt x="52" y="19"/>
                  </a:cubicBezTo>
                  <a:cubicBezTo>
                    <a:pt x="10" y="50"/>
                    <a:pt x="0" y="109"/>
                    <a:pt x="31" y="152"/>
                  </a:cubicBezTo>
                  <a:cubicBezTo>
                    <a:pt x="233" y="432"/>
                    <a:pt x="461" y="698"/>
                    <a:pt x="706" y="942"/>
                  </a:cubicBezTo>
                  <a:cubicBezTo>
                    <a:pt x="724" y="961"/>
                    <a:pt x="749" y="969"/>
                    <a:pt x="773" y="969"/>
                  </a:cubicBezTo>
                  <a:cubicBezTo>
                    <a:pt x="797" y="969"/>
                    <a:pt x="822" y="961"/>
                    <a:pt x="840" y="942"/>
                  </a:cubicBezTo>
                  <a:cubicBezTo>
                    <a:pt x="878" y="904"/>
                    <a:pt x="878" y="845"/>
                    <a:pt x="840" y="807"/>
                  </a:cubicBezTo>
                  <a:cubicBezTo>
                    <a:pt x="602" y="570"/>
                    <a:pt x="382" y="311"/>
                    <a:pt x="186" y="41"/>
                  </a:cubicBezTo>
                  <a:cubicBezTo>
                    <a:pt x="167" y="15"/>
                    <a:pt x="138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4" name="Google Shape;294;p6"/>
            <p:cNvSpPr/>
            <p:nvPr/>
          </p:nvSpPr>
          <p:spPr>
            <a:xfrm>
              <a:off x="3463600" y="1820775"/>
              <a:ext cx="21950" cy="24325"/>
            </a:xfrm>
            <a:custGeom>
              <a:avLst/>
              <a:gdLst/>
              <a:ahLst/>
              <a:cxnLst/>
              <a:rect l="l" t="t" r="r" b="b"/>
              <a:pathLst>
                <a:path w="878" h="973" extrusionOk="0">
                  <a:moveTo>
                    <a:pt x="109" y="1"/>
                  </a:moveTo>
                  <a:cubicBezTo>
                    <a:pt x="92" y="1"/>
                    <a:pt x="74" y="5"/>
                    <a:pt x="58" y="16"/>
                  </a:cubicBezTo>
                  <a:cubicBezTo>
                    <a:pt x="14" y="45"/>
                    <a:pt x="1" y="103"/>
                    <a:pt x="28" y="147"/>
                  </a:cubicBezTo>
                  <a:cubicBezTo>
                    <a:pt x="218" y="444"/>
                    <a:pt x="447" y="713"/>
                    <a:pt x="707" y="948"/>
                  </a:cubicBezTo>
                  <a:cubicBezTo>
                    <a:pt x="726" y="964"/>
                    <a:pt x="748" y="973"/>
                    <a:pt x="771" y="973"/>
                  </a:cubicBezTo>
                  <a:lnTo>
                    <a:pt x="771" y="972"/>
                  </a:lnTo>
                  <a:cubicBezTo>
                    <a:pt x="798" y="972"/>
                    <a:pt x="823" y="962"/>
                    <a:pt x="842" y="941"/>
                  </a:cubicBezTo>
                  <a:cubicBezTo>
                    <a:pt x="877" y="901"/>
                    <a:pt x="874" y="842"/>
                    <a:pt x="835" y="806"/>
                  </a:cubicBezTo>
                  <a:cubicBezTo>
                    <a:pt x="587" y="583"/>
                    <a:pt x="370" y="327"/>
                    <a:pt x="190" y="45"/>
                  </a:cubicBezTo>
                  <a:cubicBezTo>
                    <a:pt x="171" y="16"/>
                    <a:pt x="141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5" name="Google Shape;295;p6"/>
            <p:cNvSpPr/>
            <p:nvPr/>
          </p:nvSpPr>
          <p:spPr>
            <a:xfrm>
              <a:off x="3496300" y="1861150"/>
              <a:ext cx="23400" cy="20850"/>
            </a:xfrm>
            <a:custGeom>
              <a:avLst/>
              <a:gdLst/>
              <a:ahLst/>
              <a:cxnLst/>
              <a:rect l="l" t="t" r="r" b="b"/>
              <a:pathLst>
                <a:path w="936" h="834" extrusionOk="0">
                  <a:moveTo>
                    <a:pt x="110" y="0"/>
                  </a:moveTo>
                  <a:cubicBezTo>
                    <a:pt x="91" y="0"/>
                    <a:pt x="72" y="6"/>
                    <a:pt x="55" y="18"/>
                  </a:cubicBezTo>
                  <a:cubicBezTo>
                    <a:pt x="12" y="48"/>
                    <a:pt x="1" y="106"/>
                    <a:pt x="31" y="151"/>
                  </a:cubicBezTo>
                  <a:cubicBezTo>
                    <a:pt x="224" y="428"/>
                    <a:pt x="484" y="661"/>
                    <a:pt x="781" y="822"/>
                  </a:cubicBezTo>
                  <a:cubicBezTo>
                    <a:pt x="796" y="829"/>
                    <a:pt x="811" y="834"/>
                    <a:pt x="827" y="834"/>
                  </a:cubicBezTo>
                  <a:lnTo>
                    <a:pt x="827" y="833"/>
                  </a:lnTo>
                  <a:cubicBezTo>
                    <a:pt x="861" y="833"/>
                    <a:pt x="894" y="815"/>
                    <a:pt x="911" y="783"/>
                  </a:cubicBezTo>
                  <a:cubicBezTo>
                    <a:pt x="936" y="737"/>
                    <a:pt x="919" y="679"/>
                    <a:pt x="873" y="654"/>
                  </a:cubicBezTo>
                  <a:cubicBezTo>
                    <a:pt x="601" y="507"/>
                    <a:pt x="364" y="295"/>
                    <a:pt x="188" y="41"/>
                  </a:cubicBezTo>
                  <a:cubicBezTo>
                    <a:pt x="169" y="15"/>
                    <a:pt x="140" y="0"/>
                    <a:pt x="11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6" name="Google Shape;296;p6"/>
            <p:cNvSpPr/>
            <p:nvPr/>
          </p:nvSpPr>
          <p:spPr>
            <a:xfrm>
              <a:off x="3528625" y="1901125"/>
              <a:ext cx="28075" cy="30525"/>
            </a:xfrm>
            <a:custGeom>
              <a:avLst/>
              <a:gdLst/>
              <a:ahLst/>
              <a:cxnLst/>
              <a:rect l="l" t="t" r="r" b="b"/>
              <a:pathLst>
                <a:path w="1123" h="1221" extrusionOk="0">
                  <a:moveTo>
                    <a:pt x="106" y="0"/>
                  </a:moveTo>
                  <a:cubicBezTo>
                    <a:pt x="81" y="0"/>
                    <a:pt x="55" y="10"/>
                    <a:pt x="36" y="31"/>
                  </a:cubicBezTo>
                  <a:cubicBezTo>
                    <a:pt x="1" y="69"/>
                    <a:pt x="3" y="130"/>
                    <a:pt x="41" y="165"/>
                  </a:cubicBezTo>
                  <a:cubicBezTo>
                    <a:pt x="373" y="471"/>
                    <a:pt x="674" y="813"/>
                    <a:pt x="937" y="1181"/>
                  </a:cubicBezTo>
                  <a:cubicBezTo>
                    <a:pt x="954" y="1206"/>
                    <a:pt x="984" y="1221"/>
                    <a:pt x="1014" y="1221"/>
                  </a:cubicBezTo>
                  <a:cubicBezTo>
                    <a:pt x="1033" y="1221"/>
                    <a:pt x="1053" y="1214"/>
                    <a:pt x="1069" y="1202"/>
                  </a:cubicBezTo>
                  <a:cubicBezTo>
                    <a:pt x="1112" y="1172"/>
                    <a:pt x="1122" y="1113"/>
                    <a:pt x="1091" y="1070"/>
                  </a:cubicBezTo>
                  <a:cubicBezTo>
                    <a:pt x="821" y="692"/>
                    <a:pt x="512" y="341"/>
                    <a:pt x="171" y="25"/>
                  </a:cubicBezTo>
                  <a:cubicBezTo>
                    <a:pt x="152" y="9"/>
                    <a:pt x="129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7" name="Google Shape;297;p6"/>
            <p:cNvSpPr/>
            <p:nvPr/>
          </p:nvSpPr>
          <p:spPr>
            <a:xfrm>
              <a:off x="3578100" y="1952600"/>
              <a:ext cx="28025" cy="21325"/>
            </a:xfrm>
            <a:custGeom>
              <a:avLst/>
              <a:gdLst/>
              <a:ahLst/>
              <a:cxnLst/>
              <a:rect l="l" t="t" r="r" b="b"/>
              <a:pathLst>
                <a:path w="1121" h="853" extrusionOk="0">
                  <a:moveTo>
                    <a:pt x="106" y="1"/>
                  </a:moveTo>
                  <a:cubicBezTo>
                    <a:pt x="83" y="1"/>
                    <a:pt x="60" y="9"/>
                    <a:pt x="42" y="26"/>
                  </a:cubicBezTo>
                  <a:cubicBezTo>
                    <a:pt x="3" y="61"/>
                    <a:pt x="1" y="121"/>
                    <a:pt x="36" y="161"/>
                  </a:cubicBezTo>
                  <a:cubicBezTo>
                    <a:pt x="297" y="446"/>
                    <a:pt x="620" y="682"/>
                    <a:pt x="971" y="844"/>
                  </a:cubicBezTo>
                  <a:cubicBezTo>
                    <a:pt x="985" y="850"/>
                    <a:pt x="998" y="853"/>
                    <a:pt x="1011" y="853"/>
                  </a:cubicBezTo>
                  <a:cubicBezTo>
                    <a:pt x="1047" y="853"/>
                    <a:pt x="1082" y="832"/>
                    <a:pt x="1098" y="798"/>
                  </a:cubicBezTo>
                  <a:cubicBezTo>
                    <a:pt x="1120" y="750"/>
                    <a:pt x="1099" y="693"/>
                    <a:pt x="1052" y="671"/>
                  </a:cubicBezTo>
                  <a:cubicBezTo>
                    <a:pt x="723" y="520"/>
                    <a:pt x="420" y="298"/>
                    <a:pt x="176" y="32"/>
                  </a:cubicBezTo>
                  <a:cubicBezTo>
                    <a:pt x="158" y="11"/>
                    <a:pt x="132" y="1"/>
                    <a:pt x="106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8" name="Google Shape;298;p6"/>
            <p:cNvSpPr/>
            <p:nvPr/>
          </p:nvSpPr>
          <p:spPr>
            <a:xfrm>
              <a:off x="3626425" y="1984575"/>
              <a:ext cx="29150" cy="17150"/>
            </a:xfrm>
            <a:custGeom>
              <a:avLst/>
              <a:gdLst/>
              <a:ahLst/>
              <a:cxnLst/>
              <a:rect l="l" t="t" r="r" b="b"/>
              <a:pathLst>
                <a:path w="1166" h="686" extrusionOk="0">
                  <a:moveTo>
                    <a:pt x="109" y="0"/>
                  </a:moveTo>
                  <a:cubicBezTo>
                    <a:pt x="78" y="0"/>
                    <a:pt x="47" y="15"/>
                    <a:pt x="30" y="44"/>
                  </a:cubicBezTo>
                  <a:cubicBezTo>
                    <a:pt x="1" y="88"/>
                    <a:pt x="14" y="147"/>
                    <a:pt x="58" y="176"/>
                  </a:cubicBezTo>
                  <a:cubicBezTo>
                    <a:pt x="363" y="371"/>
                    <a:pt x="688" y="540"/>
                    <a:pt x="1021" y="678"/>
                  </a:cubicBezTo>
                  <a:cubicBezTo>
                    <a:pt x="1033" y="683"/>
                    <a:pt x="1045" y="686"/>
                    <a:pt x="1057" y="686"/>
                  </a:cubicBezTo>
                  <a:cubicBezTo>
                    <a:pt x="1095" y="686"/>
                    <a:pt x="1130" y="662"/>
                    <a:pt x="1146" y="626"/>
                  </a:cubicBezTo>
                  <a:cubicBezTo>
                    <a:pt x="1166" y="577"/>
                    <a:pt x="1142" y="522"/>
                    <a:pt x="1094" y="501"/>
                  </a:cubicBezTo>
                  <a:cubicBezTo>
                    <a:pt x="770" y="369"/>
                    <a:pt x="457" y="204"/>
                    <a:pt x="161" y="16"/>
                  </a:cubicBezTo>
                  <a:cubicBezTo>
                    <a:pt x="145" y="5"/>
                    <a:pt x="127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9" name="Google Shape;299;p6"/>
            <p:cNvSpPr/>
            <p:nvPr/>
          </p:nvSpPr>
          <p:spPr>
            <a:xfrm>
              <a:off x="3674875" y="2014450"/>
              <a:ext cx="17800" cy="9925"/>
            </a:xfrm>
            <a:custGeom>
              <a:avLst/>
              <a:gdLst/>
              <a:ahLst/>
              <a:cxnLst/>
              <a:rect l="l" t="t" r="r" b="b"/>
              <a:pathLst>
                <a:path w="712" h="397" extrusionOk="0">
                  <a:moveTo>
                    <a:pt x="109" y="1"/>
                  </a:moveTo>
                  <a:cubicBezTo>
                    <a:pt x="72" y="1"/>
                    <a:pt x="36" y="22"/>
                    <a:pt x="20" y="59"/>
                  </a:cubicBezTo>
                  <a:cubicBezTo>
                    <a:pt x="0" y="108"/>
                    <a:pt x="23" y="163"/>
                    <a:pt x="72" y="184"/>
                  </a:cubicBezTo>
                  <a:lnTo>
                    <a:pt x="567" y="389"/>
                  </a:lnTo>
                  <a:cubicBezTo>
                    <a:pt x="579" y="395"/>
                    <a:pt x="591" y="397"/>
                    <a:pt x="603" y="397"/>
                  </a:cubicBezTo>
                  <a:cubicBezTo>
                    <a:pt x="641" y="397"/>
                    <a:pt x="676" y="375"/>
                    <a:pt x="691" y="338"/>
                  </a:cubicBezTo>
                  <a:cubicBezTo>
                    <a:pt x="711" y="290"/>
                    <a:pt x="688" y="234"/>
                    <a:pt x="639" y="214"/>
                  </a:cubicBezTo>
                  <a:lnTo>
                    <a:pt x="145" y="7"/>
                  </a:lnTo>
                  <a:cubicBezTo>
                    <a:pt x="133" y="3"/>
                    <a:pt x="121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3737700" y="2048425"/>
              <a:ext cx="36350" cy="18225"/>
            </a:xfrm>
            <a:custGeom>
              <a:avLst/>
              <a:gdLst/>
              <a:ahLst/>
              <a:cxnLst/>
              <a:rect l="l" t="t" r="r" b="b"/>
              <a:pathLst>
                <a:path w="1454" h="729" extrusionOk="0">
                  <a:moveTo>
                    <a:pt x="110" y="1"/>
                  </a:moveTo>
                  <a:cubicBezTo>
                    <a:pt x="73" y="1"/>
                    <a:pt x="38" y="22"/>
                    <a:pt x="22" y="58"/>
                  </a:cubicBezTo>
                  <a:cubicBezTo>
                    <a:pt x="1" y="107"/>
                    <a:pt x="23" y="163"/>
                    <a:pt x="72" y="184"/>
                  </a:cubicBezTo>
                  <a:lnTo>
                    <a:pt x="1308" y="719"/>
                  </a:lnTo>
                  <a:cubicBezTo>
                    <a:pt x="1320" y="725"/>
                    <a:pt x="1333" y="728"/>
                    <a:pt x="1345" y="728"/>
                  </a:cubicBezTo>
                  <a:lnTo>
                    <a:pt x="1345" y="727"/>
                  </a:lnTo>
                  <a:cubicBezTo>
                    <a:pt x="1382" y="727"/>
                    <a:pt x="1417" y="706"/>
                    <a:pt x="1433" y="670"/>
                  </a:cubicBezTo>
                  <a:cubicBezTo>
                    <a:pt x="1454" y="621"/>
                    <a:pt x="1432" y="566"/>
                    <a:pt x="1383" y="545"/>
                  </a:cubicBezTo>
                  <a:lnTo>
                    <a:pt x="148" y="8"/>
                  </a:lnTo>
                  <a:cubicBezTo>
                    <a:pt x="135" y="3"/>
                    <a:pt x="123" y="1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3436950" y="1758900"/>
              <a:ext cx="22725" cy="22450"/>
            </a:xfrm>
            <a:custGeom>
              <a:avLst/>
              <a:gdLst/>
              <a:ahLst/>
              <a:cxnLst/>
              <a:rect l="l" t="t" r="r" b="b"/>
              <a:pathLst>
                <a:path w="909" h="898" extrusionOk="0">
                  <a:moveTo>
                    <a:pt x="108" y="0"/>
                  </a:moveTo>
                  <a:cubicBezTo>
                    <a:pt x="87" y="0"/>
                    <a:pt x="66" y="8"/>
                    <a:pt x="48" y="22"/>
                  </a:cubicBezTo>
                  <a:cubicBezTo>
                    <a:pt x="6" y="54"/>
                    <a:pt x="0" y="115"/>
                    <a:pt x="34" y="156"/>
                  </a:cubicBezTo>
                  <a:cubicBezTo>
                    <a:pt x="244" y="418"/>
                    <a:pt x="483" y="661"/>
                    <a:pt x="741" y="876"/>
                  </a:cubicBezTo>
                  <a:cubicBezTo>
                    <a:pt x="759" y="890"/>
                    <a:pt x="781" y="898"/>
                    <a:pt x="802" y="898"/>
                  </a:cubicBezTo>
                  <a:cubicBezTo>
                    <a:pt x="829" y="898"/>
                    <a:pt x="857" y="886"/>
                    <a:pt x="876" y="864"/>
                  </a:cubicBezTo>
                  <a:cubicBezTo>
                    <a:pt x="909" y="823"/>
                    <a:pt x="903" y="763"/>
                    <a:pt x="864" y="729"/>
                  </a:cubicBezTo>
                  <a:cubicBezTo>
                    <a:pt x="615" y="523"/>
                    <a:pt x="386" y="288"/>
                    <a:pt x="181" y="36"/>
                  </a:cubicBezTo>
                  <a:cubicBezTo>
                    <a:pt x="163" y="13"/>
                    <a:pt x="136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3473975" y="1789875"/>
              <a:ext cx="25000" cy="20175"/>
            </a:xfrm>
            <a:custGeom>
              <a:avLst/>
              <a:gdLst/>
              <a:ahLst/>
              <a:cxnLst/>
              <a:rect l="l" t="t" r="r" b="b"/>
              <a:pathLst>
                <a:path w="1000" h="807" extrusionOk="0">
                  <a:moveTo>
                    <a:pt x="107" y="1"/>
                  </a:moveTo>
                  <a:cubicBezTo>
                    <a:pt x="84" y="1"/>
                    <a:pt x="61" y="9"/>
                    <a:pt x="43" y="25"/>
                  </a:cubicBezTo>
                  <a:cubicBezTo>
                    <a:pt x="4" y="60"/>
                    <a:pt x="1" y="120"/>
                    <a:pt x="35" y="159"/>
                  </a:cubicBezTo>
                  <a:cubicBezTo>
                    <a:pt x="267" y="418"/>
                    <a:pt x="540" y="633"/>
                    <a:pt x="846" y="796"/>
                  </a:cubicBezTo>
                  <a:cubicBezTo>
                    <a:pt x="861" y="804"/>
                    <a:pt x="876" y="807"/>
                    <a:pt x="892" y="807"/>
                  </a:cubicBezTo>
                  <a:cubicBezTo>
                    <a:pt x="926" y="807"/>
                    <a:pt x="959" y="789"/>
                    <a:pt x="976" y="756"/>
                  </a:cubicBezTo>
                  <a:cubicBezTo>
                    <a:pt x="1000" y="710"/>
                    <a:pt x="983" y="652"/>
                    <a:pt x="936" y="627"/>
                  </a:cubicBezTo>
                  <a:cubicBezTo>
                    <a:pt x="649" y="475"/>
                    <a:pt x="394" y="275"/>
                    <a:pt x="177" y="32"/>
                  </a:cubicBezTo>
                  <a:cubicBezTo>
                    <a:pt x="159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3" name="Google Shape;303;p6"/>
            <p:cNvSpPr/>
            <p:nvPr/>
          </p:nvSpPr>
          <p:spPr>
            <a:xfrm>
              <a:off x="3512150" y="1818675"/>
              <a:ext cx="23850" cy="22325"/>
            </a:xfrm>
            <a:custGeom>
              <a:avLst/>
              <a:gdLst/>
              <a:ahLst/>
              <a:cxnLst/>
              <a:rect l="l" t="t" r="r" b="b"/>
              <a:pathLst>
                <a:path w="954" h="893" extrusionOk="0">
                  <a:moveTo>
                    <a:pt x="107" y="1"/>
                  </a:moveTo>
                  <a:cubicBezTo>
                    <a:pt x="81" y="1"/>
                    <a:pt x="56" y="11"/>
                    <a:pt x="37" y="31"/>
                  </a:cubicBezTo>
                  <a:cubicBezTo>
                    <a:pt x="1" y="69"/>
                    <a:pt x="3" y="130"/>
                    <a:pt x="40" y="166"/>
                  </a:cubicBezTo>
                  <a:lnTo>
                    <a:pt x="782" y="866"/>
                  </a:lnTo>
                  <a:cubicBezTo>
                    <a:pt x="801" y="884"/>
                    <a:pt x="824" y="892"/>
                    <a:pt x="847" y="892"/>
                  </a:cubicBezTo>
                  <a:lnTo>
                    <a:pt x="848" y="892"/>
                  </a:lnTo>
                  <a:cubicBezTo>
                    <a:pt x="873" y="892"/>
                    <a:pt x="898" y="882"/>
                    <a:pt x="917" y="863"/>
                  </a:cubicBezTo>
                  <a:cubicBezTo>
                    <a:pt x="953" y="824"/>
                    <a:pt x="951" y="764"/>
                    <a:pt x="914" y="728"/>
                  </a:cubicBezTo>
                  <a:lnTo>
                    <a:pt x="172" y="27"/>
                  </a:lnTo>
                  <a:cubicBezTo>
                    <a:pt x="153" y="10"/>
                    <a:pt x="130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4" name="Google Shape;304;p6"/>
            <p:cNvSpPr/>
            <p:nvPr/>
          </p:nvSpPr>
          <p:spPr>
            <a:xfrm>
              <a:off x="3546150" y="1856800"/>
              <a:ext cx="31125" cy="25400"/>
            </a:xfrm>
            <a:custGeom>
              <a:avLst/>
              <a:gdLst/>
              <a:ahLst/>
              <a:cxnLst/>
              <a:rect l="l" t="t" r="r" b="b"/>
              <a:pathLst>
                <a:path w="1245" h="1016" extrusionOk="0">
                  <a:moveTo>
                    <a:pt x="106" y="0"/>
                  </a:moveTo>
                  <a:cubicBezTo>
                    <a:pt x="83" y="0"/>
                    <a:pt x="60" y="9"/>
                    <a:pt x="41" y="26"/>
                  </a:cubicBezTo>
                  <a:cubicBezTo>
                    <a:pt x="3" y="62"/>
                    <a:pt x="1" y="122"/>
                    <a:pt x="36" y="161"/>
                  </a:cubicBezTo>
                  <a:cubicBezTo>
                    <a:pt x="344" y="492"/>
                    <a:pt x="697" y="775"/>
                    <a:pt x="1088" y="1003"/>
                  </a:cubicBezTo>
                  <a:cubicBezTo>
                    <a:pt x="1103" y="1011"/>
                    <a:pt x="1120" y="1016"/>
                    <a:pt x="1137" y="1016"/>
                  </a:cubicBezTo>
                  <a:cubicBezTo>
                    <a:pt x="1169" y="1016"/>
                    <a:pt x="1201" y="999"/>
                    <a:pt x="1218" y="968"/>
                  </a:cubicBezTo>
                  <a:cubicBezTo>
                    <a:pt x="1245" y="923"/>
                    <a:pt x="1229" y="864"/>
                    <a:pt x="1184" y="838"/>
                  </a:cubicBezTo>
                  <a:cubicBezTo>
                    <a:pt x="810" y="619"/>
                    <a:pt x="471" y="348"/>
                    <a:pt x="176" y="31"/>
                  </a:cubicBezTo>
                  <a:cubicBezTo>
                    <a:pt x="157" y="11"/>
                    <a:pt x="132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5" name="Google Shape;305;p6"/>
            <p:cNvSpPr/>
            <p:nvPr/>
          </p:nvSpPr>
          <p:spPr>
            <a:xfrm>
              <a:off x="3580125" y="1887700"/>
              <a:ext cx="24950" cy="16175"/>
            </a:xfrm>
            <a:custGeom>
              <a:avLst/>
              <a:gdLst/>
              <a:ahLst/>
              <a:cxnLst/>
              <a:rect l="l" t="t" r="r" b="b"/>
              <a:pathLst>
                <a:path w="998" h="647" extrusionOk="0">
                  <a:moveTo>
                    <a:pt x="107" y="1"/>
                  </a:moveTo>
                  <a:cubicBezTo>
                    <a:pt x="80" y="1"/>
                    <a:pt x="53" y="12"/>
                    <a:pt x="34" y="35"/>
                  </a:cubicBezTo>
                  <a:cubicBezTo>
                    <a:pt x="1" y="75"/>
                    <a:pt x="6" y="135"/>
                    <a:pt x="46" y="169"/>
                  </a:cubicBezTo>
                  <a:cubicBezTo>
                    <a:pt x="288" y="371"/>
                    <a:pt x="560" y="530"/>
                    <a:pt x="856" y="641"/>
                  </a:cubicBezTo>
                  <a:cubicBezTo>
                    <a:pt x="867" y="644"/>
                    <a:pt x="878" y="646"/>
                    <a:pt x="889" y="646"/>
                  </a:cubicBezTo>
                  <a:cubicBezTo>
                    <a:pt x="928" y="646"/>
                    <a:pt x="964" y="623"/>
                    <a:pt x="979" y="584"/>
                  </a:cubicBezTo>
                  <a:cubicBezTo>
                    <a:pt x="997" y="535"/>
                    <a:pt x="972" y="479"/>
                    <a:pt x="923" y="462"/>
                  </a:cubicBezTo>
                  <a:cubicBezTo>
                    <a:pt x="647" y="358"/>
                    <a:pt x="394" y="211"/>
                    <a:pt x="168" y="22"/>
                  </a:cubicBezTo>
                  <a:cubicBezTo>
                    <a:pt x="150" y="8"/>
                    <a:pt x="129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6" name="Google Shape;306;p6"/>
            <p:cNvSpPr/>
            <p:nvPr/>
          </p:nvSpPr>
          <p:spPr>
            <a:xfrm>
              <a:off x="3613025" y="1916600"/>
              <a:ext cx="39200" cy="29575"/>
            </a:xfrm>
            <a:custGeom>
              <a:avLst/>
              <a:gdLst/>
              <a:ahLst/>
              <a:cxnLst/>
              <a:rect l="l" t="t" r="r" b="b"/>
              <a:pathLst>
                <a:path w="1568" h="1183" extrusionOk="0">
                  <a:moveTo>
                    <a:pt x="109" y="0"/>
                  </a:moveTo>
                  <a:cubicBezTo>
                    <a:pt x="75" y="0"/>
                    <a:pt x="43" y="18"/>
                    <a:pt x="26" y="50"/>
                  </a:cubicBezTo>
                  <a:cubicBezTo>
                    <a:pt x="0" y="96"/>
                    <a:pt x="17" y="154"/>
                    <a:pt x="62" y="179"/>
                  </a:cubicBezTo>
                  <a:cubicBezTo>
                    <a:pt x="546" y="446"/>
                    <a:pt x="995" y="775"/>
                    <a:pt x="1398" y="1157"/>
                  </a:cubicBezTo>
                  <a:cubicBezTo>
                    <a:pt x="1416" y="1175"/>
                    <a:pt x="1440" y="1182"/>
                    <a:pt x="1463" y="1182"/>
                  </a:cubicBezTo>
                  <a:cubicBezTo>
                    <a:pt x="1488" y="1182"/>
                    <a:pt x="1514" y="1173"/>
                    <a:pt x="1533" y="1153"/>
                  </a:cubicBezTo>
                  <a:cubicBezTo>
                    <a:pt x="1568" y="1115"/>
                    <a:pt x="1567" y="1054"/>
                    <a:pt x="1528" y="1018"/>
                  </a:cubicBezTo>
                  <a:cubicBezTo>
                    <a:pt x="1114" y="626"/>
                    <a:pt x="652" y="287"/>
                    <a:pt x="155" y="12"/>
                  </a:cubicBezTo>
                  <a:cubicBezTo>
                    <a:pt x="140" y="4"/>
                    <a:pt x="124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7" name="Google Shape;307;p6"/>
            <p:cNvSpPr/>
            <p:nvPr/>
          </p:nvSpPr>
          <p:spPr>
            <a:xfrm>
              <a:off x="3656400" y="1961700"/>
              <a:ext cx="31225" cy="17175"/>
            </a:xfrm>
            <a:custGeom>
              <a:avLst/>
              <a:gdLst/>
              <a:ahLst/>
              <a:cxnLst/>
              <a:rect l="l" t="t" r="r" b="b"/>
              <a:pathLst>
                <a:path w="1249" h="687" extrusionOk="0">
                  <a:moveTo>
                    <a:pt x="110" y="1"/>
                  </a:moveTo>
                  <a:cubicBezTo>
                    <a:pt x="74" y="1"/>
                    <a:pt x="40" y="21"/>
                    <a:pt x="24" y="55"/>
                  </a:cubicBezTo>
                  <a:cubicBezTo>
                    <a:pt x="1" y="103"/>
                    <a:pt x="21" y="159"/>
                    <a:pt x="68" y="182"/>
                  </a:cubicBezTo>
                  <a:lnTo>
                    <a:pt x="1098" y="677"/>
                  </a:lnTo>
                  <a:cubicBezTo>
                    <a:pt x="1111" y="683"/>
                    <a:pt x="1126" y="687"/>
                    <a:pt x="1139" y="687"/>
                  </a:cubicBezTo>
                  <a:cubicBezTo>
                    <a:pt x="1175" y="687"/>
                    <a:pt x="1208" y="667"/>
                    <a:pt x="1225" y="632"/>
                  </a:cubicBezTo>
                  <a:cubicBezTo>
                    <a:pt x="1248" y="585"/>
                    <a:pt x="1228" y="528"/>
                    <a:pt x="1181" y="504"/>
                  </a:cubicBezTo>
                  <a:lnTo>
                    <a:pt x="151" y="10"/>
                  </a:lnTo>
                  <a:cubicBezTo>
                    <a:pt x="137" y="4"/>
                    <a:pt x="123" y="1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3700650" y="1994875"/>
              <a:ext cx="34250" cy="21250"/>
            </a:xfrm>
            <a:custGeom>
              <a:avLst/>
              <a:gdLst/>
              <a:ahLst/>
              <a:cxnLst/>
              <a:rect l="l" t="t" r="r" b="b"/>
              <a:pathLst>
                <a:path w="1370" h="850" extrusionOk="0">
                  <a:moveTo>
                    <a:pt x="107" y="1"/>
                  </a:moveTo>
                  <a:cubicBezTo>
                    <a:pt x="79" y="1"/>
                    <a:pt x="51" y="13"/>
                    <a:pt x="32" y="36"/>
                  </a:cubicBezTo>
                  <a:cubicBezTo>
                    <a:pt x="0" y="78"/>
                    <a:pt x="7" y="138"/>
                    <a:pt x="48" y="171"/>
                  </a:cubicBezTo>
                  <a:cubicBezTo>
                    <a:pt x="405" y="454"/>
                    <a:pt x="802" y="680"/>
                    <a:pt x="1228" y="843"/>
                  </a:cubicBezTo>
                  <a:cubicBezTo>
                    <a:pt x="1239" y="848"/>
                    <a:pt x="1251" y="850"/>
                    <a:pt x="1262" y="850"/>
                  </a:cubicBezTo>
                  <a:cubicBezTo>
                    <a:pt x="1301" y="850"/>
                    <a:pt x="1336" y="827"/>
                    <a:pt x="1350" y="788"/>
                  </a:cubicBezTo>
                  <a:cubicBezTo>
                    <a:pt x="1369" y="739"/>
                    <a:pt x="1345" y="684"/>
                    <a:pt x="1296" y="666"/>
                  </a:cubicBezTo>
                  <a:cubicBezTo>
                    <a:pt x="889" y="510"/>
                    <a:pt x="508" y="292"/>
                    <a:pt x="167" y="21"/>
                  </a:cubicBezTo>
                  <a:cubicBezTo>
                    <a:pt x="149" y="7"/>
                    <a:pt x="128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9" name="Google Shape;309;p6"/>
            <p:cNvSpPr/>
            <p:nvPr/>
          </p:nvSpPr>
          <p:spPr>
            <a:xfrm>
              <a:off x="3747000" y="2024750"/>
              <a:ext cx="30200" cy="22250"/>
            </a:xfrm>
            <a:custGeom>
              <a:avLst/>
              <a:gdLst/>
              <a:ahLst/>
              <a:cxnLst/>
              <a:rect l="l" t="t" r="r" b="b"/>
              <a:pathLst>
                <a:path w="1208" h="890" extrusionOk="0">
                  <a:moveTo>
                    <a:pt x="108" y="1"/>
                  </a:moveTo>
                  <a:cubicBezTo>
                    <a:pt x="80" y="1"/>
                    <a:pt x="53" y="12"/>
                    <a:pt x="34" y="35"/>
                  </a:cubicBezTo>
                  <a:cubicBezTo>
                    <a:pt x="1" y="75"/>
                    <a:pt x="6" y="135"/>
                    <a:pt x="46" y="169"/>
                  </a:cubicBezTo>
                  <a:cubicBezTo>
                    <a:pt x="361" y="431"/>
                    <a:pt x="699" y="668"/>
                    <a:pt x="1051" y="876"/>
                  </a:cubicBezTo>
                  <a:cubicBezTo>
                    <a:pt x="1065" y="885"/>
                    <a:pt x="1082" y="889"/>
                    <a:pt x="1098" y="889"/>
                  </a:cubicBezTo>
                  <a:cubicBezTo>
                    <a:pt x="1131" y="889"/>
                    <a:pt x="1163" y="872"/>
                    <a:pt x="1181" y="842"/>
                  </a:cubicBezTo>
                  <a:cubicBezTo>
                    <a:pt x="1207" y="796"/>
                    <a:pt x="1192" y="738"/>
                    <a:pt x="1147" y="711"/>
                  </a:cubicBezTo>
                  <a:cubicBezTo>
                    <a:pt x="803" y="509"/>
                    <a:pt x="474" y="277"/>
                    <a:pt x="169" y="22"/>
                  </a:cubicBezTo>
                  <a:cubicBezTo>
                    <a:pt x="151" y="8"/>
                    <a:pt x="129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0" name="Google Shape;310;p6"/>
            <p:cNvSpPr/>
            <p:nvPr/>
          </p:nvSpPr>
          <p:spPr>
            <a:xfrm>
              <a:off x="3706600" y="1517900"/>
              <a:ext cx="13950" cy="27325"/>
            </a:xfrm>
            <a:custGeom>
              <a:avLst/>
              <a:gdLst/>
              <a:ahLst/>
              <a:cxnLst/>
              <a:rect l="l" t="t" r="r" b="b"/>
              <a:pathLst>
                <a:path w="558" h="1093" extrusionOk="0">
                  <a:moveTo>
                    <a:pt x="449" y="0"/>
                  </a:moveTo>
                  <a:cubicBezTo>
                    <a:pt x="410" y="0"/>
                    <a:pt x="374" y="23"/>
                    <a:pt x="360" y="62"/>
                  </a:cubicBezTo>
                  <a:lnTo>
                    <a:pt x="20" y="964"/>
                  </a:lnTo>
                  <a:cubicBezTo>
                    <a:pt x="1" y="1013"/>
                    <a:pt x="25" y="1068"/>
                    <a:pt x="75" y="1086"/>
                  </a:cubicBezTo>
                  <a:cubicBezTo>
                    <a:pt x="86" y="1091"/>
                    <a:pt x="97" y="1093"/>
                    <a:pt x="108" y="1093"/>
                  </a:cubicBezTo>
                  <a:cubicBezTo>
                    <a:pt x="146" y="1093"/>
                    <a:pt x="183" y="1070"/>
                    <a:pt x="197" y="1031"/>
                  </a:cubicBezTo>
                  <a:lnTo>
                    <a:pt x="538" y="129"/>
                  </a:lnTo>
                  <a:cubicBezTo>
                    <a:pt x="557" y="79"/>
                    <a:pt x="532" y="24"/>
                    <a:pt x="483" y="6"/>
                  </a:cubicBezTo>
                  <a:cubicBezTo>
                    <a:pt x="472" y="2"/>
                    <a:pt x="460" y="0"/>
                    <a:pt x="44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1" name="Google Shape;311;p6"/>
            <p:cNvSpPr/>
            <p:nvPr/>
          </p:nvSpPr>
          <p:spPr>
            <a:xfrm>
              <a:off x="3691375" y="1556025"/>
              <a:ext cx="13775" cy="26375"/>
            </a:xfrm>
            <a:custGeom>
              <a:avLst/>
              <a:gdLst/>
              <a:ahLst/>
              <a:cxnLst/>
              <a:rect l="l" t="t" r="r" b="b"/>
              <a:pathLst>
                <a:path w="551" h="1055" extrusionOk="0">
                  <a:moveTo>
                    <a:pt x="443" y="1"/>
                  </a:moveTo>
                  <a:cubicBezTo>
                    <a:pt x="404" y="1"/>
                    <a:pt x="368" y="24"/>
                    <a:pt x="354" y="61"/>
                  </a:cubicBezTo>
                  <a:lnTo>
                    <a:pt x="20" y="926"/>
                  </a:lnTo>
                  <a:cubicBezTo>
                    <a:pt x="0" y="974"/>
                    <a:pt x="26" y="1029"/>
                    <a:pt x="74" y="1048"/>
                  </a:cubicBezTo>
                  <a:cubicBezTo>
                    <a:pt x="85" y="1053"/>
                    <a:pt x="98" y="1055"/>
                    <a:pt x="109" y="1055"/>
                  </a:cubicBezTo>
                  <a:cubicBezTo>
                    <a:pt x="147" y="1055"/>
                    <a:pt x="183" y="1032"/>
                    <a:pt x="198" y="994"/>
                  </a:cubicBezTo>
                  <a:lnTo>
                    <a:pt x="531" y="131"/>
                  </a:lnTo>
                  <a:cubicBezTo>
                    <a:pt x="550" y="81"/>
                    <a:pt x="526" y="26"/>
                    <a:pt x="477" y="7"/>
                  </a:cubicBezTo>
                  <a:cubicBezTo>
                    <a:pt x="466" y="3"/>
                    <a:pt x="454" y="1"/>
                    <a:pt x="443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2" name="Google Shape;312;p6"/>
            <p:cNvSpPr/>
            <p:nvPr/>
          </p:nvSpPr>
          <p:spPr>
            <a:xfrm>
              <a:off x="3676175" y="1605400"/>
              <a:ext cx="8075" cy="24400"/>
            </a:xfrm>
            <a:custGeom>
              <a:avLst/>
              <a:gdLst/>
              <a:ahLst/>
              <a:cxnLst/>
              <a:rect l="l" t="t" r="r" b="b"/>
              <a:pathLst>
                <a:path w="323" h="976" extrusionOk="0">
                  <a:moveTo>
                    <a:pt x="217" y="1"/>
                  </a:moveTo>
                  <a:cubicBezTo>
                    <a:pt x="175" y="1"/>
                    <a:pt x="136" y="29"/>
                    <a:pt x="125" y="72"/>
                  </a:cubicBezTo>
                  <a:cubicBezTo>
                    <a:pt x="59" y="335"/>
                    <a:pt x="18" y="604"/>
                    <a:pt x="3" y="875"/>
                  </a:cubicBezTo>
                  <a:cubicBezTo>
                    <a:pt x="0" y="928"/>
                    <a:pt x="41" y="972"/>
                    <a:pt x="94" y="975"/>
                  </a:cubicBezTo>
                  <a:lnTo>
                    <a:pt x="98" y="975"/>
                  </a:lnTo>
                  <a:cubicBezTo>
                    <a:pt x="149" y="975"/>
                    <a:pt x="191" y="935"/>
                    <a:pt x="193" y="885"/>
                  </a:cubicBezTo>
                  <a:cubicBezTo>
                    <a:pt x="208" y="627"/>
                    <a:pt x="246" y="370"/>
                    <a:pt x="310" y="120"/>
                  </a:cubicBezTo>
                  <a:cubicBezTo>
                    <a:pt x="322" y="68"/>
                    <a:pt x="292" y="16"/>
                    <a:pt x="241" y="4"/>
                  </a:cubicBezTo>
                  <a:cubicBezTo>
                    <a:pt x="233" y="2"/>
                    <a:pt x="225" y="1"/>
                    <a:pt x="21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3" name="Google Shape;313;p6"/>
            <p:cNvSpPr/>
            <p:nvPr/>
          </p:nvSpPr>
          <p:spPr>
            <a:xfrm>
              <a:off x="3666900" y="1657950"/>
              <a:ext cx="5975" cy="23350"/>
            </a:xfrm>
            <a:custGeom>
              <a:avLst/>
              <a:gdLst/>
              <a:ahLst/>
              <a:cxnLst/>
              <a:rect l="l" t="t" r="r" b="b"/>
              <a:pathLst>
                <a:path w="239" h="934" extrusionOk="0">
                  <a:moveTo>
                    <a:pt x="137" y="1"/>
                  </a:moveTo>
                  <a:cubicBezTo>
                    <a:pt x="89" y="1"/>
                    <a:pt x="48" y="42"/>
                    <a:pt x="45" y="91"/>
                  </a:cubicBezTo>
                  <a:lnTo>
                    <a:pt x="4" y="833"/>
                  </a:lnTo>
                  <a:cubicBezTo>
                    <a:pt x="0" y="886"/>
                    <a:pt x="41" y="931"/>
                    <a:pt x="93" y="933"/>
                  </a:cubicBezTo>
                  <a:lnTo>
                    <a:pt x="98" y="933"/>
                  </a:lnTo>
                  <a:cubicBezTo>
                    <a:pt x="149" y="933"/>
                    <a:pt x="191" y="894"/>
                    <a:pt x="193" y="844"/>
                  </a:cubicBezTo>
                  <a:lnTo>
                    <a:pt x="235" y="102"/>
                  </a:lnTo>
                  <a:cubicBezTo>
                    <a:pt x="239" y="50"/>
                    <a:pt x="198" y="5"/>
                    <a:pt x="146" y="1"/>
                  </a:cubicBezTo>
                  <a:cubicBezTo>
                    <a:pt x="143" y="1"/>
                    <a:pt x="140" y="1"/>
                    <a:pt x="13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4" name="Google Shape;314;p6"/>
            <p:cNvSpPr/>
            <p:nvPr/>
          </p:nvSpPr>
          <p:spPr>
            <a:xfrm>
              <a:off x="3657375" y="1700200"/>
              <a:ext cx="8575" cy="27450"/>
            </a:xfrm>
            <a:custGeom>
              <a:avLst/>
              <a:gdLst/>
              <a:ahLst/>
              <a:cxnLst/>
              <a:rect l="l" t="t" r="r" b="b"/>
              <a:pathLst>
                <a:path w="343" h="1098" extrusionOk="0">
                  <a:moveTo>
                    <a:pt x="240" y="0"/>
                  </a:moveTo>
                  <a:cubicBezTo>
                    <a:pt x="236" y="0"/>
                    <a:pt x="232" y="1"/>
                    <a:pt x="228" y="1"/>
                  </a:cubicBezTo>
                  <a:cubicBezTo>
                    <a:pt x="175" y="4"/>
                    <a:pt x="134" y="48"/>
                    <a:pt x="137" y="101"/>
                  </a:cubicBezTo>
                  <a:cubicBezTo>
                    <a:pt x="151" y="397"/>
                    <a:pt x="111" y="690"/>
                    <a:pt x="17" y="973"/>
                  </a:cubicBezTo>
                  <a:cubicBezTo>
                    <a:pt x="0" y="1023"/>
                    <a:pt x="28" y="1077"/>
                    <a:pt x="78" y="1093"/>
                  </a:cubicBezTo>
                  <a:cubicBezTo>
                    <a:pt x="88" y="1097"/>
                    <a:pt x="98" y="1098"/>
                    <a:pt x="107" y="1098"/>
                  </a:cubicBezTo>
                  <a:cubicBezTo>
                    <a:pt x="147" y="1098"/>
                    <a:pt x="185" y="1072"/>
                    <a:pt x="198" y="1032"/>
                  </a:cubicBezTo>
                  <a:cubicBezTo>
                    <a:pt x="300" y="728"/>
                    <a:pt x="343" y="411"/>
                    <a:pt x="327" y="92"/>
                  </a:cubicBezTo>
                  <a:cubicBezTo>
                    <a:pt x="325" y="43"/>
                    <a:pt x="285" y="0"/>
                    <a:pt x="24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5" name="Google Shape;315;p6"/>
            <p:cNvSpPr/>
            <p:nvPr/>
          </p:nvSpPr>
          <p:spPr>
            <a:xfrm>
              <a:off x="3654575" y="1744525"/>
              <a:ext cx="4800" cy="29500"/>
            </a:xfrm>
            <a:custGeom>
              <a:avLst/>
              <a:gdLst/>
              <a:ahLst/>
              <a:cxnLst/>
              <a:rect l="l" t="t" r="r" b="b"/>
              <a:pathLst>
                <a:path w="192" h="1180" extrusionOk="0">
                  <a:moveTo>
                    <a:pt x="96" y="0"/>
                  </a:moveTo>
                  <a:cubicBezTo>
                    <a:pt x="44" y="0"/>
                    <a:pt x="1" y="42"/>
                    <a:pt x="1" y="95"/>
                  </a:cubicBezTo>
                  <a:lnTo>
                    <a:pt x="1" y="1084"/>
                  </a:lnTo>
                  <a:cubicBezTo>
                    <a:pt x="1" y="1137"/>
                    <a:pt x="44" y="1179"/>
                    <a:pt x="96" y="1179"/>
                  </a:cubicBezTo>
                  <a:cubicBezTo>
                    <a:pt x="149" y="1179"/>
                    <a:pt x="192" y="1137"/>
                    <a:pt x="192" y="1084"/>
                  </a:cubicBezTo>
                  <a:lnTo>
                    <a:pt x="192" y="95"/>
                  </a:lnTo>
                  <a:cubicBezTo>
                    <a:pt x="192" y="42"/>
                    <a:pt x="149" y="0"/>
                    <a:pt x="9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6" name="Google Shape;316;p6"/>
            <p:cNvSpPr/>
            <p:nvPr/>
          </p:nvSpPr>
          <p:spPr>
            <a:xfrm>
              <a:off x="3654575" y="1786750"/>
              <a:ext cx="4800" cy="22325"/>
            </a:xfrm>
            <a:custGeom>
              <a:avLst/>
              <a:gdLst/>
              <a:ahLst/>
              <a:cxnLst/>
              <a:rect l="l" t="t" r="r" b="b"/>
              <a:pathLst>
                <a:path w="192" h="893" extrusionOk="0">
                  <a:moveTo>
                    <a:pt x="96" y="0"/>
                  </a:moveTo>
                  <a:cubicBezTo>
                    <a:pt x="44" y="0"/>
                    <a:pt x="1" y="43"/>
                    <a:pt x="1" y="96"/>
                  </a:cubicBezTo>
                  <a:lnTo>
                    <a:pt x="1" y="796"/>
                  </a:lnTo>
                  <a:cubicBezTo>
                    <a:pt x="1" y="849"/>
                    <a:pt x="44" y="892"/>
                    <a:pt x="96" y="892"/>
                  </a:cubicBezTo>
                  <a:cubicBezTo>
                    <a:pt x="149" y="892"/>
                    <a:pt x="192" y="849"/>
                    <a:pt x="192" y="796"/>
                  </a:cubicBezTo>
                  <a:lnTo>
                    <a:pt x="192" y="96"/>
                  </a:lnTo>
                  <a:cubicBezTo>
                    <a:pt x="192" y="43"/>
                    <a:pt x="149" y="0"/>
                    <a:pt x="9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7" name="Google Shape;317;p6"/>
            <p:cNvSpPr/>
            <p:nvPr/>
          </p:nvSpPr>
          <p:spPr>
            <a:xfrm>
              <a:off x="3657700" y="1832075"/>
              <a:ext cx="8000" cy="30575"/>
            </a:xfrm>
            <a:custGeom>
              <a:avLst/>
              <a:gdLst/>
              <a:ahLst/>
              <a:cxnLst/>
              <a:rect l="l" t="t" r="r" b="b"/>
              <a:pathLst>
                <a:path w="320" h="1223" extrusionOk="0">
                  <a:moveTo>
                    <a:pt x="97" y="1"/>
                  </a:moveTo>
                  <a:cubicBezTo>
                    <a:pt x="44" y="1"/>
                    <a:pt x="1" y="44"/>
                    <a:pt x="2" y="97"/>
                  </a:cubicBezTo>
                  <a:cubicBezTo>
                    <a:pt x="3" y="450"/>
                    <a:pt x="44" y="804"/>
                    <a:pt x="122" y="1148"/>
                  </a:cubicBezTo>
                  <a:cubicBezTo>
                    <a:pt x="132" y="1192"/>
                    <a:pt x="172" y="1223"/>
                    <a:pt x="215" y="1223"/>
                  </a:cubicBezTo>
                  <a:lnTo>
                    <a:pt x="216" y="1223"/>
                  </a:lnTo>
                  <a:cubicBezTo>
                    <a:pt x="223" y="1223"/>
                    <a:pt x="229" y="1222"/>
                    <a:pt x="237" y="1220"/>
                  </a:cubicBezTo>
                  <a:cubicBezTo>
                    <a:pt x="288" y="1209"/>
                    <a:pt x="320" y="1157"/>
                    <a:pt x="309" y="1106"/>
                  </a:cubicBezTo>
                  <a:cubicBezTo>
                    <a:pt x="232" y="775"/>
                    <a:pt x="194" y="435"/>
                    <a:pt x="192" y="96"/>
                  </a:cubicBezTo>
                  <a:cubicBezTo>
                    <a:pt x="192" y="43"/>
                    <a:pt x="150" y="1"/>
                    <a:pt x="9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8" name="Google Shape;318;p6"/>
            <p:cNvSpPr/>
            <p:nvPr/>
          </p:nvSpPr>
          <p:spPr>
            <a:xfrm>
              <a:off x="3734675" y="1519925"/>
              <a:ext cx="19875" cy="23300"/>
            </a:xfrm>
            <a:custGeom>
              <a:avLst/>
              <a:gdLst/>
              <a:ahLst/>
              <a:cxnLst/>
              <a:rect l="l" t="t" r="r" b="b"/>
              <a:pathLst>
                <a:path w="795" h="932" extrusionOk="0">
                  <a:moveTo>
                    <a:pt x="105" y="1"/>
                  </a:moveTo>
                  <a:cubicBezTo>
                    <a:pt x="80" y="1"/>
                    <a:pt x="55" y="10"/>
                    <a:pt x="37" y="30"/>
                  </a:cubicBezTo>
                  <a:cubicBezTo>
                    <a:pt x="0" y="69"/>
                    <a:pt x="3" y="130"/>
                    <a:pt x="40" y="165"/>
                  </a:cubicBezTo>
                  <a:cubicBezTo>
                    <a:pt x="263" y="375"/>
                    <a:pt x="452" y="617"/>
                    <a:pt x="602" y="883"/>
                  </a:cubicBezTo>
                  <a:cubicBezTo>
                    <a:pt x="620" y="915"/>
                    <a:pt x="652" y="931"/>
                    <a:pt x="685" y="931"/>
                  </a:cubicBezTo>
                  <a:cubicBezTo>
                    <a:pt x="701" y="931"/>
                    <a:pt x="717" y="928"/>
                    <a:pt x="732" y="919"/>
                  </a:cubicBezTo>
                  <a:cubicBezTo>
                    <a:pt x="778" y="894"/>
                    <a:pt x="794" y="835"/>
                    <a:pt x="769" y="790"/>
                  </a:cubicBezTo>
                  <a:cubicBezTo>
                    <a:pt x="609" y="506"/>
                    <a:pt x="408" y="249"/>
                    <a:pt x="172" y="27"/>
                  </a:cubicBezTo>
                  <a:cubicBezTo>
                    <a:pt x="153" y="9"/>
                    <a:pt x="129" y="1"/>
                    <a:pt x="105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9" name="Google Shape;319;p6"/>
            <p:cNvSpPr/>
            <p:nvPr/>
          </p:nvSpPr>
          <p:spPr>
            <a:xfrm>
              <a:off x="3776950" y="1600275"/>
              <a:ext cx="13575" cy="30525"/>
            </a:xfrm>
            <a:custGeom>
              <a:avLst/>
              <a:gdLst/>
              <a:ahLst/>
              <a:cxnLst/>
              <a:rect l="l" t="t" r="r" b="b"/>
              <a:pathLst>
                <a:path w="543" h="1221" extrusionOk="0">
                  <a:moveTo>
                    <a:pt x="105" y="0"/>
                  </a:moveTo>
                  <a:cubicBezTo>
                    <a:pt x="98" y="0"/>
                    <a:pt x="91" y="1"/>
                    <a:pt x="85" y="2"/>
                  </a:cubicBezTo>
                  <a:cubicBezTo>
                    <a:pt x="33" y="14"/>
                    <a:pt x="1" y="65"/>
                    <a:pt x="12" y="116"/>
                  </a:cubicBezTo>
                  <a:cubicBezTo>
                    <a:pt x="91" y="474"/>
                    <a:pt x="204" y="826"/>
                    <a:pt x="347" y="1164"/>
                  </a:cubicBezTo>
                  <a:cubicBezTo>
                    <a:pt x="363" y="1200"/>
                    <a:pt x="398" y="1221"/>
                    <a:pt x="434" y="1221"/>
                  </a:cubicBezTo>
                  <a:cubicBezTo>
                    <a:pt x="448" y="1221"/>
                    <a:pt x="460" y="1219"/>
                    <a:pt x="472" y="1213"/>
                  </a:cubicBezTo>
                  <a:cubicBezTo>
                    <a:pt x="521" y="1193"/>
                    <a:pt x="543" y="1137"/>
                    <a:pt x="523" y="1089"/>
                  </a:cubicBezTo>
                  <a:cubicBezTo>
                    <a:pt x="384" y="762"/>
                    <a:pt x="275" y="421"/>
                    <a:pt x="198" y="75"/>
                  </a:cubicBezTo>
                  <a:cubicBezTo>
                    <a:pt x="189" y="31"/>
                    <a:pt x="149" y="0"/>
                    <a:pt x="105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0" name="Google Shape;320;p6"/>
            <p:cNvSpPr/>
            <p:nvPr/>
          </p:nvSpPr>
          <p:spPr>
            <a:xfrm>
              <a:off x="3795425" y="1651775"/>
              <a:ext cx="13550" cy="29550"/>
            </a:xfrm>
            <a:custGeom>
              <a:avLst/>
              <a:gdLst/>
              <a:ahLst/>
              <a:cxnLst/>
              <a:rect l="l" t="t" r="r" b="b"/>
              <a:pathLst>
                <a:path w="542" h="1182" extrusionOk="0">
                  <a:moveTo>
                    <a:pt x="109" y="1"/>
                  </a:moveTo>
                  <a:cubicBezTo>
                    <a:pt x="96" y="1"/>
                    <a:pt x="82" y="3"/>
                    <a:pt x="70" y="9"/>
                  </a:cubicBezTo>
                  <a:cubicBezTo>
                    <a:pt x="22" y="30"/>
                    <a:pt x="0" y="87"/>
                    <a:pt x="22" y="135"/>
                  </a:cubicBezTo>
                  <a:cubicBezTo>
                    <a:pt x="160" y="447"/>
                    <a:pt x="269" y="774"/>
                    <a:pt x="343" y="1106"/>
                  </a:cubicBezTo>
                  <a:cubicBezTo>
                    <a:pt x="353" y="1150"/>
                    <a:pt x="393" y="1181"/>
                    <a:pt x="437" y="1181"/>
                  </a:cubicBezTo>
                  <a:cubicBezTo>
                    <a:pt x="444" y="1181"/>
                    <a:pt x="451" y="1180"/>
                    <a:pt x="458" y="1179"/>
                  </a:cubicBezTo>
                  <a:cubicBezTo>
                    <a:pt x="509" y="1167"/>
                    <a:pt x="541" y="1116"/>
                    <a:pt x="530" y="1065"/>
                  </a:cubicBezTo>
                  <a:cubicBezTo>
                    <a:pt x="453" y="720"/>
                    <a:pt x="340" y="381"/>
                    <a:pt x="196" y="57"/>
                  </a:cubicBezTo>
                  <a:cubicBezTo>
                    <a:pt x="180" y="22"/>
                    <a:pt x="145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1" name="Google Shape;321;p6"/>
            <p:cNvSpPr/>
            <p:nvPr/>
          </p:nvSpPr>
          <p:spPr>
            <a:xfrm>
              <a:off x="3808850" y="1707425"/>
              <a:ext cx="8450" cy="26450"/>
            </a:xfrm>
            <a:custGeom>
              <a:avLst/>
              <a:gdLst/>
              <a:ahLst/>
              <a:cxnLst/>
              <a:rect l="l" t="t" r="r" b="b"/>
              <a:pathLst>
                <a:path w="338" h="1058" extrusionOk="0">
                  <a:moveTo>
                    <a:pt x="110" y="1"/>
                  </a:moveTo>
                  <a:cubicBezTo>
                    <a:pt x="58" y="2"/>
                    <a:pt x="13" y="40"/>
                    <a:pt x="12" y="92"/>
                  </a:cubicBezTo>
                  <a:cubicBezTo>
                    <a:pt x="1" y="398"/>
                    <a:pt x="44" y="700"/>
                    <a:pt x="140" y="991"/>
                  </a:cubicBezTo>
                  <a:cubicBezTo>
                    <a:pt x="153" y="1031"/>
                    <a:pt x="191" y="1057"/>
                    <a:pt x="230" y="1057"/>
                  </a:cubicBezTo>
                  <a:cubicBezTo>
                    <a:pt x="240" y="1057"/>
                    <a:pt x="250" y="1055"/>
                    <a:pt x="260" y="1051"/>
                  </a:cubicBezTo>
                  <a:cubicBezTo>
                    <a:pt x="310" y="1035"/>
                    <a:pt x="337" y="982"/>
                    <a:pt x="321" y="931"/>
                  </a:cubicBezTo>
                  <a:cubicBezTo>
                    <a:pt x="233" y="662"/>
                    <a:pt x="193" y="383"/>
                    <a:pt x="202" y="99"/>
                  </a:cubicBezTo>
                  <a:cubicBezTo>
                    <a:pt x="204" y="46"/>
                    <a:pt x="163" y="3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2" name="Google Shape;322;p6"/>
            <p:cNvSpPr/>
            <p:nvPr/>
          </p:nvSpPr>
          <p:spPr>
            <a:xfrm>
              <a:off x="3814175" y="1767200"/>
              <a:ext cx="6025" cy="17150"/>
            </a:xfrm>
            <a:custGeom>
              <a:avLst/>
              <a:gdLst/>
              <a:ahLst/>
              <a:cxnLst/>
              <a:rect l="l" t="t" r="r" b="b"/>
              <a:pathLst>
                <a:path w="241" h="686" extrusionOk="0">
                  <a:moveTo>
                    <a:pt x="101" y="0"/>
                  </a:moveTo>
                  <a:cubicBezTo>
                    <a:pt x="98" y="0"/>
                    <a:pt x="95" y="0"/>
                    <a:pt x="92" y="1"/>
                  </a:cubicBezTo>
                  <a:cubicBezTo>
                    <a:pt x="39" y="4"/>
                    <a:pt x="1" y="50"/>
                    <a:pt x="5" y="103"/>
                  </a:cubicBezTo>
                  <a:lnTo>
                    <a:pt x="46" y="598"/>
                  </a:lnTo>
                  <a:cubicBezTo>
                    <a:pt x="50" y="648"/>
                    <a:pt x="92" y="685"/>
                    <a:pt x="141" y="685"/>
                  </a:cubicBezTo>
                  <a:lnTo>
                    <a:pt x="149" y="685"/>
                  </a:lnTo>
                  <a:cubicBezTo>
                    <a:pt x="202" y="681"/>
                    <a:pt x="240" y="634"/>
                    <a:pt x="236" y="581"/>
                  </a:cubicBezTo>
                  <a:lnTo>
                    <a:pt x="195" y="87"/>
                  </a:lnTo>
                  <a:cubicBezTo>
                    <a:pt x="191" y="38"/>
                    <a:pt x="150" y="0"/>
                    <a:pt x="101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3" name="Google Shape;323;p6"/>
            <p:cNvSpPr/>
            <p:nvPr/>
          </p:nvSpPr>
          <p:spPr>
            <a:xfrm>
              <a:off x="3811150" y="1813525"/>
              <a:ext cx="8200" cy="30525"/>
            </a:xfrm>
            <a:custGeom>
              <a:avLst/>
              <a:gdLst/>
              <a:ahLst/>
              <a:cxnLst/>
              <a:rect l="l" t="t" r="r" b="b"/>
              <a:pathLst>
                <a:path w="328" h="1221" extrusionOk="0">
                  <a:moveTo>
                    <a:pt x="103" y="0"/>
                  </a:moveTo>
                  <a:cubicBezTo>
                    <a:pt x="99" y="0"/>
                    <a:pt x="94" y="0"/>
                    <a:pt x="90" y="1"/>
                  </a:cubicBezTo>
                  <a:cubicBezTo>
                    <a:pt x="37" y="8"/>
                    <a:pt x="0" y="55"/>
                    <a:pt x="6" y="107"/>
                  </a:cubicBezTo>
                  <a:lnTo>
                    <a:pt x="131" y="1138"/>
                  </a:lnTo>
                  <a:cubicBezTo>
                    <a:pt x="137" y="1186"/>
                    <a:pt x="178" y="1221"/>
                    <a:pt x="226" y="1221"/>
                  </a:cubicBezTo>
                  <a:lnTo>
                    <a:pt x="237" y="1221"/>
                  </a:lnTo>
                  <a:cubicBezTo>
                    <a:pt x="290" y="1214"/>
                    <a:pt x="327" y="1167"/>
                    <a:pt x="321" y="1115"/>
                  </a:cubicBezTo>
                  <a:lnTo>
                    <a:pt x="196" y="85"/>
                  </a:lnTo>
                  <a:cubicBezTo>
                    <a:pt x="190" y="37"/>
                    <a:pt x="150" y="0"/>
                    <a:pt x="103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4" name="Google Shape;324;p6"/>
            <p:cNvSpPr/>
            <p:nvPr/>
          </p:nvSpPr>
          <p:spPr>
            <a:xfrm>
              <a:off x="3813250" y="1876375"/>
              <a:ext cx="4800" cy="31575"/>
            </a:xfrm>
            <a:custGeom>
              <a:avLst/>
              <a:gdLst/>
              <a:ahLst/>
              <a:cxnLst/>
              <a:rect l="l" t="t" r="r" b="b"/>
              <a:pathLst>
                <a:path w="192" h="1263" extrusionOk="0">
                  <a:moveTo>
                    <a:pt x="95" y="1"/>
                  </a:moveTo>
                  <a:cubicBezTo>
                    <a:pt x="43" y="1"/>
                    <a:pt x="0" y="44"/>
                    <a:pt x="0" y="97"/>
                  </a:cubicBezTo>
                  <a:lnTo>
                    <a:pt x="0" y="1168"/>
                  </a:lnTo>
                  <a:cubicBezTo>
                    <a:pt x="0" y="1221"/>
                    <a:pt x="43" y="1263"/>
                    <a:pt x="95" y="1263"/>
                  </a:cubicBezTo>
                  <a:cubicBezTo>
                    <a:pt x="148" y="1263"/>
                    <a:pt x="191" y="1221"/>
                    <a:pt x="191" y="1168"/>
                  </a:cubicBezTo>
                  <a:lnTo>
                    <a:pt x="191" y="97"/>
                  </a:lnTo>
                  <a:cubicBezTo>
                    <a:pt x="191" y="44"/>
                    <a:pt x="148" y="1"/>
                    <a:pt x="95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5" name="Google Shape;325;p6"/>
            <p:cNvSpPr/>
            <p:nvPr/>
          </p:nvSpPr>
          <p:spPr>
            <a:xfrm>
              <a:off x="3811175" y="1937175"/>
              <a:ext cx="4800" cy="27450"/>
            </a:xfrm>
            <a:custGeom>
              <a:avLst/>
              <a:gdLst/>
              <a:ahLst/>
              <a:cxnLst/>
              <a:rect l="l" t="t" r="r" b="b"/>
              <a:pathLst>
                <a:path w="192" h="1098" extrusionOk="0">
                  <a:moveTo>
                    <a:pt x="97" y="1"/>
                  </a:moveTo>
                  <a:cubicBezTo>
                    <a:pt x="44" y="1"/>
                    <a:pt x="0" y="43"/>
                    <a:pt x="0" y="96"/>
                  </a:cubicBezTo>
                  <a:lnTo>
                    <a:pt x="0" y="1002"/>
                  </a:lnTo>
                  <a:cubicBezTo>
                    <a:pt x="0" y="1055"/>
                    <a:pt x="44" y="1098"/>
                    <a:pt x="97" y="1098"/>
                  </a:cubicBezTo>
                  <a:cubicBezTo>
                    <a:pt x="148" y="1098"/>
                    <a:pt x="191" y="1055"/>
                    <a:pt x="191" y="1002"/>
                  </a:cubicBezTo>
                  <a:lnTo>
                    <a:pt x="191" y="96"/>
                  </a:lnTo>
                  <a:cubicBezTo>
                    <a:pt x="191" y="43"/>
                    <a:pt x="148" y="1"/>
                    <a:pt x="9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6" name="Google Shape;326;p6"/>
            <p:cNvSpPr/>
            <p:nvPr/>
          </p:nvSpPr>
          <p:spPr>
            <a:xfrm>
              <a:off x="3805675" y="1992800"/>
              <a:ext cx="6300" cy="30525"/>
            </a:xfrm>
            <a:custGeom>
              <a:avLst/>
              <a:gdLst/>
              <a:ahLst/>
              <a:cxnLst/>
              <a:rect l="l" t="t" r="r" b="b"/>
              <a:pathLst>
                <a:path w="252" h="1221" extrusionOk="0">
                  <a:moveTo>
                    <a:pt x="150" y="0"/>
                  </a:moveTo>
                  <a:cubicBezTo>
                    <a:pt x="102" y="0"/>
                    <a:pt x="61" y="36"/>
                    <a:pt x="56" y="85"/>
                  </a:cubicBezTo>
                  <a:cubicBezTo>
                    <a:pt x="14" y="431"/>
                    <a:pt x="1" y="783"/>
                    <a:pt x="16" y="1130"/>
                  </a:cubicBezTo>
                  <a:cubicBezTo>
                    <a:pt x="17" y="1181"/>
                    <a:pt x="60" y="1221"/>
                    <a:pt x="111" y="1221"/>
                  </a:cubicBezTo>
                  <a:lnTo>
                    <a:pt x="115" y="1221"/>
                  </a:lnTo>
                  <a:cubicBezTo>
                    <a:pt x="167" y="1219"/>
                    <a:pt x="208" y="1175"/>
                    <a:pt x="206" y="1123"/>
                  </a:cubicBezTo>
                  <a:cubicBezTo>
                    <a:pt x="192" y="785"/>
                    <a:pt x="205" y="443"/>
                    <a:pt x="245" y="107"/>
                  </a:cubicBezTo>
                  <a:cubicBezTo>
                    <a:pt x="251" y="55"/>
                    <a:pt x="214" y="8"/>
                    <a:pt x="162" y="1"/>
                  </a:cubicBezTo>
                  <a:cubicBezTo>
                    <a:pt x="158" y="1"/>
                    <a:pt x="154" y="0"/>
                    <a:pt x="15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7" name="Google Shape;327;p6"/>
            <p:cNvSpPr/>
            <p:nvPr/>
          </p:nvSpPr>
          <p:spPr>
            <a:xfrm>
              <a:off x="3781875" y="1967050"/>
              <a:ext cx="6325" cy="29550"/>
            </a:xfrm>
            <a:custGeom>
              <a:avLst/>
              <a:gdLst/>
              <a:ahLst/>
              <a:cxnLst/>
              <a:rect l="l" t="t" r="r" b="b"/>
              <a:pathLst>
                <a:path w="253" h="1182" extrusionOk="0">
                  <a:moveTo>
                    <a:pt x="152" y="1"/>
                  </a:moveTo>
                  <a:cubicBezTo>
                    <a:pt x="106" y="1"/>
                    <a:pt x="63" y="41"/>
                    <a:pt x="60" y="91"/>
                  </a:cubicBezTo>
                  <a:lnTo>
                    <a:pt x="3" y="1081"/>
                  </a:lnTo>
                  <a:cubicBezTo>
                    <a:pt x="0" y="1134"/>
                    <a:pt x="40" y="1178"/>
                    <a:pt x="93" y="1181"/>
                  </a:cubicBezTo>
                  <a:lnTo>
                    <a:pt x="98" y="1181"/>
                  </a:lnTo>
                  <a:cubicBezTo>
                    <a:pt x="148" y="1181"/>
                    <a:pt x="190" y="1143"/>
                    <a:pt x="193" y="1092"/>
                  </a:cubicBezTo>
                  <a:lnTo>
                    <a:pt x="250" y="102"/>
                  </a:lnTo>
                  <a:cubicBezTo>
                    <a:pt x="253" y="49"/>
                    <a:pt x="213" y="3"/>
                    <a:pt x="160" y="1"/>
                  </a:cubicBezTo>
                  <a:cubicBezTo>
                    <a:pt x="157" y="1"/>
                    <a:pt x="154" y="1"/>
                    <a:pt x="152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3783550" y="1870200"/>
              <a:ext cx="7950" cy="28500"/>
            </a:xfrm>
            <a:custGeom>
              <a:avLst/>
              <a:gdLst/>
              <a:ahLst/>
              <a:cxnLst/>
              <a:rect l="l" t="t" r="r" b="b"/>
              <a:pathLst>
                <a:path w="318" h="1140" extrusionOk="0">
                  <a:moveTo>
                    <a:pt x="171" y="1"/>
                  </a:moveTo>
                  <a:cubicBezTo>
                    <a:pt x="128" y="1"/>
                    <a:pt x="90" y="30"/>
                    <a:pt x="80" y="74"/>
                  </a:cubicBezTo>
                  <a:cubicBezTo>
                    <a:pt x="0" y="404"/>
                    <a:pt x="15" y="750"/>
                    <a:pt x="120" y="1073"/>
                  </a:cubicBezTo>
                  <a:cubicBezTo>
                    <a:pt x="133" y="1114"/>
                    <a:pt x="170" y="1140"/>
                    <a:pt x="210" y="1140"/>
                  </a:cubicBezTo>
                  <a:cubicBezTo>
                    <a:pt x="220" y="1140"/>
                    <a:pt x="230" y="1139"/>
                    <a:pt x="240" y="1135"/>
                  </a:cubicBezTo>
                  <a:cubicBezTo>
                    <a:pt x="290" y="1119"/>
                    <a:pt x="317" y="1065"/>
                    <a:pt x="301" y="1015"/>
                  </a:cubicBezTo>
                  <a:cubicBezTo>
                    <a:pt x="207" y="725"/>
                    <a:pt x="195" y="414"/>
                    <a:pt x="265" y="119"/>
                  </a:cubicBezTo>
                  <a:cubicBezTo>
                    <a:pt x="278" y="67"/>
                    <a:pt x="246" y="16"/>
                    <a:pt x="195" y="4"/>
                  </a:cubicBezTo>
                  <a:cubicBezTo>
                    <a:pt x="187" y="2"/>
                    <a:pt x="179" y="1"/>
                    <a:pt x="171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9" name="Google Shape;329;p6"/>
            <p:cNvSpPr/>
            <p:nvPr/>
          </p:nvSpPr>
          <p:spPr>
            <a:xfrm>
              <a:off x="3787000" y="1801175"/>
              <a:ext cx="6475" cy="28475"/>
            </a:xfrm>
            <a:custGeom>
              <a:avLst/>
              <a:gdLst/>
              <a:ahLst/>
              <a:cxnLst/>
              <a:rect l="l" t="t" r="r" b="b"/>
              <a:pathLst>
                <a:path w="259" h="1139" extrusionOk="0">
                  <a:moveTo>
                    <a:pt x="118" y="0"/>
                  </a:moveTo>
                  <a:cubicBezTo>
                    <a:pt x="67" y="0"/>
                    <a:pt x="24" y="38"/>
                    <a:pt x="20" y="90"/>
                  </a:cubicBezTo>
                  <a:cubicBezTo>
                    <a:pt x="0" y="412"/>
                    <a:pt x="15" y="738"/>
                    <a:pt x="62" y="1058"/>
                  </a:cubicBezTo>
                  <a:cubicBezTo>
                    <a:pt x="69" y="1104"/>
                    <a:pt x="110" y="1139"/>
                    <a:pt x="156" y="1139"/>
                  </a:cubicBezTo>
                  <a:cubicBezTo>
                    <a:pt x="162" y="1139"/>
                    <a:pt x="166" y="1139"/>
                    <a:pt x="170" y="1138"/>
                  </a:cubicBezTo>
                  <a:cubicBezTo>
                    <a:pt x="222" y="1130"/>
                    <a:pt x="259" y="1081"/>
                    <a:pt x="251" y="1029"/>
                  </a:cubicBezTo>
                  <a:cubicBezTo>
                    <a:pt x="205" y="723"/>
                    <a:pt x="191" y="410"/>
                    <a:pt x="210" y="102"/>
                  </a:cubicBezTo>
                  <a:cubicBezTo>
                    <a:pt x="214" y="49"/>
                    <a:pt x="174" y="4"/>
                    <a:pt x="122" y="1"/>
                  </a:cubicBezTo>
                  <a:cubicBezTo>
                    <a:pt x="120" y="1"/>
                    <a:pt x="119" y="0"/>
                    <a:pt x="11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0" name="Google Shape;330;p6"/>
            <p:cNvSpPr/>
            <p:nvPr/>
          </p:nvSpPr>
          <p:spPr>
            <a:xfrm>
              <a:off x="3787475" y="1741425"/>
              <a:ext cx="7075" cy="34650"/>
            </a:xfrm>
            <a:custGeom>
              <a:avLst/>
              <a:gdLst/>
              <a:ahLst/>
              <a:cxnLst/>
              <a:rect l="l" t="t" r="r" b="b"/>
              <a:pathLst>
                <a:path w="283" h="1386" extrusionOk="0">
                  <a:moveTo>
                    <a:pt x="102" y="0"/>
                  </a:moveTo>
                  <a:cubicBezTo>
                    <a:pt x="99" y="0"/>
                    <a:pt x="96" y="0"/>
                    <a:pt x="93" y="1"/>
                  </a:cubicBezTo>
                  <a:cubicBezTo>
                    <a:pt x="40" y="4"/>
                    <a:pt x="0" y="49"/>
                    <a:pt x="5" y="102"/>
                  </a:cubicBezTo>
                  <a:lnTo>
                    <a:pt x="89" y="1297"/>
                  </a:lnTo>
                  <a:cubicBezTo>
                    <a:pt x="93" y="1347"/>
                    <a:pt x="135" y="1386"/>
                    <a:pt x="183" y="1386"/>
                  </a:cubicBezTo>
                  <a:lnTo>
                    <a:pt x="191" y="1386"/>
                  </a:lnTo>
                  <a:cubicBezTo>
                    <a:pt x="243" y="1382"/>
                    <a:pt x="283" y="1336"/>
                    <a:pt x="280" y="1283"/>
                  </a:cubicBezTo>
                  <a:lnTo>
                    <a:pt x="195" y="89"/>
                  </a:lnTo>
                  <a:cubicBezTo>
                    <a:pt x="191" y="39"/>
                    <a:pt x="150" y="0"/>
                    <a:pt x="10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3778200" y="1665175"/>
              <a:ext cx="9175" cy="33650"/>
            </a:xfrm>
            <a:custGeom>
              <a:avLst/>
              <a:gdLst/>
              <a:ahLst/>
              <a:cxnLst/>
              <a:rect l="l" t="t" r="r" b="b"/>
              <a:pathLst>
                <a:path w="367" h="1346" extrusionOk="0">
                  <a:moveTo>
                    <a:pt x="95" y="0"/>
                  </a:moveTo>
                  <a:cubicBezTo>
                    <a:pt x="42" y="2"/>
                    <a:pt x="0" y="46"/>
                    <a:pt x="1" y="98"/>
                  </a:cubicBezTo>
                  <a:cubicBezTo>
                    <a:pt x="8" y="495"/>
                    <a:pt x="64" y="891"/>
                    <a:pt x="169" y="1275"/>
                  </a:cubicBezTo>
                  <a:cubicBezTo>
                    <a:pt x="181" y="1317"/>
                    <a:pt x="219" y="1345"/>
                    <a:pt x="261" y="1345"/>
                  </a:cubicBezTo>
                  <a:cubicBezTo>
                    <a:pt x="270" y="1345"/>
                    <a:pt x="278" y="1344"/>
                    <a:pt x="286" y="1342"/>
                  </a:cubicBezTo>
                  <a:cubicBezTo>
                    <a:pt x="337" y="1327"/>
                    <a:pt x="367" y="1275"/>
                    <a:pt x="354" y="1225"/>
                  </a:cubicBezTo>
                  <a:cubicBezTo>
                    <a:pt x="252" y="856"/>
                    <a:pt x="198" y="476"/>
                    <a:pt x="192" y="94"/>
                  </a:cubicBezTo>
                  <a:cubicBezTo>
                    <a:pt x="191" y="42"/>
                    <a:pt x="148" y="0"/>
                    <a:pt x="9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3762375" y="1609575"/>
              <a:ext cx="16875" cy="30475"/>
            </a:xfrm>
            <a:custGeom>
              <a:avLst/>
              <a:gdLst/>
              <a:ahLst/>
              <a:cxnLst/>
              <a:rect l="l" t="t" r="r" b="b"/>
              <a:pathLst>
                <a:path w="675" h="1219" extrusionOk="0">
                  <a:moveTo>
                    <a:pt x="109" y="1"/>
                  </a:moveTo>
                  <a:cubicBezTo>
                    <a:pt x="90" y="1"/>
                    <a:pt x="71" y="7"/>
                    <a:pt x="54" y="19"/>
                  </a:cubicBezTo>
                  <a:cubicBezTo>
                    <a:pt x="11" y="50"/>
                    <a:pt x="1" y="108"/>
                    <a:pt x="32" y="151"/>
                  </a:cubicBezTo>
                  <a:cubicBezTo>
                    <a:pt x="244" y="447"/>
                    <a:pt x="397" y="790"/>
                    <a:pt x="477" y="1145"/>
                  </a:cubicBezTo>
                  <a:cubicBezTo>
                    <a:pt x="486" y="1189"/>
                    <a:pt x="526" y="1219"/>
                    <a:pt x="569" y="1219"/>
                  </a:cubicBezTo>
                  <a:cubicBezTo>
                    <a:pt x="576" y="1219"/>
                    <a:pt x="584" y="1219"/>
                    <a:pt x="590" y="1217"/>
                  </a:cubicBezTo>
                  <a:cubicBezTo>
                    <a:pt x="642" y="1206"/>
                    <a:pt x="674" y="1155"/>
                    <a:pt x="662" y="1103"/>
                  </a:cubicBezTo>
                  <a:cubicBezTo>
                    <a:pt x="578" y="724"/>
                    <a:pt x="413" y="357"/>
                    <a:pt x="186" y="41"/>
                  </a:cubicBezTo>
                  <a:cubicBezTo>
                    <a:pt x="168" y="15"/>
                    <a:pt x="139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3748050" y="1573500"/>
              <a:ext cx="11550" cy="25375"/>
            </a:xfrm>
            <a:custGeom>
              <a:avLst/>
              <a:gdLst/>
              <a:ahLst/>
              <a:cxnLst/>
              <a:rect l="l" t="t" r="r" b="b"/>
              <a:pathLst>
                <a:path w="462" h="1015" extrusionOk="0">
                  <a:moveTo>
                    <a:pt x="108" y="0"/>
                  </a:moveTo>
                  <a:cubicBezTo>
                    <a:pt x="99" y="0"/>
                    <a:pt x="89" y="2"/>
                    <a:pt x="80" y="5"/>
                  </a:cubicBezTo>
                  <a:cubicBezTo>
                    <a:pt x="30" y="19"/>
                    <a:pt x="1" y="72"/>
                    <a:pt x="16" y="123"/>
                  </a:cubicBezTo>
                  <a:lnTo>
                    <a:pt x="264" y="947"/>
                  </a:lnTo>
                  <a:cubicBezTo>
                    <a:pt x="276" y="988"/>
                    <a:pt x="313" y="1015"/>
                    <a:pt x="355" y="1015"/>
                  </a:cubicBezTo>
                  <a:cubicBezTo>
                    <a:pt x="364" y="1015"/>
                    <a:pt x="373" y="1014"/>
                    <a:pt x="382" y="1011"/>
                  </a:cubicBezTo>
                  <a:cubicBezTo>
                    <a:pt x="432" y="996"/>
                    <a:pt x="461" y="943"/>
                    <a:pt x="446" y="892"/>
                  </a:cubicBezTo>
                  <a:lnTo>
                    <a:pt x="198" y="68"/>
                  </a:lnTo>
                  <a:cubicBezTo>
                    <a:pt x="187" y="27"/>
                    <a:pt x="149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3730400" y="1537475"/>
              <a:ext cx="12700" cy="21250"/>
            </a:xfrm>
            <a:custGeom>
              <a:avLst/>
              <a:gdLst/>
              <a:ahLst/>
              <a:cxnLst/>
              <a:rect l="l" t="t" r="r" b="b"/>
              <a:pathLst>
                <a:path w="508" h="850" extrusionOk="0">
                  <a:moveTo>
                    <a:pt x="108" y="0"/>
                  </a:moveTo>
                  <a:cubicBezTo>
                    <a:pt x="95" y="0"/>
                    <a:pt x="82" y="3"/>
                    <a:pt x="70" y="8"/>
                  </a:cubicBezTo>
                  <a:cubicBezTo>
                    <a:pt x="22" y="29"/>
                    <a:pt x="0" y="87"/>
                    <a:pt x="21" y="134"/>
                  </a:cubicBezTo>
                  <a:lnTo>
                    <a:pt x="312" y="793"/>
                  </a:lnTo>
                  <a:cubicBezTo>
                    <a:pt x="327" y="829"/>
                    <a:pt x="362" y="850"/>
                    <a:pt x="399" y="850"/>
                  </a:cubicBezTo>
                  <a:cubicBezTo>
                    <a:pt x="411" y="850"/>
                    <a:pt x="424" y="847"/>
                    <a:pt x="437" y="842"/>
                  </a:cubicBezTo>
                  <a:cubicBezTo>
                    <a:pt x="485" y="821"/>
                    <a:pt x="507" y="765"/>
                    <a:pt x="486" y="716"/>
                  </a:cubicBezTo>
                  <a:lnTo>
                    <a:pt x="196" y="58"/>
                  </a:lnTo>
                  <a:cubicBezTo>
                    <a:pt x="180" y="22"/>
                    <a:pt x="145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3706925" y="1567300"/>
              <a:ext cx="14575" cy="27500"/>
            </a:xfrm>
            <a:custGeom>
              <a:avLst/>
              <a:gdLst/>
              <a:ahLst/>
              <a:cxnLst/>
              <a:rect l="l" t="t" r="r" b="b"/>
              <a:pathLst>
                <a:path w="583" h="1100" extrusionOk="0">
                  <a:moveTo>
                    <a:pt x="474" y="0"/>
                  </a:moveTo>
                  <a:cubicBezTo>
                    <a:pt x="440" y="0"/>
                    <a:pt x="407" y="19"/>
                    <a:pt x="390" y="52"/>
                  </a:cubicBezTo>
                  <a:cubicBezTo>
                    <a:pt x="235" y="346"/>
                    <a:pt x="109" y="658"/>
                    <a:pt x="15" y="977"/>
                  </a:cubicBezTo>
                  <a:cubicBezTo>
                    <a:pt x="1" y="1027"/>
                    <a:pt x="30" y="1081"/>
                    <a:pt x="79" y="1095"/>
                  </a:cubicBezTo>
                  <a:cubicBezTo>
                    <a:pt x="89" y="1097"/>
                    <a:pt x="98" y="1099"/>
                    <a:pt x="107" y="1099"/>
                  </a:cubicBezTo>
                  <a:cubicBezTo>
                    <a:pt x="148" y="1099"/>
                    <a:pt x="186" y="1072"/>
                    <a:pt x="199" y="1031"/>
                  </a:cubicBezTo>
                  <a:cubicBezTo>
                    <a:pt x="289" y="723"/>
                    <a:pt x="409" y="424"/>
                    <a:pt x="558" y="140"/>
                  </a:cubicBezTo>
                  <a:cubicBezTo>
                    <a:pt x="583" y="93"/>
                    <a:pt x="564" y="35"/>
                    <a:pt x="518" y="11"/>
                  </a:cubicBezTo>
                  <a:cubicBezTo>
                    <a:pt x="504" y="4"/>
                    <a:pt x="489" y="0"/>
                    <a:pt x="474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3690350" y="1629025"/>
              <a:ext cx="11200" cy="23425"/>
            </a:xfrm>
            <a:custGeom>
              <a:avLst/>
              <a:gdLst/>
              <a:ahLst/>
              <a:cxnLst/>
              <a:rect l="l" t="t" r="r" b="b"/>
              <a:pathLst>
                <a:path w="448" h="937" extrusionOk="0">
                  <a:moveTo>
                    <a:pt x="340" y="0"/>
                  </a:moveTo>
                  <a:cubicBezTo>
                    <a:pt x="299" y="0"/>
                    <a:pt x="263" y="26"/>
                    <a:pt x="250" y="67"/>
                  </a:cubicBezTo>
                  <a:lnTo>
                    <a:pt x="16" y="813"/>
                  </a:lnTo>
                  <a:cubicBezTo>
                    <a:pt x="1" y="862"/>
                    <a:pt x="28" y="917"/>
                    <a:pt x="79" y="932"/>
                  </a:cubicBezTo>
                  <a:cubicBezTo>
                    <a:pt x="88" y="935"/>
                    <a:pt x="98" y="936"/>
                    <a:pt x="107" y="936"/>
                  </a:cubicBezTo>
                  <a:cubicBezTo>
                    <a:pt x="147" y="936"/>
                    <a:pt x="185" y="911"/>
                    <a:pt x="198" y="870"/>
                  </a:cubicBezTo>
                  <a:lnTo>
                    <a:pt x="432" y="124"/>
                  </a:lnTo>
                  <a:cubicBezTo>
                    <a:pt x="448" y="73"/>
                    <a:pt x="420" y="20"/>
                    <a:pt x="369" y="5"/>
                  </a:cubicBezTo>
                  <a:cubicBezTo>
                    <a:pt x="359" y="2"/>
                    <a:pt x="350" y="0"/>
                    <a:pt x="34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3681025" y="1686800"/>
              <a:ext cx="8325" cy="22300"/>
            </a:xfrm>
            <a:custGeom>
              <a:avLst/>
              <a:gdLst/>
              <a:ahLst/>
              <a:cxnLst/>
              <a:rect l="l" t="t" r="r" b="b"/>
              <a:pathLst>
                <a:path w="333" h="892" extrusionOk="0">
                  <a:moveTo>
                    <a:pt x="230" y="1"/>
                  </a:moveTo>
                  <a:cubicBezTo>
                    <a:pt x="185" y="1"/>
                    <a:pt x="145" y="33"/>
                    <a:pt x="136" y="79"/>
                  </a:cubicBezTo>
                  <a:lnTo>
                    <a:pt x="9" y="779"/>
                  </a:lnTo>
                  <a:cubicBezTo>
                    <a:pt x="0" y="831"/>
                    <a:pt x="35" y="881"/>
                    <a:pt x="87" y="890"/>
                  </a:cubicBezTo>
                  <a:cubicBezTo>
                    <a:pt x="92" y="891"/>
                    <a:pt x="99" y="892"/>
                    <a:pt x="104" y="892"/>
                  </a:cubicBezTo>
                  <a:cubicBezTo>
                    <a:pt x="149" y="892"/>
                    <a:pt x="189" y="859"/>
                    <a:pt x="197" y="813"/>
                  </a:cubicBezTo>
                  <a:lnTo>
                    <a:pt x="324" y="112"/>
                  </a:lnTo>
                  <a:cubicBezTo>
                    <a:pt x="333" y="62"/>
                    <a:pt x="298" y="12"/>
                    <a:pt x="247" y="2"/>
                  </a:cubicBezTo>
                  <a:cubicBezTo>
                    <a:pt x="241" y="1"/>
                    <a:pt x="236" y="1"/>
                    <a:pt x="23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3676775" y="1728025"/>
              <a:ext cx="6475" cy="24350"/>
            </a:xfrm>
            <a:custGeom>
              <a:avLst/>
              <a:gdLst/>
              <a:ahLst/>
              <a:cxnLst/>
              <a:rect l="l" t="t" r="r" b="b"/>
              <a:pathLst>
                <a:path w="259" h="974" extrusionOk="0">
                  <a:moveTo>
                    <a:pt x="154" y="0"/>
                  </a:moveTo>
                  <a:cubicBezTo>
                    <a:pt x="109" y="0"/>
                    <a:pt x="70" y="34"/>
                    <a:pt x="62" y="80"/>
                  </a:cubicBezTo>
                  <a:cubicBezTo>
                    <a:pt x="15" y="345"/>
                    <a:pt x="0" y="616"/>
                    <a:pt x="19" y="885"/>
                  </a:cubicBezTo>
                  <a:cubicBezTo>
                    <a:pt x="24" y="936"/>
                    <a:pt x="66" y="974"/>
                    <a:pt x="115" y="974"/>
                  </a:cubicBezTo>
                  <a:lnTo>
                    <a:pt x="122" y="974"/>
                  </a:lnTo>
                  <a:cubicBezTo>
                    <a:pt x="174" y="970"/>
                    <a:pt x="213" y="925"/>
                    <a:pt x="210" y="872"/>
                  </a:cubicBezTo>
                  <a:cubicBezTo>
                    <a:pt x="193" y="618"/>
                    <a:pt x="206" y="363"/>
                    <a:pt x="250" y="113"/>
                  </a:cubicBezTo>
                  <a:cubicBezTo>
                    <a:pt x="259" y="61"/>
                    <a:pt x="225" y="11"/>
                    <a:pt x="173" y="2"/>
                  </a:cubicBezTo>
                  <a:cubicBezTo>
                    <a:pt x="166" y="1"/>
                    <a:pt x="160" y="0"/>
                    <a:pt x="154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3671800" y="1781575"/>
              <a:ext cx="7200" cy="20250"/>
            </a:xfrm>
            <a:custGeom>
              <a:avLst/>
              <a:gdLst/>
              <a:ahLst/>
              <a:cxnLst/>
              <a:rect l="l" t="t" r="r" b="b"/>
              <a:pathLst>
                <a:path w="288" h="810" extrusionOk="0">
                  <a:moveTo>
                    <a:pt x="182" y="0"/>
                  </a:moveTo>
                  <a:cubicBezTo>
                    <a:pt x="137" y="0"/>
                    <a:pt x="98" y="37"/>
                    <a:pt x="91" y="84"/>
                  </a:cubicBezTo>
                  <a:lnTo>
                    <a:pt x="8" y="702"/>
                  </a:lnTo>
                  <a:cubicBezTo>
                    <a:pt x="1" y="754"/>
                    <a:pt x="37" y="802"/>
                    <a:pt x="90" y="809"/>
                  </a:cubicBezTo>
                  <a:cubicBezTo>
                    <a:pt x="93" y="810"/>
                    <a:pt x="98" y="810"/>
                    <a:pt x="102" y="810"/>
                  </a:cubicBezTo>
                  <a:cubicBezTo>
                    <a:pt x="150" y="810"/>
                    <a:pt x="191" y="775"/>
                    <a:pt x="197" y="727"/>
                  </a:cubicBezTo>
                  <a:lnTo>
                    <a:pt x="280" y="109"/>
                  </a:lnTo>
                  <a:cubicBezTo>
                    <a:pt x="288" y="57"/>
                    <a:pt x="251" y="9"/>
                    <a:pt x="198" y="2"/>
                  </a:cubicBezTo>
                  <a:cubicBezTo>
                    <a:pt x="193" y="1"/>
                    <a:pt x="188" y="0"/>
                    <a:pt x="18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3673675" y="1821775"/>
              <a:ext cx="6100" cy="35725"/>
            </a:xfrm>
            <a:custGeom>
              <a:avLst/>
              <a:gdLst/>
              <a:ahLst/>
              <a:cxnLst/>
              <a:rect l="l" t="t" r="r" b="b"/>
              <a:pathLst>
                <a:path w="244" h="1429" extrusionOk="0">
                  <a:moveTo>
                    <a:pt x="112" y="0"/>
                  </a:moveTo>
                  <a:cubicBezTo>
                    <a:pt x="63" y="0"/>
                    <a:pt x="26" y="43"/>
                    <a:pt x="24" y="91"/>
                  </a:cubicBezTo>
                  <a:cubicBezTo>
                    <a:pt x="1" y="507"/>
                    <a:pt x="10" y="928"/>
                    <a:pt x="49" y="1342"/>
                  </a:cubicBezTo>
                  <a:cubicBezTo>
                    <a:pt x="54" y="1392"/>
                    <a:pt x="95" y="1429"/>
                    <a:pt x="143" y="1429"/>
                  </a:cubicBezTo>
                  <a:lnTo>
                    <a:pt x="153" y="1429"/>
                  </a:lnTo>
                  <a:cubicBezTo>
                    <a:pt x="205" y="1423"/>
                    <a:pt x="244" y="1377"/>
                    <a:pt x="238" y="1325"/>
                  </a:cubicBezTo>
                  <a:cubicBezTo>
                    <a:pt x="199" y="920"/>
                    <a:pt x="192" y="508"/>
                    <a:pt x="214" y="102"/>
                  </a:cubicBezTo>
                  <a:cubicBezTo>
                    <a:pt x="217" y="49"/>
                    <a:pt x="176" y="3"/>
                    <a:pt x="124" y="1"/>
                  </a:cubicBezTo>
                  <a:cubicBezTo>
                    <a:pt x="120" y="1"/>
                    <a:pt x="116" y="0"/>
                    <a:pt x="11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3675450" y="1869175"/>
              <a:ext cx="8925" cy="21300"/>
            </a:xfrm>
            <a:custGeom>
              <a:avLst/>
              <a:gdLst/>
              <a:ahLst/>
              <a:cxnLst/>
              <a:rect l="l" t="t" r="r" b="b"/>
              <a:pathLst>
                <a:path w="357" h="852" extrusionOk="0">
                  <a:moveTo>
                    <a:pt x="127" y="1"/>
                  </a:moveTo>
                  <a:cubicBezTo>
                    <a:pt x="80" y="1"/>
                    <a:pt x="40" y="36"/>
                    <a:pt x="34" y="83"/>
                  </a:cubicBezTo>
                  <a:cubicBezTo>
                    <a:pt x="0" y="328"/>
                    <a:pt x="47" y="583"/>
                    <a:pt x="165" y="801"/>
                  </a:cubicBezTo>
                  <a:cubicBezTo>
                    <a:pt x="183" y="833"/>
                    <a:pt x="215" y="852"/>
                    <a:pt x="249" y="852"/>
                  </a:cubicBezTo>
                  <a:cubicBezTo>
                    <a:pt x="264" y="852"/>
                    <a:pt x="280" y="847"/>
                    <a:pt x="294" y="840"/>
                  </a:cubicBezTo>
                  <a:cubicBezTo>
                    <a:pt x="340" y="814"/>
                    <a:pt x="357" y="757"/>
                    <a:pt x="333" y="710"/>
                  </a:cubicBezTo>
                  <a:cubicBezTo>
                    <a:pt x="233" y="528"/>
                    <a:pt x="195" y="314"/>
                    <a:pt x="222" y="109"/>
                  </a:cubicBezTo>
                  <a:cubicBezTo>
                    <a:pt x="230" y="57"/>
                    <a:pt x="193" y="8"/>
                    <a:pt x="141" y="2"/>
                  </a:cubicBezTo>
                  <a:cubicBezTo>
                    <a:pt x="136" y="1"/>
                    <a:pt x="131" y="1"/>
                    <a:pt x="12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3697500" y="1888750"/>
              <a:ext cx="10575" cy="17175"/>
            </a:xfrm>
            <a:custGeom>
              <a:avLst/>
              <a:gdLst/>
              <a:ahLst/>
              <a:cxnLst/>
              <a:rect l="l" t="t" r="r" b="b"/>
              <a:pathLst>
                <a:path w="423" h="687" extrusionOk="0">
                  <a:moveTo>
                    <a:pt x="108" y="1"/>
                  </a:moveTo>
                  <a:cubicBezTo>
                    <a:pt x="96" y="1"/>
                    <a:pt x="84" y="3"/>
                    <a:pt x="72" y="8"/>
                  </a:cubicBezTo>
                  <a:cubicBezTo>
                    <a:pt x="23" y="29"/>
                    <a:pt x="0" y="84"/>
                    <a:pt x="20" y="133"/>
                  </a:cubicBezTo>
                  <a:lnTo>
                    <a:pt x="226" y="627"/>
                  </a:lnTo>
                  <a:cubicBezTo>
                    <a:pt x="241" y="665"/>
                    <a:pt x="276" y="687"/>
                    <a:pt x="314" y="687"/>
                  </a:cubicBezTo>
                  <a:cubicBezTo>
                    <a:pt x="326" y="687"/>
                    <a:pt x="338" y="685"/>
                    <a:pt x="350" y="679"/>
                  </a:cubicBezTo>
                  <a:cubicBezTo>
                    <a:pt x="399" y="659"/>
                    <a:pt x="422" y="603"/>
                    <a:pt x="401" y="554"/>
                  </a:cubicBezTo>
                  <a:lnTo>
                    <a:pt x="196" y="60"/>
                  </a:lnTo>
                  <a:cubicBezTo>
                    <a:pt x="181" y="23"/>
                    <a:pt x="145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3703025" y="1807350"/>
              <a:ext cx="4775" cy="38800"/>
            </a:xfrm>
            <a:custGeom>
              <a:avLst/>
              <a:gdLst/>
              <a:ahLst/>
              <a:cxnLst/>
              <a:rect l="l" t="t" r="r" b="b"/>
              <a:pathLst>
                <a:path w="191" h="1552" extrusionOk="0">
                  <a:moveTo>
                    <a:pt x="95" y="1"/>
                  </a:moveTo>
                  <a:cubicBezTo>
                    <a:pt x="42" y="1"/>
                    <a:pt x="0" y="43"/>
                    <a:pt x="0" y="96"/>
                  </a:cubicBezTo>
                  <a:lnTo>
                    <a:pt x="0" y="1456"/>
                  </a:lnTo>
                  <a:cubicBezTo>
                    <a:pt x="0" y="1509"/>
                    <a:pt x="42" y="1552"/>
                    <a:pt x="95" y="1552"/>
                  </a:cubicBezTo>
                  <a:cubicBezTo>
                    <a:pt x="148" y="1552"/>
                    <a:pt x="190" y="1509"/>
                    <a:pt x="190" y="1456"/>
                  </a:cubicBezTo>
                  <a:lnTo>
                    <a:pt x="190" y="96"/>
                  </a:lnTo>
                  <a:cubicBezTo>
                    <a:pt x="190" y="44"/>
                    <a:pt x="147" y="1"/>
                    <a:pt x="95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3709125" y="1743500"/>
              <a:ext cx="5950" cy="27425"/>
            </a:xfrm>
            <a:custGeom>
              <a:avLst/>
              <a:gdLst/>
              <a:ahLst/>
              <a:cxnLst/>
              <a:rect l="l" t="t" r="r" b="b"/>
              <a:pathLst>
                <a:path w="238" h="1097" extrusionOk="0">
                  <a:moveTo>
                    <a:pt x="138" y="0"/>
                  </a:moveTo>
                  <a:cubicBezTo>
                    <a:pt x="89" y="0"/>
                    <a:pt x="46" y="40"/>
                    <a:pt x="44" y="91"/>
                  </a:cubicBezTo>
                  <a:lnTo>
                    <a:pt x="4" y="997"/>
                  </a:lnTo>
                  <a:cubicBezTo>
                    <a:pt x="0" y="1050"/>
                    <a:pt x="41" y="1094"/>
                    <a:pt x="94" y="1097"/>
                  </a:cubicBezTo>
                  <a:lnTo>
                    <a:pt x="98" y="1097"/>
                  </a:lnTo>
                  <a:cubicBezTo>
                    <a:pt x="149" y="1097"/>
                    <a:pt x="191" y="1057"/>
                    <a:pt x="193" y="1006"/>
                  </a:cubicBezTo>
                  <a:lnTo>
                    <a:pt x="235" y="100"/>
                  </a:lnTo>
                  <a:cubicBezTo>
                    <a:pt x="238" y="47"/>
                    <a:pt x="197" y="3"/>
                    <a:pt x="144" y="0"/>
                  </a:cubicBezTo>
                  <a:cubicBezTo>
                    <a:pt x="142" y="0"/>
                    <a:pt x="140" y="0"/>
                    <a:pt x="13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3714000" y="1687900"/>
              <a:ext cx="8675" cy="30525"/>
            </a:xfrm>
            <a:custGeom>
              <a:avLst/>
              <a:gdLst/>
              <a:ahLst/>
              <a:cxnLst/>
              <a:rect l="l" t="t" r="r" b="b"/>
              <a:pathLst>
                <a:path w="347" h="1221" extrusionOk="0">
                  <a:moveTo>
                    <a:pt x="240" y="1"/>
                  </a:moveTo>
                  <a:cubicBezTo>
                    <a:pt x="200" y="1"/>
                    <a:pt x="161" y="26"/>
                    <a:pt x="149" y="66"/>
                  </a:cubicBezTo>
                  <a:cubicBezTo>
                    <a:pt x="38" y="408"/>
                    <a:pt x="1" y="778"/>
                    <a:pt x="37" y="1136"/>
                  </a:cubicBezTo>
                  <a:cubicBezTo>
                    <a:pt x="43" y="1184"/>
                    <a:pt x="84" y="1221"/>
                    <a:pt x="132" y="1221"/>
                  </a:cubicBezTo>
                  <a:lnTo>
                    <a:pt x="142" y="1221"/>
                  </a:lnTo>
                  <a:cubicBezTo>
                    <a:pt x="195" y="1215"/>
                    <a:pt x="232" y="1168"/>
                    <a:pt x="227" y="1116"/>
                  </a:cubicBezTo>
                  <a:cubicBezTo>
                    <a:pt x="193" y="785"/>
                    <a:pt x="228" y="443"/>
                    <a:pt x="330" y="125"/>
                  </a:cubicBezTo>
                  <a:cubicBezTo>
                    <a:pt x="346" y="75"/>
                    <a:pt x="319" y="21"/>
                    <a:pt x="268" y="4"/>
                  </a:cubicBezTo>
                  <a:cubicBezTo>
                    <a:pt x="259" y="2"/>
                    <a:pt x="249" y="1"/>
                    <a:pt x="24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3720525" y="1642525"/>
              <a:ext cx="4800" cy="23325"/>
            </a:xfrm>
            <a:custGeom>
              <a:avLst/>
              <a:gdLst/>
              <a:ahLst/>
              <a:cxnLst/>
              <a:rect l="l" t="t" r="r" b="b"/>
              <a:pathLst>
                <a:path w="192" h="933" extrusionOk="0">
                  <a:moveTo>
                    <a:pt x="96" y="0"/>
                  </a:moveTo>
                  <a:cubicBezTo>
                    <a:pt x="43" y="0"/>
                    <a:pt x="0" y="43"/>
                    <a:pt x="0" y="95"/>
                  </a:cubicBezTo>
                  <a:lnTo>
                    <a:pt x="0" y="837"/>
                  </a:lnTo>
                  <a:cubicBezTo>
                    <a:pt x="0" y="890"/>
                    <a:pt x="43" y="933"/>
                    <a:pt x="96" y="933"/>
                  </a:cubicBezTo>
                  <a:cubicBezTo>
                    <a:pt x="148" y="933"/>
                    <a:pt x="191" y="890"/>
                    <a:pt x="191" y="837"/>
                  </a:cubicBezTo>
                  <a:lnTo>
                    <a:pt x="191" y="95"/>
                  </a:lnTo>
                  <a:cubicBezTo>
                    <a:pt x="191" y="43"/>
                    <a:pt x="148" y="0"/>
                    <a:pt x="9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3729375" y="1592025"/>
              <a:ext cx="9650" cy="27475"/>
            </a:xfrm>
            <a:custGeom>
              <a:avLst/>
              <a:gdLst/>
              <a:ahLst/>
              <a:cxnLst/>
              <a:rect l="l" t="t" r="r" b="b"/>
              <a:pathLst>
                <a:path w="386" h="1099" extrusionOk="0">
                  <a:moveTo>
                    <a:pt x="277" y="0"/>
                  </a:moveTo>
                  <a:cubicBezTo>
                    <a:pt x="240" y="0"/>
                    <a:pt x="205" y="22"/>
                    <a:pt x="189" y="58"/>
                  </a:cubicBezTo>
                  <a:cubicBezTo>
                    <a:pt x="60" y="355"/>
                    <a:pt x="0" y="684"/>
                    <a:pt x="18" y="1008"/>
                  </a:cubicBezTo>
                  <a:cubicBezTo>
                    <a:pt x="20" y="1059"/>
                    <a:pt x="62" y="1098"/>
                    <a:pt x="113" y="1098"/>
                  </a:cubicBezTo>
                  <a:lnTo>
                    <a:pt x="117" y="1098"/>
                  </a:lnTo>
                  <a:cubicBezTo>
                    <a:pt x="170" y="1095"/>
                    <a:pt x="210" y="1051"/>
                    <a:pt x="208" y="998"/>
                  </a:cubicBezTo>
                  <a:cubicBezTo>
                    <a:pt x="193" y="703"/>
                    <a:pt x="247" y="404"/>
                    <a:pt x="364" y="134"/>
                  </a:cubicBezTo>
                  <a:cubicBezTo>
                    <a:pt x="386" y="85"/>
                    <a:pt x="363" y="30"/>
                    <a:pt x="315" y="9"/>
                  </a:cubicBezTo>
                  <a:cubicBezTo>
                    <a:pt x="303" y="3"/>
                    <a:pt x="289" y="0"/>
                    <a:pt x="277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3743925" y="1622950"/>
              <a:ext cx="10500" cy="21275"/>
            </a:xfrm>
            <a:custGeom>
              <a:avLst/>
              <a:gdLst/>
              <a:ahLst/>
              <a:cxnLst/>
              <a:rect l="l" t="t" r="r" b="b"/>
              <a:pathLst>
                <a:path w="420" h="851" extrusionOk="0">
                  <a:moveTo>
                    <a:pt x="108" y="0"/>
                  </a:moveTo>
                  <a:cubicBezTo>
                    <a:pt x="98" y="0"/>
                    <a:pt x="88" y="2"/>
                    <a:pt x="79" y="5"/>
                  </a:cubicBezTo>
                  <a:cubicBezTo>
                    <a:pt x="29" y="20"/>
                    <a:pt x="0" y="73"/>
                    <a:pt x="17" y="124"/>
                  </a:cubicBezTo>
                  <a:lnTo>
                    <a:pt x="222" y="783"/>
                  </a:lnTo>
                  <a:cubicBezTo>
                    <a:pt x="235" y="824"/>
                    <a:pt x="273" y="850"/>
                    <a:pt x="314" y="850"/>
                  </a:cubicBezTo>
                  <a:cubicBezTo>
                    <a:pt x="323" y="850"/>
                    <a:pt x="333" y="848"/>
                    <a:pt x="342" y="846"/>
                  </a:cubicBezTo>
                  <a:cubicBezTo>
                    <a:pt x="392" y="830"/>
                    <a:pt x="420" y="777"/>
                    <a:pt x="404" y="726"/>
                  </a:cubicBezTo>
                  <a:lnTo>
                    <a:pt x="198" y="67"/>
                  </a:lnTo>
                  <a:cubicBezTo>
                    <a:pt x="185" y="27"/>
                    <a:pt x="148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3753400" y="1676475"/>
              <a:ext cx="8350" cy="24375"/>
            </a:xfrm>
            <a:custGeom>
              <a:avLst/>
              <a:gdLst/>
              <a:ahLst/>
              <a:cxnLst/>
              <a:rect l="l" t="t" r="r" b="b"/>
              <a:pathLst>
                <a:path w="334" h="975" extrusionOk="0">
                  <a:moveTo>
                    <a:pt x="104" y="1"/>
                  </a:moveTo>
                  <a:cubicBezTo>
                    <a:pt x="99" y="1"/>
                    <a:pt x="93" y="1"/>
                    <a:pt x="88" y="2"/>
                  </a:cubicBezTo>
                  <a:cubicBezTo>
                    <a:pt x="36" y="11"/>
                    <a:pt x="1" y="60"/>
                    <a:pt x="10" y="111"/>
                  </a:cubicBezTo>
                  <a:lnTo>
                    <a:pt x="137" y="894"/>
                  </a:lnTo>
                  <a:cubicBezTo>
                    <a:pt x="144" y="942"/>
                    <a:pt x="185" y="975"/>
                    <a:pt x="231" y="975"/>
                  </a:cubicBezTo>
                  <a:lnTo>
                    <a:pt x="232" y="975"/>
                  </a:lnTo>
                  <a:cubicBezTo>
                    <a:pt x="236" y="975"/>
                    <a:pt x="242" y="975"/>
                    <a:pt x="246" y="974"/>
                  </a:cubicBezTo>
                  <a:cubicBezTo>
                    <a:pt x="299" y="965"/>
                    <a:pt x="333" y="916"/>
                    <a:pt x="326" y="864"/>
                  </a:cubicBezTo>
                  <a:lnTo>
                    <a:pt x="197" y="82"/>
                  </a:lnTo>
                  <a:cubicBezTo>
                    <a:pt x="191" y="35"/>
                    <a:pt x="150" y="1"/>
                    <a:pt x="104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3757500" y="1721850"/>
              <a:ext cx="8100" cy="35700"/>
            </a:xfrm>
            <a:custGeom>
              <a:avLst/>
              <a:gdLst/>
              <a:ahLst/>
              <a:cxnLst/>
              <a:rect l="l" t="t" r="r" b="b"/>
              <a:pathLst>
                <a:path w="324" h="1428" extrusionOk="0">
                  <a:moveTo>
                    <a:pt x="102" y="0"/>
                  </a:moveTo>
                  <a:cubicBezTo>
                    <a:pt x="99" y="0"/>
                    <a:pt x="95" y="0"/>
                    <a:pt x="91" y="1"/>
                  </a:cubicBezTo>
                  <a:cubicBezTo>
                    <a:pt x="38" y="6"/>
                    <a:pt x="0" y="53"/>
                    <a:pt x="6" y="105"/>
                  </a:cubicBezTo>
                  <a:lnTo>
                    <a:pt x="130" y="1341"/>
                  </a:lnTo>
                  <a:cubicBezTo>
                    <a:pt x="134" y="1391"/>
                    <a:pt x="175" y="1427"/>
                    <a:pt x="223" y="1427"/>
                  </a:cubicBezTo>
                  <a:cubicBezTo>
                    <a:pt x="227" y="1427"/>
                    <a:pt x="230" y="1427"/>
                    <a:pt x="233" y="1426"/>
                  </a:cubicBezTo>
                  <a:cubicBezTo>
                    <a:pt x="285" y="1422"/>
                    <a:pt x="324" y="1375"/>
                    <a:pt x="318" y="1322"/>
                  </a:cubicBezTo>
                  <a:lnTo>
                    <a:pt x="195" y="86"/>
                  </a:lnTo>
                  <a:cubicBezTo>
                    <a:pt x="191" y="38"/>
                    <a:pt x="150" y="0"/>
                    <a:pt x="10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3760700" y="1797075"/>
              <a:ext cx="4800" cy="25375"/>
            </a:xfrm>
            <a:custGeom>
              <a:avLst/>
              <a:gdLst/>
              <a:ahLst/>
              <a:cxnLst/>
              <a:rect l="l" t="t" r="r" b="b"/>
              <a:pathLst>
                <a:path w="192" h="1015" extrusionOk="0">
                  <a:moveTo>
                    <a:pt x="95" y="0"/>
                  </a:moveTo>
                  <a:cubicBezTo>
                    <a:pt x="43" y="0"/>
                    <a:pt x="0" y="42"/>
                    <a:pt x="0" y="95"/>
                  </a:cubicBezTo>
                  <a:lnTo>
                    <a:pt x="0" y="920"/>
                  </a:lnTo>
                  <a:cubicBezTo>
                    <a:pt x="0" y="972"/>
                    <a:pt x="43" y="1015"/>
                    <a:pt x="95" y="1015"/>
                  </a:cubicBezTo>
                  <a:cubicBezTo>
                    <a:pt x="148" y="1015"/>
                    <a:pt x="191" y="972"/>
                    <a:pt x="191" y="920"/>
                  </a:cubicBezTo>
                  <a:lnTo>
                    <a:pt x="191" y="95"/>
                  </a:lnTo>
                  <a:cubicBezTo>
                    <a:pt x="191" y="42"/>
                    <a:pt x="148" y="0"/>
                    <a:pt x="95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3759625" y="1827950"/>
              <a:ext cx="7000" cy="36750"/>
            </a:xfrm>
            <a:custGeom>
              <a:avLst/>
              <a:gdLst/>
              <a:ahLst/>
              <a:cxnLst/>
              <a:rect l="l" t="t" r="r" b="b"/>
              <a:pathLst>
                <a:path w="280" h="1470" extrusionOk="0">
                  <a:moveTo>
                    <a:pt x="103" y="1"/>
                  </a:moveTo>
                  <a:cubicBezTo>
                    <a:pt x="99" y="1"/>
                    <a:pt x="96" y="1"/>
                    <a:pt x="93" y="1"/>
                  </a:cubicBezTo>
                  <a:cubicBezTo>
                    <a:pt x="40" y="5"/>
                    <a:pt x="0" y="50"/>
                    <a:pt x="4" y="102"/>
                  </a:cubicBezTo>
                  <a:lnTo>
                    <a:pt x="86" y="1380"/>
                  </a:lnTo>
                  <a:cubicBezTo>
                    <a:pt x="90" y="1430"/>
                    <a:pt x="132" y="1470"/>
                    <a:pt x="181" y="1470"/>
                  </a:cubicBezTo>
                  <a:cubicBezTo>
                    <a:pt x="184" y="1470"/>
                    <a:pt x="185" y="1470"/>
                    <a:pt x="187" y="1469"/>
                  </a:cubicBezTo>
                  <a:cubicBezTo>
                    <a:pt x="240" y="1465"/>
                    <a:pt x="280" y="1420"/>
                    <a:pt x="276" y="1368"/>
                  </a:cubicBezTo>
                  <a:lnTo>
                    <a:pt x="195" y="90"/>
                  </a:lnTo>
                  <a:cubicBezTo>
                    <a:pt x="191" y="41"/>
                    <a:pt x="152" y="1"/>
                    <a:pt x="103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3755400" y="1885650"/>
              <a:ext cx="6125" cy="20225"/>
            </a:xfrm>
            <a:custGeom>
              <a:avLst/>
              <a:gdLst/>
              <a:ahLst/>
              <a:cxnLst/>
              <a:rect l="l" t="t" r="r" b="b"/>
              <a:pathLst>
                <a:path w="245" h="809" extrusionOk="0">
                  <a:moveTo>
                    <a:pt x="101" y="0"/>
                  </a:moveTo>
                  <a:cubicBezTo>
                    <a:pt x="98" y="0"/>
                    <a:pt x="95" y="0"/>
                    <a:pt x="92" y="1"/>
                  </a:cubicBezTo>
                  <a:cubicBezTo>
                    <a:pt x="39" y="5"/>
                    <a:pt x="0" y="50"/>
                    <a:pt x="4" y="103"/>
                  </a:cubicBezTo>
                  <a:lnTo>
                    <a:pt x="50" y="722"/>
                  </a:lnTo>
                  <a:cubicBezTo>
                    <a:pt x="55" y="771"/>
                    <a:pt x="95" y="809"/>
                    <a:pt x="145" y="809"/>
                  </a:cubicBezTo>
                  <a:lnTo>
                    <a:pt x="153" y="809"/>
                  </a:lnTo>
                  <a:cubicBezTo>
                    <a:pt x="205" y="805"/>
                    <a:pt x="244" y="759"/>
                    <a:pt x="240" y="707"/>
                  </a:cubicBezTo>
                  <a:lnTo>
                    <a:pt x="194" y="89"/>
                  </a:lnTo>
                  <a:cubicBezTo>
                    <a:pt x="191" y="40"/>
                    <a:pt x="150" y="0"/>
                    <a:pt x="101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3756575" y="1912450"/>
              <a:ext cx="4775" cy="39825"/>
            </a:xfrm>
            <a:custGeom>
              <a:avLst/>
              <a:gdLst/>
              <a:ahLst/>
              <a:cxnLst/>
              <a:rect l="l" t="t" r="r" b="b"/>
              <a:pathLst>
                <a:path w="191" h="1593" extrusionOk="0">
                  <a:moveTo>
                    <a:pt x="96" y="1"/>
                  </a:moveTo>
                  <a:cubicBezTo>
                    <a:pt x="43" y="1"/>
                    <a:pt x="1" y="43"/>
                    <a:pt x="1" y="96"/>
                  </a:cubicBezTo>
                  <a:lnTo>
                    <a:pt x="1" y="1496"/>
                  </a:lnTo>
                  <a:cubicBezTo>
                    <a:pt x="1" y="1549"/>
                    <a:pt x="43" y="1592"/>
                    <a:pt x="96" y="1592"/>
                  </a:cubicBezTo>
                  <a:cubicBezTo>
                    <a:pt x="149" y="1592"/>
                    <a:pt x="191" y="1549"/>
                    <a:pt x="191" y="1496"/>
                  </a:cubicBezTo>
                  <a:lnTo>
                    <a:pt x="191" y="96"/>
                  </a:lnTo>
                  <a:cubicBezTo>
                    <a:pt x="191" y="43"/>
                    <a:pt x="149" y="1"/>
                    <a:pt x="96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3733850" y="1930975"/>
              <a:ext cx="5950" cy="22325"/>
            </a:xfrm>
            <a:custGeom>
              <a:avLst/>
              <a:gdLst/>
              <a:ahLst/>
              <a:cxnLst/>
              <a:rect l="l" t="t" r="r" b="b"/>
              <a:pathLst>
                <a:path w="238" h="893" extrusionOk="0">
                  <a:moveTo>
                    <a:pt x="102" y="1"/>
                  </a:moveTo>
                  <a:cubicBezTo>
                    <a:pt x="99" y="1"/>
                    <a:pt x="96" y="1"/>
                    <a:pt x="93" y="1"/>
                  </a:cubicBezTo>
                  <a:cubicBezTo>
                    <a:pt x="40" y="5"/>
                    <a:pt x="0" y="50"/>
                    <a:pt x="4" y="102"/>
                  </a:cubicBezTo>
                  <a:lnTo>
                    <a:pt x="44" y="803"/>
                  </a:lnTo>
                  <a:cubicBezTo>
                    <a:pt x="48" y="854"/>
                    <a:pt x="90" y="892"/>
                    <a:pt x="139" y="892"/>
                  </a:cubicBezTo>
                  <a:lnTo>
                    <a:pt x="145" y="892"/>
                  </a:lnTo>
                  <a:cubicBezTo>
                    <a:pt x="198" y="889"/>
                    <a:pt x="238" y="844"/>
                    <a:pt x="234" y="792"/>
                  </a:cubicBezTo>
                  <a:lnTo>
                    <a:pt x="193" y="91"/>
                  </a:lnTo>
                  <a:cubicBezTo>
                    <a:pt x="190" y="41"/>
                    <a:pt x="150" y="1"/>
                    <a:pt x="102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3738050" y="1856825"/>
              <a:ext cx="4750" cy="28475"/>
            </a:xfrm>
            <a:custGeom>
              <a:avLst/>
              <a:gdLst/>
              <a:ahLst/>
              <a:cxnLst/>
              <a:rect l="l" t="t" r="r" b="b"/>
              <a:pathLst>
                <a:path w="190" h="1139" extrusionOk="0">
                  <a:moveTo>
                    <a:pt x="95" y="0"/>
                  </a:moveTo>
                  <a:cubicBezTo>
                    <a:pt x="42" y="0"/>
                    <a:pt x="0" y="42"/>
                    <a:pt x="0" y="95"/>
                  </a:cubicBezTo>
                  <a:lnTo>
                    <a:pt x="0" y="1043"/>
                  </a:lnTo>
                  <a:cubicBezTo>
                    <a:pt x="0" y="1095"/>
                    <a:pt x="42" y="1138"/>
                    <a:pt x="95" y="1138"/>
                  </a:cubicBezTo>
                  <a:cubicBezTo>
                    <a:pt x="148" y="1138"/>
                    <a:pt x="190" y="1095"/>
                    <a:pt x="190" y="1043"/>
                  </a:cubicBezTo>
                  <a:lnTo>
                    <a:pt x="190" y="95"/>
                  </a:lnTo>
                  <a:cubicBezTo>
                    <a:pt x="190" y="42"/>
                    <a:pt x="148" y="0"/>
                    <a:pt x="95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3736375" y="1798075"/>
              <a:ext cx="7700" cy="30550"/>
            </a:xfrm>
            <a:custGeom>
              <a:avLst/>
              <a:gdLst/>
              <a:ahLst/>
              <a:cxnLst/>
              <a:rect l="l" t="t" r="r" b="b"/>
              <a:pathLst>
                <a:path w="308" h="1222" extrusionOk="0">
                  <a:moveTo>
                    <a:pt x="120" y="1"/>
                  </a:moveTo>
                  <a:cubicBezTo>
                    <a:pt x="71" y="1"/>
                    <a:pt x="29" y="40"/>
                    <a:pt x="26" y="89"/>
                  </a:cubicBezTo>
                  <a:cubicBezTo>
                    <a:pt x="1" y="446"/>
                    <a:pt x="30" y="801"/>
                    <a:pt x="110" y="1148"/>
                  </a:cubicBezTo>
                  <a:cubicBezTo>
                    <a:pt x="121" y="1192"/>
                    <a:pt x="160" y="1222"/>
                    <a:pt x="203" y="1222"/>
                  </a:cubicBezTo>
                  <a:cubicBezTo>
                    <a:pt x="211" y="1222"/>
                    <a:pt x="217" y="1221"/>
                    <a:pt x="225" y="1220"/>
                  </a:cubicBezTo>
                  <a:cubicBezTo>
                    <a:pt x="276" y="1208"/>
                    <a:pt x="308" y="1156"/>
                    <a:pt x="296" y="1105"/>
                  </a:cubicBezTo>
                  <a:cubicBezTo>
                    <a:pt x="219" y="777"/>
                    <a:pt x="193" y="439"/>
                    <a:pt x="216" y="102"/>
                  </a:cubicBezTo>
                  <a:cubicBezTo>
                    <a:pt x="219" y="51"/>
                    <a:pt x="180" y="5"/>
                    <a:pt x="128" y="1"/>
                  </a:cubicBezTo>
                  <a:cubicBezTo>
                    <a:pt x="125" y="1"/>
                    <a:pt x="123" y="1"/>
                    <a:pt x="12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3736900" y="1744525"/>
              <a:ext cx="6825" cy="32650"/>
            </a:xfrm>
            <a:custGeom>
              <a:avLst/>
              <a:gdLst/>
              <a:ahLst/>
              <a:cxnLst/>
              <a:rect l="l" t="t" r="r" b="b"/>
              <a:pathLst>
                <a:path w="273" h="1306" extrusionOk="0">
                  <a:moveTo>
                    <a:pt x="101" y="0"/>
                  </a:moveTo>
                  <a:cubicBezTo>
                    <a:pt x="49" y="0"/>
                    <a:pt x="6" y="42"/>
                    <a:pt x="6" y="94"/>
                  </a:cubicBezTo>
                  <a:cubicBezTo>
                    <a:pt x="1" y="470"/>
                    <a:pt x="25" y="850"/>
                    <a:pt x="76" y="1222"/>
                  </a:cubicBezTo>
                  <a:cubicBezTo>
                    <a:pt x="83" y="1271"/>
                    <a:pt x="123" y="1305"/>
                    <a:pt x="170" y="1305"/>
                  </a:cubicBezTo>
                  <a:cubicBezTo>
                    <a:pt x="174" y="1305"/>
                    <a:pt x="179" y="1305"/>
                    <a:pt x="183" y="1304"/>
                  </a:cubicBezTo>
                  <a:cubicBezTo>
                    <a:pt x="236" y="1297"/>
                    <a:pt x="272" y="1249"/>
                    <a:pt x="265" y="1197"/>
                  </a:cubicBezTo>
                  <a:cubicBezTo>
                    <a:pt x="215" y="834"/>
                    <a:pt x="192" y="463"/>
                    <a:pt x="196" y="96"/>
                  </a:cubicBezTo>
                  <a:cubicBezTo>
                    <a:pt x="197" y="44"/>
                    <a:pt x="155" y="0"/>
                    <a:pt x="10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9" name="Google Shape;359;p6"/>
            <p:cNvSpPr/>
            <p:nvPr/>
          </p:nvSpPr>
          <p:spPr>
            <a:xfrm>
              <a:off x="3733350" y="1691950"/>
              <a:ext cx="7650" cy="31600"/>
            </a:xfrm>
            <a:custGeom>
              <a:avLst/>
              <a:gdLst/>
              <a:ahLst/>
              <a:cxnLst/>
              <a:rect l="l" t="t" r="r" b="b"/>
              <a:pathLst>
                <a:path w="306" h="1264" extrusionOk="0">
                  <a:moveTo>
                    <a:pt x="115" y="1"/>
                  </a:moveTo>
                  <a:cubicBezTo>
                    <a:pt x="66" y="1"/>
                    <a:pt x="26" y="41"/>
                    <a:pt x="24" y="91"/>
                  </a:cubicBezTo>
                  <a:cubicBezTo>
                    <a:pt x="0" y="458"/>
                    <a:pt x="29" y="828"/>
                    <a:pt x="108" y="1188"/>
                  </a:cubicBezTo>
                  <a:cubicBezTo>
                    <a:pt x="117" y="1233"/>
                    <a:pt x="157" y="1263"/>
                    <a:pt x="200" y="1263"/>
                  </a:cubicBezTo>
                  <a:cubicBezTo>
                    <a:pt x="207" y="1263"/>
                    <a:pt x="215" y="1262"/>
                    <a:pt x="221" y="1261"/>
                  </a:cubicBezTo>
                  <a:cubicBezTo>
                    <a:pt x="272" y="1250"/>
                    <a:pt x="305" y="1199"/>
                    <a:pt x="294" y="1147"/>
                  </a:cubicBezTo>
                  <a:cubicBezTo>
                    <a:pt x="219" y="805"/>
                    <a:pt x="193" y="453"/>
                    <a:pt x="213" y="102"/>
                  </a:cubicBezTo>
                  <a:cubicBezTo>
                    <a:pt x="217" y="50"/>
                    <a:pt x="177" y="5"/>
                    <a:pt x="124" y="1"/>
                  </a:cubicBezTo>
                  <a:cubicBezTo>
                    <a:pt x="121" y="1"/>
                    <a:pt x="118" y="1"/>
                    <a:pt x="115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grpSp>
        <p:nvGrpSpPr>
          <p:cNvPr id="360" name="Google Shape;360;p6"/>
          <p:cNvGrpSpPr/>
          <p:nvPr/>
        </p:nvGrpSpPr>
        <p:grpSpPr>
          <a:xfrm flipH="1">
            <a:off x="-112193" y="5689880"/>
            <a:ext cx="1661120" cy="1333210"/>
            <a:chOff x="3206750" y="1492575"/>
            <a:chExt cx="634550" cy="640625"/>
          </a:xfrm>
        </p:grpSpPr>
        <p:sp>
          <p:nvSpPr>
            <p:cNvPr id="361" name="Google Shape;361;p6"/>
            <p:cNvSpPr/>
            <p:nvPr/>
          </p:nvSpPr>
          <p:spPr>
            <a:xfrm>
              <a:off x="3640100" y="1492575"/>
              <a:ext cx="201200" cy="620150"/>
            </a:xfrm>
            <a:custGeom>
              <a:avLst/>
              <a:gdLst/>
              <a:ahLst/>
              <a:cxnLst/>
              <a:rect l="l" t="t" r="r" b="b"/>
              <a:pathLst>
                <a:path w="8048" h="24806" extrusionOk="0">
                  <a:moveTo>
                    <a:pt x="3197" y="1"/>
                  </a:moveTo>
                  <a:cubicBezTo>
                    <a:pt x="1007" y="3699"/>
                    <a:pt x="0" y="8086"/>
                    <a:pt x="359" y="12369"/>
                  </a:cubicBezTo>
                  <a:cubicBezTo>
                    <a:pt x="722" y="16709"/>
                    <a:pt x="3292" y="20086"/>
                    <a:pt x="5979" y="23333"/>
                  </a:cubicBezTo>
                  <a:cubicBezTo>
                    <a:pt x="6486" y="23945"/>
                    <a:pt x="7182" y="24800"/>
                    <a:pt x="8043" y="24806"/>
                  </a:cubicBezTo>
                  <a:cubicBezTo>
                    <a:pt x="8048" y="23639"/>
                    <a:pt x="7493" y="22677"/>
                    <a:pt x="7426" y="21546"/>
                  </a:cubicBezTo>
                  <a:cubicBezTo>
                    <a:pt x="7337" y="20021"/>
                    <a:pt x="7756" y="18503"/>
                    <a:pt x="7831" y="16985"/>
                  </a:cubicBezTo>
                  <a:cubicBezTo>
                    <a:pt x="7956" y="14181"/>
                    <a:pt x="7795" y="11365"/>
                    <a:pt x="7347" y="8595"/>
                  </a:cubicBezTo>
                  <a:cubicBezTo>
                    <a:pt x="6827" y="5377"/>
                    <a:pt x="5775" y="1995"/>
                    <a:pt x="31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62" name="Google Shape;362;p6"/>
            <p:cNvSpPr/>
            <p:nvPr/>
          </p:nvSpPr>
          <p:spPr>
            <a:xfrm>
              <a:off x="3363225" y="1696950"/>
              <a:ext cx="477975" cy="436250"/>
            </a:xfrm>
            <a:custGeom>
              <a:avLst/>
              <a:gdLst/>
              <a:ahLst/>
              <a:cxnLst/>
              <a:rect l="l" t="t" r="r" b="b"/>
              <a:pathLst>
                <a:path w="19119" h="17450" extrusionOk="0">
                  <a:moveTo>
                    <a:pt x="1" y="0"/>
                  </a:moveTo>
                  <a:cubicBezTo>
                    <a:pt x="140" y="1541"/>
                    <a:pt x="886" y="2953"/>
                    <a:pt x="1617" y="4317"/>
                  </a:cubicBezTo>
                  <a:cubicBezTo>
                    <a:pt x="3252" y="7368"/>
                    <a:pt x="5038" y="10772"/>
                    <a:pt x="7764" y="13006"/>
                  </a:cubicBezTo>
                  <a:cubicBezTo>
                    <a:pt x="9222" y="14201"/>
                    <a:pt x="11463" y="14916"/>
                    <a:pt x="13206" y="15595"/>
                  </a:cubicBezTo>
                  <a:cubicBezTo>
                    <a:pt x="15131" y="16346"/>
                    <a:pt x="17108" y="16966"/>
                    <a:pt x="19118" y="17450"/>
                  </a:cubicBezTo>
                  <a:cubicBezTo>
                    <a:pt x="18431" y="17284"/>
                    <a:pt x="17261" y="14495"/>
                    <a:pt x="17078" y="13853"/>
                  </a:cubicBezTo>
                  <a:cubicBezTo>
                    <a:pt x="16690" y="12479"/>
                    <a:pt x="16429" y="11345"/>
                    <a:pt x="15568" y="10115"/>
                  </a:cubicBezTo>
                  <a:cubicBezTo>
                    <a:pt x="14581" y="8706"/>
                    <a:pt x="13321" y="7511"/>
                    <a:pt x="12028" y="6374"/>
                  </a:cubicBezTo>
                  <a:cubicBezTo>
                    <a:pt x="8566" y="3331"/>
                    <a:pt x="4580" y="529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63" name="Google Shape;363;p6"/>
            <p:cNvSpPr/>
            <p:nvPr/>
          </p:nvSpPr>
          <p:spPr>
            <a:xfrm>
              <a:off x="3206750" y="1940350"/>
              <a:ext cx="518175" cy="172375"/>
            </a:xfrm>
            <a:custGeom>
              <a:avLst/>
              <a:gdLst/>
              <a:ahLst/>
              <a:cxnLst/>
              <a:rect l="l" t="t" r="r" b="b"/>
              <a:pathLst>
                <a:path w="20727" h="6895" extrusionOk="0">
                  <a:moveTo>
                    <a:pt x="1" y="189"/>
                  </a:moveTo>
                  <a:cubicBezTo>
                    <a:pt x="1" y="189"/>
                    <a:pt x="1" y="189"/>
                    <a:pt x="1" y="189"/>
                  </a:cubicBezTo>
                  <a:lnTo>
                    <a:pt x="1" y="189"/>
                  </a:lnTo>
                  <a:cubicBezTo>
                    <a:pt x="1" y="189"/>
                    <a:pt x="1" y="189"/>
                    <a:pt x="1" y="189"/>
                  </a:cubicBezTo>
                  <a:close/>
                  <a:moveTo>
                    <a:pt x="2931" y="1"/>
                  </a:moveTo>
                  <a:cubicBezTo>
                    <a:pt x="2832" y="1"/>
                    <a:pt x="2732" y="2"/>
                    <a:pt x="2632" y="3"/>
                  </a:cubicBezTo>
                  <a:cubicBezTo>
                    <a:pt x="2355" y="6"/>
                    <a:pt x="930" y="238"/>
                    <a:pt x="296" y="238"/>
                  </a:cubicBezTo>
                  <a:cubicBezTo>
                    <a:pt x="141" y="238"/>
                    <a:pt x="33" y="224"/>
                    <a:pt x="1" y="189"/>
                  </a:cubicBezTo>
                  <a:lnTo>
                    <a:pt x="1" y="189"/>
                  </a:lnTo>
                  <a:cubicBezTo>
                    <a:pt x="3912" y="4412"/>
                    <a:pt x="9632" y="6894"/>
                    <a:pt x="15385" y="6894"/>
                  </a:cubicBezTo>
                  <a:cubicBezTo>
                    <a:pt x="15592" y="6894"/>
                    <a:pt x="15800" y="6891"/>
                    <a:pt x="16007" y="6885"/>
                  </a:cubicBezTo>
                  <a:cubicBezTo>
                    <a:pt x="17200" y="6847"/>
                    <a:pt x="18476" y="6343"/>
                    <a:pt x="19667" y="6132"/>
                  </a:cubicBezTo>
                  <a:cubicBezTo>
                    <a:pt x="20047" y="6063"/>
                    <a:pt x="20455" y="5987"/>
                    <a:pt x="20727" y="5713"/>
                  </a:cubicBezTo>
                  <a:cubicBezTo>
                    <a:pt x="19498" y="4696"/>
                    <a:pt x="17694" y="4006"/>
                    <a:pt x="16256" y="3328"/>
                  </a:cubicBezTo>
                  <a:cubicBezTo>
                    <a:pt x="14536" y="2519"/>
                    <a:pt x="12765" y="1814"/>
                    <a:pt x="10946" y="1264"/>
                  </a:cubicBezTo>
                  <a:cubicBezTo>
                    <a:pt x="9148" y="719"/>
                    <a:pt x="7302" y="322"/>
                    <a:pt x="5432" y="131"/>
                  </a:cubicBezTo>
                  <a:cubicBezTo>
                    <a:pt x="4601" y="46"/>
                    <a:pt x="3767" y="1"/>
                    <a:pt x="29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64" name="Google Shape;364;p6"/>
            <p:cNvSpPr/>
            <p:nvPr/>
          </p:nvSpPr>
          <p:spPr>
            <a:xfrm>
              <a:off x="3266900" y="1981500"/>
              <a:ext cx="35325" cy="24325"/>
            </a:xfrm>
            <a:custGeom>
              <a:avLst/>
              <a:gdLst/>
              <a:ahLst/>
              <a:cxnLst/>
              <a:rect l="l" t="t" r="r" b="b"/>
              <a:pathLst>
                <a:path w="1413" h="973" extrusionOk="0">
                  <a:moveTo>
                    <a:pt x="108" y="0"/>
                  </a:moveTo>
                  <a:cubicBezTo>
                    <a:pt x="79" y="0"/>
                    <a:pt x="50" y="13"/>
                    <a:pt x="31" y="38"/>
                  </a:cubicBezTo>
                  <a:cubicBezTo>
                    <a:pt x="0" y="80"/>
                    <a:pt x="8" y="140"/>
                    <a:pt x="50" y="172"/>
                  </a:cubicBezTo>
                  <a:cubicBezTo>
                    <a:pt x="433" y="460"/>
                    <a:pt x="839" y="726"/>
                    <a:pt x="1256" y="960"/>
                  </a:cubicBezTo>
                  <a:cubicBezTo>
                    <a:pt x="1272" y="969"/>
                    <a:pt x="1287" y="972"/>
                    <a:pt x="1304" y="972"/>
                  </a:cubicBezTo>
                  <a:cubicBezTo>
                    <a:pt x="1337" y="972"/>
                    <a:pt x="1369" y="954"/>
                    <a:pt x="1387" y="923"/>
                  </a:cubicBezTo>
                  <a:cubicBezTo>
                    <a:pt x="1412" y="878"/>
                    <a:pt x="1395" y="820"/>
                    <a:pt x="1350" y="794"/>
                  </a:cubicBezTo>
                  <a:cubicBezTo>
                    <a:pt x="940" y="564"/>
                    <a:pt x="541" y="303"/>
                    <a:pt x="165" y="19"/>
                  </a:cubicBezTo>
                  <a:cubicBezTo>
                    <a:pt x="147" y="6"/>
                    <a:pt x="127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65" name="Google Shape;365;p6"/>
            <p:cNvSpPr/>
            <p:nvPr/>
          </p:nvSpPr>
          <p:spPr>
            <a:xfrm>
              <a:off x="3322500" y="2020625"/>
              <a:ext cx="17825" cy="12025"/>
            </a:xfrm>
            <a:custGeom>
              <a:avLst/>
              <a:gdLst/>
              <a:ahLst/>
              <a:cxnLst/>
              <a:rect l="l" t="t" r="r" b="b"/>
              <a:pathLst>
                <a:path w="713" h="481" extrusionOk="0">
                  <a:moveTo>
                    <a:pt x="109" y="0"/>
                  </a:moveTo>
                  <a:cubicBezTo>
                    <a:pt x="77" y="0"/>
                    <a:pt x="45" y="17"/>
                    <a:pt x="27" y="47"/>
                  </a:cubicBezTo>
                  <a:cubicBezTo>
                    <a:pt x="0" y="93"/>
                    <a:pt x="16" y="151"/>
                    <a:pt x="61" y="178"/>
                  </a:cubicBezTo>
                  <a:lnTo>
                    <a:pt x="556" y="467"/>
                  </a:lnTo>
                  <a:cubicBezTo>
                    <a:pt x="571" y="476"/>
                    <a:pt x="588" y="479"/>
                    <a:pt x="604" y="479"/>
                  </a:cubicBezTo>
                  <a:lnTo>
                    <a:pt x="603" y="480"/>
                  </a:lnTo>
                  <a:cubicBezTo>
                    <a:pt x="636" y="480"/>
                    <a:pt x="668" y="462"/>
                    <a:pt x="686" y="433"/>
                  </a:cubicBezTo>
                  <a:cubicBezTo>
                    <a:pt x="713" y="386"/>
                    <a:pt x="697" y="329"/>
                    <a:pt x="652" y="302"/>
                  </a:cubicBezTo>
                  <a:lnTo>
                    <a:pt x="157" y="13"/>
                  </a:lnTo>
                  <a:cubicBezTo>
                    <a:pt x="142" y="4"/>
                    <a:pt x="126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66" name="Google Shape;366;p6"/>
            <p:cNvSpPr/>
            <p:nvPr/>
          </p:nvSpPr>
          <p:spPr>
            <a:xfrm>
              <a:off x="3371975" y="2047350"/>
              <a:ext cx="27800" cy="11125"/>
            </a:xfrm>
            <a:custGeom>
              <a:avLst/>
              <a:gdLst/>
              <a:ahLst/>
              <a:cxnLst/>
              <a:rect l="l" t="t" r="r" b="b"/>
              <a:pathLst>
                <a:path w="1112" h="445" extrusionOk="0">
                  <a:moveTo>
                    <a:pt x="111" y="1"/>
                  </a:moveTo>
                  <a:cubicBezTo>
                    <a:pt x="79" y="1"/>
                    <a:pt x="48" y="17"/>
                    <a:pt x="30" y="46"/>
                  </a:cubicBezTo>
                  <a:cubicBezTo>
                    <a:pt x="1" y="90"/>
                    <a:pt x="14" y="148"/>
                    <a:pt x="59" y="177"/>
                  </a:cubicBezTo>
                  <a:cubicBezTo>
                    <a:pt x="335" y="350"/>
                    <a:pt x="664" y="444"/>
                    <a:pt x="990" y="444"/>
                  </a:cubicBezTo>
                  <a:lnTo>
                    <a:pt x="1016" y="444"/>
                  </a:lnTo>
                  <a:cubicBezTo>
                    <a:pt x="1069" y="443"/>
                    <a:pt x="1111" y="400"/>
                    <a:pt x="1110" y="347"/>
                  </a:cubicBezTo>
                  <a:cubicBezTo>
                    <a:pt x="1109" y="297"/>
                    <a:pt x="1067" y="253"/>
                    <a:pt x="1017" y="253"/>
                  </a:cubicBezTo>
                  <a:cubicBezTo>
                    <a:pt x="1016" y="253"/>
                    <a:pt x="1014" y="253"/>
                    <a:pt x="1013" y="253"/>
                  </a:cubicBezTo>
                  <a:cubicBezTo>
                    <a:pt x="999" y="254"/>
                    <a:pt x="986" y="254"/>
                    <a:pt x="972" y="254"/>
                  </a:cubicBezTo>
                  <a:cubicBezTo>
                    <a:pt x="686" y="254"/>
                    <a:pt x="401" y="167"/>
                    <a:pt x="161" y="15"/>
                  </a:cubicBezTo>
                  <a:cubicBezTo>
                    <a:pt x="145" y="5"/>
                    <a:pt x="128" y="1"/>
                    <a:pt x="111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67" name="Google Shape;367;p6"/>
            <p:cNvSpPr/>
            <p:nvPr/>
          </p:nvSpPr>
          <p:spPr>
            <a:xfrm>
              <a:off x="3427875" y="2074525"/>
              <a:ext cx="28975" cy="12300"/>
            </a:xfrm>
            <a:custGeom>
              <a:avLst/>
              <a:gdLst/>
              <a:ahLst/>
              <a:cxnLst/>
              <a:rect l="l" t="t" r="r" b="b"/>
              <a:pathLst>
                <a:path w="1159" h="492" extrusionOk="0">
                  <a:moveTo>
                    <a:pt x="107" y="1"/>
                  </a:moveTo>
                  <a:cubicBezTo>
                    <a:pt x="67" y="1"/>
                    <a:pt x="29" y="27"/>
                    <a:pt x="16" y="67"/>
                  </a:cubicBezTo>
                  <a:cubicBezTo>
                    <a:pt x="0" y="118"/>
                    <a:pt x="28" y="171"/>
                    <a:pt x="78" y="187"/>
                  </a:cubicBezTo>
                  <a:lnTo>
                    <a:pt x="1022" y="487"/>
                  </a:lnTo>
                  <a:cubicBezTo>
                    <a:pt x="1032" y="489"/>
                    <a:pt x="1041" y="491"/>
                    <a:pt x="1051" y="491"/>
                  </a:cubicBezTo>
                  <a:lnTo>
                    <a:pt x="1051" y="490"/>
                  </a:lnTo>
                  <a:cubicBezTo>
                    <a:pt x="1092" y="490"/>
                    <a:pt x="1130" y="465"/>
                    <a:pt x="1142" y="424"/>
                  </a:cubicBezTo>
                  <a:cubicBezTo>
                    <a:pt x="1158" y="374"/>
                    <a:pt x="1131" y="320"/>
                    <a:pt x="1080" y="304"/>
                  </a:cubicBezTo>
                  <a:lnTo>
                    <a:pt x="136" y="5"/>
                  </a:lnTo>
                  <a:cubicBezTo>
                    <a:pt x="126" y="2"/>
                    <a:pt x="117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68" name="Google Shape;368;p6"/>
            <p:cNvSpPr/>
            <p:nvPr/>
          </p:nvSpPr>
          <p:spPr>
            <a:xfrm>
              <a:off x="3466900" y="2090575"/>
              <a:ext cx="38150" cy="10975"/>
            </a:xfrm>
            <a:custGeom>
              <a:avLst/>
              <a:gdLst/>
              <a:ahLst/>
              <a:cxnLst/>
              <a:rect l="l" t="t" r="r" b="b"/>
              <a:pathLst>
                <a:path w="1526" h="439" extrusionOk="0">
                  <a:moveTo>
                    <a:pt x="104" y="1"/>
                  </a:moveTo>
                  <a:cubicBezTo>
                    <a:pt x="59" y="1"/>
                    <a:pt x="19" y="33"/>
                    <a:pt x="10" y="79"/>
                  </a:cubicBezTo>
                  <a:cubicBezTo>
                    <a:pt x="0" y="129"/>
                    <a:pt x="34" y="179"/>
                    <a:pt x="86" y="189"/>
                  </a:cubicBezTo>
                  <a:lnTo>
                    <a:pt x="1404" y="436"/>
                  </a:lnTo>
                  <a:cubicBezTo>
                    <a:pt x="1411" y="437"/>
                    <a:pt x="1416" y="439"/>
                    <a:pt x="1422" y="439"/>
                  </a:cubicBezTo>
                  <a:cubicBezTo>
                    <a:pt x="1467" y="439"/>
                    <a:pt x="1507" y="406"/>
                    <a:pt x="1516" y="360"/>
                  </a:cubicBezTo>
                  <a:cubicBezTo>
                    <a:pt x="1526" y="309"/>
                    <a:pt x="1492" y="260"/>
                    <a:pt x="1440" y="250"/>
                  </a:cubicBezTo>
                  <a:lnTo>
                    <a:pt x="122" y="2"/>
                  </a:lnTo>
                  <a:cubicBezTo>
                    <a:pt x="116" y="1"/>
                    <a:pt x="110" y="1"/>
                    <a:pt x="104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69" name="Google Shape;369;p6"/>
            <p:cNvSpPr/>
            <p:nvPr/>
          </p:nvSpPr>
          <p:spPr>
            <a:xfrm>
              <a:off x="3529925" y="2093750"/>
              <a:ext cx="39950" cy="6900"/>
            </a:xfrm>
            <a:custGeom>
              <a:avLst/>
              <a:gdLst/>
              <a:ahLst/>
              <a:cxnLst/>
              <a:rect l="l" t="t" r="r" b="b"/>
              <a:pathLst>
                <a:path w="1598" h="276" extrusionOk="0">
                  <a:moveTo>
                    <a:pt x="1497" y="1"/>
                  </a:moveTo>
                  <a:cubicBezTo>
                    <a:pt x="1493" y="1"/>
                    <a:pt x="1489" y="1"/>
                    <a:pt x="1485" y="1"/>
                  </a:cubicBezTo>
                  <a:cubicBezTo>
                    <a:pt x="1044" y="56"/>
                    <a:pt x="596" y="84"/>
                    <a:pt x="151" y="84"/>
                  </a:cubicBezTo>
                  <a:cubicBezTo>
                    <a:pt x="139" y="84"/>
                    <a:pt x="127" y="85"/>
                    <a:pt x="114" y="85"/>
                  </a:cubicBezTo>
                  <a:cubicBezTo>
                    <a:pt x="108" y="85"/>
                    <a:pt x="102" y="84"/>
                    <a:pt x="95" y="84"/>
                  </a:cubicBezTo>
                  <a:cubicBezTo>
                    <a:pt x="44" y="84"/>
                    <a:pt x="1" y="127"/>
                    <a:pt x="1" y="179"/>
                  </a:cubicBezTo>
                  <a:cubicBezTo>
                    <a:pt x="1" y="232"/>
                    <a:pt x="42" y="275"/>
                    <a:pt x="95" y="275"/>
                  </a:cubicBezTo>
                  <a:lnTo>
                    <a:pt x="151" y="275"/>
                  </a:lnTo>
                  <a:cubicBezTo>
                    <a:pt x="603" y="275"/>
                    <a:pt x="1059" y="246"/>
                    <a:pt x="1508" y="190"/>
                  </a:cubicBezTo>
                  <a:cubicBezTo>
                    <a:pt x="1560" y="183"/>
                    <a:pt x="1598" y="136"/>
                    <a:pt x="1591" y="84"/>
                  </a:cubicBezTo>
                  <a:cubicBezTo>
                    <a:pt x="1585" y="35"/>
                    <a:pt x="1544" y="1"/>
                    <a:pt x="149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0" name="Google Shape;370;p6"/>
            <p:cNvSpPr/>
            <p:nvPr/>
          </p:nvSpPr>
          <p:spPr>
            <a:xfrm>
              <a:off x="3598825" y="2083750"/>
              <a:ext cx="35150" cy="7875"/>
            </a:xfrm>
            <a:custGeom>
              <a:avLst/>
              <a:gdLst/>
              <a:ahLst/>
              <a:cxnLst/>
              <a:rect l="l" t="t" r="r" b="b"/>
              <a:pathLst>
                <a:path w="1406" h="315" extrusionOk="0">
                  <a:moveTo>
                    <a:pt x="1299" y="0"/>
                  </a:moveTo>
                  <a:cubicBezTo>
                    <a:pt x="1290" y="0"/>
                    <a:pt x="1281" y="1"/>
                    <a:pt x="1272" y="4"/>
                  </a:cubicBezTo>
                  <a:cubicBezTo>
                    <a:pt x="1001" y="83"/>
                    <a:pt x="716" y="124"/>
                    <a:pt x="431" y="124"/>
                  </a:cubicBezTo>
                  <a:cubicBezTo>
                    <a:pt x="324" y="124"/>
                    <a:pt x="217" y="118"/>
                    <a:pt x="111" y="107"/>
                  </a:cubicBezTo>
                  <a:cubicBezTo>
                    <a:pt x="108" y="106"/>
                    <a:pt x="106" y="106"/>
                    <a:pt x="103" y="106"/>
                  </a:cubicBezTo>
                  <a:cubicBezTo>
                    <a:pt x="53" y="106"/>
                    <a:pt x="12" y="142"/>
                    <a:pt x="6" y="192"/>
                  </a:cubicBezTo>
                  <a:cubicBezTo>
                    <a:pt x="1" y="243"/>
                    <a:pt x="39" y="291"/>
                    <a:pt x="91" y="296"/>
                  </a:cubicBezTo>
                  <a:cubicBezTo>
                    <a:pt x="203" y="309"/>
                    <a:pt x="314" y="314"/>
                    <a:pt x="427" y="314"/>
                  </a:cubicBezTo>
                  <a:cubicBezTo>
                    <a:pt x="732" y="314"/>
                    <a:pt x="1036" y="271"/>
                    <a:pt x="1326" y="186"/>
                  </a:cubicBezTo>
                  <a:cubicBezTo>
                    <a:pt x="1376" y="172"/>
                    <a:pt x="1405" y="119"/>
                    <a:pt x="1390" y="68"/>
                  </a:cubicBezTo>
                  <a:cubicBezTo>
                    <a:pt x="1378" y="26"/>
                    <a:pt x="1341" y="0"/>
                    <a:pt x="129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1" name="Google Shape;371;p6"/>
            <p:cNvSpPr/>
            <p:nvPr/>
          </p:nvSpPr>
          <p:spPr>
            <a:xfrm>
              <a:off x="3273050" y="1953650"/>
              <a:ext cx="20750" cy="9950"/>
            </a:xfrm>
            <a:custGeom>
              <a:avLst/>
              <a:gdLst/>
              <a:ahLst/>
              <a:cxnLst/>
              <a:rect l="l" t="t" r="r" b="b"/>
              <a:pathLst>
                <a:path w="830" h="398" extrusionOk="0">
                  <a:moveTo>
                    <a:pt x="110" y="1"/>
                  </a:moveTo>
                  <a:cubicBezTo>
                    <a:pt x="75" y="1"/>
                    <a:pt x="42" y="19"/>
                    <a:pt x="25" y="51"/>
                  </a:cubicBezTo>
                  <a:cubicBezTo>
                    <a:pt x="0" y="98"/>
                    <a:pt x="18" y="155"/>
                    <a:pt x="64" y="181"/>
                  </a:cubicBezTo>
                  <a:cubicBezTo>
                    <a:pt x="267" y="288"/>
                    <a:pt x="486" y="359"/>
                    <a:pt x="712" y="396"/>
                  </a:cubicBezTo>
                  <a:cubicBezTo>
                    <a:pt x="718" y="397"/>
                    <a:pt x="722" y="397"/>
                    <a:pt x="728" y="397"/>
                  </a:cubicBezTo>
                  <a:cubicBezTo>
                    <a:pt x="773" y="397"/>
                    <a:pt x="814" y="364"/>
                    <a:pt x="822" y="318"/>
                  </a:cubicBezTo>
                  <a:cubicBezTo>
                    <a:pt x="829" y="266"/>
                    <a:pt x="794" y="216"/>
                    <a:pt x="742" y="208"/>
                  </a:cubicBezTo>
                  <a:cubicBezTo>
                    <a:pt x="536" y="175"/>
                    <a:pt x="338" y="109"/>
                    <a:pt x="154" y="12"/>
                  </a:cubicBezTo>
                  <a:cubicBezTo>
                    <a:pt x="140" y="4"/>
                    <a:pt x="125" y="1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2" name="Google Shape;372;p6"/>
            <p:cNvSpPr/>
            <p:nvPr/>
          </p:nvSpPr>
          <p:spPr>
            <a:xfrm>
              <a:off x="3310250" y="1974150"/>
              <a:ext cx="26950" cy="11000"/>
            </a:xfrm>
            <a:custGeom>
              <a:avLst/>
              <a:gdLst/>
              <a:ahLst/>
              <a:cxnLst/>
              <a:rect l="l" t="t" r="r" b="b"/>
              <a:pathLst>
                <a:path w="1078" h="440" extrusionOk="0">
                  <a:moveTo>
                    <a:pt x="106" y="0"/>
                  </a:moveTo>
                  <a:cubicBezTo>
                    <a:pt x="64" y="0"/>
                    <a:pt x="26" y="28"/>
                    <a:pt x="15" y="69"/>
                  </a:cubicBezTo>
                  <a:cubicBezTo>
                    <a:pt x="0" y="120"/>
                    <a:pt x="29" y="173"/>
                    <a:pt x="80" y="187"/>
                  </a:cubicBezTo>
                  <a:lnTo>
                    <a:pt x="945" y="435"/>
                  </a:lnTo>
                  <a:cubicBezTo>
                    <a:pt x="954" y="438"/>
                    <a:pt x="963" y="439"/>
                    <a:pt x="972" y="439"/>
                  </a:cubicBezTo>
                  <a:cubicBezTo>
                    <a:pt x="1013" y="439"/>
                    <a:pt x="1051" y="412"/>
                    <a:pt x="1063" y="370"/>
                  </a:cubicBezTo>
                  <a:cubicBezTo>
                    <a:pt x="1078" y="320"/>
                    <a:pt x="1048" y="267"/>
                    <a:pt x="997" y="253"/>
                  </a:cubicBezTo>
                  <a:lnTo>
                    <a:pt x="133" y="4"/>
                  </a:lnTo>
                  <a:cubicBezTo>
                    <a:pt x="124" y="1"/>
                    <a:pt x="115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3" name="Google Shape;373;p6"/>
            <p:cNvSpPr/>
            <p:nvPr/>
          </p:nvSpPr>
          <p:spPr>
            <a:xfrm>
              <a:off x="3352400" y="1988675"/>
              <a:ext cx="18825" cy="10975"/>
            </a:xfrm>
            <a:custGeom>
              <a:avLst/>
              <a:gdLst/>
              <a:ahLst/>
              <a:cxnLst/>
              <a:rect l="l" t="t" r="r" b="b"/>
              <a:pathLst>
                <a:path w="753" h="439" extrusionOk="0">
                  <a:moveTo>
                    <a:pt x="108" y="1"/>
                  </a:moveTo>
                  <a:cubicBezTo>
                    <a:pt x="73" y="1"/>
                    <a:pt x="38" y="21"/>
                    <a:pt x="22" y="56"/>
                  </a:cubicBezTo>
                  <a:cubicBezTo>
                    <a:pt x="0" y="104"/>
                    <a:pt x="21" y="161"/>
                    <a:pt x="68" y="183"/>
                  </a:cubicBezTo>
                  <a:lnTo>
                    <a:pt x="604" y="430"/>
                  </a:lnTo>
                  <a:cubicBezTo>
                    <a:pt x="617" y="436"/>
                    <a:pt x="631" y="439"/>
                    <a:pt x="645" y="439"/>
                  </a:cubicBezTo>
                  <a:cubicBezTo>
                    <a:pt x="680" y="439"/>
                    <a:pt x="714" y="418"/>
                    <a:pt x="731" y="384"/>
                  </a:cubicBezTo>
                  <a:cubicBezTo>
                    <a:pt x="753" y="335"/>
                    <a:pt x="732" y="279"/>
                    <a:pt x="684" y="257"/>
                  </a:cubicBezTo>
                  <a:lnTo>
                    <a:pt x="148" y="9"/>
                  </a:lnTo>
                  <a:cubicBezTo>
                    <a:pt x="135" y="3"/>
                    <a:pt x="122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4" name="Google Shape;374;p6"/>
            <p:cNvSpPr/>
            <p:nvPr/>
          </p:nvSpPr>
          <p:spPr>
            <a:xfrm>
              <a:off x="3399825" y="2009275"/>
              <a:ext cx="33100" cy="12075"/>
            </a:xfrm>
            <a:custGeom>
              <a:avLst/>
              <a:gdLst/>
              <a:ahLst/>
              <a:cxnLst/>
              <a:rect l="l" t="t" r="r" b="b"/>
              <a:pathLst>
                <a:path w="1324" h="483" extrusionOk="0">
                  <a:moveTo>
                    <a:pt x="107" y="0"/>
                  </a:moveTo>
                  <a:cubicBezTo>
                    <a:pt x="68" y="0"/>
                    <a:pt x="31" y="25"/>
                    <a:pt x="17" y="64"/>
                  </a:cubicBezTo>
                  <a:cubicBezTo>
                    <a:pt x="1" y="114"/>
                    <a:pt x="26" y="168"/>
                    <a:pt x="76" y="186"/>
                  </a:cubicBezTo>
                  <a:cubicBezTo>
                    <a:pt x="442" y="314"/>
                    <a:pt x="821" y="413"/>
                    <a:pt x="1203" y="481"/>
                  </a:cubicBezTo>
                  <a:cubicBezTo>
                    <a:pt x="1208" y="483"/>
                    <a:pt x="1214" y="483"/>
                    <a:pt x="1219" y="483"/>
                  </a:cubicBezTo>
                  <a:cubicBezTo>
                    <a:pt x="1265" y="483"/>
                    <a:pt x="1305" y="451"/>
                    <a:pt x="1313" y="404"/>
                  </a:cubicBezTo>
                  <a:cubicBezTo>
                    <a:pt x="1323" y="352"/>
                    <a:pt x="1288" y="303"/>
                    <a:pt x="1236" y="294"/>
                  </a:cubicBezTo>
                  <a:cubicBezTo>
                    <a:pt x="864" y="228"/>
                    <a:pt x="495" y="130"/>
                    <a:pt x="139" y="6"/>
                  </a:cubicBezTo>
                  <a:cubicBezTo>
                    <a:pt x="128" y="2"/>
                    <a:pt x="118" y="0"/>
                    <a:pt x="107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5" name="Google Shape;375;p6"/>
            <p:cNvSpPr/>
            <p:nvPr/>
          </p:nvSpPr>
          <p:spPr>
            <a:xfrm>
              <a:off x="3461725" y="2031875"/>
              <a:ext cx="39250" cy="11950"/>
            </a:xfrm>
            <a:custGeom>
              <a:avLst/>
              <a:gdLst/>
              <a:ahLst/>
              <a:cxnLst/>
              <a:rect l="l" t="t" r="r" b="b"/>
              <a:pathLst>
                <a:path w="1570" h="478" extrusionOk="0">
                  <a:moveTo>
                    <a:pt x="104" y="0"/>
                  </a:moveTo>
                  <a:cubicBezTo>
                    <a:pt x="60" y="0"/>
                    <a:pt x="21" y="31"/>
                    <a:pt x="12" y="76"/>
                  </a:cubicBezTo>
                  <a:cubicBezTo>
                    <a:pt x="1" y="127"/>
                    <a:pt x="34" y="178"/>
                    <a:pt x="85" y="189"/>
                  </a:cubicBezTo>
                  <a:lnTo>
                    <a:pt x="1446" y="475"/>
                  </a:lnTo>
                  <a:cubicBezTo>
                    <a:pt x="1452" y="477"/>
                    <a:pt x="1459" y="477"/>
                    <a:pt x="1465" y="477"/>
                  </a:cubicBezTo>
                  <a:cubicBezTo>
                    <a:pt x="1509" y="477"/>
                    <a:pt x="1548" y="446"/>
                    <a:pt x="1558" y="402"/>
                  </a:cubicBezTo>
                  <a:cubicBezTo>
                    <a:pt x="1569" y="350"/>
                    <a:pt x="1536" y="299"/>
                    <a:pt x="1484" y="288"/>
                  </a:cubicBezTo>
                  <a:lnTo>
                    <a:pt x="124" y="2"/>
                  </a:lnTo>
                  <a:cubicBezTo>
                    <a:pt x="118" y="1"/>
                    <a:pt x="111" y="0"/>
                    <a:pt x="104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6" name="Google Shape;376;p6"/>
            <p:cNvSpPr/>
            <p:nvPr/>
          </p:nvSpPr>
          <p:spPr>
            <a:xfrm>
              <a:off x="3513375" y="2043125"/>
              <a:ext cx="39175" cy="10075"/>
            </a:xfrm>
            <a:custGeom>
              <a:avLst/>
              <a:gdLst/>
              <a:ahLst/>
              <a:cxnLst/>
              <a:rect l="l" t="t" r="r" b="b"/>
              <a:pathLst>
                <a:path w="1567" h="403" extrusionOk="0">
                  <a:moveTo>
                    <a:pt x="310" y="1"/>
                  </a:moveTo>
                  <a:cubicBezTo>
                    <a:pt x="237" y="1"/>
                    <a:pt x="164" y="3"/>
                    <a:pt x="92" y="8"/>
                  </a:cubicBezTo>
                  <a:cubicBezTo>
                    <a:pt x="40" y="12"/>
                    <a:pt x="0" y="57"/>
                    <a:pt x="3" y="110"/>
                  </a:cubicBezTo>
                  <a:cubicBezTo>
                    <a:pt x="7" y="160"/>
                    <a:pt x="47" y="199"/>
                    <a:pt x="95" y="199"/>
                  </a:cubicBezTo>
                  <a:cubicBezTo>
                    <a:pt x="99" y="199"/>
                    <a:pt x="102" y="199"/>
                    <a:pt x="105" y="198"/>
                  </a:cubicBezTo>
                  <a:cubicBezTo>
                    <a:pt x="172" y="194"/>
                    <a:pt x="239" y="192"/>
                    <a:pt x="306" y="192"/>
                  </a:cubicBezTo>
                  <a:cubicBezTo>
                    <a:pt x="687" y="192"/>
                    <a:pt x="1070" y="261"/>
                    <a:pt x="1425" y="396"/>
                  </a:cubicBezTo>
                  <a:cubicBezTo>
                    <a:pt x="1436" y="400"/>
                    <a:pt x="1447" y="402"/>
                    <a:pt x="1458" y="402"/>
                  </a:cubicBezTo>
                  <a:cubicBezTo>
                    <a:pt x="1497" y="402"/>
                    <a:pt x="1533" y="378"/>
                    <a:pt x="1548" y="341"/>
                  </a:cubicBezTo>
                  <a:cubicBezTo>
                    <a:pt x="1567" y="292"/>
                    <a:pt x="1541" y="237"/>
                    <a:pt x="1493" y="218"/>
                  </a:cubicBezTo>
                  <a:cubicBezTo>
                    <a:pt x="1117" y="75"/>
                    <a:pt x="712" y="1"/>
                    <a:pt x="3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7" name="Google Shape;377;p6"/>
            <p:cNvSpPr/>
            <p:nvPr/>
          </p:nvSpPr>
          <p:spPr>
            <a:xfrm>
              <a:off x="3566725" y="2047350"/>
              <a:ext cx="33975" cy="7700"/>
            </a:xfrm>
            <a:custGeom>
              <a:avLst/>
              <a:gdLst/>
              <a:ahLst/>
              <a:cxnLst/>
              <a:rect l="l" t="t" r="r" b="b"/>
              <a:pathLst>
                <a:path w="1359" h="308" extrusionOk="0">
                  <a:moveTo>
                    <a:pt x="1051" y="0"/>
                  </a:moveTo>
                  <a:cubicBezTo>
                    <a:pt x="725" y="0"/>
                    <a:pt x="399" y="41"/>
                    <a:pt x="82" y="120"/>
                  </a:cubicBezTo>
                  <a:cubicBezTo>
                    <a:pt x="31" y="133"/>
                    <a:pt x="0" y="184"/>
                    <a:pt x="12" y="236"/>
                  </a:cubicBezTo>
                  <a:cubicBezTo>
                    <a:pt x="23" y="279"/>
                    <a:pt x="62" y="307"/>
                    <a:pt x="105" y="307"/>
                  </a:cubicBezTo>
                  <a:cubicBezTo>
                    <a:pt x="113" y="307"/>
                    <a:pt x="120" y="306"/>
                    <a:pt x="128" y="305"/>
                  </a:cubicBezTo>
                  <a:cubicBezTo>
                    <a:pt x="432" y="229"/>
                    <a:pt x="742" y="191"/>
                    <a:pt x="1055" y="191"/>
                  </a:cubicBezTo>
                  <a:cubicBezTo>
                    <a:pt x="1122" y="191"/>
                    <a:pt x="1189" y="192"/>
                    <a:pt x="1256" y="196"/>
                  </a:cubicBezTo>
                  <a:cubicBezTo>
                    <a:pt x="1259" y="196"/>
                    <a:pt x="1263" y="196"/>
                    <a:pt x="1266" y="196"/>
                  </a:cubicBezTo>
                  <a:cubicBezTo>
                    <a:pt x="1314" y="196"/>
                    <a:pt x="1354" y="156"/>
                    <a:pt x="1357" y="106"/>
                  </a:cubicBezTo>
                  <a:cubicBezTo>
                    <a:pt x="1359" y="53"/>
                    <a:pt x="1319" y="9"/>
                    <a:pt x="1266" y="6"/>
                  </a:cubicBezTo>
                  <a:cubicBezTo>
                    <a:pt x="1195" y="2"/>
                    <a:pt x="1123" y="0"/>
                    <a:pt x="1051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8" name="Google Shape;378;p6"/>
            <p:cNvSpPr/>
            <p:nvPr/>
          </p:nvSpPr>
          <p:spPr>
            <a:xfrm>
              <a:off x="3617275" y="2044325"/>
              <a:ext cx="15525" cy="6850"/>
            </a:xfrm>
            <a:custGeom>
              <a:avLst/>
              <a:gdLst/>
              <a:ahLst/>
              <a:cxnLst/>
              <a:rect l="l" t="t" r="r" b="b"/>
              <a:pathLst>
                <a:path w="621" h="274" extrusionOk="0">
                  <a:moveTo>
                    <a:pt x="104" y="0"/>
                  </a:moveTo>
                  <a:cubicBezTo>
                    <a:pt x="60" y="0"/>
                    <a:pt x="20" y="32"/>
                    <a:pt x="11" y="77"/>
                  </a:cubicBezTo>
                  <a:cubicBezTo>
                    <a:pt x="0" y="128"/>
                    <a:pt x="35" y="179"/>
                    <a:pt x="86" y="189"/>
                  </a:cubicBezTo>
                  <a:lnTo>
                    <a:pt x="498" y="272"/>
                  </a:lnTo>
                  <a:cubicBezTo>
                    <a:pt x="505" y="273"/>
                    <a:pt x="510" y="274"/>
                    <a:pt x="517" y="274"/>
                  </a:cubicBezTo>
                  <a:cubicBezTo>
                    <a:pt x="561" y="274"/>
                    <a:pt x="601" y="242"/>
                    <a:pt x="610" y="197"/>
                  </a:cubicBezTo>
                  <a:cubicBezTo>
                    <a:pt x="621" y="145"/>
                    <a:pt x="587" y="95"/>
                    <a:pt x="536" y="85"/>
                  </a:cubicBezTo>
                  <a:lnTo>
                    <a:pt x="123" y="2"/>
                  </a:lnTo>
                  <a:cubicBezTo>
                    <a:pt x="116" y="1"/>
                    <a:pt x="110" y="0"/>
                    <a:pt x="104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9" name="Google Shape;379;p6"/>
            <p:cNvSpPr/>
            <p:nvPr/>
          </p:nvSpPr>
          <p:spPr>
            <a:xfrm>
              <a:off x="3360625" y="1966025"/>
              <a:ext cx="29025" cy="13025"/>
            </a:xfrm>
            <a:custGeom>
              <a:avLst/>
              <a:gdLst/>
              <a:ahLst/>
              <a:cxnLst/>
              <a:rect l="l" t="t" r="r" b="b"/>
              <a:pathLst>
                <a:path w="1161" h="521" extrusionOk="0">
                  <a:moveTo>
                    <a:pt x="110" y="0"/>
                  </a:moveTo>
                  <a:cubicBezTo>
                    <a:pt x="75" y="0"/>
                    <a:pt x="42" y="19"/>
                    <a:pt x="24" y="52"/>
                  </a:cubicBezTo>
                  <a:cubicBezTo>
                    <a:pt x="0" y="99"/>
                    <a:pt x="19" y="156"/>
                    <a:pt x="66" y="180"/>
                  </a:cubicBezTo>
                  <a:cubicBezTo>
                    <a:pt x="373" y="338"/>
                    <a:pt x="701" y="452"/>
                    <a:pt x="1039" y="518"/>
                  </a:cubicBezTo>
                  <a:cubicBezTo>
                    <a:pt x="1044" y="520"/>
                    <a:pt x="1051" y="520"/>
                    <a:pt x="1058" y="520"/>
                  </a:cubicBezTo>
                  <a:cubicBezTo>
                    <a:pt x="1102" y="520"/>
                    <a:pt x="1141" y="489"/>
                    <a:pt x="1150" y="444"/>
                  </a:cubicBezTo>
                  <a:cubicBezTo>
                    <a:pt x="1160" y="392"/>
                    <a:pt x="1127" y="341"/>
                    <a:pt x="1075" y="331"/>
                  </a:cubicBezTo>
                  <a:cubicBezTo>
                    <a:pt x="755" y="269"/>
                    <a:pt x="445" y="160"/>
                    <a:pt x="152" y="10"/>
                  </a:cubicBezTo>
                  <a:cubicBezTo>
                    <a:pt x="139" y="3"/>
                    <a:pt x="124" y="0"/>
                    <a:pt x="11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0" name="Google Shape;380;p6"/>
            <p:cNvSpPr/>
            <p:nvPr/>
          </p:nvSpPr>
          <p:spPr>
            <a:xfrm>
              <a:off x="3443250" y="1986625"/>
              <a:ext cx="32025" cy="13025"/>
            </a:xfrm>
            <a:custGeom>
              <a:avLst/>
              <a:gdLst/>
              <a:ahLst/>
              <a:cxnLst/>
              <a:rect l="l" t="t" r="r" b="b"/>
              <a:pathLst>
                <a:path w="1281" h="521" extrusionOk="0">
                  <a:moveTo>
                    <a:pt x="101" y="0"/>
                  </a:moveTo>
                  <a:cubicBezTo>
                    <a:pt x="53" y="0"/>
                    <a:pt x="12" y="36"/>
                    <a:pt x="7" y="85"/>
                  </a:cubicBezTo>
                  <a:cubicBezTo>
                    <a:pt x="0" y="137"/>
                    <a:pt x="38" y="184"/>
                    <a:pt x="90" y="191"/>
                  </a:cubicBezTo>
                  <a:cubicBezTo>
                    <a:pt x="454" y="233"/>
                    <a:pt x="804" y="340"/>
                    <a:pt x="1128" y="510"/>
                  </a:cubicBezTo>
                  <a:cubicBezTo>
                    <a:pt x="1143" y="518"/>
                    <a:pt x="1157" y="521"/>
                    <a:pt x="1172" y="521"/>
                  </a:cubicBezTo>
                  <a:cubicBezTo>
                    <a:pt x="1207" y="521"/>
                    <a:pt x="1240" y="502"/>
                    <a:pt x="1257" y="470"/>
                  </a:cubicBezTo>
                  <a:cubicBezTo>
                    <a:pt x="1281" y="423"/>
                    <a:pt x="1263" y="365"/>
                    <a:pt x="1217" y="341"/>
                  </a:cubicBezTo>
                  <a:cubicBezTo>
                    <a:pt x="871" y="160"/>
                    <a:pt x="499" y="46"/>
                    <a:pt x="112" y="1"/>
                  </a:cubicBezTo>
                  <a:cubicBezTo>
                    <a:pt x="108" y="1"/>
                    <a:pt x="105" y="0"/>
                    <a:pt x="101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1" name="Google Shape;381;p6"/>
            <p:cNvSpPr/>
            <p:nvPr/>
          </p:nvSpPr>
          <p:spPr>
            <a:xfrm>
              <a:off x="3500950" y="1998975"/>
              <a:ext cx="35125" cy="15125"/>
            </a:xfrm>
            <a:custGeom>
              <a:avLst/>
              <a:gdLst/>
              <a:ahLst/>
              <a:cxnLst/>
              <a:rect l="l" t="t" r="r" b="b"/>
              <a:pathLst>
                <a:path w="1405" h="605" extrusionOk="0">
                  <a:moveTo>
                    <a:pt x="97" y="0"/>
                  </a:moveTo>
                  <a:cubicBezTo>
                    <a:pt x="51" y="0"/>
                    <a:pt x="12" y="36"/>
                    <a:pt x="6" y="84"/>
                  </a:cubicBezTo>
                  <a:cubicBezTo>
                    <a:pt x="0" y="136"/>
                    <a:pt x="37" y="184"/>
                    <a:pt x="90" y="190"/>
                  </a:cubicBezTo>
                  <a:cubicBezTo>
                    <a:pt x="496" y="240"/>
                    <a:pt x="896" y="378"/>
                    <a:pt x="1247" y="590"/>
                  </a:cubicBezTo>
                  <a:cubicBezTo>
                    <a:pt x="1262" y="600"/>
                    <a:pt x="1279" y="604"/>
                    <a:pt x="1295" y="604"/>
                  </a:cubicBezTo>
                  <a:cubicBezTo>
                    <a:pt x="1327" y="604"/>
                    <a:pt x="1359" y="588"/>
                    <a:pt x="1377" y="558"/>
                  </a:cubicBezTo>
                  <a:cubicBezTo>
                    <a:pt x="1405" y="513"/>
                    <a:pt x="1390" y="454"/>
                    <a:pt x="1345" y="428"/>
                  </a:cubicBezTo>
                  <a:cubicBezTo>
                    <a:pt x="972" y="201"/>
                    <a:pt x="546" y="53"/>
                    <a:pt x="112" y="1"/>
                  </a:cubicBezTo>
                  <a:cubicBezTo>
                    <a:pt x="107" y="1"/>
                    <a:pt x="102" y="0"/>
                    <a:pt x="97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2" name="Google Shape;382;p6"/>
            <p:cNvSpPr/>
            <p:nvPr/>
          </p:nvSpPr>
          <p:spPr>
            <a:xfrm>
              <a:off x="3544100" y="2011200"/>
              <a:ext cx="22850" cy="12225"/>
            </a:xfrm>
            <a:custGeom>
              <a:avLst/>
              <a:gdLst/>
              <a:ahLst/>
              <a:cxnLst/>
              <a:rect l="l" t="t" r="r" b="b"/>
              <a:pathLst>
                <a:path w="914" h="489" extrusionOk="0">
                  <a:moveTo>
                    <a:pt x="109" y="1"/>
                  </a:moveTo>
                  <a:cubicBezTo>
                    <a:pt x="67" y="1"/>
                    <a:pt x="29" y="26"/>
                    <a:pt x="16" y="68"/>
                  </a:cubicBezTo>
                  <a:cubicBezTo>
                    <a:pt x="1" y="117"/>
                    <a:pt x="29" y="171"/>
                    <a:pt x="78" y="187"/>
                  </a:cubicBezTo>
                  <a:cubicBezTo>
                    <a:pt x="314" y="261"/>
                    <a:pt x="543" y="359"/>
                    <a:pt x="759" y="477"/>
                  </a:cubicBezTo>
                  <a:cubicBezTo>
                    <a:pt x="774" y="485"/>
                    <a:pt x="789" y="488"/>
                    <a:pt x="805" y="488"/>
                  </a:cubicBezTo>
                  <a:cubicBezTo>
                    <a:pt x="839" y="488"/>
                    <a:pt x="871" y="471"/>
                    <a:pt x="888" y="439"/>
                  </a:cubicBezTo>
                  <a:cubicBezTo>
                    <a:pt x="914" y="392"/>
                    <a:pt x="896" y="335"/>
                    <a:pt x="850" y="309"/>
                  </a:cubicBezTo>
                  <a:cubicBezTo>
                    <a:pt x="624" y="186"/>
                    <a:pt x="383" y="83"/>
                    <a:pt x="137" y="5"/>
                  </a:cubicBezTo>
                  <a:cubicBezTo>
                    <a:pt x="127" y="2"/>
                    <a:pt x="118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3" name="Google Shape;383;p6"/>
            <p:cNvSpPr/>
            <p:nvPr/>
          </p:nvSpPr>
          <p:spPr>
            <a:xfrm>
              <a:off x="3598700" y="2023850"/>
              <a:ext cx="32225" cy="16900"/>
            </a:xfrm>
            <a:custGeom>
              <a:avLst/>
              <a:gdLst/>
              <a:ahLst/>
              <a:cxnLst/>
              <a:rect l="l" t="t" r="r" b="b"/>
              <a:pathLst>
                <a:path w="1289" h="676" extrusionOk="0">
                  <a:moveTo>
                    <a:pt x="106" y="0"/>
                  </a:moveTo>
                  <a:cubicBezTo>
                    <a:pt x="62" y="0"/>
                    <a:pt x="22" y="30"/>
                    <a:pt x="11" y="74"/>
                  </a:cubicBezTo>
                  <a:cubicBezTo>
                    <a:pt x="0" y="126"/>
                    <a:pt x="32" y="177"/>
                    <a:pt x="84" y="188"/>
                  </a:cubicBezTo>
                  <a:cubicBezTo>
                    <a:pt x="456" y="270"/>
                    <a:pt x="816" y="433"/>
                    <a:pt x="1124" y="658"/>
                  </a:cubicBezTo>
                  <a:cubicBezTo>
                    <a:pt x="1142" y="670"/>
                    <a:pt x="1161" y="676"/>
                    <a:pt x="1181" y="676"/>
                  </a:cubicBezTo>
                  <a:cubicBezTo>
                    <a:pt x="1210" y="676"/>
                    <a:pt x="1239" y="662"/>
                    <a:pt x="1258" y="637"/>
                  </a:cubicBezTo>
                  <a:cubicBezTo>
                    <a:pt x="1289" y="594"/>
                    <a:pt x="1279" y="534"/>
                    <a:pt x="1237" y="503"/>
                  </a:cubicBezTo>
                  <a:cubicBezTo>
                    <a:pt x="908" y="264"/>
                    <a:pt x="523" y="90"/>
                    <a:pt x="125" y="2"/>
                  </a:cubicBezTo>
                  <a:cubicBezTo>
                    <a:pt x="119" y="1"/>
                    <a:pt x="112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4" name="Google Shape;384;p6"/>
            <p:cNvSpPr/>
            <p:nvPr/>
          </p:nvSpPr>
          <p:spPr>
            <a:xfrm>
              <a:off x="3661625" y="2046375"/>
              <a:ext cx="22800" cy="9950"/>
            </a:xfrm>
            <a:custGeom>
              <a:avLst/>
              <a:gdLst/>
              <a:ahLst/>
              <a:cxnLst/>
              <a:rect l="l" t="t" r="r" b="b"/>
              <a:pathLst>
                <a:path w="912" h="398" extrusionOk="0">
                  <a:moveTo>
                    <a:pt x="103" y="1"/>
                  </a:moveTo>
                  <a:cubicBezTo>
                    <a:pt x="57" y="1"/>
                    <a:pt x="17" y="34"/>
                    <a:pt x="9" y="80"/>
                  </a:cubicBezTo>
                  <a:cubicBezTo>
                    <a:pt x="0" y="132"/>
                    <a:pt x="35" y="181"/>
                    <a:pt x="86" y="190"/>
                  </a:cubicBezTo>
                  <a:cubicBezTo>
                    <a:pt x="319" y="229"/>
                    <a:pt x="548" y="296"/>
                    <a:pt x="765" y="389"/>
                  </a:cubicBezTo>
                  <a:cubicBezTo>
                    <a:pt x="778" y="395"/>
                    <a:pt x="791" y="397"/>
                    <a:pt x="803" y="397"/>
                  </a:cubicBezTo>
                  <a:cubicBezTo>
                    <a:pt x="840" y="397"/>
                    <a:pt x="876" y="376"/>
                    <a:pt x="891" y="340"/>
                  </a:cubicBezTo>
                  <a:cubicBezTo>
                    <a:pt x="911" y="291"/>
                    <a:pt x="889" y="235"/>
                    <a:pt x="840" y="215"/>
                  </a:cubicBezTo>
                  <a:cubicBezTo>
                    <a:pt x="610" y="115"/>
                    <a:pt x="367" y="44"/>
                    <a:pt x="118" y="2"/>
                  </a:cubicBezTo>
                  <a:cubicBezTo>
                    <a:pt x="113" y="1"/>
                    <a:pt x="108" y="1"/>
                    <a:pt x="103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5" name="Google Shape;385;p6"/>
            <p:cNvSpPr/>
            <p:nvPr/>
          </p:nvSpPr>
          <p:spPr>
            <a:xfrm>
              <a:off x="3373975" y="1720850"/>
              <a:ext cx="10450" cy="20275"/>
            </a:xfrm>
            <a:custGeom>
              <a:avLst/>
              <a:gdLst/>
              <a:ahLst/>
              <a:cxnLst/>
              <a:rect l="l" t="t" r="r" b="b"/>
              <a:pathLst>
                <a:path w="418" h="811" extrusionOk="0">
                  <a:moveTo>
                    <a:pt x="108" y="0"/>
                  </a:moveTo>
                  <a:cubicBezTo>
                    <a:pt x="98" y="0"/>
                    <a:pt x="88" y="2"/>
                    <a:pt x="78" y="6"/>
                  </a:cubicBezTo>
                  <a:cubicBezTo>
                    <a:pt x="28" y="21"/>
                    <a:pt x="0" y="75"/>
                    <a:pt x="17" y="126"/>
                  </a:cubicBezTo>
                  <a:lnTo>
                    <a:pt x="220" y="744"/>
                  </a:lnTo>
                  <a:cubicBezTo>
                    <a:pt x="233" y="784"/>
                    <a:pt x="271" y="810"/>
                    <a:pt x="310" y="810"/>
                  </a:cubicBezTo>
                  <a:cubicBezTo>
                    <a:pt x="320" y="810"/>
                    <a:pt x="330" y="808"/>
                    <a:pt x="340" y="805"/>
                  </a:cubicBezTo>
                  <a:cubicBezTo>
                    <a:pt x="390" y="788"/>
                    <a:pt x="418" y="735"/>
                    <a:pt x="401" y="684"/>
                  </a:cubicBezTo>
                  <a:lnTo>
                    <a:pt x="198" y="66"/>
                  </a:lnTo>
                  <a:cubicBezTo>
                    <a:pt x="185" y="26"/>
                    <a:pt x="148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6" name="Google Shape;386;p6"/>
            <p:cNvSpPr/>
            <p:nvPr/>
          </p:nvSpPr>
          <p:spPr>
            <a:xfrm>
              <a:off x="3386175" y="1754925"/>
              <a:ext cx="19000" cy="28425"/>
            </a:xfrm>
            <a:custGeom>
              <a:avLst/>
              <a:gdLst/>
              <a:ahLst/>
              <a:cxnLst/>
              <a:rect l="l" t="t" r="r" b="b"/>
              <a:pathLst>
                <a:path w="760" h="1137" extrusionOk="0">
                  <a:moveTo>
                    <a:pt x="110" y="1"/>
                  </a:moveTo>
                  <a:cubicBezTo>
                    <a:pt x="93" y="1"/>
                    <a:pt x="77" y="5"/>
                    <a:pt x="62" y="14"/>
                  </a:cubicBezTo>
                  <a:cubicBezTo>
                    <a:pt x="16" y="39"/>
                    <a:pt x="0" y="98"/>
                    <a:pt x="27" y="143"/>
                  </a:cubicBezTo>
                  <a:lnTo>
                    <a:pt x="568" y="1088"/>
                  </a:lnTo>
                  <a:cubicBezTo>
                    <a:pt x="585" y="1119"/>
                    <a:pt x="617" y="1136"/>
                    <a:pt x="650" y="1136"/>
                  </a:cubicBezTo>
                  <a:cubicBezTo>
                    <a:pt x="667" y="1136"/>
                    <a:pt x="682" y="1132"/>
                    <a:pt x="698" y="1123"/>
                  </a:cubicBezTo>
                  <a:cubicBezTo>
                    <a:pt x="743" y="1098"/>
                    <a:pt x="760" y="1039"/>
                    <a:pt x="733" y="993"/>
                  </a:cubicBezTo>
                  <a:lnTo>
                    <a:pt x="192" y="49"/>
                  </a:lnTo>
                  <a:cubicBezTo>
                    <a:pt x="175" y="18"/>
                    <a:pt x="142" y="1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7" name="Google Shape;387;p6"/>
            <p:cNvSpPr/>
            <p:nvPr/>
          </p:nvSpPr>
          <p:spPr>
            <a:xfrm>
              <a:off x="3412425" y="1796000"/>
              <a:ext cx="16500" cy="19300"/>
            </a:xfrm>
            <a:custGeom>
              <a:avLst/>
              <a:gdLst/>
              <a:ahLst/>
              <a:cxnLst/>
              <a:rect l="l" t="t" r="r" b="b"/>
              <a:pathLst>
                <a:path w="660" h="772" extrusionOk="0">
                  <a:moveTo>
                    <a:pt x="103" y="1"/>
                  </a:moveTo>
                  <a:cubicBezTo>
                    <a:pt x="97" y="1"/>
                    <a:pt x="92" y="1"/>
                    <a:pt x="86" y="2"/>
                  </a:cubicBezTo>
                  <a:cubicBezTo>
                    <a:pt x="34" y="11"/>
                    <a:pt x="0" y="61"/>
                    <a:pt x="9" y="113"/>
                  </a:cubicBezTo>
                  <a:cubicBezTo>
                    <a:pt x="59" y="394"/>
                    <a:pt x="251" y="643"/>
                    <a:pt x="510" y="763"/>
                  </a:cubicBezTo>
                  <a:cubicBezTo>
                    <a:pt x="523" y="768"/>
                    <a:pt x="537" y="772"/>
                    <a:pt x="550" y="772"/>
                  </a:cubicBezTo>
                  <a:cubicBezTo>
                    <a:pt x="586" y="772"/>
                    <a:pt x="620" y="751"/>
                    <a:pt x="637" y="716"/>
                  </a:cubicBezTo>
                  <a:cubicBezTo>
                    <a:pt x="659" y="668"/>
                    <a:pt x="638" y="612"/>
                    <a:pt x="591" y="590"/>
                  </a:cubicBezTo>
                  <a:cubicBezTo>
                    <a:pt x="386" y="496"/>
                    <a:pt x="236" y="300"/>
                    <a:pt x="197" y="80"/>
                  </a:cubicBezTo>
                  <a:cubicBezTo>
                    <a:pt x="189" y="33"/>
                    <a:pt x="149" y="1"/>
                    <a:pt x="103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8" name="Google Shape;388;p6"/>
            <p:cNvSpPr/>
            <p:nvPr/>
          </p:nvSpPr>
          <p:spPr>
            <a:xfrm>
              <a:off x="3438925" y="1835175"/>
              <a:ext cx="18825" cy="22325"/>
            </a:xfrm>
            <a:custGeom>
              <a:avLst/>
              <a:gdLst/>
              <a:ahLst/>
              <a:cxnLst/>
              <a:rect l="l" t="t" r="r" b="b"/>
              <a:pathLst>
                <a:path w="753" h="893" extrusionOk="0">
                  <a:moveTo>
                    <a:pt x="110" y="0"/>
                  </a:moveTo>
                  <a:cubicBezTo>
                    <a:pt x="98" y="0"/>
                    <a:pt x="86" y="2"/>
                    <a:pt x="74" y="7"/>
                  </a:cubicBezTo>
                  <a:cubicBezTo>
                    <a:pt x="25" y="27"/>
                    <a:pt x="1" y="82"/>
                    <a:pt x="21" y="131"/>
                  </a:cubicBezTo>
                  <a:cubicBezTo>
                    <a:pt x="139" y="426"/>
                    <a:pt x="334" y="682"/>
                    <a:pt x="587" y="873"/>
                  </a:cubicBezTo>
                  <a:cubicBezTo>
                    <a:pt x="605" y="886"/>
                    <a:pt x="625" y="893"/>
                    <a:pt x="644" y="893"/>
                  </a:cubicBezTo>
                  <a:cubicBezTo>
                    <a:pt x="673" y="893"/>
                    <a:pt x="702" y="879"/>
                    <a:pt x="721" y="854"/>
                  </a:cubicBezTo>
                  <a:cubicBezTo>
                    <a:pt x="753" y="812"/>
                    <a:pt x="744" y="752"/>
                    <a:pt x="702" y="721"/>
                  </a:cubicBezTo>
                  <a:cubicBezTo>
                    <a:pt x="477" y="550"/>
                    <a:pt x="303" y="322"/>
                    <a:pt x="199" y="60"/>
                  </a:cubicBezTo>
                  <a:cubicBezTo>
                    <a:pt x="183" y="23"/>
                    <a:pt x="148" y="0"/>
                    <a:pt x="11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9" name="Google Shape;389;p6"/>
            <p:cNvSpPr/>
            <p:nvPr/>
          </p:nvSpPr>
          <p:spPr>
            <a:xfrm>
              <a:off x="3471975" y="1882550"/>
              <a:ext cx="25950" cy="22300"/>
            </a:xfrm>
            <a:custGeom>
              <a:avLst/>
              <a:gdLst/>
              <a:ahLst/>
              <a:cxnLst/>
              <a:rect l="l" t="t" r="r" b="b"/>
              <a:pathLst>
                <a:path w="1038" h="892" extrusionOk="0">
                  <a:moveTo>
                    <a:pt x="106" y="1"/>
                  </a:moveTo>
                  <a:cubicBezTo>
                    <a:pt x="82" y="1"/>
                    <a:pt x="58" y="10"/>
                    <a:pt x="40" y="28"/>
                  </a:cubicBezTo>
                  <a:cubicBezTo>
                    <a:pt x="1" y="64"/>
                    <a:pt x="0" y="125"/>
                    <a:pt x="37" y="162"/>
                  </a:cubicBezTo>
                  <a:cubicBezTo>
                    <a:pt x="292" y="426"/>
                    <a:pt x="574" y="666"/>
                    <a:pt x="876" y="875"/>
                  </a:cubicBezTo>
                  <a:cubicBezTo>
                    <a:pt x="892" y="886"/>
                    <a:pt x="911" y="892"/>
                    <a:pt x="930" y="892"/>
                  </a:cubicBezTo>
                  <a:cubicBezTo>
                    <a:pt x="961" y="892"/>
                    <a:pt x="990" y="878"/>
                    <a:pt x="1008" y="851"/>
                  </a:cubicBezTo>
                  <a:cubicBezTo>
                    <a:pt x="1038" y="808"/>
                    <a:pt x="1028" y="748"/>
                    <a:pt x="985" y="719"/>
                  </a:cubicBezTo>
                  <a:cubicBezTo>
                    <a:pt x="692" y="517"/>
                    <a:pt x="421" y="285"/>
                    <a:pt x="175" y="30"/>
                  </a:cubicBezTo>
                  <a:cubicBezTo>
                    <a:pt x="156" y="11"/>
                    <a:pt x="131" y="1"/>
                    <a:pt x="106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0" name="Google Shape;390;p6"/>
            <p:cNvSpPr/>
            <p:nvPr/>
          </p:nvSpPr>
          <p:spPr>
            <a:xfrm>
              <a:off x="3504900" y="1917600"/>
              <a:ext cx="19800" cy="19275"/>
            </a:xfrm>
            <a:custGeom>
              <a:avLst/>
              <a:gdLst/>
              <a:ahLst/>
              <a:cxnLst/>
              <a:rect l="l" t="t" r="r" b="b"/>
              <a:pathLst>
                <a:path w="792" h="771" extrusionOk="0">
                  <a:moveTo>
                    <a:pt x="109" y="0"/>
                  </a:moveTo>
                  <a:cubicBezTo>
                    <a:pt x="93" y="0"/>
                    <a:pt x="78" y="4"/>
                    <a:pt x="63" y="12"/>
                  </a:cubicBezTo>
                  <a:cubicBezTo>
                    <a:pt x="17" y="37"/>
                    <a:pt x="0" y="95"/>
                    <a:pt x="26" y="141"/>
                  </a:cubicBezTo>
                  <a:cubicBezTo>
                    <a:pt x="169" y="400"/>
                    <a:pt x="380" y="613"/>
                    <a:pt x="636" y="758"/>
                  </a:cubicBezTo>
                  <a:cubicBezTo>
                    <a:pt x="650" y="767"/>
                    <a:pt x="667" y="770"/>
                    <a:pt x="682" y="770"/>
                  </a:cubicBezTo>
                  <a:cubicBezTo>
                    <a:pt x="716" y="770"/>
                    <a:pt x="749" y="754"/>
                    <a:pt x="765" y="723"/>
                  </a:cubicBezTo>
                  <a:cubicBezTo>
                    <a:pt x="792" y="677"/>
                    <a:pt x="776" y="619"/>
                    <a:pt x="730" y="593"/>
                  </a:cubicBezTo>
                  <a:cubicBezTo>
                    <a:pt x="505" y="464"/>
                    <a:pt x="318" y="276"/>
                    <a:pt x="192" y="48"/>
                  </a:cubicBezTo>
                  <a:cubicBezTo>
                    <a:pt x="175" y="18"/>
                    <a:pt x="142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1" name="Google Shape;391;p6"/>
            <p:cNvSpPr/>
            <p:nvPr/>
          </p:nvSpPr>
          <p:spPr>
            <a:xfrm>
              <a:off x="3539825" y="1958925"/>
              <a:ext cx="18725" cy="16200"/>
            </a:xfrm>
            <a:custGeom>
              <a:avLst/>
              <a:gdLst/>
              <a:ahLst/>
              <a:cxnLst/>
              <a:rect l="l" t="t" r="r" b="b"/>
              <a:pathLst>
                <a:path w="749" h="648" extrusionOk="0">
                  <a:moveTo>
                    <a:pt x="108" y="1"/>
                  </a:moveTo>
                  <a:cubicBezTo>
                    <a:pt x="81" y="1"/>
                    <a:pt x="54" y="12"/>
                    <a:pt x="35" y="35"/>
                  </a:cubicBezTo>
                  <a:cubicBezTo>
                    <a:pt x="1" y="75"/>
                    <a:pt x="5" y="134"/>
                    <a:pt x="46" y="168"/>
                  </a:cubicBezTo>
                  <a:lnTo>
                    <a:pt x="579" y="624"/>
                  </a:lnTo>
                  <a:cubicBezTo>
                    <a:pt x="597" y="640"/>
                    <a:pt x="619" y="647"/>
                    <a:pt x="641" y="647"/>
                  </a:cubicBezTo>
                  <a:cubicBezTo>
                    <a:pt x="668" y="647"/>
                    <a:pt x="695" y="635"/>
                    <a:pt x="714" y="614"/>
                  </a:cubicBezTo>
                  <a:cubicBezTo>
                    <a:pt x="748" y="573"/>
                    <a:pt x="743" y="514"/>
                    <a:pt x="703" y="480"/>
                  </a:cubicBezTo>
                  <a:lnTo>
                    <a:pt x="170" y="24"/>
                  </a:lnTo>
                  <a:cubicBezTo>
                    <a:pt x="152" y="8"/>
                    <a:pt x="130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2" name="Google Shape;392;p6"/>
            <p:cNvSpPr/>
            <p:nvPr/>
          </p:nvSpPr>
          <p:spPr>
            <a:xfrm>
              <a:off x="3580050" y="1990850"/>
              <a:ext cx="22950" cy="14925"/>
            </a:xfrm>
            <a:custGeom>
              <a:avLst/>
              <a:gdLst/>
              <a:ahLst/>
              <a:cxnLst/>
              <a:rect l="l" t="t" r="r" b="b"/>
              <a:pathLst>
                <a:path w="918" h="597" extrusionOk="0">
                  <a:moveTo>
                    <a:pt x="106" y="0"/>
                  </a:moveTo>
                  <a:cubicBezTo>
                    <a:pt x="80" y="0"/>
                    <a:pt x="55" y="10"/>
                    <a:pt x="37" y="31"/>
                  </a:cubicBezTo>
                  <a:cubicBezTo>
                    <a:pt x="0" y="70"/>
                    <a:pt x="2" y="130"/>
                    <a:pt x="41" y="166"/>
                  </a:cubicBezTo>
                  <a:cubicBezTo>
                    <a:pt x="252" y="361"/>
                    <a:pt x="509" y="509"/>
                    <a:pt x="784" y="592"/>
                  </a:cubicBezTo>
                  <a:cubicBezTo>
                    <a:pt x="793" y="595"/>
                    <a:pt x="803" y="597"/>
                    <a:pt x="812" y="597"/>
                  </a:cubicBezTo>
                  <a:cubicBezTo>
                    <a:pt x="852" y="596"/>
                    <a:pt x="890" y="569"/>
                    <a:pt x="902" y="528"/>
                  </a:cubicBezTo>
                  <a:cubicBezTo>
                    <a:pt x="918" y="479"/>
                    <a:pt x="890" y="425"/>
                    <a:pt x="839" y="409"/>
                  </a:cubicBezTo>
                  <a:cubicBezTo>
                    <a:pt x="592" y="334"/>
                    <a:pt x="361" y="202"/>
                    <a:pt x="171" y="26"/>
                  </a:cubicBezTo>
                  <a:cubicBezTo>
                    <a:pt x="152" y="9"/>
                    <a:pt x="129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3" name="Google Shape;393;p6"/>
            <p:cNvSpPr/>
            <p:nvPr/>
          </p:nvSpPr>
          <p:spPr>
            <a:xfrm>
              <a:off x="3677925" y="2042250"/>
              <a:ext cx="26025" cy="13050"/>
            </a:xfrm>
            <a:custGeom>
              <a:avLst/>
              <a:gdLst/>
              <a:ahLst/>
              <a:cxnLst/>
              <a:rect l="l" t="t" r="r" b="b"/>
              <a:pathLst>
                <a:path w="1041" h="522" extrusionOk="0">
                  <a:moveTo>
                    <a:pt x="110" y="0"/>
                  </a:moveTo>
                  <a:cubicBezTo>
                    <a:pt x="76" y="0"/>
                    <a:pt x="43" y="19"/>
                    <a:pt x="26" y="51"/>
                  </a:cubicBezTo>
                  <a:cubicBezTo>
                    <a:pt x="1" y="97"/>
                    <a:pt x="18" y="156"/>
                    <a:pt x="66" y="180"/>
                  </a:cubicBezTo>
                  <a:cubicBezTo>
                    <a:pt x="333" y="323"/>
                    <a:pt x="617" y="435"/>
                    <a:pt x="908" y="518"/>
                  </a:cubicBezTo>
                  <a:cubicBezTo>
                    <a:pt x="917" y="520"/>
                    <a:pt x="926" y="521"/>
                    <a:pt x="935" y="521"/>
                  </a:cubicBezTo>
                  <a:cubicBezTo>
                    <a:pt x="976" y="521"/>
                    <a:pt x="1014" y="494"/>
                    <a:pt x="1026" y="452"/>
                  </a:cubicBezTo>
                  <a:cubicBezTo>
                    <a:pt x="1041" y="401"/>
                    <a:pt x="1011" y="348"/>
                    <a:pt x="960" y="334"/>
                  </a:cubicBezTo>
                  <a:cubicBezTo>
                    <a:pt x="682" y="255"/>
                    <a:pt x="410" y="147"/>
                    <a:pt x="154" y="11"/>
                  </a:cubicBezTo>
                  <a:cubicBezTo>
                    <a:pt x="140" y="4"/>
                    <a:pt x="125" y="0"/>
                    <a:pt x="11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4" name="Google Shape;394;p6"/>
            <p:cNvSpPr/>
            <p:nvPr/>
          </p:nvSpPr>
          <p:spPr>
            <a:xfrm>
              <a:off x="3624400" y="2016525"/>
              <a:ext cx="22900" cy="14050"/>
            </a:xfrm>
            <a:custGeom>
              <a:avLst/>
              <a:gdLst/>
              <a:ahLst/>
              <a:cxnLst/>
              <a:rect l="l" t="t" r="r" b="b"/>
              <a:pathLst>
                <a:path w="916" h="562" extrusionOk="0">
                  <a:moveTo>
                    <a:pt x="108" y="0"/>
                  </a:moveTo>
                  <a:cubicBezTo>
                    <a:pt x="79" y="0"/>
                    <a:pt x="51" y="13"/>
                    <a:pt x="32" y="37"/>
                  </a:cubicBezTo>
                  <a:cubicBezTo>
                    <a:pt x="0" y="78"/>
                    <a:pt x="8" y="138"/>
                    <a:pt x="49" y="170"/>
                  </a:cubicBezTo>
                  <a:cubicBezTo>
                    <a:pt x="268" y="343"/>
                    <a:pt x="515" y="473"/>
                    <a:pt x="781" y="556"/>
                  </a:cubicBezTo>
                  <a:cubicBezTo>
                    <a:pt x="789" y="559"/>
                    <a:pt x="799" y="560"/>
                    <a:pt x="809" y="560"/>
                  </a:cubicBezTo>
                  <a:lnTo>
                    <a:pt x="808" y="561"/>
                  </a:lnTo>
                  <a:cubicBezTo>
                    <a:pt x="849" y="561"/>
                    <a:pt x="887" y="535"/>
                    <a:pt x="900" y="494"/>
                  </a:cubicBezTo>
                  <a:cubicBezTo>
                    <a:pt x="915" y="444"/>
                    <a:pt x="888" y="390"/>
                    <a:pt x="837" y="375"/>
                  </a:cubicBezTo>
                  <a:cubicBezTo>
                    <a:pt x="593" y="297"/>
                    <a:pt x="368" y="178"/>
                    <a:pt x="167" y="20"/>
                  </a:cubicBezTo>
                  <a:cubicBezTo>
                    <a:pt x="149" y="7"/>
                    <a:pt x="128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5" name="Google Shape;395;p6"/>
            <p:cNvSpPr/>
            <p:nvPr/>
          </p:nvSpPr>
          <p:spPr>
            <a:xfrm>
              <a:off x="3386675" y="1715575"/>
              <a:ext cx="41250" cy="14100"/>
            </a:xfrm>
            <a:custGeom>
              <a:avLst/>
              <a:gdLst/>
              <a:ahLst/>
              <a:cxnLst/>
              <a:rect l="l" t="t" r="r" b="b"/>
              <a:pathLst>
                <a:path w="1650" h="564" extrusionOk="0">
                  <a:moveTo>
                    <a:pt x="97" y="0"/>
                  </a:moveTo>
                  <a:cubicBezTo>
                    <a:pt x="46" y="0"/>
                    <a:pt x="5" y="40"/>
                    <a:pt x="2" y="90"/>
                  </a:cubicBezTo>
                  <a:cubicBezTo>
                    <a:pt x="0" y="143"/>
                    <a:pt x="40" y="188"/>
                    <a:pt x="93" y="190"/>
                  </a:cubicBezTo>
                  <a:cubicBezTo>
                    <a:pt x="576" y="217"/>
                    <a:pt x="1063" y="342"/>
                    <a:pt x="1499" y="553"/>
                  </a:cubicBezTo>
                  <a:cubicBezTo>
                    <a:pt x="1512" y="560"/>
                    <a:pt x="1527" y="563"/>
                    <a:pt x="1541" y="563"/>
                  </a:cubicBezTo>
                  <a:cubicBezTo>
                    <a:pt x="1576" y="563"/>
                    <a:pt x="1611" y="543"/>
                    <a:pt x="1627" y="509"/>
                  </a:cubicBezTo>
                  <a:cubicBezTo>
                    <a:pt x="1649" y="462"/>
                    <a:pt x="1629" y="405"/>
                    <a:pt x="1582" y="382"/>
                  </a:cubicBezTo>
                  <a:cubicBezTo>
                    <a:pt x="1124" y="160"/>
                    <a:pt x="612" y="28"/>
                    <a:pt x="103" y="0"/>
                  </a:cubicBezTo>
                  <a:cubicBezTo>
                    <a:pt x="101" y="0"/>
                    <a:pt x="99" y="0"/>
                    <a:pt x="97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6" name="Google Shape;396;p6"/>
            <p:cNvSpPr/>
            <p:nvPr/>
          </p:nvSpPr>
          <p:spPr>
            <a:xfrm>
              <a:off x="3447225" y="1738325"/>
              <a:ext cx="28025" cy="17175"/>
            </a:xfrm>
            <a:custGeom>
              <a:avLst/>
              <a:gdLst/>
              <a:ahLst/>
              <a:cxnLst/>
              <a:rect l="l" t="t" r="r" b="b"/>
              <a:pathLst>
                <a:path w="1121" h="687" extrusionOk="0">
                  <a:moveTo>
                    <a:pt x="106" y="1"/>
                  </a:moveTo>
                  <a:cubicBezTo>
                    <a:pt x="66" y="1"/>
                    <a:pt x="30" y="26"/>
                    <a:pt x="17" y="65"/>
                  </a:cubicBezTo>
                  <a:cubicBezTo>
                    <a:pt x="0" y="115"/>
                    <a:pt x="27" y="169"/>
                    <a:pt x="76" y="186"/>
                  </a:cubicBezTo>
                  <a:cubicBezTo>
                    <a:pt x="394" y="296"/>
                    <a:pt x="690" y="457"/>
                    <a:pt x="954" y="666"/>
                  </a:cubicBezTo>
                  <a:cubicBezTo>
                    <a:pt x="972" y="679"/>
                    <a:pt x="992" y="685"/>
                    <a:pt x="1013" y="685"/>
                  </a:cubicBezTo>
                  <a:lnTo>
                    <a:pt x="1013" y="686"/>
                  </a:lnTo>
                  <a:cubicBezTo>
                    <a:pt x="1042" y="686"/>
                    <a:pt x="1070" y="673"/>
                    <a:pt x="1089" y="650"/>
                  </a:cubicBezTo>
                  <a:cubicBezTo>
                    <a:pt x="1121" y="608"/>
                    <a:pt x="1114" y="548"/>
                    <a:pt x="1073" y="515"/>
                  </a:cubicBezTo>
                  <a:cubicBezTo>
                    <a:pt x="792" y="293"/>
                    <a:pt x="477" y="122"/>
                    <a:pt x="138" y="6"/>
                  </a:cubicBezTo>
                  <a:cubicBezTo>
                    <a:pt x="127" y="3"/>
                    <a:pt x="117" y="1"/>
                    <a:pt x="106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7" name="Google Shape;397;p6"/>
            <p:cNvSpPr/>
            <p:nvPr/>
          </p:nvSpPr>
          <p:spPr>
            <a:xfrm>
              <a:off x="3495600" y="1766125"/>
              <a:ext cx="31175" cy="23350"/>
            </a:xfrm>
            <a:custGeom>
              <a:avLst/>
              <a:gdLst/>
              <a:ahLst/>
              <a:cxnLst/>
              <a:rect l="l" t="t" r="r" b="b"/>
              <a:pathLst>
                <a:path w="1247" h="934" extrusionOk="0">
                  <a:moveTo>
                    <a:pt x="108" y="1"/>
                  </a:moveTo>
                  <a:cubicBezTo>
                    <a:pt x="77" y="1"/>
                    <a:pt x="46" y="17"/>
                    <a:pt x="28" y="46"/>
                  </a:cubicBezTo>
                  <a:cubicBezTo>
                    <a:pt x="0" y="90"/>
                    <a:pt x="13" y="149"/>
                    <a:pt x="58" y="177"/>
                  </a:cubicBezTo>
                  <a:cubicBezTo>
                    <a:pt x="412" y="401"/>
                    <a:pt x="756" y="649"/>
                    <a:pt x="1079" y="912"/>
                  </a:cubicBezTo>
                  <a:cubicBezTo>
                    <a:pt x="1096" y="927"/>
                    <a:pt x="1117" y="933"/>
                    <a:pt x="1138" y="933"/>
                  </a:cubicBezTo>
                  <a:cubicBezTo>
                    <a:pt x="1167" y="933"/>
                    <a:pt x="1194" y="922"/>
                    <a:pt x="1212" y="899"/>
                  </a:cubicBezTo>
                  <a:cubicBezTo>
                    <a:pt x="1247" y="858"/>
                    <a:pt x="1240" y="798"/>
                    <a:pt x="1199" y="765"/>
                  </a:cubicBezTo>
                  <a:cubicBezTo>
                    <a:pt x="870" y="496"/>
                    <a:pt x="520" y="243"/>
                    <a:pt x="159" y="16"/>
                  </a:cubicBezTo>
                  <a:cubicBezTo>
                    <a:pt x="143" y="6"/>
                    <a:pt x="126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8" name="Google Shape;398;p6"/>
            <p:cNvSpPr/>
            <p:nvPr/>
          </p:nvSpPr>
          <p:spPr>
            <a:xfrm>
              <a:off x="3546075" y="1801200"/>
              <a:ext cx="33375" cy="26225"/>
            </a:xfrm>
            <a:custGeom>
              <a:avLst/>
              <a:gdLst/>
              <a:ahLst/>
              <a:cxnLst/>
              <a:rect l="l" t="t" r="r" b="b"/>
              <a:pathLst>
                <a:path w="1335" h="1049" extrusionOk="0">
                  <a:moveTo>
                    <a:pt x="108" y="1"/>
                  </a:moveTo>
                  <a:cubicBezTo>
                    <a:pt x="79" y="1"/>
                    <a:pt x="51" y="14"/>
                    <a:pt x="32" y="38"/>
                  </a:cubicBezTo>
                  <a:cubicBezTo>
                    <a:pt x="0" y="80"/>
                    <a:pt x="8" y="140"/>
                    <a:pt x="50" y="172"/>
                  </a:cubicBezTo>
                  <a:lnTo>
                    <a:pt x="1169" y="1028"/>
                  </a:lnTo>
                  <a:cubicBezTo>
                    <a:pt x="1187" y="1042"/>
                    <a:pt x="1207" y="1048"/>
                    <a:pt x="1227" y="1048"/>
                  </a:cubicBezTo>
                  <a:cubicBezTo>
                    <a:pt x="1255" y="1048"/>
                    <a:pt x="1284" y="1036"/>
                    <a:pt x="1303" y="1011"/>
                  </a:cubicBezTo>
                  <a:cubicBezTo>
                    <a:pt x="1335" y="970"/>
                    <a:pt x="1327" y="909"/>
                    <a:pt x="1285" y="877"/>
                  </a:cubicBezTo>
                  <a:lnTo>
                    <a:pt x="166" y="21"/>
                  </a:lnTo>
                  <a:cubicBezTo>
                    <a:pt x="148" y="7"/>
                    <a:pt x="128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9" name="Google Shape;399;p6"/>
            <p:cNvSpPr/>
            <p:nvPr/>
          </p:nvSpPr>
          <p:spPr>
            <a:xfrm>
              <a:off x="3602750" y="1842375"/>
              <a:ext cx="35250" cy="28500"/>
            </a:xfrm>
            <a:custGeom>
              <a:avLst/>
              <a:gdLst/>
              <a:ahLst/>
              <a:cxnLst/>
              <a:rect l="l" t="t" r="r" b="b"/>
              <a:pathLst>
                <a:path w="1410" h="1140" extrusionOk="0">
                  <a:moveTo>
                    <a:pt x="109" y="1"/>
                  </a:moveTo>
                  <a:cubicBezTo>
                    <a:pt x="78" y="1"/>
                    <a:pt x="47" y="16"/>
                    <a:pt x="29" y="44"/>
                  </a:cubicBezTo>
                  <a:cubicBezTo>
                    <a:pt x="1" y="87"/>
                    <a:pt x="12" y="146"/>
                    <a:pt x="56" y="175"/>
                  </a:cubicBezTo>
                  <a:cubicBezTo>
                    <a:pt x="474" y="454"/>
                    <a:pt x="872" y="770"/>
                    <a:pt x="1238" y="1113"/>
                  </a:cubicBezTo>
                  <a:cubicBezTo>
                    <a:pt x="1257" y="1131"/>
                    <a:pt x="1280" y="1140"/>
                    <a:pt x="1303" y="1140"/>
                  </a:cubicBezTo>
                  <a:lnTo>
                    <a:pt x="1303" y="1139"/>
                  </a:lnTo>
                  <a:cubicBezTo>
                    <a:pt x="1329" y="1139"/>
                    <a:pt x="1354" y="1129"/>
                    <a:pt x="1373" y="1109"/>
                  </a:cubicBezTo>
                  <a:cubicBezTo>
                    <a:pt x="1409" y="1070"/>
                    <a:pt x="1407" y="1011"/>
                    <a:pt x="1368" y="974"/>
                  </a:cubicBezTo>
                  <a:cubicBezTo>
                    <a:pt x="995" y="624"/>
                    <a:pt x="589" y="302"/>
                    <a:pt x="162" y="17"/>
                  </a:cubicBezTo>
                  <a:cubicBezTo>
                    <a:pt x="145" y="6"/>
                    <a:pt x="127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0" name="Google Shape;400;p6"/>
            <p:cNvSpPr/>
            <p:nvPr/>
          </p:nvSpPr>
          <p:spPr>
            <a:xfrm>
              <a:off x="3649875" y="1892175"/>
              <a:ext cx="23425" cy="23750"/>
            </a:xfrm>
            <a:custGeom>
              <a:avLst/>
              <a:gdLst/>
              <a:ahLst/>
              <a:cxnLst/>
              <a:rect l="l" t="t" r="r" b="b"/>
              <a:pathLst>
                <a:path w="937" h="950" extrusionOk="0">
                  <a:moveTo>
                    <a:pt x="105" y="0"/>
                  </a:moveTo>
                  <a:cubicBezTo>
                    <a:pt x="82" y="0"/>
                    <a:pt x="58" y="9"/>
                    <a:pt x="40" y="27"/>
                  </a:cubicBezTo>
                  <a:cubicBezTo>
                    <a:pt x="1" y="63"/>
                    <a:pt x="0" y="124"/>
                    <a:pt x="37" y="161"/>
                  </a:cubicBezTo>
                  <a:lnTo>
                    <a:pt x="763" y="920"/>
                  </a:lnTo>
                  <a:cubicBezTo>
                    <a:pt x="782" y="940"/>
                    <a:pt x="806" y="950"/>
                    <a:pt x="831" y="950"/>
                  </a:cubicBezTo>
                  <a:cubicBezTo>
                    <a:pt x="855" y="950"/>
                    <a:pt x="879" y="941"/>
                    <a:pt x="898" y="923"/>
                  </a:cubicBezTo>
                  <a:cubicBezTo>
                    <a:pt x="935" y="887"/>
                    <a:pt x="936" y="826"/>
                    <a:pt x="900" y="788"/>
                  </a:cubicBezTo>
                  <a:lnTo>
                    <a:pt x="175" y="30"/>
                  </a:lnTo>
                  <a:cubicBezTo>
                    <a:pt x="156" y="10"/>
                    <a:pt x="131" y="0"/>
                    <a:pt x="105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1" name="Google Shape;401;p6"/>
            <p:cNvSpPr/>
            <p:nvPr/>
          </p:nvSpPr>
          <p:spPr>
            <a:xfrm>
              <a:off x="3685100" y="1931075"/>
              <a:ext cx="30300" cy="26250"/>
            </a:xfrm>
            <a:custGeom>
              <a:avLst/>
              <a:gdLst/>
              <a:ahLst/>
              <a:cxnLst/>
              <a:rect l="l" t="t" r="r" b="b"/>
              <a:pathLst>
                <a:path w="1212" h="1050" extrusionOk="0">
                  <a:moveTo>
                    <a:pt x="109" y="1"/>
                  </a:moveTo>
                  <a:cubicBezTo>
                    <a:pt x="77" y="1"/>
                    <a:pt x="46" y="17"/>
                    <a:pt x="28" y="46"/>
                  </a:cubicBezTo>
                  <a:cubicBezTo>
                    <a:pt x="1" y="90"/>
                    <a:pt x="14" y="149"/>
                    <a:pt x="59" y="177"/>
                  </a:cubicBezTo>
                  <a:cubicBezTo>
                    <a:pt x="426" y="405"/>
                    <a:pt x="754" y="687"/>
                    <a:pt x="1033" y="1016"/>
                  </a:cubicBezTo>
                  <a:cubicBezTo>
                    <a:pt x="1052" y="1038"/>
                    <a:pt x="1078" y="1049"/>
                    <a:pt x="1105" y="1049"/>
                  </a:cubicBezTo>
                  <a:cubicBezTo>
                    <a:pt x="1127" y="1049"/>
                    <a:pt x="1149" y="1042"/>
                    <a:pt x="1167" y="1026"/>
                  </a:cubicBezTo>
                  <a:cubicBezTo>
                    <a:pt x="1207" y="992"/>
                    <a:pt x="1212" y="932"/>
                    <a:pt x="1178" y="893"/>
                  </a:cubicBezTo>
                  <a:cubicBezTo>
                    <a:pt x="886" y="548"/>
                    <a:pt x="543" y="254"/>
                    <a:pt x="160" y="15"/>
                  </a:cubicBezTo>
                  <a:cubicBezTo>
                    <a:pt x="144" y="5"/>
                    <a:pt x="126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2" name="Google Shape;402;p6"/>
            <p:cNvSpPr/>
            <p:nvPr/>
          </p:nvSpPr>
          <p:spPr>
            <a:xfrm>
              <a:off x="3731500" y="1985650"/>
              <a:ext cx="19725" cy="21300"/>
            </a:xfrm>
            <a:custGeom>
              <a:avLst/>
              <a:gdLst/>
              <a:ahLst/>
              <a:cxnLst/>
              <a:rect l="l" t="t" r="r" b="b"/>
              <a:pathLst>
                <a:path w="789" h="852" extrusionOk="0">
                  <a:moveTo>
                    <a:pt x="107" y="1"/>
                  </a:moveTo>
                  <a:cubicBezTo>
                    <a:pt x="85" y="1"/>
                    <a:pt x="62" y="9"/>
                    <a:pt x="45" y="24"/>
                  </a:cubicBezTo>
                  <a:cubicBezTo>
                    <a:pt x="5" y="59"/>
                    <a:pt x="0" y="119"/>
                    <a:pt x="35" y="159"/>
                  </a:cubicBezTo>
                  <a:lnTo>
                    <a:pt x="611" y="819"/>
                  </a:lnTo>
                  <a:cubicBezTo>
                    <a:pt x="630" y="840"/>
                    <a:pt x="656" y="851"/>
                    <a:pt x="683" y="851"/>
                  </a:cubicBezTo>
                  <a:cubicBezTo>
                    <a:pt x="705" y="851"/>
                    <a:pt x="727" y="844"/>
                    <a:pt x="746" y="828"/>
                  </a:cubicBezTo>
                  <a:cubicBezTo>
                    <a:pt x="785" y="794"/>
                    <a:pt x="789" y="733"/>
                    <a:pt x="754" y="693"/>
                  </a:cubicBezTo>
                  <a:lnTo>
                    <a:pt x="178" y="33"/>
                  </a:lnTo>
                  <a:cubicBezTo>
                    <a:pt x="160" y="12"/>
                    <a:pt x="133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3" name="Google Shape;403;p6"/>
            <p:cNvSpPr/>
            <p:nvPr/>
          </p:nvSpPr>
          <p:spPr>
            <a:xfrm>
              <a:off x="3400250" y="1743950"/>
              <a:ext cx="20275" cy="22950"/>
            </a:xfrm>
            <a:custGeom>
              <a:avLst/>
              <a:gdLst/>
              <a:ahLst/>
              <a:cxnLst/>
              <a:rect l="l" t="t" r="r" b="b"/>
              <a:pathLst>
                <a:path w="811" h="918" extrusionOk="0">
                  <a:moveTo>
                    <a:pt x="109" y="0"/>
                  </a:moveTo>
                  <a:cubicBezTo>
                    <a:pt x="80" y="0"/>
                    <a:pt x="52" y="13"/>
                    <a:pt x="33" y="36"/>
                  </a:cubicBezTo>
                  <a:cubicBezTo>
                    <a:pt x="0" y="78"/>
                    <a:pt x="8" y="138"/>
                    <a:pt x="49" y="170"/>
                  </a:cubicBezTo>
                  <a:cubicBezTo>
                    <a:pt x="285" y="358"/>
                    <a:pt x="482" y="597"/>
                    <a:pt x="617" y="866"/>
                  </a:cubicBezTo>
                  <a:cubicBezTo>
                    <a:pt x="634" y="899"/>
                    <a:pt x="667" y="917"/>
                    <a:pt x="702" y="917"/>
                  </a:cubicBezTo>
                  <a:cubicBezTo>
                    <a:pt x="717" y="917"/>
                    <a:pt x="731" y="914"/>
                    <a:pt x="745" y="907"/>
                  </a:cubicBezTo>
                  <a:cubicBezTo>
                    <a:pt x="792" y="883"/>
                    <a:pt x="810" y="826"/>
                    <a:pt x="787" y="779"/>
                  </a:cubicBezTo>
                  <a:cubicBezTo>
                    <a:pt x="638" y="487"/>
                    <a:pt x="424" y="225"/>
                    <a:pt x="167" y="21"/>
                  </a:cubicBezTo>
                  <a:cubicBezTo>
                    <a:pt x="150" y="7"/>
                    <a:pt x="129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4" name="Google Shape;404;p6"/>
            <p:cNvSpPr/>
            <p:nvPr/>
          </p:nvSpPr>
          <p:spPr>
            <a:xfrm>
              <a:off x="3426550" y="1779550"/>
              <a:ext cx="21950" cy="24250"/>
            </a:xfrm>
            <a:custGeom>
              <a:avLst/>
              <a:gdLst/>
              <a:ahLst/>
              <a:cxnLst/>
              <a:rect l="l" t="t" r="r" b="b"/>
              <a:pathLst>
                <a:path w="878" h="970" extrusionOk="0">
                  <a:moveTo>
                    <a:pt x="108" y="1"/>
                  </a:moveTo>
                  <a:cubicBezTo>
                    <a:pt x="89" y="1"/>
                    <a:pt x="69" y="7"/>
                    <a:pt x="52" y="19"/>
                  </a:cubicBezTo>
                  <a:cubicBezTo>
                    <a:pt x="10" y="50"/>
                    <a:pt x="0" y="109"/>
                    <a:pt x="31" y="152"/>
                  </a:cubicBezTo>
                  <a:cubicBezTo>
                    <a:pt x="233" y="432"/>
                    <a:pt x="461" y="698"/>
                    <a:pt x="706" y="942"/>
                  </a:cubicBezTo>
                  <a:cubicBezTo>
                    <a:pt x="724" y="961"/>
                    <a:pt x="749" y="969"/>
                    <a:pt x="773" y="969"/>
                  </a:cubicBezTo>
                  <a:cubicBezTo>
                    <a:pt x="797" y="969"/>
                    <a:pt x="822" y="961"/>
                    <a:pt x="840" y="942"/>
                  </a:cubicBezTo>
                  <a:cubicBezTo>
                    <a:pt x="878" y="904"/>
                    <a:pt x="878" y="845"/>
                    <a:pt x="840" y="807"/>
                  </a:cubicBezTo>
                  <a:cubicBezTo>
                    <a:pt x="602" y="570"/>
                    <a:pt x="382" y="311"/>
                    <a:pt x="186" y="41"/>
                  </a:cubicBezTo>
                  <a:cubicBezTo>
                    <a:pt x="167" y="15"/>
                    <a:pt x="138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5" name="Google Shape;405;p6"/>
            <p:cNvSpPr/>
            <p:nvPr/>
          </p:nvSpPr>
          <p:spPr>
            <a:xfrm>
              <a:off x="3463600" y="1820775"/>
              <a:ext cx="21950" cy="24325"/>
            </a:xfrm>
            <a:custGeom>
              <a:avLst/>
              <a:gdLst/>
              <a:ahLst/>
              <a:cxnLst/>
              <a:rect l="l" t="t" r="r" b="b"/>
              <a:pathLst>
                <a:path w="878" h="973" extrusionOk="0">
                  <a:moveTo>
                    <a:pt x="109" y="1"/>
                  </a:moveTo>
                  <a:cubicBezTo>
                    <a:pt x="92" y="1"/>
                    <a:pt x="74" y="5"/>
                    <a:pt x="58" y="16"/>
                  </a:cubicBezTo>
                  <a:cubicBezTo>
                    <a:pt x="14" y="45"/>
                    <a:pt x="1" y="103"/>
                    <a:pt x="28" y="147"/>
                  </a:cubicBezTo>
                  <a:cubicBezTo>
                    <a:pt x="218" y="444"/>
                    <a:pt x="447" y="713"/>
                    <a:pt x="707" y="948"/>
                  </a:cubicBezTo>
                  <a:cubicBezTo>
                    <a:pt x="726" y="964"/>
                    <a:pt x="748" y="973"/>
                    <a:pt x="771" y="973"/>
                  </a:cubicBezTo>
                  <a:lnTo>
                    <a:pt x="771" y="972"/>
                  </a:lnTo>
                  <a:cubicBezTo>
                    <a:pt x="798" y="972"/>
                    <a:pt x="823" y="962"/>
                    <a:pt x="842" y="941"/>
                  </a:cubicBezTo>
                  <a:cubicBezTo>
                    <a:pt x="877" y="901"/>
                    <a:pt x="874" y="842"/>
                    <a:pt x="835" y="806"/>
                  </a:cubicBezTo>
                  <a:cubicBezTo>
                    <a:pt x="587" y="583"/>
                    <a:pt x="370" y="327"/>
                    <a:pt x="190" y="45"/>
                  </a:cubicBezTo>
                  <a:cubicBezTo>
                    <a:pt x="171" y="16"/>
                    <a:pt x="141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6" name="Google Shape;406;p6"/>
            <p:cNvSpPr/>
            <p:nvPr/>
          </p:nvSpPr>
          <p:spPr>
            <a:xfrm>
              <a:off x="3496300" y="1861150"/>
              <a:ext cx="23400" cy="20850"/>
            </a:xfrm>
            <a:custGeom>
              <a:avLst/>
              <a:gdLst/>
              <a:ahLst/>
              <a:cxnLst/>
              <a:rect l="l" t="t" r="r" b="b"/>
              <a:pathLst>
                <a:path w="936" h="834" extrusionOk="0">
                  <a:moveTo>
                    <a:pt x="110" y="0"/>
                  </a:moveTo>
                  <a:cubicBezTo>
                    <a:pt x="91" y="0"/>
                    <a:pt x="72" y="6"/>
                    <a:pt x="55" y="18"/>
                  </a:cubicBezTo>
                  <a:cubicBezTo>
                    <a:pt x="12" y="48"/>
                    <a:pt x="1" y="106"/>
                    <a:pt x="31" y="151"/>
                  </a:cubicBezTo>
                  <a:cubicBezTo>
                    <a:pt x="224" y="428"/>
                    <a:pt x="484" y="661"/>
                    <a:pt x="781" y="822"/>
                  </a:cubicBezTo>
                  <a:cubicBezTo>
                    <a:pt x="796" y="829"/>
                    <a:pt x="811" y="834"/>
                    <a:pt x="827" y="834"/>
                  </a:cubicBezTo>
                  <a:lnTo>
                    <a:pt x="827" y="833"/>
                  </a:lnTo>
                  <a:cubicBezTo>
                    <a:pt x="861" y="833"/>
                    <a:pt x="894" y="815"/>
                    <a:pt x="911" y="783"/>
                  </a:cubicBezTo>
                  <a:cubicBezTo>
                    <a:pt x="936" y="737"/>
                    <a:pt x="919" y="679"/>
                    <a:pt x="873" y="654"/>
                  </a:cubicBezTo>
                  <a:cubicBezTo>
                    <a:pt x="601" y="507"/>
                    <a:pt x="364" y="295"/>
                    <a:pt x="188" y="41"/>
                  </a:cubicBezTo>
                  <a:cubicBezTo>
                    <a:pt x="169" y="15"/>
                    <a:pt x="140" y="0"/>
                    <a:pt x="11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7" name="Google Shape;407;p6"/>
            <p:cNvSpPr/>
            <p:nvPr/>
          </p:nvSpPr>
          <p:spPr>
            <a:xfrm>
              <a:off x="3528625" y="1901125"/>
              <a:ext cx="28075" cy="30525"/>
            </a:xfrm>
            <a:custGeom>
              <a:avLst/>
              <a:gdLst/>
              <a:ahLst/>
              <a:cxnLst/>
              <a:rect l="l" t="t" r="r" b="b"/>
              <a:pathLst>
                <a:path w="1123" h="1221" extrusionOk="0">
                  <a:moveTo>
                    <a:pt x="106" y="0"/>
                  </a:moveTo>
                  <a:cubicBezTo>
                    <a:pt x="81" y="0"/>
                    <a:pt x="55" y="10"/>
                    <a:pt x="36" y="31"/>
                  </a:cubicBezTo>
                  <a:cubicBezTo>
                    <a:pt x="1" y="69"/>
                    <a:pt x="3" y="130"/>
                    <a:pt x="41" y="165"/>
                  </a:cubicBezTo>
                  <a:cubicBezTo>
                    <a:pt x="373" y="471"/>
                    <a:pt x="674" y="813"/>
                    <a:pt x="937" y="1181"/>
                  </a:cubicBezTo>
                  <a:cubicBezTo>
                    <a:pt x="954" y="1206"/>
                    <a:pt x="984" y="1221"/>
                    <a:pt x="1014" y="1221"/>
                  </a:cubicBezTo>
                  <a:cubicBezTo>
                    <a:pt x="1033" y="1221"/>
                    <a:pt x="1053" y="1214"/>
                    <a:pt x="1069" y="1202"/>
                  </a:cubicBezTo>
                  <a:cubicBezTo>
                    <a:pt x="1112" y="1172"/>
                    <a:pt x="1122" y="1113"/>
                    <a:pt x="1091" y="1070"/>
                  </a:cubicBezTo>
                  <a:cubicBezTo>
                    <a:pt x="821" y="692"/>
                    <a:pt x="512" y="341"/>
                    <a:pt x="171" y="25"/>
                  </a:cubicBezTo>
                  <a:cubicBezTo>
                    <a:pt x="152" y="9"/>
                    <a:pt x="129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8" name="Google Shape;408;p6"/>
            <p:cNvSpPr/>
            <p:nvPr/>
          </p:nvSpPr>
          <p:spPr>
            <a:xfrm>
              <a:off x="3578100" y="1952600"/>
              <a:ext cx="28025" cy="21325"/>
            </a:xfrm>
            <a:custGeom>
              <a:avLst/>
              <a:gdLst/>
              <a:ahLst/>
              <a:cxnLst/>
              <a:rect l="l" t="t" r="r" b="b"/>
              <a:pathLst>
                <a:path w="1121" h="853" extrusionOk="0">
                  <a:moveTo>
                    <a:pt x="106" y="1"/>
                  </a:moveTo>
                  <a:cubicBezTo>
                    <a:pt x="83" y="1"/>
                    <a:pt x="60" y="9"/>
                    <a:pt x="42" y="26"/>
                  </a:cubicBezTo>
                  <a:cubicBezTo>
                    <a:pt x="3" y="61"/>
                    <a:pt x="1" y="121"/>
                    <a:pt x="36" y="161"/>
                  </a:cubicBezTo>
                  <a:cubicBezTo>
                    <a:pt x="297" y="446"/>
                    <a:pt x="620" y="682"/>
                    <a:pt x="971" y="844"/>
                  </a:cubicBezTo>
                  <a:cubicBezTo>
                    <a:pt x="985" y="850"/>
                    <a:pt x="998" y="853"/>
                    <a:pt x="1011" y="853"/>
                  </a:cubicBezTo>
                  <a:cubicBezTo>
                    <a:pt x="1047" y="853"/>
                    <a:pt x="1082" y="832"/>
                    <a:pt x="1098" y="798"/>
                  </a:cubicBezTo>
                  <a:cubicBezTo>
                    <a:pt x="1120" y="750"/>
                    <a:pt x="1099" y="693"/>
                    <a:pt x="1052" y="671"/>
                  </a:cubicBezTo>
                  <a:cubicBezTo>
                    <a:pt x="723" y="520"/>
                    <a:pt x="420" y="298"/>
                    <a:pt x="176" y="32"/>
                  </a:cubicBezTo>
                  <a:cubicBezTo>
                    <a:pt x="158" y="11"/>
                    <a:pt x="132" y="1"/>
                    <a:pt x="106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9" name="Google Shape;409;p6"/>
            <p:cNvSpPr/>
            <p:nvPr/>
          </p:nvSpPr>
          <p:spPr>
            <a:xfrm>
              <a:off x="3626425" y="1984575"/>
              <a:ext cx="29150" cy="17150"/>
            </a:xfrm>
            <a:custGeom>
              <a:avLst/>
              <a:gdLst/>
              <a:ahLst/>
              <a:cxnLst/>
              <a:rect l="l" t="t" r="r" b="b"/>
              <a:pathLst>
                <a:path w="1166" h="686" extrusionOk="0">
                  <a:moveTo>
                    <a:pt x="109" y="0"/>
                  </a:moveTo>
                  <a:cubicBezTo>
                    <a:pt x="78" y="0"/>
                    <a:pt x="47" y="15"/>
                    <a:pt x="30" y="44"/>
                  </a:cubicBezTo>
                  <a:cubicBezTo>
                    <a:pt x="1" y="88"/>
                    <a:pt x="14" y="147"/>
                    <a:pt x="58" y="176"/>
                  </a:cubicBezTo>
                  <a:cubicBezTo>
                    <a:pt x="363" y="371"/>
                    <a:pt x="688" y="540"/>
                    <a:pt x="1021" y="678"/>
                  </a:cubicBezTo>
                  <a:cubicBezTo>
                    <a:pt x="1033" y="683"/>
                    <a:pt x="1045" y="686"/>
                    <a:pt x="1057" y="686"/>
                  </a:cubicBezTo>
                  <a:cubicBezTo>
                    <a:pt x="1095" y="686"/>
                    <a:pt x="1130" y="662"/>
                    <a:pt x="1146" y="626"/>
                  </a:cubicBezTo>
                  <a:cubicBezTo>
                    <a:pt x="1166" y="577"/>
                    <a:pt x="1142" y="522"/>
                    <a:pt x="1094" y="501"/>
                  </a:cubicBezTo>
                  <a:cubicBezTo>
                    <a:pt x="770" y="369"/>
                    <a:pt x="457" y="204"/>
                    <a:pt x="161" y="16"/>
                  </a:cubicBezTo>
                  <a:cubicBezTo>
                    <a:pt x="145" y="5"/>
                    <a:pt x="127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0" name="Google Shape;410;p6"/>
            <p:cNvSpPr/>
            <p:nvPr/>
          </p:nvSpPr>
          <p:spPr>
            <a:xfrm>
              <a:off x="3674875" y="2014450"/>
              <a:ext cx="17800" cy="9925"/>
            </a:xfrm>
            <a:custGeom>
              <a:avLst/>
              <a:gdLst/>
              <a:ahLst/>
              <a:cxnLst/>
              <a:rect l="l" t="t" r="r" b="b"/>
              <a:pathLst>
                <a:path w="712" h="397" extrusionOk="0">
                  <a:moveTo>
                    <a:pt x="109" y="1"/>
                  </a:moveTo>
                  <a:cubicBezTo>
                    <a:pt x="72" y="1"/>
                    <a:pt x="36" y="22"/>
                    <a:pt x="20" y="59"/>
                  </a:cubicBezTo>
                  <a:cubicBezTo>
                    <a:pt x="0" y="108"/>
                    <a:pt x="23" y="163"/>
                    <a:pt x="72" y="184"/>
                  </a:cubicBezTo>
                  <a:lnTo>
                    <a:pt x="567" y="389"/>
                  </a:lnTo>
                  <a:cubicBezTo>
                    <a:pt x="579" y="395"/>
                    <a:pt x="591" y="397"/>
                    <a:pt x="603" y="397"/>
                  </a:cubicBezTo>
                  <a:cubicBezTo>
                    <a:pt x="641" y="397"/>
                    <a:pt x="676" y="375"/>
                    <a:pt x="691" y="338"/>
                  </a:cubicBezTo>
                  <a:cubicBezTo>
                    <a:pt x="711" y="290"/>
                    <a:pt x="688" y="234"/>
                    <a:pt x="639" y="214"/>
                  </a:cubicBezTo>
                  <a:lnTo>
                    <a:pt x="145" y="7"/>
                  </a:lnTo>
                  <a:cubicBezTo>
                    <a:pt x="133" y="3"/>
                    <a:pt x="121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1" name="Google Shape;411;p6"/>
            <p:cNvSpPr/>
            <p:nvPr/>
          </p:nvSpPr>
          <p:spPr>
            <a:xfrm>
              <a:off x="3737700" y="2048425"/>
              <a:ext cx="36350" cy="18225"/>
            </a:xfrm>
            <a:custGeom>
              <a:avLst/>
              <a:gdLst/>
              <a:ahLst/>
              <a:cxnLst/>
              <a:rect l="l" t="t" r="r" b="b"/>
              <a:pathLst>
                <a:path w="1454" h="729" extrusionOk="0">
                  <a:moveTo>
                    <a:pt x="110" y="1"/>
                  </a:moveTo>
                  <a:cubicBezTo>
                    <a:pt x="73" y="1"/>
                    <a:pt x="38" y="22"/>
                    <a:pt x="22" y="58"/>
                  </a:cubicBezTo>
                  <a:cubicBezTo>
                    <a:pt x="1" y="107"/>
                    <a:pt x="23" y="163"/>
                    <a:pt x="72" y="184"/>
                  </a:cubicBezTo>
                  <a:lnTo>
                    <a:pt x="1308" y="719"/>
                  </a:lnTo>
                  <a:cubicBezTo>
                    <a:pt x="1320" y="725"/>
                    <a:pt x="1333" y="728"/>
                    <a:pt x="1345" y="728"/>
                  </a:cubicBezTo>
                  <a:lnTo>
                    <a:pt x="1345" y="727"/>
                  </a:lnTo>
                  <a:cubicBezTo>
                    <a:pt x="1382" y="727"/>
                    <a:pt x="1417" y="706"/>
                    <a:pt x="1433" y="670"/>
                  </a:cubicBezTo>
                  <a:cubicBezTo>
                    <a:pt x="1454" y="621"/>
                    <a:pt x="1432" y="566"/>
                    <a:pt x="1383" y="545"/>
                  </a:cubicBezTo>
                  <a:lnTo>
                    <a:pt x="148" y="8"/>
                  </a:lnTo>
                  <a:cubicBezTo>
                    <a:pt x="135" y="3"/>
                    <a:pt x="123" y="1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2" name="Google Shape;412;p6"/>
            <p:cNvSpPr/>
            <p:nvPr/>
          </p:nvSpPr>
          <p:spPr>
            <a:xfrm>
              <a:off x="3436950" y="1758900"/>
              <a:ext cx="22725" cy="22450"/>
            </a:xfrm>
            <a:custGeom>
              <a:avLst/>
              <a:gdLst/>
              <a:ahLst/>
              <a:cxnLst/>
              <a:rect l="l" t="t" r="r" b="b"/>
              <a:pathLst>
                <a:path w="909" h="898" extrusionOk="0">
                  <a:moveTo>
                    <a:pt x="108" y="0"/>
                  </a:moveTo>
                  <a:cubicBezTo>
                    <a:pt x="87" y="0"/>
                    <a:pt x="66" y="8"/>
                    <a:pt x="48" y="22"/>
                  </a:cubicBezTo>
                  <a:cubicBezTo>
                    <a:pt x="6" y="54"/>
                    <a:pt x="0" y="115"/>
                    <a:pt x="34" y="156"/>
                  </a:cubicBezTo>
                  <a:cubicBezTo>
                    <a:pt x="244" y="418"/>
                    <a:pt x="483" y="661"/>
                    <a:pt x="741" y="876"/>
                  </a:cubicBezTo>
                  <a:cubicBezTo>
                    <a:pt x="759" y="890"/>
                    <a:pt x="781" y="898"/>
                    <a:pt x="802" y="898"/>
                  </a:cubicBezTo>
                  <a:cubicBezTo>
                    <a:pt x="829" y="898"/>
                    <a:pt x="857" y="886"/>
                    <a:pt x="876" y="864"/>
                  </a:cubicBezTo>
                  <a:cubicBezTo>
                    <a:pt x="909" y="823"/>
                    <a:pt x="903" y="763"/>
                    <a:pt x="864" y="729"/>
                  </a:cubicBezTo>
                  <a:cubicBezTo>
                    <a:pt x="615" y="523"/>
                    <a:pt x="386" y="288"/>
                    <a:pt x="181" y="36"/>
                  </a:cubicBezTo>
                  <a:cubicBezTo>
                    <a:pt x="163" y="13"/>
                    <a:pt x="136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3" name="Google Shape;413;p6"/>
            <p:cNvSpPr/>
            <p:nvPr/>
          </p:nvSpPr>
          <p:spPr>
            <a:xfrm>
              <a:off x="3473975" y="1789875"/>
              <a:ext cx="25000" cy="20175"/>
            </a:xfrm>
            <a:custGeom>
              <a:avLst/>
              <a:gdLst/>
              <a:ahLst/>
              <a:cxnLst/>
              <a:rect l="l" t="t" r="r" b="b"/>
              <a:pathLst>
                <a:path w="1000" h="807" extrusionOk="0">
                  <a:moveTo>
                    <a:pt x="107" y="1"/>
                  </a:moveTo>
                  <a:cubicBezTo>
                    <a:pt x="84" y="1"/>
                    <a:pt x="61" y="9"/>
                    <a:pt x="43" y="25"/>
                  </a:cubicBezTo>
                  <a:cubicBezTo>
                    <a:pt x="4" y="60"/>
                    <a:pt x="1" y="120"/>
                    <a:pt x="35" y="159"/>
                  </a:cubicBezTo>
                  <a:cubicBezTo>
                    <a:pt x="267" y="418"/>
                    <a:pt x="540" y="633"/>
                    <a:pt x="846" y="796"/>
                  </a:cubicBezTo>
                  <a:cubicBezTo>
                    <a:pt x="861" y="804"/>
                    <a:pt x="876" y="807"/>
                    <a:pt x="892" y="807"/>
                  </a:cubicBezTo>
                  <a:cubicBezTo>
                    <a:pt x="926" y="807"/>
                    <a:pt x="959" y="789"/>
                    <a:pt x="976" y="756"/>
                  </a:cubicBezTo>
                  <a:cubicBezTo>
                    <a:pt x="1000" y="710"/>
                    <a:pt x="983" y="652"/>
                    <a:pt x="936" y="627"/>
                  </a:cubicBezTo>
                  <a:cubicBezTo>
                    <a:pt x="649" y="475"/>
                    <a:pt x="394" y="275"/>
                    <a:pt x="177" y="32"/>
                  </a:cubicBezTo>
                  <a:cubicBezTo>
                    <a:pt x="159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4" name="Google Shape;414;p6"/>
            <p:cNvSpPr/>
            <p:nvPr/>
          </p:nvSpPr>
          <p:spPr>
            <a:xfrm>
              <a:off x="3512150" y="1818675"/>
              <a:ext cx="23850" cy="22325"/>
            </a:xfrm>
            <a:custGeom>
              <a:avLst/>
              <a:gdLst/>
              <a:ahLst/>
              <a:cxnLst/>
              <a:rect l="l" t="t" r="r" b="b"/>
              <a:pathLst>
                <a:path w="954" h="893" extrusionOk="0">
                  <a:moveTo>
                    <a:pt x="107" y="1"/>
                  </a:moveTo>
                  <a:cubicBezTo>
                    <a:pt x="81" y="1"/>
                    <a:pt x="56" y="11"/>
                    <a:pt x="37" y="31"/>
                  </a:cubicBezTo>
                  <a:cubicBezTo>
                    <a:pt x="1" y="69"/>
                    <a:pt x="3" y="130"/>
                    <a:pt x="40" y="166"/>
                  </a:cubicBezTo>
                  <a:lnTo>
                    <a:pt x="782" y="866"/>
                  </a:lnTo>
                  <a:cubicBezTo>
                    <a:pt x="801" y="884"/>
                    <a:pt x="824" y="892"/>
                    <a:pt x="847" y="892"/>
                  </a:cubicBezTo>
                  <a:lnTo>
                    <a:pt x="848" y="892"/>
                  </a:lnTo>
                  <a:cubicBezTo>
                    <a:pt x="873" y="892"/>
                    <a:pt x="898" y="882"/>
                    <a:pt x="917" y="863"/>
                  </a:cubicBezTo>
                  <a:cubicBezTo>
                    <a:pt x="953" y="824"/>
                    <a:pt x="951" y="764"/>
                    <a:pt x="914" y="728"/>
                  </a:cubicBezTo>
                  <a:lnTo>
                    <a:pt x="172" y="27"/>
                  </a:lnTo>
                  <a:cubicBezTo>
                    <a:pt x="153" y="10"/>
                    <a:pt x="130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5" name="Google Shape;415;p6"/>
            <p:cNvSpPr/>
            <p:nvPr/>
          </p:nvSpPr>
          <p:spPr>
            <a:xfrm>
              <a:off x="3546150" y="1856800"/>
              <a:ext cx="31125" cy="25400"/>
            </a:xfrm>
            <a:custGeom>
              <a:avLst/>
              <a:gdLst/>
              <a:ahLst/>
              <a:cxnLst/>
              <a:rect l="l" t="t" r="r" b="b"/>
              <a:pathLst>
                <a:path w="1245" h="1016" extrusionOk="0">
                  <a:moveTo>
                    <a:pt x="106" y="0"/>
                  </a:moveTo>
                  <a:cubicBezTo>
                    <a:pt x="83" y="0"/>
                    <a:pt x="60" y="9"/>
                    <a:pt x="41" y="26"/>
                  </a:cubicBezTo>
                  <a:cubicBezTo>
                    <a:pt x="3" y="62"/>
                    <a:pt x="1" y="122"/>
                    <a:pt x="36" y="161"/>
                  </a:cubicBezTo>
                  <a:cubicBezTo>
                    <a:pt x="344" y="492"/>
                    <a:pt x="697" y="775"/>
                    <a:pt x="1088" y="1003"/>
                  </a:cubicBezTo>
                  <a:cubicBezTo>
                    <a:pt x="1103" y="1011"/>
                    <a:pt x="1120" y="1016"/>
                    <a:pt x="1137" y="1016"/>
                  </a:cubicBezTo>
                  <a:cubicBezTo>
                    <a:pt x="1169" y="1016"/>
                    <a:pt x="1201" y="999"/>
                    <a:pt x="1218" y="968"/>
                  </a:cubicBezTo>
                  <a:cubicBezTo>
                    <a:pt x="1245" y="923"/>
                    <a:pt x="1229" y="864"/>
                    <a:pt x="1184" y="838"/>
                  </a:cubicBezTo>
                  <a:cubicBezTo>
                    <a:pt x="810" y="619"/>
                    <a:pt x="471" y="348"/>
                    <a:pt x="176" y="31"/>
                  </a:cubicBezTo>
                  <a:cubicBezTo>
                    <a:pt x="157" y="11"/>
                    <a:pt x="132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6" name="Google Shape;416;p6"/>
            <p:cNvSpPr/>
            <p:nvPr/>
          </p:nvSpPr>
          <p:spPr>
            <a:xfrm>
              <a:off x="3580125" y="1887700"/>
              <a:ext cx="24950" cy="16175"/>
            </a:xfrm>
            <a:custGeom>
              <a:avLst/>
              <a:gdLst/>
              <a:ahLst/>
              <a:cxnLst/>
              <a:rect l="l" t="t" r="r" b="b"/>
              <a:pathLst>
                <a:path w="998" h="647" extrusionOk="0">
                  <a:moveTo>
                    <a:pt x="107" y="1"/>
                  </a:moveTo>
                  <a:cubicBezTo>
                    <a:pt x="80" y="1"/>
                    <a:pt x="53" y="12"/>
                    <a:pt x="34" y="35"/>
                  </a:cubicBezTo>
                  <a:cubicBezTo>
                    <a:pt x="1" y="75"/>
                    <a:pt x="6" y="135"/>
                    <a:pt x="46" y="169"/>
                  </a:cubicBezTo>
                  <a:cubicBezTo>
                    <a:pt x="288" y="371"/>
                    <a:pt x="560" y="530"/>
                    <a:pt x="856" y="641"/>
                  </a:cubicBezTo>
                  <a:cubicBezTo>
                    <a:pt x="867" y="644"/>
                    <a:pt x="878" y="646"/>
                    <a:pt x="889" y="646"/>
                  </a:cubicBezTo>
                  <a:cubicBezTo>
                    <a:pt x="928" y="646"/>
                    <a:pt x="964" y="623"/>
                    <a:pt x="979" y="584"/>
                  </a:cubicBezTo>
                  <a:cubicBezTo>
                    <a:pt x="997" y="535"/>
                    <a:pt x="972" y="479"/>
                    <a:pt x="923" y="462"/>
                  </a:cubicBezTo>
                  <a:cubicBezTo>
                    <a:pt x="647" y="358"/>
                    <a:pt x="394" y="211"/>
                    <a:pt x="168" y="22"/>
                  </a:cubicBezTo>
                  <a:cubicBezTo>
                    <a:pt x="150" y="8"/>
                    <a:pt x="129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7" name="Google Shape;417;p6"/>
            <p:cNvSpPr/>
            <p:nvPr/>
          </p:nvSpPr>
          <p:spPr>
            <a:xfrm>
              <a:off x="3613025" y="1916600"/>
              <a:ext cx="39200" cy="29575"/>
            </a:xfrm>
            <a:custGeom>
              <a:avLst/>
              <a:gdLst/>
              <a:ahLst/>
              <a:cxnLst/>
              <a:rect l="l" t="t" r="r" b="b"/>
              <a:pathLst>
                <a:path w="1568" h="1183" extrusionOk="0">
                  <a:moveTo>
                    <a:pt x="109" y="0"/>
                  </a:moveTo>
                  <a:cubicBezTo>
                    <a:pt x="75" y="0"/>
                    <a:pt x="43" y="18"/>
                    <a:pt x="26" y="50"/>
                  </a:cubicBezTo>
                  <a:cubicBezTo>
                    <a:pt x="0" y="96"/>
                    <a:pt x="17" y="154"/>
                    <a:pt x="62" y="179"/>
                  </a:cubicBezTo>
                  <a:cubicBezTo>
                    <a:pt x="546" y="446"/>
                    <a:pt x="995" y="775"/>
                    <a:pt x="1398" y="1157"/>
                  </a:cubicBezTo>
                  <a:cubicBezTo>
                    <a:pt x="1416" y="1175"/>
                    <a:pt x="1440" y="1182"/>
                    <a:pt x="1463" y="1182"/>
                  </a:cubicBezTo>
                  <a:cubicBezTo>
                    <a:pt x="1488" y="1182"/>
                    <a:pt x="1514" y="1173"/>
                    <a:pt x="1533" y="1153"/>
                  </a:cubicBezTo>
                  <a:cubicBezTo>
                    <a:pt x="1568" y="1115"/>
                    <a:pt x="1567" y="1054"/>
                    <a:pt x="1528" y="1018"/>
                  </a:cubicBezTo>
                  <a:cubicBezTo>
                    <a:pt x="1114" y="626"/>
                    <a:pt x="652" y="287"/>
                    <a:pt x="155" y="12"/>
                  </a:cubicBezTo>
                  <a:cubicBezTo>
                    <a:pt x="140" y="4"/>
                    <a:pt x="124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8" name="Google Shape;418;p6"/>
            <p:cNvSpPr/>
            <p:nvPr/>
          </p:nvSpPr>
          <p:spPr>
            <a:xfrm>
              <a:off x="3656400" y="1961700"/>
              <a:ext cx="31225" cy="17175"/>
            </a:xfrm>
            <a:custGeom>
              <a:avLst/>
              <a:gdLst/>
              <a:ahLst/>
              <a:cxnLst/>
              <a:rect l="l" t="t" r="r" b="b"/>
              <a:pathLst>
                <a:path w="1249" h="687" extrusionOk="0">
                  <a:moveTo>
                    <a:pt x="110" y="1"/>
                  </a:moveTo>
                  <a:cubicBezTo>
                    <a:pt x="74" y="1"/>
                    <a:pt x="40" y="21"/>
                    <a:pt x="24" y="55"/>
                  </a:cubicBezTo>
                  <a:cubicBezTo>
                    <a:pt x="1" y="103"/>
                    <a:pt x="21" y="159"/>
                    <a:pt x="68" y="182"/>
                  </a:cubicBezTo>
                  <a:lnTo>
                    <a:pt x="1098" y="677"/>
                  </a:lnTo>
                  <a:cubicBezTo>
                    <a:pt x="1111" y="683"/>
                    <a:pt x="1126" y="687"/>
                    <a:pt x="1139" y="687"/>
                  </a:cubicBezTo>
                  <a:cubicBezTo>
                    <a:pt x="1175" y="687"/>
                    <a:pt x="1208" y="667"/>
                    <a:pt x="1225" y="632"/>
                  </a:cubicBezTo>
                  <a:cubicBezTo>
                    <a:pt x="1248" y="585"/>
                    <a:pt x="1228" y="528"/>
                    <a:pt x="1181" y="504"/>
                  </a:cubicBezTo>
                  <a:lnTo>
                    <a:pt x="151" y="10"/>
                  </a:lnTo>
                  <a:cubicBezTo>
                    <a:pt x="137" y="4"/>
                    <a:pt x="123" y="1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9" name="Google Shape;419;p6"/>
            <p:cNvSpPr/>
            <p:nvPr/>
          </p:nvSpPr>
          <p:spPr>
            <a:xfrm>
              <a:off x="3700650" y="1994875"/>
              <a:ext cx="34250" cy="21250"/>
            </a:xfrm>
            <a:custGeom>
              <a:avLst/>
              <a:gdLst/>
              <a:ahLst/>
              <a:cxnLst/>
              <a:rect l="l" t="t" r="r" b="b"/>
              <a:pathLst>
                <a:path w="1370" h="850" extrusionOk="0">
                  <a:moveTo>
                    <a:pt x="107" y="1"/>
                  </a:moveTo>
                  <a:cubicBezTo>
                    <a:pt x="79" y="1"/>
                    <a:pt x="51" y="13"/>
                    <a:pt x="32" y="36"/>
                  </a:cubicBezTo>
                  <a:cubicBezTo>
                    <a:pt x="0" y="78"/>
                    <a:pt x="7" y="138"/>
                    <a:pt x="48" y="171"/>
                  </a:cubicBezTo>
                  <a:cubicBezTo>
                    <a:pt x="405" y="454"/>
                    <a:pt x="802" y="680"/>
                    <a:pt x="1228" y="843"/>
                  </a:cubicBezTo>
                  <a:cubicBezTo>
                    <a:pt x="1239" y="848"/>
                    <a:pt x="1251" y="850"/>
                    <a:pt x="1262" y="850"/>
                  </a:cubicBezTo>
                  <a:cubicBezTo>
                    <a:pt x="1301" y="850"/>
                    <a:pt x="1336" y="827"/>
                    <a:pt x="1350" y="788"/>
                  </a:cubicBezTo>
                  <a:cubicBezTo>
                    <a:pt x="1369" y="739"/>
                    <a:pt x="1345" y="684"/>
                    <a:pt x="1296" y="666"/>
                  </a:cubicBezTo>
                  <a:cubicBezTo>
                    <a:pt x="889" y="510"/>
                    <a:pt x="508" y="292"/>
                    <a:pt x="167" y="21"/>
                  </a:cubicBezTo>
                  <a:cubicBezTo>
                    <a:pt x="149" y="7"/>
                    <a:pt x="128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0" name="Google Shape;420;p6"/>
            <p:cNvSpPr/>
            <p:nvPr/>
          </p:nvSpPr>
          <p:spPr>
            <a:xfrm>
              <a:off x="3747000" y="2024750"/>
              <a:ext cx="30200" cy="22250"/>
            </a:xfrm>
            <a:custGeom>
              <a:avLst/>
              <a:gdLst/>
              <a:ahLst/>
              <a:cxnLst/>
              <a:rect l="l" t="t" r="r" b="b"/>
              <a:pathLst>
                <a:path w="1208" h="890" extrusionOk="0">
                  <a:moveTo>
                    <a:pt x="108" y="1"/>
                  </a:moveTo>
                  <a:cubicBezTo>
                    <a:pt x="80" y="1"/>
                    <a:pt x="53" y="12"/>
                    <a:pt x="34" y="35"/>
                  </a:cubicBezTo>
                  <a:cubicBezTo>
                    <a:pt x="1" y="75"/>
                    <a:pt x="6" y="135"/>
                    <a:pt x="46" y="169"/>
                  </a:cubicBezTo>
                  <a:cubicBezTo>
                    <a:pt x="361" y="431"/>
                    <a:pt x="699" y="668"/>
                    <a:pt x="1051" y="876"/>
                  </a:cubicBezTo>
                  <a:cubicBezTo>
                    <a:pt x="1065" y="885"/>
                    <a:pt x="1082" y="889"/>
                    <a:pt x="1098" y="889"/>
                  </a:cubicBezTo>
                  <a:cubicBezTo>
                    <a:pt x="1131" y="889"/>
                    <a:pt x="1163" y="872"/>
                    <a:pt x="1181" y="842"/>
                  </a:cubicBezTo>
                  <a:cubicBezTo>
                    <a:pt x="1207" y="796"/>
                    <a:pt x="1192" y="738"/>
                    <a:pt x="1147" y="711"/>
                  </a:cubicBezTo>
                  <a:cubicBezTo>
                    <a:pt x="803" y="509"/>
                    <a:pt x="474" y="277"/>
                    <a:pt x="169" y="22"/>
                  </a:cubicBezTo>
                  <a:cubicBezTo>
                    <a:pt x="151" y="8"/>
                    <a:pt x="129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1" name="Google Shape;421;p6"/>
            <p:cNvSpPr/>
            <p:nvPr/>
          </p:nvSpPr>
          <p:spPr>
            <a:xfrm>
              <a:off x="3706600" y="1517900"/>
              <a:ext cx="13950" cy="27325"/>
            </a:xfrm>
            <a:custGeom>
              <a:avLst/>
              <a:gdLst/>
              <a:ahLst/>
              <a:cxnLst/>
              <a:rect l="l" t="t" r="r" b="b"/>
              <a:pathLst>
                <a:path w="558" h="1093" extrusionOk="0">
                  <a:moveTo>
                    <a:pt x="449" y="0"/>
                  </a:moveTo>
                  <a:cubicBezTo>
                    <a:pt x="410" y="0"/>
                    <a:pt x="374" y="23"/>
                    <a:pt x="360" y="62"/>
                  </a:cubicBezTo>
                  <a:lnTo>
                    <a:pt x="20" y="964"/>
                  </a:lnTo>
                  <a:cubicBezTo>
                    <a:pt x="1" y="1013"/>
                    <a:pt x="25" y="1068"/>
                    <a:pt x="75" y="1086"/>
                  </a:cubicBezTo>
                  <a:cubicBezTo>
                    <a:pt x="86" y="1091"/>
                    <a:pt x="97" y="1093"/>
                    <a:pt x="108" y="1093"/>
                  </a:cubicBezTo>
                  <a:cubicBezTo>
                    <a:pt x="146" y="1093"/>
                    <a:pt x="183" y="1070"/>
                    <a:pt x="197" y="1031"/>
                  </a:cubicBezTo>
                  <a:lnTo>
                    <a:pt x="538" y="129"/>
                  </a:lnTo>
                  <a:cubicBezTo>
                    <a:pt x="557" y="79"/>
                    <a:pt x="532" y="24"/>
                    <a:pt x="483" y="6"/>
                  </a:cubicBezTo>
                  <a:cubicBezTo>
                    <a:pt x="472" y="2"/>
                    <a:pt x="460" y="0"/>
                    <a:pt x="44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2" name="Google Shape;422;p6"/>
            <p:cNvSpPr/>
            <p:nvPr/>
          </p:nvSpPr>
          <p:spPr>
            <a:xfrm>
              <a:off x="3691375" y="1556025"/>
              <a:ext cx="13775" cy="26375"/>
            </a:xfrm>
            <a:custGeom>
              <a:avLst/>
              <a:gdLst/>
              <a:ahLst/>
              <a:cxnLst/>
              <a:rect l="l" t="t" r="r" b="b"/>
              <a:pathLst>
                <a:path w="551" h="1055" extrusionOk="0">
                  <a:moveTo>
                    <a:pt x="443" y="1"/>
                  </a:moveTo>
                  <a:cubicBezTo>
                    <a:pt x="404" y="1"/>
                    <a:pt x="368" y="24"/>
                    <a:pt x="354" y="61"/>
                  </a:cubicBezTo>
                  <a:lnTo>
                    <a:pt x="20" y="926"/>
                  </a:lnTo>
                  <a:cubicBezTo>
                    <a:pt x="0" y="974"/>
                    <a:pt x="26" y="1029"/>
                    <a:pt x="74" y="1048"/>
                  </a:cubicBezTo>
                  <a:cubicBezTo>
                    <a:pt x="85" y="1053"/>
                    <a:pt x="98" y="1055"/>
                    <a:pt x="109" y="1055"/>
                  </a:cubicBezTo>
                  <a:cubicBezTo>
                    <a:pt x="147" y="1055"/>
                    <a:pt x="183" y="1032"/>
                    <a:pt x="198" y="994"/>
                  </a:cubicBezTo>
                  <a:lnTo>
                    <a:pt x="531" y="131"/>
                  </a:lnTo>
                  <a:cubicBezTo>
                    <a:pt x="550" y="81"/>
                    <a:pt x="526" y="26"/>
                    <a:pt x="477" y="7"/>
                  </a:cubicBezTo>
                  <a:cubicBezTo>
                    <a:pt x="466" y="3"/>
                    <a:pt x="454" y="1"/>
                    <a:pt x="443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3" name="Google Shape;423;p6"/>
            <p:cNvSpPr/>
            <p:nvPr/>
          </p:nvSpPr>
          <p:spPr>
            <a:xfrm>
              <a:off x="3676175" y="1605400"/>
              <a:ext cx="8075" cy="24400"/>
            </a:xfrm>
            <a:custGeom>
              <a:avLst/>
              <a:gdLst/>
              <a:ahLst/>
              <a:cxnLst/>
              <a:rect l="l" t="t" r="r" b="b"/>
              <a:pathLst>
                <a:path w="323" h="976" extrusionOk="0">
                  <a:moveTo>
                    <a:pt x="217" y="1"/>
                  </a:moveTo>
                  <a:cubicBezTo>
                    <a:pt x="175" y="1"/>
                    <a:pt x="136" y="29"/>
                    <a:pt x="125" y="72"/>
                  </a:cubicBezTo>
                  <a:cubicBezTo>
                    <a:pt x="59" y="335"/>
                    <a:pt x="18" y="604"/>
                    <a:pt x="3" y="875"/>
                  </a:cubicBezTo>
                  <a:cubicBezTo>
                    <a:pt x="0" y="928"/>
                    <a:pt x="41" y="972"/>
                    <a:pt x="94" y="975"/>
                  </a:cubicBezTo>
                  <a:lnTo>
                    <a:pt x="98" y="975"/>
                  </a:lnTo>
                  <a:cubicBezTo>
                    <a:pt x="149" y="975"/>
                    <a:pt x="191" y="935"/>
                    <a:pt x="193" y="885"/>
                  </a:cubicBezTo>
                  <a:cubicBezTo>
                    <a:pt x="208" y="627"/>
                    <a:pt x="246" y="370"/>
                    <a:pt x="310" y="120"/>
                  </a:cubicBezTo>
                  <a:cubicBezTo>
                    <a:pt x="322" y="68"/>
                    <a:pt x="292" y="16"/>
                    <a:pt x="241" y="4"/>
                  </a:cubicBezTo>
                  <a:cubicBezTo>
                    <a:pt x="233" y="2"/>
                    <a:pt x="225" y="1"/>
                    <a:pt x="21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4" name="Google Shape;424;p6"/>
            <p:cNvSpPr/>
            <p:nvPr/>
          </p:nvSpPr>
          <p:spPr>
            <a:xfrm>
              <a:off x="3666900" y="1657950"/>
              <a:ext cx="5975" cy="23350"/>
            </a:xfrm>
            <a:custGeom>
              <a:avLst/>
              <a:gdLst/>
              <a:ahLst/>
              <a:cxnLst/>
              <a:rect l="l" t="t" r="r" b="b"/>
              <a:pathLst>
                <a:path w="239" h="934" extrusionOk="0">
                  <a:moveTo>
                    <a:pt x="137" y="1"/>
                  </a:moveTo>
                  <a:cubicBezTo>
                    <a:pt x="89" y="1"/>
                    <a:pt x="48" y="42"/>
                    <a:pt x="45" y="91"/>
                  </a:cubicBezTo>
                  <a:lnTo>
                    <a:pt x="4" y="833"/>
                  </a:lnTo>
                  <a:cubicBezTo>
                    <a:pt x="0" y="886"/>
                    <a:pt x="41" y="931"/>
                    <a:pt x="93" y="933"/>
                  </a:cubicBezTo>
                  <a:lnTo>
                    <a:pt x="98" y="933"/>
                  </a:lnTo>
                  <a:cubicBezTo>
                    <a:pt x="149" y="933"/>
                    <a:pt x="191" y="894"/>
                    <a:pt x="193" y="844"/>
                  </a:cubicBezTo>
                  <a:lnTo>
                    <a:pt x="235" y="102"/>
                  </a:lnTo>
                  <a:cubicBezTo>
                    <a:pt x="239" y="50"/>
                    <a:pt x="198" y="5"/>
                    <a:pt x="146" y="1"/>
                  </a:cubicBezTo>
                  <a:cubicBezTo>
                    <a:pt x="143" y="1"/>
                    <a:pt x="140" y="1"/>
                    <a:pt x="13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5" name="Google Shape;425;p6"/>
            <p:cNvSpPr/>
            <p:nvPr/>
          </p:nvSpPr>
          <p:spPr>
            <a:xfrm>
              <a:off x="3657375" y="1700200"/>
              <a:ext cx="8575" cy="27450"/>
            </a:xfrm>
            <a:custGeom>
              <a:avLst/>
              <a:gdLst/>
              <a:ahLst/>
              <a:cxnLst/>
              <a:rect l="l" t="t" r="r" b="b"/>
              <a:pathLst>
                <a:path w="343" h="1098" extrusionOk="0">
                  <a:moveTo>
                    <a:pt x="240" y="0"/>
                  </a:moveTo>
                  <a:cubicBezTo>
                    <a:pt x="236" y="0"/>
                    <a:pt x="232" y="1"/>
                    <a:pt x="228" y="1"/>
                  </a:cubicBezTo>
                  <a:cubicBezTo>
                    <a:pt x="175" y="4"/>
                    <a:pt x="134" y="48"/>
                    <a:pt x="137" y="101"/>
                  </a:cubicBezTo>
                  <a:cubicBezTo>
                    <a:pt x="151" y="397"/>
                    <a:pt x="111" y="690"/>
                    <a:pt x="17" y="973"/>
                  </a:cubicBezTo>
                  <a:cubicBezTo>
                    <a:pt x="0" y="1023"/>
                    <a:pt x="28" y="1077"/>
                    <a:pt x="78" y="1093"/>
                  </a:cubicBezTo>
                  <a:cubicBezTo>
                    <a:pt x="88" y="1097"/>
                    <a:pt x="98" y="1098"/>
                    <a:pt x="107" y="1098"/>
                  </a:cubicBezTo>
                  <a:cubicBezTo>
                    <a:pt x="147" y="1098"/>
                    <a:pt x="185" y="1072"/>
                    <a:pt x="198" y="1032"/>
                  </a:cubicBezTo>
                  <a:cubicBezTo>
                    <a:pt x="300" y="728"/>
                    <a:pt x="343" y="411"/>
                    <a:pt x="327" y="92"/>
                  </a:cubicBezTo>
                  <a:cubicBezTo>
                    <a:pt x="325" y="43"/>
                    <a:pt x="285" y="0"/>
                    <a:pt x="24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6" name="Google Shape;426;p6"/>
            <p:cNvSpPr/>
            <p:nvPr/>
          </p:nvSpPr>
          <p:spPr>
            <a:xfrm>
              <a:off x="3654575" y="1744525"/>
              <a:ext cx="4800" cy="29500"/>
            </a:xfrm>
            <a:custGeom>
              <a:avLst/>
              <a:gdLst/>
              <a:ahLst/>
              <a:cxnLst/>
              <a:rect l="l" t="t" r="r" b="b"/>
              <a:pathLst>
                <a:path w="192" h="1180" extrusionOk="0">
                  <a:moveTo>
                    <a:pt x="96" y="0"/>
                  </a:moveTo>
                  <a:cubicBezTo>
                    <a:pt x="44" y="0"/>
                    <a:pt x="1" y="42"/>
                    <a:pt x="1" y="95"/>
                  </a:cubicBezTo>
                  <a:lnTo>
                    <a:pt x="1" y="1084"/>
                  </a:lnTo>
                  <a:cubicBezTo>
                    <a:pt x="1" y="1137"/>
                    <a:pt x="44" y="1179"/>
                    <a:pt x="96" y="1179"/>
                  </a:cubicBezTo>
                  <a:cubicBezTo>
                    <a:pt x="149" y="1179"/>
                    <a:pt x="192" y="1137"/>
                    <a:pt x="192" y="1084"/>
                  </a:cubicBezTo>
                  <a:lnTo>
                    <a:pt x="192" y="95"/>
                  </a:lnTo>
                  <a:cubicBezTo>
                    <a:pt x="192" y="42"/>
                    <a:pt x="149" y="0"/>
                    <a:pt x="9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7" name="Google Shape;427;p6"/>
            <p:cNvSpPr/>
            <p:nvPr/>
          </p:nvSpPr>
          <p:spPr>
            <a:xfrm>
              <a:off x="3654575" y="1786750"/>
              <a:ext cx="4800" cy="22325"/>
            </a:xfrm>
            <a:custGeom>
              <a:avLst/>
              <a:gdLst/>
              <a:ahLst/>
              <a:cxnLst/>
              <a:rect l="l" t="t" r="r" b="b"/>
              <a:pathLst>
                <a:path w="192" h="893" extrusionOk="0">
                  <a:moveTo>
                    <a:pt x="96" y="0"/>
                  </a:moveTo>
                  <a:cubicBezTo>
                    <a:pt x="44" y="0"/>
                    <a:pt x="1" y="43"/>
                    <a:pt x="1" y="96"/>
                  </a:cubicBezTo>
                  <a:lnTo>
                    <a:pt x="1" y="796"/>
                  </a:lnTo>
                  <a:cubicBezTo>
                    <a:pt x="1" y="849"/>
                    <a:pt x="44" y="892"/>
                    <a:pt x="96" y="892"/>
                  </a:cubicBezTo>
                  <a:cubicBezTo>
                    <a:pt x="149" y="892"/>
                    <a:pt x="192" y="849"/>
                    <a:pt x="192" y="796"/>
                  </a:cubicBezTo>
                  <a:lnTo>
                    <a:pt x="192" y="96"/>
                  </a:lnTo>
                  <a:cubicBezTo>
                    <a:pt x="192" y="43"/>
                    <a:pt x="149" y="0"/>
                    <a:pt x="9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8" name="Google Shape;428;p6"/>
            <p:cNvSpPr/>
            <p:nvPr/>
          </p:nvSpPr>
          <p:spPr>
            <a:xfrm>
              <a:off x="3657700" y="1832075"/>
              <a:ext cx="8000" cy="30575"/>
            </a:xfrm>
            <a:custGeom>
              <a:avLst/>
              <a:gdLst/>
              <a:ahLst/>
              <a:cxnLst/>
              <a:rect l="l" t="t" r="r" b="b"/>
              <a:pathLst>
                <a:path w="320" h="1223" extrusionOk="0">
                  <a:moveTo>
                    <a:pt x="97" y="1"/>
                  </a:moveTo>
                  <a:cubicBezTo>
                    <a:pt x="44" y="1"/>
                    <a:pt x="1" y="44"/>
                    <a:pt x="2" y="97"/>
                  </a:cubicBezTo>
                  <a:cubicBezTo>
                    <a:pt x="3" y="450"/>
                    <a:pt x="44" y="804"/>
                    <a:pt x="122" y="1148"/>
                  </a:cubicBezTo>
                  <a:cubicBezTo>
                    <a:pt x="132" y="1192"/>
                    <a:pt x="172" y="1223"/>
                    <a:pt x="215" y="1223"/>
                  </a:cubicBezTo>
                  <a:lnTo>
                    <a:pt x="216" y="1223"/>
                  </a:lnTo>
                  <a:cubicBezTo>
                    <a:pt x="223" y="1223"/>
                    <a:pt x="229" y="1222"/>
                    <a:pt x="237" y="1220"/>
                  </a:cubicBezTo>
                  <a:cubicBezTo>
                    <a:pt x="288" y="1209"/>
                    <a:pt x="320" y="1157"/>
                    <a:pt x="309" y="1106"/>
                  </a:cubicBezTo>
                  <a:cubicBezTo>
                    <a:pt x="232" y="775"/>
                    <a:pt x="194" y="435"/>
                    <a:pt x="192" y="96"/>
                  </a:cubicBezTo>
                  <a:cubicBezTo>
                    <a:pt x="192" y="43"/>
                    <a:pt x="150" y="1"/>
                    <a:pt x="9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9" name="Google Shape;429;p6"/>
            <p:cNvSpPr/>
            <p:nvPr/>
          </p:nvSpPr>
          <p:spPr>
            <a:xfrm>
              <a:off x="3734675" y="1519925"/>
              <a:ext cx="19875" cy="23300"/>
            </a:xfrm>
            <a:custGeom>
              <a:avLst/>
              <a:gdLst/>
              <a:ahLst/>
              <a:cxnLst/>
              <a:rect l="l" t="t" r="r" b="b"/>
              <a:pathLst>
                <a:path w="795" h="932" extrusionOk="0">
                  <a:moveTo>
                    <a:pt x="105" y="1"/>
                  </a:moveTo>
                  <a:cubicBezTo>
                    <a:pt x="80" y="1"/>
                    <a:pt x="55" y="10"/>
                    <a:pt x="37" y="30"/>
                  </a:cubicBezTo>
                  <a:cubicBezTo>
                    <a:pt x="0" y="69"/>
                    <a:pt x="3" y="130"/>
                    <a:pt x="40" y="165"/>
                  </a:cubicBezTo>
                  <a:cubicBezTo>
                    <a:pt x="263" y="375"/>
                    <a:pt x="452" y="617"/>
                    <a:pt x="602" y="883"/>
                  </a:cubicBezTo>
                  <a:cubicBezTo>
                    <a:pt x="620" y="915"/>
                    <a:pt x="652" y="931"/>
                    <a:pt x="685" y="931"/>
                  </a:cubicBezTo>
                  <a:cubicBezTo>
                    <a:pt x="701" y="931"/>
                    <a:pt x="717" y="928"/>
                    <a:pt x="732" y="919"/>
                  </a:cubicBezTo>
                  <a:cubicBezTo>
                    <a:pt x="778" y="894"/>
                    <a:pt x="794" y="835"/>
                    <a:pt x="769" y="790"/>
                  </a:cubicBezTo>
                  <a:cubicBezTo>
                    <a:pt x="609" y="506"/>
                    <a:pt x="408" y="249"/>
                    <a:pt x="172" y="27"/>
                  </a:cubicBezTo>
                  <a:cubicBezTo>
                    <a:pt x="153" y="9"/>
                    <a:pt x="129" y="1"/>
                    <a:pt x="105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0" name="Google Shape;430;p6"/>
            <p:cNvSpPr/>
            <p:nvPr/>
          </p:nvSpPr>
          <p:spPr>
            <a:xfrm>
              <a:off x="3776950" y="1600275"/>
              <a:ext cx="13575" cy="30525"/>
            </a:xfrm>
            <a:custGeom>
              <a:avLst/>
              <a:gdLst/>
              <a:ahLst/>
              <a:cxnLst/>
              <a:rect l="l" t="t" r="r" b="b"/>
              <a:pathLst>
                <a:path w="543" h="1221" extrusionOk="0">
                  <a:moveTo>
                    <a:pt x="105" y="0"/>
                  </a:moveTo>
                  <a:cubicBezTo>
                    <a:pt x="98" y="0"/>
                    <a:pt x="91" y="1"/>
                    <a:pt x="85" y="2"/>
                  </a:cubicBezTo>
                  <a:cubicBezTo>
                    <a:pt x="33" y="14"/>
                    <a:pt x="1" y="65"/>
                    <a:pt x="12" y="116"/>
                  </a:cubicBezTo>
                  <a:cubicBezTo>
                    <a:pt x="91" y="474"/>
                    <a:pt x="204" y="826"/>
                    <a:pt x="347" y="1164"/>
                  </a:cubicBezTo>
                  <a:cubicBezTo>
                    <a:pt x="363" y="1200"/>
                    <a:pt x="398" y="1221"/>
                    <a:pt x="434" y="1221"/>
                  </a:cubicBezTo>
                  <a:cubicBezTo>
                    <a:pt x="448" y="1221"/>
                    <a:pt x="460" y="1219"/>
                    <a:pt x="472" y="1213"/>
                  </a:cubicBezTo>
                  <a:cubicBezTo>
                    <a:pt x="521" y="1193"/>
                    <a:pt x="543" y="1137"/>
                    <a:pt x="523" y="1089"/>
                  </a:cubicBezTo>
                  <a:cubicBezTo>
                    <a:pt x="384" y="762"/>
                    <a:pt x="275" y="421"/>
                    <a:pt x="198" y="75"/>
                  </a:cubicBezTo>
                  <a:cubicBezTo>
                    <a:pt x="189" y="31"/>
                    <a:pt x="149" y="0"/>
                    <a:pt x="105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1" name="Google Shape;431;p6"/>
            <p:cNvSpPr/>
            <p:nvPr/>
          </p:nvSpPr>
          <p:spPr>
            <a:xfrm>
              <a:off x="3795425" y="1651775"/>
              <a:ext cx="13550" cy="29550"/>
            </a:xfrm>
            <a:custGeom>
              <a:avLst/>
              <a:gdLst/>
              <a:ahLst/>
              <a:cxnLst/>
              <a:rect l="l" t="t" r="r" b="b"/>
              <a:pathLst>
                <a:path w="542" h="1182" extrusionOk="0">
                  <a:moveTo>
                    <a:pt x="109" y="1"/>
                  </a:moveTo>
                  <a:cubicBezTo>
                    <a:pt x="96" y="1"/>
                    <a:pt x="82" y="3"/>
                    <a:pt x="70" y="9"/>
                  </a:cubicBezTo>
                  <a:cubicBezTo>
                    <a:pt x="22" y="30"/>
                    <a:pt x="0" y="87"/>
                    <a:pt x="22" y="135"/>
                  </a:cubicBezTo>
                  <a:cubicBezTo>
                    <a:pt x="160" y="447"/>
                    <a:pt x="269" y="774"/>
                    <a:pt x="343" y="1106"/>
                  </a:cubicBezTo>
                  <a:cubicBezTo>
                    <a:pt x="353" y="1150"/>
                    <a:pt x="393" y="1181"/>
                    <a:pt x="437" y="1181"/>
                  </a:cubicBezTo>
                  <a:cubicBezTo>
                    <a:pt x="444" y="1181"/>
                    <a:pt x="451" y="1180"/>
                    <a:pt x="458" y="1179"/>
                  </a:cubicBezTo>
                  <a:cubicBezTo>
                    <a:pt x="509" y="1167"/>
                    <a:pt x="541" y="1116"/>
                    <a:pt x="530" y="1065"/>
                  </a:cubicBezTo>
                  <a:cubicBezTo>
                    <a:pt x="453" y="720"/>
                    <a:pt x="340" y="381"/>
                    <a:pt x="196" y="57"/>
                  </a:cubicBezTo>
                  <a:cubicBezTo>
                    <a:pt x="180" y="22"/>
                    <a:pt x="145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2" name="Google Shape;432;p6"/>
            <p:cNvSpPr/>
            <p:nvPr/>
          </p:nvSpPr>
          <p:spPr>
            <a:xfrm>
              <a:off x="3808850" y="1707425"/>
              <a:ext cx="8450" cy="26450"/>
            </a:xfrm>
            <a:custGeom>
              <a:avLst/>
              <a:gdLst/>
              <a:ahLst/>
              <a:cxnLst/>
              <a:rect l="l" t="t" r="r" b="b"/>
              <a:pathLst>
                <a:path w="338" h="1058" extrusionOk="0">
                  <a:moveTo>
                    <a:pt x="110" y="1"/>
                  </a:moveTo>
                  <a:cubicBezTo>
                    <a:pt x="58" y="2"/>
                    <a:pt x="13" y="40"/>
                    <a:pt x="12" y="92"/>
                  </a:cubicBezTo>
                  <a:cubicBezTo>
                    <a:pt x="1" y="398"/>
                    <a:pt x="44" y="700"/>
                    <a:pt x="140" y="991"/>
                  </a:cubicBezTo>
                  <a:cubicBezTo>
                    <a:pt x="153" y="1031"/>
                    <a:pt x="191" y="1057"/>
                    <a:pt x="230" y="1057"/>
                  </a:cubicBezTo>
                  <a:cubicBezTo>
                    <a:pt x="240" y="1057"/>
                    <a:pt x="250" y="1055"/>
                    <a:pt x="260" y="1051"/>
                  </a:cubicBezTo>
                  <a:cubicBezTo>
                    <a:pt x="310" y="1035"/>
                    <a:pt x="337" y="982"/>
                    <a:pt x="321" y="931"/>
                  </a:cubicBezTo>
                  <a:cubicBezTo>
                    <a:pt x="233" y="662"/>
                    <a:pt x="193" y="383"/>
                    <a:pt x="202" y="99"/>
                  </a:cubicBezTo>
                  <a:cubicBezTo>
                    <a:pt x="204" y="46"/>
                    <a:pt x="163" y="3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3" name="Google Shape;433;p6"/>
            <p:cNvSpPr/>
            <p:nvPr/>
          </p:nvSpPr>
          <p:spPr>
            <a:xfrm>
              <a:off x="3814175" y="1767200"/>
              <a:ext cx="6025" cy="17150"/>
            </a:xfrm>
            <a:custGeom>
              <a:avLst/>
              <a:gdLst/>
              <a:ahLst/>
              <a:cxnLst/>
              <a:rect l="l" t="t" r="r" b="b"/>
              <a:pathLst>
                <a:path w="241" h="686" extrusionOk="0">
                  <a:moveTo>
                    <a:pt x="101" y="0"/>
                  </a:moveTo>
                  <a:cubicBezTo>
                    <a:pt x="98" y="0"/>
                    <a:pt x="95" y="0"/>
                    <a:pt x="92" y="1"/>
                  </a:cubicBezTo>
                  <a:cubicBezTo>
                    <a:pt x="39" y="4"/>
                    <a:pt x="1" y="50"/>
                    <a:pt x="5" y="103"/>
                  </a:cubicBezTo>
                  <a:lnTo>
                    <a:pt x="46" y="598"/>
                  </a:lnTo>
                  <a:cubicBezTo>
                    <a:pt x="50" y="648"/>
                    <a:pt x="92" y="685"/>
                    <a:pt x="141" y="685"/>
                  </a:cubicBezTo>
                  <a:lnTo>
                    <a:pt x="149" y="685"/>
                  </a:lnTo>
                  <a:cubicBezTo>
                    <a:pt x="202" y="681"/>
                    <a:pt x="240" y="634"/>
                    <a:pt x="236" y="581"/>
                  </a:cubicBezTo>
                  <a:lnTo>
                    <a:pt x="195" y="87"/>
                  </a:lnTo>
                  <a:cubicBezTo>
                    <a:pt x="191" y="38"/>
                    <a:pt x="150" y="0"/>
                    <a:pt x="101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4" name="Google Shape;434;p6"/>
            <p:cNvSpPr/>
            <p:nvPr/>
          </p:nvSpPr>
          <p:spPr>
            <a:xfrm>
              <a:off x="3811150" y="1813525"/>
              <a:ext cx="8200" cy="30525"/>
            </a:xfrm>
            <a:custGeom>
              <a:avLst/>
              <a:gdLst/>
              <a:ahLst/>
              <a:cxnLst/>
              <a:rect l="l" t="t" r="r" b="b"/>
              <a:pathLst>
                <a:path w="328" h="1221" extrusionOk="0">
                  <a:moveTo>
                    <a:pt x="103" y="0"/>
                  </a:moveTo>
                  <a:cubicBezTo>
                    <a:pt x="99" y="0"/>
                    <a:pt x="94" y="0"/>
                    <a:pt x="90" y="1"/>
                  </a:cubicBezTo>
                  <a:cubicBezTo>
                    <a:pt x="37" y="8"/>
                    <a:pt x="0" y="55"/>
                    <a:pt x="6" y="107"/>
                  </a:cubicBezTo>
                  <a:lnTo>
                    <a:pt x="131" y="1138"/>
                  </a:lnTo>
                  <a:cubicBezTo>
                    <a:pt x="137" y="1186"/>
                    <a:pt x="178" y="1221"/>
                    <a:pt x="226" y="1221"/>
                  </a:cubicBezTo>
                  <a:lnTo>
                    <a:pt x="237" y="1221"/>
                  </a:lnTo>
                  <a:cubicBezTo>
                    <a:pt x="290" y="1214"/>
                    <a:pt x="327" y="1167"/>
                    <a:pt x="321" y="1115"/>
                  </a:cubicBezTo>
                  <a:lnTo>
                    <a:pt x="196" y="85"/>
                  </a:lnTo>
                  <a:cubicBezTo>
                    <a:pt x="190" y="37"/>
                    <a:pt x="150" y="0"/>
                    <a:pt x="103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5" name="Google Shape;435;p6"/>
            <p:cNvSpPr/>
            <p:nvPr/>
          </p:nvSpPr>
          <p:spPr>
            <a:xfrm>
              <a:off x="3813250" y="1876375"/>
              <a:ext cx="4800" cy="31575"/>
            </a:xfrm>
            <a:custGeom>
              <a:avLst/>
              <a:gdLst/>
              <a:ahLst/>
              <a:cxnLst/>
              <a:rect l="l" t="t" r="r" b="b"/>
              <a:pathLst>
                <a:path w="192" h="1263" extrusionOk="0">
                  <a:moveTo>
                    <a:pt x="95" y="1"/>
                  </a:moveTo>
                  <a:cubicBezTo>
                    <a:pt x="43" y="1"/>
                    <a:pt x="0" y="44"/>
                    <a:pt x="0" y="97"/>
                  </a:cubicBezTo>
                  <a:lnTo>
                    <a:pt x="0" y="1168"/>
                  </a:lnTo>
                  <a:cubicBezTo>
                    <a:pt x="0" y="1221"/>
                    <a:pt x="43" y="1263"/>
                    <a:pt x="95" y="1263"/>
                  </a:cubicBezTo>
                  <a:cubicBezTo>
                    <a:pt x="148" y="1263"/>
                    <a:pt x="191" y="1221"/>
                    <a:pt x="191" y="1168"/>
                  </a:cubicBezTo>
                  <a:lnTo>
                    <a:pt x="191" y="97"/>
                  </a:lnTo>
                  <a:cubicBezTo>
                    <a:pt x="191" y="44"/>
                    <a:pt x="148" y="1"/>
                    <a:pt x="95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6" name="Google Shape;436;p6"/>
            <p:cNvSpPr/>
            <p:nvPr/>
          </p:nvSpPr>
          <p:spPr>
            <a:xfrm>
              <a:off x="3811175" y="1937175"/>
              <a:ext cx="4800" cy="27450"/>
            </a:xfrm>
            <a:custGeom>
              <a:avLst/>
              <a:gdLst/>
              <a:ahLst/>
              <a:cxnLst/>
              <a:rect l="l" t="t" r="r" b="b"/>
              <a:pathLst>
                <a:path w="192" h="1098" extrusionOk="0">
                  <a:moveTo>
                    <a:pt x="97" y="1"/>
                  </a:moveTo>
                  <a:cubicBezTo>
                    <a:pt x="44" y="1"/>
                    <a:pt x="0" y="43"/>
                    <a:pt x="0" y="96"/>
                  </a:cubicBezTo>
                  <a:lnTo>
                    <a:pt x="0" y="1002"/>
                  </a:lnTo>
                  <a:cubicBezTo>
                    <a:pt x="0" y="1055"/>
                    <a:pt x="44" y="1098"/>
                    <a:pt x="97" y="1098"/>
                  </a:cubicBezTo>
                  <a:cubicBezTo>
                    <a:pt x="148" y="1098"/>
                    <a:pt x="191" y="1055"/>
                    <a:pt x="191" y="1002"/>
                  </a:cubicBezTo>
                  <a:lnTo>
                    <a:pt x="191" y="96"/>
                  </a:lnTo>
                  <a:cubicBezTo>
                    <a:pt x="191" y="43"/>
                    <a:pt x="148" y="1"/>
                    <a:pt x="9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7" name="Google Shape;437;p6"/>
            <p:cNvSpPr/>
            <p:nvPr/>
          </p:nvSpPr>
          <p:spPr>
            <a:xfrm>
              <a:off x="3805675" y="1992800"/>
              <a:ext cx="6300" cy="30525"/>
            </a:xfrm>
            <a:custGeom>
              <a:avLst/>
              <a:gdLst/>
              <a:ahLst/>
              <a:cxnLst/>
              <a:rect l="l" t="t" r="r" b="b"/>
              <a:pathLst>
                <a:path w="252" h="1221" extrusionOk="0">
                  <a:moveTo>
                    <a:pt x="150" y="0"/>
                  </a:moveTo>
                  <a:cubicBezTo>
                    <a:pt x="102" y="0"/>
                    <a:pt x="61" y="36"/>
                    <a:pt x="56" y="85"/>
                  </a:cubicBezTo>
                  <a:cubicBezTo>
                    <a:pt x="14" y="431"/>
                    <a:pt x="1" y="783"/>
                    <a:pt x="16" y="1130"/>
                  </a:cubicBezTo>
                  <a:cubicBezTo>
                    <a:pt x="17" y="1181"/>
                    <a:pt x="60" y="1221"/>
                    <a:pt x="111" y="1221"/>
                  </a:cubicBezTo>
                  <a:lnTo>
                    <a:pt x="115" y="1221"/>
                  </a:lnTo>
                  <a:cubicBezTo>
                    <a:pt x="167" y="1219"/>
                    <a:pt x="208" y="1175"/>
                    <a:pt x="206" y="1123"/>
                  </a:cubicBezTo>
                  <a:cubicBezTo>
                    <a:pt x="192" y="785"/>
                    <a:pt x="205" y="443"/>
                    <a:pt x="245" y="107"/>
                  </a:cubicBezTo>
                  <a:cubicBezTo>
                    <a:pt x="251" y="55"/>
                    <a:pt x="214" y="8"/>
                    <a:pt x="162" y="1"/>
                  </a:cubicBezTo>
                  <a:cubicBezTo>
                    <a:pt x="158" y="1"/>
                    <a:pt x="154" y="0"/>
                    <a:pt x="15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8" name="Google Shape;438;p6"/>
            <p:cNvSpPr/>
            <p:nvPr/>
          </p:nvSpPr>
          <p:spPr>
            <a:xfrm>
              <a:off x="3781875" y="1967050"/>
              <a:ext cx="6325" cy="29550"/>
            </a:xfrm>
            <a:custGeom>
              <a:avLst/>
              <a:gdLst/>
              <a:ahLst/>
              <a:cxnLst/>
              <a:rect l="l" t="t" r="r" b="b"/>
              <a:pathLst>
                <a:path w="253" h="1182" extrusionOk="0">
                  <a:moveTo>
                    <a:pt x="152" y="1"/>
                  </a:moveTo>
                  <a:cubicBezTo>
                    <a:pt x="106" y="1"/>
                    <a:pt x="63" y="41"/>
                    <a:pt x="60" y="91"/>
                  </a:cubicBezTo>
                  <a:lnTo>
                    <a:pt x="3" y="1081"/>
                  </a:lnTo>
                  <a:cubicBezTo>
                    <a:pt x="0" y="1134"/>
                    <a:pt x="40" y="1178"/>
                    <a:pt x="93" y="1181"/>
                  </a:cubicBezTo>
                  <a:lnTo>
                    <a:pt x="98" y="1181"/>
                  </a:lnTo>
                  <a:cubicBezTo>
                    <a:pt x="148" y="1181"/>
                    <a:pt x="190" y="1143"/>
                    <a:pt x="193" y="1092"/>
                  </a:cubicBezTo>
                  <a:lnTo>
                    <a:pt x="250" y="102"/>
                  </a:lnTo>
                  <a:cubicBezTo>
                    <a:pt x="253" y="49"/>
                    <a:pt x="213" y="3"/>
                    <a:pt x="160" y="1"/>
                  </a:cubicBezTo>
                  <a:cubicBezTo>
                    <a:pt x="157" y="1"/>
                    <a:pt x="154" y="1"/>
                    <a:pt x="152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9" name="Google Shape;439;p6"/>
            <p:cNvSpPr/>
            <p:nvPr/>
          </p:nvSpPr>
          <p:spPr>
            <a:xfrm>
              <a:off x="3783550" y="1870200"/>
              <a:ext cx="7950" cy="28500"/>
            </a:xfrm>
            <a:custGeom>
              <a:avLst/>
              <a:gdLst/>
              <a:ahLst/>
              <a:cxnLst/>
              <a:rect l="l" t="t" r="r" b="b"/>
              <a:pathLst>
                <a:path w="318" h="1140" extrusionOk="0">
                  <a:moveTo>
                    <a:pt x="171" y="1"/>
                  </a:moveTo>
                  <a:cubicBezTo>
                    <a:pt x="128" y="1"/>
                    <a:pt x="90" y="30"/>
                    <a:pt x="80" y="74"/>
                  </a:cubicBezTo>
                  <a:cubicBezTo>
                    <a:pt x="0" y="404"/>
                    <a:pt x="15" y="750"/>
                    <a:pt x="120" y="1073"/>
                  </a:cubicBezTo>
                  <a:cubicBezTo>
                    <a:pt x="133" y="1114"/>
                    <a:pt x="170" y="1140"/>
                    <a:pt x="210" y="1140"/>
                  </a:cubicBezTo>
                  <a:cubicBezTo>
                    <a:pt x="220" y="1140"/>
                    <a:pt x="230" y="1139"/>
                    <a:pt x="240" y="1135"/>
                  </a:cubicBezTo>
                  <a:cubicBezTo>
                    <a:pt x="290" y="1119"/>
                    <a:pt x="317" y="1065"/>
                    <a:pt x="301" y="1015"/>
                  </a:cubicBezTo>
                  <a:cubicBezTo>
                    <a:pt x="207" y="725"/>
                    <a:pt x="195" y="414"/>
                    <a:pt x="265" y="119"/>
                  </a:cubicBezTo>
                  <a:cubicBezTo>
                    <a:pt x="278" y="67"/>
                    <a:pt x="246" y="16"/>
                    <a:pt x="195" y="4"/>
                  </a:cubicBezTo>
                  <a:cubicBezTo>
                    <a:pt x="187" y="2"/>
                    <a:pt x="179" y="1"/>
                    <a:pt x="171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0" name="Google Shape;440;p6"/>
            <p:cNvSpPr/>
            <p:nvPr/>
          </p:nvSpPr>
          <p:spPr>
            <a:xfrm>
              <a:off x="3787000" y="1801175"/>
              <a:ext cx="6475" cy="28475"/>
            </a:xfrm>
            <a:custGeom>
              <a:avLst/>
              <a:gdLst/>
              <a:ahLst/>
              <a:cxnLst/>
              <a:rect l="l" t="t" r="r" b="b"/>
              <a:pathLst>
                <a:path w="259" h="1139" extrusionOk="0">
                  <a:moveTo>
                    <a:pt x="118" y="0"/>
                  </a:moveTo>
                  <a:cubicBezTo>
                    <a:pt x="67" y="0"/>
                    <a:pt x="24" y="38"/>
                    <a:pt x="20" y="90"/>
                  </a:cubicBezTo>
                  <a:cubicBezTo>
                    <a:pt x="0" y="412"/>
                    <a:pt x="15" y="738"/>
                    <a:pt x="62" y="1058"/>
                  </a:cubicBezTo>
                  <a:cubicBezTo>
                    <a:pt x="69" y="1104"/>
                    <a:pt x="110" y="1139"/>
                    <a:pt x="156" y="1139"/>
                  </a:cubicBezTo>
                  <a:cubicBezTo>
                    <a:pt x="162" y="1139"/>
                    <a:pt x="166" y="1139"/>
                    <a:pt x="170" y="1138"/>
                  </a:cubicBezTo>
                  <a:cubicBezTo>
                    <a:pt x="222" y="1130"/>
                    <a:pt x="259" y="1081"/>
                    <a:pt x="251" y="1029"/>
                  </a:cubicBezTo>
                  <a:cubicBezTo>
                    <a:pt x="205" y="723"/>
                    <a:pt x="191" y="410"/>
                    <a:pt x="210" y="102"/>
                  </a:cubicBezTo>
                  <a:cubicBezTo>
                    <a:pt x="214" y="49"/>
                    <a:pt x="174" y="4"/>
                    <a:pt x="122" y="1"/>
                  </a:cubicBezTo>
                  <a:cubicBezTo>
                    <a:pt x="120" y="1"/>
                    <a:pt x="119" y="0"/>
                    <a:pt x="11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1" name="Google Shape;441;p6"/>
            <p:cNvSpPr/>
            <p:nvPr/>
          </p:nvSpPr>
          <p:spPr>
            <a:xfrm>
              <a:off x="3787475" y="1741425"/>
              <a:ext cx="7075" cy="34650"/>
            </a:xfrm>
            <a:custGeom>
              <a:avLst/>
              <a:gdLst/>
              <a:ahLst/>
              <a:cxnLst/>
              <a:rect l="l" t="t" r="r" b="b"/>
              <a:pathLst>
                <a:path w="283" h="1386" extrusionOk="0">
                  <a:moveTo>
                    <a:pt x="102" y="0"/>
                  </a:moveTo>
                  <a:cubicBezTo>
                    <a:pt x="99" y="0"/>
                    <a:pt x="96" y="0"/>
                    <a:pt x="93" y="1"/>
                  </a:cubicBezTo>
                  <a:cubicBezTo>
                    <a:pt x="40" y="4"/>
                    <a:pt x="0" y="49"/>
                    <a:pt x="5" y="102"/>
                  </a:cubicBezTo>
                  <a:lnTo>
                    <a:pt x="89" y="1297"/>
                  </a:lnTo>
                  <a:cubicBezTo>
                    <a:pt x="93" y="1347"/>
                    <a:pt x="135" y="1386"/>
                    <a:pt x="183" y="1386"/>
                  </a:cubicBezTo>
                  <a:lnTo>
                    <a:pt x="191" y="1386"/>
                  </a:lnTo>
                  <a:cubicBezTo>
                    <a:pt x="243" y="1382"/>
                    <a:pt x="283" y="1336"/>
                    <a:pt x="280" y="1283"/>
                  </a:cubicBezTo>
                  <a:lnTo>
                    <a:pt x="195" y="89"/>
                  </a:lnTo>
                  <a:cubicBezTo>
                    <a:pt x="191" y="39"/>
                    <a:pt x="150" y="0"/>
                    <a:pt x="10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2" name="Google Shape;442;p6"/>
            <p:cNvSpPr/>
            <p:nvPr/>
          </p:nvSpPr>
          <p:spPr>
            <a:xfrm>
              <a:off x="3778200" y="1665175"/>
              <a:ext cx="9175" cy="33650"/>
            </a:xfrm>
            <a:custGeom>
              <a:avLst/>
              <a:gdLst/>
              <a:ahLst/>
              <a:cxnLst/>
              <a:rect l="l" t="t" r="r" b="b"/>
              <a:pathLst>
                <a:path w="367" h="1346" extrusionOk="0">
                  <a:moveTo>
                    <a:pt x="95" y="0"/>
                  </a:moveTo>
                  <a:cubicBezTo>
                    <a:pt x="42" y="2"/>
                    <a:pt x="0" y="46"/>
                    <a:pt x="1" y="98"/>
                  </a:cubicBezTo>
                  <a:cubicBezTo>
                    <a:pt x="8" y="495"/>
                    <a:pt x="64" y="891"/>
                    <a:pt x="169" y="1275"/>
                  </a:cubicBezTo>
                  <a:cubicBezTo>
                    <a:pt x="181" y="1317"/>
                    <a:pt x="219" y="1345"/>
                    <a:pt x="261" y="1345"/>
                  </a:cubicBezTo>
                  <a:cubicBezTo>
                    <a:pt x="270" y="1345"/>
                    <a:pt x="278" y="1344"/>
                    <a:pt x="286" y="1342"/>
                  </a:cubicBezTo>
                  <a:cubicBezTo>
                    <a:pt x="337" y="1327"/>
                    <a:pt x="367" y="1275"/>
                    <a:pt x="354" y="1225"/>
                  </a:cubicBezTo>
                  <a:cubicBezTo>
                    <a:pt x="252" y="856"/>
                    <a:pt x="198" y="476"/>
                    <a:pt x="192" y="94"/>
                  </a:cubicBezTo>
                  <a:cubicBezTo>
                    <a:pt x="191" y="42"/>
                    <a:pt x="148" y="0"/>
                    <a:pt x="9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3" name="Google Shape;443;p6"/>
            <p:cNvSpPr/>
            <p:nvPr/>
          </p:nvSpPr>
          <p:spPr>
            <a:xfrm>
              <a:off x="3762375" y="1609575"/>
              <a:ext cx="16875" cy="30475"/>
            </a:xfrm>
            <a:custGeom>
              <a:avLst/>
              <a:gdLst/>
              <a:ahLst/>
              <a:cxnLst/>
              <a:rect l="l" t="t" r="r" b="b"/>
              <a:pathLst>
                <a:path w="675" h="1219" extrusionOk="0">
                  <a:moveTo>
                    <a:pt x="109" y="1"/>
                  </a:moveTo>
                  <a:cubicBezTo>
                    <a:pt x="90" y="1"/>
                    <a:pt x="71" y="7"/>
                    <a:pt x="54" y="19"/>
                  </a:cubicBezTo>
                  <a:cubicBezTo>
                    <a:pt x="11" y="50"/>
                    <a:pt x="1" y="108"/>
                    <a:pt x="32" y="151"/>
                  </a:cubicBezTo>
                  <a:cubicBezTo>
                    <a:pt x="244" y="447"/>
                    <a:pt x="397" y="790"/>
                    <a:pt x="477" y="1145"/>
                  </a:cubicBezTo>
                  <a:cubicBezTo>
                    <a:pt x="486" y="1189"/>
                    <a:pt x="526" y="1219"/>
                    <a:pt x="569" y="1219"/>
                  </a:cubicBezTo>
                  <a:cubicBezTo>
                    <a:pt x="576" y="1219"/>
                    <a:pt x="584" y="1219"/>
                    <a:pt x="590" y="1217"/>
                  </a:cubicBezTo>
                  <a:cubicBezTo>
                    <a:pt x="642" y="1206"/>
                    <a:pt x="674" y="1155"/>
                    <a:pt x="662" y="1103"/>
                  </a:cubicBezTo>
                  <a:cubicBezTo>
                    <a:pt x="578" y="724"/>
                    <a:pt x="413" y="357"/>
                    <a:pt x="186" y="41"/>
                  </a:cubicBezTo>
                  <a:cubicBezTo>
                    <a:pt x="168" y="15"/>
                    <a:pt x="139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4" name="Google Shape;444;p6"/>
            <p:cNvSpPr/>
            <p:nvPr/>
          </p:nvSpPr>
          <p:spPr>
            <a:xfrm>
              <a:off x="3748050" y="1573500"/>
              <a:ext cx="11550" cy="25375"/>
            </a:xfrm>
            <a:custGeom>
              <a:avLst/>
              <a:gdLst/>
              <a:ahLst/>
              <a:cxnLst/>
              <a:rect l="l" t="t" r="r" b="b"/>
              <a:pathLst>
                <a:path w="462" h="1015" extrusionOk="0">
                  <a:moveTo>
                    <a:pt x="108" y="0"/>
                  </a:moveTo>
                  <a:cubicBezTo>
                    <a:pt x="99" y="0"/>
                    <a:pt x="89" y="2"/>
                    <a:pt x="80" y="5"/>
                  </a:cubicBezTo>
                  <a:cubicBezTo>
                    <a:pt x="30" y="19"/>
                    <a:pt x="1" y="72"/>
                    <a:pt x="16" y="123"/>
                  </a:cubicBezTo>
                  <a:lnTo>
                    <a:pt x="264" y="947"/>
                  </a:lnTo>
                  <a:cubicBezTo>
                    <a:pt x="276" y="988"/>
                    <a:pt x="313" y="1015"/>
                    <a:pt x="355" y="1015"/>
                  </a:cubicBezTo>
                  <a:cubicBezTo>
                    <a:pt x="364" y="1015"/>
                    <a:pt x="373" y="1014"/>
                    <a:pt x="382" y="1011"/>
                  </a:cubicBezTo>
                  <a:cubicBezTo>
                    <a:pt x="432" y="996"/>
                    <a:pt x="461" y="943"/>
                    <a:pt x="446" y="892"/>
                  </a:cubicBezTo>
                  <a:lnTo>
                    <a:pt x="198" y="68"/>
                  </a:lnTo>
                  <a:cubicBezTo>
                    <a:pt x="187" y="27"/>
                    <a:pt x="149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5" name="Google Shape;445;p6"/>
            <p:cNvSpPr/>
            <p:nvPr/>
          </p:nvSpPr>
          <p:spPr>
            <a:xfrm>
              <a:off x="3730400" y="1537475"/>
              <a:ext cx="12700" cy="21250"/>
            </a:xfrm>
            <a:custGeom>
              <a:avLst/>
              <a:gdLst/>
              <a:ahLst/>
              <a:cxnLst/>
              <a:rect l="l" t="t" r="r" b="b"/>
              <a:pathLst>
                <a:path w="508" h="850" extrusionOk="0">
                  <a:moveTo>
                    <a:pt x="108" y="0"/>
                  </a:moveTo>
                  <a:cubicBezTo>
                    <a:pt x="95" y="0"/>
                    <a:pt x="82" y="3"/>
                    <a:pt x="70" y="8"/>
                  </a:cubicBezTo>
                  <a:cubicBezTo>
                    <a:pt x="22" y="29"/>
                    <a:pt x="0" y="87"/>
                    <a:pt x="21" y="134"/>
                  </a:cubicBezTo>
                  <a:lnTo>
                    <a:pt x="312" y="793"/>
                  </a:lnTo>
                  <a:cubicBezTo>
                    <a:pt x="327" y="829"/>
                    <a:pt x="362" y="850"/>
                    <a:pt x="399" y="850"/>
                  </a:cubicBezTo>
                  <a:cubicBezTo>
                    <a:pt x="411" y="850"/>
                    <a:pt x="424" y="847"/>
                    <a:pt x="437" y="842"/>
                  </a:cubicBezTo>
                  <a:cubicBezTo>
                    <a:pt x="485" y="821"/>
                    <a:pt x="507" y="765"/>
                    <a:pt x="486" y="716"/>
                  </a:cubicBezTo>
                  <a:lnTo>
                    <a:pt x="196" y="58"/>
                  </a:lnTo>
                  <a:cubicBezTo>
                    <a:pt x="180" y="22"/>
                    <a:pt x="145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6" name="Google Shape;446;p6"/>
            <p:cNvSpPr/>
            <p:nvPr/>
          </p:nvSpPr>
          <p:spPr>
            <a:xfrm>
              <a:off x="3706925" y="1567300"/>
              <a:ext cx="14575" cy="27500"/>
            </a:xfrm>
            <a:custGeom>
              <a:avLst/>
              <a:gdLst/>
              <a:ahLst/>
              <a:cxnLst/>
              <a:rect l="l" t="t" r="r" b="b"/>
              <a:pathLst>
                <a:path w="583" h="1100" extrusionOk="0">
                  <a:moveTo>
                    <a:pt x="474" y="0"/>
                  </a:moveTo>
                  <a:cubicBezTo>
                    <a:pt x="440" y="0"/>
                    <a:pt x="407" y="19"/>
                    <a:pt x="390" y="52"/>
                  </a:cubicBezTo>
                  <a:cubicBezTo>
                    <a:pt x="235" y="346"/>
                    <a:pt x="109" y="658"/>
                    <a:pt x="15" y="977"/>
                  </a:cubicBezTo>
                  <a:cubicBezTo>
                    <a:pt x="1" y="1027"/>
                    <a:pt x="30" y="1081"/>
                    <a:pt x="79" y="1095"/>
                  </a:cubicBezTo>
                  <a:cubicBezTo>
                    <a:pt x="89" y="1097"/>
                    <a:pt x="98" y="1099"/>
                    <a:pt x="107" y="1099"/>
                  </a:cubicBezTo>
                  <a:cubicBezTo>
                    <a:pt x="148" y="1099"/>
                    <a:pt x="186" y="1072"/>
                    <a:pt x="199" y="1031"/>
                  </a:cubicBezTo>
                  <a:cubicBezTo>
                    <a:pt x="289" y="723"/>
                    <a:pt x="409" y="424"/>
                    <a:pt x="558" y="140"/>
                  </a:cubicBezTo>
                  <a:cubicBezTo>
                    <a:pt x="583" y="93"/>
                    <a:pt x="564" y="35"/>
                    <a:pt x="518" y="11"/>
                  </a:cubicBezTo>
                  <a:cubicBezTo>
                    <a:pt x="504" y="4"/>
                    <a:pt x="489" y="0"/>
                    <a:pt x="474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7" name="Google Shape;447;p6"/>
            <p:cNvSpPr/>
            <p:nvPr/>
          </p:nvSpPr>
          <p:spPr>
            <a:xfrm>
              <a:off x="3690350" y="1629025"/>
              <a:ext cx="11200" cy="23425"/>
            </a:xfrm>
            <a:custGeom>
              <a:avLst/>
              <a:gdLst/>
              <a:ahLst/>
              <a:cxnLst/>
              <a:rect l="l" t="t" r="r" b="b"/>
              <a:pathLst>
                <a:path w="448" h="937" extrusionOk="0">
                  <a:moveTo>
                    <a:pt x="340" y="0"/>
                  </a:moveTo>
                  <a:cubicBezTo>
                    <a:pt x="299" y="0"/>
                    <a:pt x="263" y="26"/>
                    <a:pt x="250" y="67"/>
                  </a:cubicBezTo>
                  <a:lnTo>
                    <a:pt x="16" y="813"/>
                  </a:lnTo>
                  <a:cubicBezTo>
                    <a:pt x="1" y="862"/>
                    <a:pt x="28" y="917"/>
                    <a:pt x="79" y="932"/>
                  </a:cubicBezTo>
                  <a:cubicBezTo>
                    <a:pt x="88" y="935"/>
                    <a:pt x="98" y="936"/>
                    <a:pt x="107" y="936"/>
                  </a:cubicBezTo>
                  <a:cubicBezTo>
                    <a:pt x="147" y="936"/>
                    <a:pt x="185" y="911"/>
                    <a:pt x="198" y="870"/>
                  </a:cubicBezTo>
                  <a:lnTo>
                    <a:pt x="432" y="124"/>
                  </a:lnTo>
                  <a:cubicBezTo>
                    <a:pt x="448" y="73"/>
                    <a:pt x="420" y="20"/>
                    <a:pt x="369" y="5"/>
                  </a:cubicBezTo>
                  <a:cubicBezTo>
                    <a:pt x="359" y="2"/>
                    <a:pt x="350" y="0"/>
                    <a:pt x="34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8" name="Google Shape;448;p6"/>
            <p:cNvSpPr/>
            <p:nvPr/>
          </p:nvSpPr>
          <p:spPr>
            <a:xfrm>
              <a:off x="3681025" y="1686800"/>
              <a:ext cx="8325" cy="22300"/>
            </a:xfrm>
            <a:custGeom>
              <a:avLst/>
              <a:gdLst/>
              <a:ahLst/>
              <a:cxnLst/>
              <a:rect l="l" t="t" r="r" b="b"/>
              <a:pathLst>
                <a:path w="333" h="892" extrusionOk="0">
                  <a:moveTo>
                    <a:pt x="230" y="1"/>
                  </a:moveTo>
                  <a:cubicBezTo>
                    <a:pt x="185" y="1"/>
                    <a:pt x="145" y="33"/>
                    <a:pt x="136" y="79"/>
                  </a:cubicBezTo>
                  <a:lnTo>
                    <a:pt x="9" y="779"/>
                  </a:lnTo>
                  <a:cubicBezTo>
                    <a:pt x="0" y="831"/>
                    <a:pt x="35" y="881"/>
                    <a:pt x="87" y="890"/>
                  </a:cubicBezTo>
                  <a:cubicBezTo>
                    <a:pt x="92" y="891"/>
                    <a:pt x="99" y="892"/>
                    <a:pt x="104" y="892"/>
                  </a:cubicBezTo>
                  <a:cubicBezTo>
                    <a:pt x="149" y="892"/>
                    <a:pt x="189" y="859"/>
                    <a:pt x="197" y="813"/>
                  </a:cubicBezTo>
                  <a:lnTo>
                    <a:pt x="324" y="112"/>
                  </a:lnTo>
                  <a:cubicBezTo>
                    <a:pt x="333" y="62"/>
                    <a:pt x="298" y="12"/>
                    <a:pt x="247" y="2"/>
                  </a:cubicBezTo>
                  <a:cubicBezTo>
                    <a:pt x="241" y="1"/>
                    <a:pt x="236" y="1"/>
                    <a:pt x="23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9" name="Google Shape;449;p6"/>
            <p:cNvSpPr/>
            <p:nvPr/>
          </p:nvSpPr>
          <p:spPr>
            <a:xfrm>
              <a:off x="3676775" y="1728025"/>
              <a:ext cx="6475" cy="24350"/>
            </a:xfrm>
            <a:custGeom>
              <a:avLst/>
              <a:gdLst/>
              <a:ahLst/>
              <a:cxnLst/>
              <a:rect l="l" t="t" r="r" b="b"/>
              <a:pathLst>
                <a:path w="259" h="974" extrusionOk="0">
                  <a:moveTo>
                    <a:pt x="154" y="0"/>
                  </a:moveTo>
                  <a:cubicBezTo>
                    <a:pt x="109" y="0"/>
                    <a:pt x="70" y="34"/>
                    <a:pt x="62" y="80"/>
                  </a:cubicBezTo>
                  <a:cubicBezTo>
                    <a:pt x="15" y="345"/>
                    <a:pt x="0" y="616"/>
                    <a:pt x="19" y="885"/>
                  </a:cubicBezTo>
                  <a:cubicBezTo>
                    <a:pt x="24" y="936"/>
                    <a:pt x="66" y="974"/>
                    <a:pt x="115" y="974"/>
                  </a:cubicBezTo>
                  <a:lnTo>
                    <a:pt x="122" y="974"/>
                  </a:lnTo>
                  <a:cubicBezTo>
                    <a:pt x="174" y="970"/>
                    <a:pt x="213" y="925"/>
                    <a:pt x="210" y="872"/>
                  </a:cubicBezTo>
                  <a:cubicBezTo>
                    <a:pt x="193" y="618"/>
                    <a:pt x="206" y="363"/>
                    <a:pt x="250" y="113"/>
                  </a:cubicBezTo>
                  <a:cubicBezTo>
                    <a:pt x="259" y="61"/>
                    <a:pt x="225" y="11"/>
                    <a:pt x="173" y="2"/>
                  </a:cubicBezTo>
                  <a:cubicBezTo>
                    <a:pt x="166" y="1"/>
                    <a:pt x="160" y="0"/>
                    <a:pt x="154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0" name="Google Shape;450;p6"/>
            <p:cNvSpPr/>
            <p:nvPr/>
          </p:nvSpPr>
          <p:spPr>
            <a:xfrm>
              <a:off x="3671800" y="1781575"/>
              <a:ext cx="7200" cy="20250"/>
            </a:xfrm>
            <a:custGeom>
              <a:avLst/>
              <a:gdLst/>
              <a:ahLst/>
              <a:cxnLst/>
              <a:rect l="l" t="t" r="r" b="b"/>
              <a:pathLst>
                <a:path w="288" h="810" extrusionOk="0">
                  <a:moveTo>
                    <a:pt x="182" y="0"/>
                  </a:moveTo>
                  <a:cubicBezTo>
                    <a:pt x="137" y="0"/>
                    <a:pt x="98" y="37"/>
                    <a:pt x="91" y="84"/>
                  </a:cubicBezTo>
                  <a:lnTo>
                    <a:pt x="8" y="702"/>
                  </a:lnTo>
                  <a:cubicBezTo>
                    <a:pt x="1" y="754"/>
                    <a:pt x="37" y="802"/>
                    <a:pt x="90" y="809"/>
                  </a:cubicBezTo>
                  <a:cubicBezTo>
                    <a:pt x="93" y="810"/>
                    <a:pt x="98" y="810"/>
                    <a:pt x="102" y="810"/>
                  </a:cubicBezTo>
                  <a:cubicBezTo>
                    <a:pt x="150" y="810"/>
                    <a:pt x="191" y="775"/>
                    <a:pt x="197" y="727"/>
                  </a:cubicBezTo>
                  <a:lnTo>
                    <a:pt x="280" y="109"/>
                  </a:lnTo>
                  <a:cubicBezTo>
                    <a:pt x="288" y="57"/>
                    <a:pt x="251" y="9"/>
                    <a:pt x="198" y="2"/>
                  </a:cubicBezTo>
                  <a:cubicBezTo>
                    <a:pt x="193" y="1"/>
                    <a:pt x="188" y="0"/>
                    <a:pt x="18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1" name="Google Shape;451;p6"/>
            <p:cNvSpPr/>
            <p:nvPr/>
          </p:nvSpPr>
          <p:spPr>
            <a:xfrm>
              <a:off x="3673675" y="1821775"/>
              <a:ext cx="6100" cy="35725"/>
            </a:xfrm>
            <a:custGeom>
              <a:avLst/>
              <a:gdLst/>
              <a:ahLst/>
              <a:cxnLst/>
              <a:rect l="l" t="t" r="r" b="b"/>
              <a:pathLst>
                <a:path w="244" h="1429" extrusionOk="0">
                  <a:moveTo>
                    <a:pt x="112" y="0"/>
                  </a:moveTo>
                  <a:cubicBezTo>
                    <a:pt x="63" y="0"/>
                    <a:pt x="26" y="43"/>
                    <a:pt x="24" y="91"/>
                  </a:cubicBezTo>
                  <a:cubicBezTo>
                    <a:pt x="1" y="507"/>
                    <a:pt x="10" y="928"/>
                    <a:pt x="49" y="1342"/>
                  </a:cubicBezTo>
                  <a:cubicBezTo>
                    <a:pt x="54" y="1392"/>
                    <a:pt x="95" y="1429"/>
                    <a:pt x="143" y="1429"/>
                  </a:cubicBezTo>
                  <a:lnTo>
                    <a:pt x="153" y="1429"/>
                  </a:lnTo>
                  <a:cubicBezTo>
                    <a:pt x="205" y="1423"/>
                    <a:pt x="244" y="1377"/>
                    <a:pt x="238" y="1325"/>
                  </a:cubicBezTo>
                  <a:cubicBezTo>
                    <a:pt x="199" y="920"/>
                    <a:pt x="192" y="508"/>
                    <a:pt x="214" y="102"/>
                  </a:cubicBezTo>
                  <a:cubicBezTo>
                    <a:pt x="217" y="49"/>
                    <a:pt x="176" y="3"/>
                    <a:pt x="124" y="1"/>
                  </a:cubicBezTo>
                  <a:cubicBezTo>
                    <a:pt x="120" y="1"/>
                    <a:pt x="116" y="0"/>
                    <a:pt x="11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2" name="Google Shape;452;p6"/>
            <p:cNvSpPr/>
            <p:nvPr/>
          </p:nvSpPr>
          <p:spPr>
            <a:xfrm>
              <a:off x="3675450" y="1869175"/>
              <a:ext cx="8925" cy="21300"/>
            </a:xfrm>
            <a:custGeom>
              <a:avLst/>
              <a:gdLst/>
              <a:ahLst/>
              <a:cxnLst/>
              <a:rect l="l" t="t" r="r" b="b"/>
              <a:pathLst>
                <a:path w="357" h="852" extrusionOk="0">
                  <a:moveTo>
                    <a:pt x="127" y="1"/>
                  </a:moveTo>
                  <a:cubicBezTo>
                    <a:pt x="80" y="1"/>
                    <a:pt x="40" y="36"/>
                    <a:pt x="34" y="83"/>
                  </a:cubicBezTo>
                  <a:cubicBezTo>
                    <a:pt x="0" y="328"/>
                    <a:pt x="47" y="583"/>
                    <a:pt x="165" y="801"/>
                  </a:cubicBezTo>
                  <a:cubicBezTo>
                    <a:pt x="183" y="833"/>
                    <a:pt x="215" y="852"/>
                    <a:pt x="249" y="852"/>
                  </a:cubicBezTo>
                  <a:cubicBezTo>
                    <a:pt x="264" y="852"/>
                    <a:pt x="280" y="847"/>
                    <a:pt x="294" y="840"/>
                  </a:cubicBezTo>
                  <a:cubicBezTo>
                    <a:pt x="340" y="814"/>
                    <a:pt x="357" y="757"/>
                    <a:pt x="333" y="710"/>
                  </a:cubicBezTo>
                  <a:cubicBezTo>
                    <a:pt x="233" y="528"/>
                    <a:pt x="195" y="314"/>
                    <a:pt x="222" y="109"/>
                  </a:cubicBezTo>
                  <a:cubicBezTo>
                    <a:pt x="230" y="57"/>
                    <a:pt x="193" y="8"/>
                    <a:pt x="141" y="2"/>
                  </a:cubicBezTo>
                  <a:cubicBezTo>
                    <a:pt x="136" y="1"/>
                    <a:pt x="131" y="1"/>
                    <a:pt x="12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3" name="Google Shape;453;p6"/>
            <p:cNvSpPr/>
            <p:nvPr/>
          </p:nvSpPr>
          <p:spPr>
            <a:xfrm>
              <a:off x="3697500" y="1888750"/>
              <a:ext cx="10575" cy="17175"/>
            </a:xfrm>
            <a:custGeom>
              <a:avLst/>
              <a:gdLst/>
              <a:ahLst/>
              <a:cxnLst/>
              <a:rect l="l" t="t" r="r" b="b"/>
              <a:pathLst>
                <a:path w="423" h="687" extrusionOk="0">
                  <a:moveTo>
                    <a:pt x="108" y="1"/>
                  </a:moveTo>
                  <a:cubicBezTo>
                    <a:pt x="96" y="1"/>
                    <a:pt x="84" y="3"/>
                    <a:pt x="72" y="8"/>
                  </a:cubicBezTo>
                  <a:cubicBezTo>
                    <a:pt x="23" y="29"/>
                    <a:pt x="0" y="84"/>
                    <a:pt x="20" y="133"/>
                  </a:cubicBezTo>
                  <a:lnTo>
                    <a:pt x="226" y="627"/>
                  </a:lnTo>
                  <a:cubicBezTo>
                    <a:pt x="241" y="665"/>
                    <a:pt x="276" y="687"/>
                    <a:pt x="314" y="687"/>
                  </a:cubicBezTo>
                  <a:cubicBezTo>
                    <a:pt x="326" y="687"/>
                    <a:pt x="338" y="685"/>
                    <a:pt x="350" y="679"/>
                  </a:cubicBezTo>
                  <a:cubicBezTo>
                    <a:pt x="399" y="659"/>
                    <a:pt x="422" y="603"/>
                    <a:pt x="401" y="554"/>
                  </a:cubicBezTo>
                  <a:lnTo>
                    <a:pt x="196" y="60"/>
                  </a:lnTo>
                  <a:cubicBezTo>
                    <a:pt x="181" y="23"/>
                    <a:pt x="145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4" name="Google Shape;454;p6"/>
            <p:cNvSpPr/>
            <p:nvPr/>
          </p:nvSpPr>
          <p:spPr>
            <a:xfrm>
              <a:off x="3703025" y="1807350"/>
              <a:ext cx="4775" cy="38800"/>
            </a:xfrm>
            <a:custGeom>
              <a:avLst/>
              <a:gdLst/>
              <a:ahLst/>
              <a:cxnLst/>
              <a:rect l="l" t="t" r="r" b="b"/>
              <a:pathLst>
                <a:path w="191" h="1552" extrusionOk="0">
                  <a:moveTo>
                    <a:pt x="95" y="1"/>
                  </a:moveTo>
                  <a:cubicBezTo>
                    <a:pt x="42" y="1"/>
                    <a:pt x="0" y="43"/>
                    <a:pt x="0" y="96"/>
                  </a:cubicBezTo>
                  <a:lnTo>
                    <a:pt x="0" y="1456"/>
                  </a:lnTo>
                  <a:cubicBezTo>
                    <a:pt x="0" y="1509"/>
                    <a:pt x="42" y="1552"/>
                    <a:pt x="95" y="1552"/>
                  </a:cubicBezTo>
                  <a:cubicBezTo>
                    <a:pt x="148" y="1552"/>
                    <a:pt x="190" y="1509"/>
                    <a:pt x="190" y="1456"/>
                  </a:cubicBezTo>
                  <a:lnTo>
                    <a:pt x="190" y="96"/>
                  </a:lnTo>
                  <a:cubicBezTo>
                    <a:pt x="190" y="44"/>
                    <a:pt x="147" y="1"/>
                    <a:pt x="95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5" name="Google Shape;455;p6"/>
            <p:cNvSpPr/>
            <p:nvPr/>
          </p:nvSpPr>
          <p:spPr>
            <a:xfrm>
              <a:off x="3709125" y="1743500"/>
              <a:ext cx="5950" cy="27425"/>
            </a:xfrm>
            <a:custGeom>
              <a:avLst/>
              <a:gdLst/>
              <a:ahLst/>
              <a:cxnLst/>
              <a:rect l="l" t="t" r="r" b="b"/>
              <a:pathLst>
                <a:path w="238" h="1097" extrusionOk="0">
                  <a:moveTo>
                    <a:pt x="138" y="0"/>
                  </a:moveTo>
                  <a:cubicBezTo>
                    <a:pt x="89" y="0"/>
                    <a:pt x="46" y="40"/>
                    <a:pt x="44" y="91"/>
                  </a:cubicBezTo>
                  <a:lnTo>
                    <a:pt x="4" y="997"/>
                  </a:lnTo>
                  <a:cubicBezTo>
                    <a:pt x="0" y="1050"/>
                    <a:pt x="41" y="1094"/>
                    <a:pt x="94" y="1097"/>
                  </a:cubicBezTo>
                  <a:lnTo>
                    <a:pt x="98" y="1097"/>
                  </a:lnTo>
                  <a:cubicBezTo>
                    <a:pt x="149" y="1097"/>
                    <a:pt x="191" y="1057"/>
                    <a:pt x="193" y="1006"/>
                  </a:cubicBezTo>
                  <a:lnTo>
                    <a:pt x="235" y="100"/>
                  </a:lnTo>
                  <a:cubicBezTo>
                    <a:pt x="238" y="47"/>
                    <a:pt x="197" y="3"/>
                    <a:pt x="144" y="0"/>
                  </a:cubicBezTo>
                  <a:cubicBezTo>
                    <a:pt x="142" y="0"/>
                    <a:pt x="140" y="0"/>
                    <a:pt x="13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6" name="Google Shape;456;p6"/>
            <p:cNvSpPr/>
            <p:nvPr/>
          </p:nvSpPr>
          <p:spPr>
            <a:xfrm>
              <a:off x="3714000" y="1687900"/>
              <a:ext cx="8675" cy="30525"/>
            </a:xfrm>
            <a:custGeom>
              <a:avLst/>
              <a:gdLst/>
              <a:ahLst/>
              <a:cxnLst/>
              <a:rect l="l" t="t" r="r" b="b"/>
              <a:pathLst>
                <a:path w="347" h="1221" extrusionOk="0">
                  <a:moveTo>
                    <a:pt x="240" y="1"/>
                  </a:moveTo>
                  <a:cubicBezTo>
                    <a:pt x="200" y="1"/>
                    <a:pt x="161" y="26"/>
                    <a:pt x="149" y="66"/>
                  </a:cubicBezTo>
                  <a:cubicBezTo>
                    <a:pt x="38" y="408"/>
                    <a:pt x="1" y="778"/>
                    <a:pt x="37" y="1136"/>
                  </a:cubicBezTo>
                  <a:cubicBezTo>
                    <a:pt x="43" y="1184"/>
                    <a:pt x="84" y="1221"/>
                    <a:pt x="132" y="1221"/>
                  </a:cubicBezTo>
                  <a:lnTo>
                    <a:pt x="142" y="1221"/>
                  </a:lnTo>
                  <a:cubicBezTo>
                    <a:pt x="195" y="1215"/>
                    <a:pt x="232" y="1168"/>
                    <a:pt x="227" y="1116"/>
                  </a:cubicBezTo>
                  <a:cubicBezTo>
                    <a:pt x="193" y="785"/>
                    <a:pt x="228" y="443"/>
                    <a:pt x="330" y="125"/>
                  </a:cubicBezTo>
                  <a:cubicBezTo>
                    <a:pt x="346" y="75"/>
                    <a:pt x="319" y="21"/>
                    <a:pt x="268" y="4"/>
                  </a:cubicBezTo>
                  <a:cubicBezTo>
                    <a:pt x="259" y="2"/>
                    <a:pt x="249" y="1"/>
                    <a:pt x="24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7" name="Google Shape;457;p6"/>
            <p:cNvSpPr/>
            <p:nvPr/>
          </p:nvSpPr>
          <p:spPr>
            <a:xfrm>
              <a:off x="3720525" y="1642525"/>
              <a:ext cx="4800" cy="23325"/>
            </a:xfrm>
            <a:custGeom>
              <a:avLst/>
              <a:gdLst/>
              <a:ahLst/>
              <a:cxnLst/>
              <a:rect l="l" t="t" r="r" b="b"/>
              <a:pathLst>
                <a:path w="192" h="933" extrusionOk="0">
                  <a:moveTo>
                    <a:pt x="96" y="0"/>
                  </a:moveTo>
                  <a:cubicBezTo>
                    <a:pt x="43" y="0"/>
                    <a:pt x="0" y="43"/>
                    <a:pt x="0" y="95"/>
                  </a:cubicBezTo>
                  <a:lnTo>
                    <a:pt x="0" y="837"/>
                  </a:lnTo>
                  <a:cubicBezTo>
                    <a:pt x="0" y="890"/>
                    <a:pt x="43" y="933"/>
                    <a:pt x="96" y="933"/>
                  </a:cubicBezTo>
                  <a:cubicBezTo>
                    <a:pt x="148" y="933"/>
                    <a:pt x="191" y="890"/>
                    <a:pt x="191" y="837"/>
                  </a:cubicBezTo>
                  <a:lnTo>
                    <a:pt x="191" y="95"/>
                  </a:lnTo>
                  <a:cubicBezTo>
                    <a:pt x="191" y="43"/>
                    <a:pt x="148" y="0"/>
                    <a:pt x="9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8" name="Google Shape;458;p6"/>
            <p:cNvSpPr/>
            <p:nvPr/>
          </p:nvSpPr>
          <p:spPr>
            <a:xfrm>
              <a:off x="3729375" y="1592025"/>
              <a:ext cx="9650" cy="27475"/>
            </a:xfrm>
            <a:custGeom>
              <a:avLst/>
              <a:gdLst/>
              <a:ahLst/>
              <a:cxnLst/>
              <a:rect l="l" t="t" r="r" b="b"/>
              <a:pathLst>
                <a:path w="386" h="1099" extrusionOk="0">
                  <a:moveTo>
                    <a:pt x="277" y="0"/>
                  </a:moveTo>
                  <a:cubicBezTo>
                    <a:pt x="240" y="0"/>
                    <a:pt x="205" y="22"/>
                    <a:pt x="189" y="58"/>
                  </a:cubicBezTo>
                  <a:cubicBezTo>
                    <a:pt x="60" y="355"/>
                    <a:pt x="0" y="684"/>
                    <a:pt x="18" y="1008"/>
                  </a:cubicBezTo>
                  <a:cubicBezTo>
                    <a:pt x="20" y="1059"/>
                    <a:pt x="62" y="1098"/>
                    <a:pt x="113" y="1098"/>
                  </a:cubicBezTo>
                  <a:lnTo>
                    <a:pt x="117" y="1098"/>
                  </a:lnTo>
                  <a:cubicBezTo>
                    <a:pt x="170" y="1095"/>
                    <a:pt x="210" y="1051"/>
                    <a:pt x="208" y="998"/>
                  </a:cubicBezTo>
                  <a:cubicBezTo>
                    <a:pt x="193" y="703"/>
                    <a:pt x="247" y="404"/>
                    <a:pt x="364" y="134"/>
                  </a:cubicBezTo>
                  <a:cubicBezTo>
                    <a:pt x="386" y="85"/>
                    <a:pt x="363" y="30"/>
                    <a:pt x="315" y="9"/>
                  </a:cubicBezTo>
                  <a:cubicBezTo>
                    <a:pt x="303" y="3"/>
                    <a:pt x="289" y="0"/>
                    <a:pt x="277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9" name="Google Shape;459;p6"/>
            <p:cNvSpPr/>
            <p:nvPr/>
          </p:nvSpPr>
          <p:spPr>
            <a:xfrm>
              <a:off x="3743925" y="1622950"/>
              <a:ext cx="10500" cy="21275"/>
            </a:xfrm>
            <a:custGeom>
              <a:avLst/>
              <a:gdLst/>
              <a:ahLst/>
              <a:cxnLst/>
              <a:rect l="l" t="t" r="r" b="b"/>
              <a:pathLst>
                <a:path w="420" h="851" extrusionOk="0">
                  <a:moveTo>
                    <a:pt x="108" y="0"/>
                  </a:moveTo>
                  <a:cubicBezTo>
                    <a:pt x="98" y="0"/>
                    <a:pt x="88" y="2"/>
                    <a:pt x="79" y="5"/>
                  </a:cubicBezTo>
                  <a:cubicBezTo>
                    <a:pt x="29" y="20"/>
                    <a:pt x="0" y="73"/>
                    <a:pt x="17" y="124"/>
                  </a:cubicBezTo>
                  <a:lnTo>
                    <a:pt x="222" y="783"/>
                  </a:lnTo>
                  <a:cubicBezTo>
                    <a:pt x="235" y="824"/>
                    <a:pt x="273" y="850"/>
                    <a:pt x="314" y="850"/>
                  </a:cubicBezTo>
                  <a:cubicBezTo>
                    <a:pt x="323" y="850"/>
                    <a:pt x="333" y="848"/>
                    <a:pt x="342" y="846"/>
                  </a:cubicBezTo>
                  <a:cubicBezTo>
                    <a:pt x="392" y="830"/>
                    <a:pt x="420" y="777"/>
                    <a:pt x="404" y="726"/>
                  </a:cubicBezTo>
                  <a:lnTo>
                    <a:pt x="198" y="67"/>
                  </a:lnTo>
                  <a:cubicBezTo>
                    <a:pt x="185" y="27"/>
                    <a:pt x="148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0" name="Google Shape;460;p6"/>
            <p:cNvSpPr/>
            <p:nvPr/>
          </p:nvSpPr>
          <p:spPr>
            <a:xfrm>
              <a:off x="3753400" y="1676475"/>
              <a:ext cx="8350" cy="24375"/>
            </a:xfrm>
            <a:custGeom>
              <a:avLst/>
              <a:gdLst/>
              <a:ahLst/>
              <a:cxnLst/>
              <a:rect l="l" t="t" r="r" b="b"/>
              <a:pathLst>
                <a:path w="334" h="975" extrusionOk="0">
                  <a:moveTo>
                    <a:pt x="104" y="1"/>
                  </a:moveTo>
                  <a:cubicBezTo>
                    <a:pt x="99" y="1"/>
                    <a:pt x="93" y="1"/>
                    <a:pt x="88" y="2"/>
                  </a:cubicBezTo>
                  <a:cubicBezTo>
                    <a:pt x="36" y="11"/>
                    <a:pt x="1" y="60"/>
                    <a:pt x="10" y="111"/>
                  </a:cubicBezTo>
                  <a:lnTo>
                    <a:pt x="137" y="894"/>
                  </a:lnTo>
                  <a:cubicBezTo>
                    <a:pt x="144" y="942"/>
                    <a:pt x="185" y="975"/>
                    <a:pt x="231" y="975"/>
                  </a:cubicBezTo>
                  <a:lnTo>
                    <a:pt x="232" y="975"/>
                  </a:lnTo>
                  <a:cubicBezTo>
                    <a:pt x="236" y="975"/>
                    <a:pt x="242" y="975"/>
                    <a:pt x="246" y="974"/>
                  </a:cubicBezTo>
                  <a:cubicBezTo>
                    <a:pt x="299" y="965"/>
                    <a:pt x="333" y="916"/>
                    <a:pt x="326" y="864"/>
                  </a:cubicBezTo>
                  <a:lnTo>
                    <a:pt x="197" y="82"/>
                  </a:lnTo>
                  <a:cubicBezTo>
                    <a:pt x="191" y="35"/>
                    <a:pt x="150" y="1"/>
                    <a:pt x="104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1" name="Google Shape;461;p6"/>
            <p:cNvSpPr/>
            <p:nvPr/>
          </p:nvSpPr>
          <p:spPr>
            <a:xfrm>
              <a:off x="3757500" y="1721850"/>
              <a:ext cx="8100" cy="35700"/>
            </a:xfrm>
            <a:custGeom>
              <a:avLst/>
              <a:gdLst/>
              <a:ahLst/>
              <a:cxnLst/>
              <a:rect l="l" t="t" r="r" b="b"/>
              <a:pathLst>
                <a:path w="324" h="1428" extrusionOk="0">
                  <a:moveTo>
                    <a:pt x="102" y="0"/>
                  </a:moveTo>
                  <a:cubicBezTo>
                    <a:pt x="99" y="0"/>
                    <a:pt x="95" y="0"/>
                    <a:pt x="91" y="1"/>
                  </a:cubicBezTo>
                  <a:cubicBezTo>
                    <a:pt x="38" y="6"/>
                    <a:pt x="0" y="53"/>
                    <a:pt x="6" y="105"/>
                  </a:cubicBezTo>
                  <a:lnTo>
                    <a:pt x="130" y="1341"/>
                  </a:lnTo>
                  <a:cubicBezTo>
                    <a:pt x="134" y="1391"/>
                    <a:pt x="175" y="1427"/>
                    <a:pt x="223" y="1427"/>
                  </a:cubicBezTo>
                  <a:cubicBezTo>
                    <a:pt x="227" y="1427"/>
                    <a:pt x="230" y="1427"/>
                    <a:pt x="233" y="1426"/>
                  </a:cubicBezTo>
                  <a:cubicBezTo>
                    <a:pt x="285" y="1422"/>
                    <a:pt x="324" y="1375"/>
                    <a:pt x="318" y="1322"/>
                  </a:cubicBezTo>
                  <a:lnTo>
                    <a:pt x="195" y="86"/>
                  </a:lnTo>
                  <a:cubicBezTo>
                    <a:pt x="191" y="38"/>
                    <a:pt x="150" y="0"/>
                    <a:pt x="10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2" name="Google Shape;462;p6"/>
            <p:cNvSpPr/>
            <p:nvPr/>
          </p:nvSpPr>
          <p:spPr>
            <a:xfrm>
              <a:off x="3760700" y="1797075"/>
              <a:ext cx="4800" cy="25375"/>
            </a:xfrm>
            <a:custGeom>
              <a:avLst/>
              <a:gdLst/>
              <a:ahLst/>
              <a:cxnLst/>
              <a:rect l="l" t="t" r="r" b="b"/>
              <a:pathLst>
                <a:path w="192" h="1015" extrusionOk="0">
                  <a:moveTo>
                    <a:pt x="95" y="0"/>
                  </a:moveTo>
                  <a:cubicBezTo>
                    <a:pt x="43" y="0"/>
                    <a:pt x="0" y="42"/>
                    <a:pt x="0" y="95"/>
                  </a:cubicBezTo>
                  <a:lnTo>
                    <a:pt x="0" y="920"/>
                  </a:lnTo>
                  <a:cubicBezTo>
                    <a:pt x="0" y="972"/>
                    <a:pt x="43" y="1015"/>
                    <a:pt x="95" y="1015"/>
                  </a:cubicBezTo>
                  <a:cubicBezTo>
                    <a:pt x="148" y="1015"/>
                    <a:pt x="191" y="972"/>
                    <a:pt x="191" y="920"/>
                  </a:cubicBezTo>
                  <a:lnTo>
                    <a:pt x="191" y="95"/>
                  </a:lnTo>
                  <a:cubicBezTo>
                    <a:pt x="191" y="42"/>
                    <a:pt x="148" y="0"/>
                    <a:pt x="95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3" name="Google Shape;463;p6"/>
            <p:cNvSpPr/>
            <p:nvPr/>
          </p:nvSpPr>
          <p:spPr>
            <a:xfrm>
              <a:off x="3759625" y="1827950"/>
              <a:ext cx="7000" cy="36750"/>
            </a:xfrm>
            <a:custGeom>
              <a:avLst/>
              <a:gdLst/>
              <a:ahLst/>
              <a:cxnLst/>
              <a:rect l="l" t="t" r="r" b="b"/>
              <a:pathLst>
                <a:path w="280" h="1470" extrusionOk="0">
                  <a:moveTo>
                    <a:pt x="103" y="1"/>
                  </a:moveTo>
                  <a:cubicBezTo>
                    <a:pt x="99" y="1"/>
                    <a:pt x="96" y="1"/>
                    <a:pt x="93" y="1"/>
                  </a:cubicBezTo>
                  <a:cubicBezTo>
                    <a:pt x="40" y="5"/>
                    <a:pt x="0" y="50"/>
                    <a:pt x="4" y="102"/>
                  </a:cubicBezTo>
                  <a:lnTo>
                    <a:pt x="86" y="1380"/>
                  </a:lnTo>
                  <a:cubicBezTo>
                    <a:pt x="90" y="1430"/>
                    <a:pt x="132" y="1470"/>
                    <a:pt x="181" y="1470"/>
                  </a:cubicBezTo>
                  <a:cubicBezTo>
                    <a:pt x="184" y="1470"/>
                    <a:pt x="185" y="1470"/>
                    <a:pt x="187" y="1469"/>
                  </a:cubicBezTo>
                  <a:cubicBezTo>
                    <a:pt x="240" y="1465"/>
                    <a:pt x="280" y="1420"/>
                    <a:pt x="276" y="1368"/>
                  </a:cubicBezTo>
                  <a:lnTo>
                    <a:pt x="195" y="90"/>
                  </a:lnTo>
                  <a:cubicBezTo>
                    <a:pt x="191" y="41"/>
                    <a:pt x="152" y="1"/>
                    <a:pt x="103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4" name="Google Shape;464;p6"/>
            <p:cNvSpPr/>
            <p:nvPr/>
          </p:nvSpPr>
          <p:spPr>
            <a:xfrm>
              <a:off x="3755400" y="1885650"/>
              <a:ext cx="6125" cy="20225"/>
            </a:xfrm>
            <a:custGeom>
              <a:avLst/>
              <a:gdLst/>
              <a:ahLst/>
              <a:cxnLst/>
              <a:rect l="l" t="t" r="r" b="b"/>
              <a:pathLst>
                <a:path w="245" h="809" extrusionOk="0">
                  <a:moveTo>
                    <a:pt x="101" y="0"/>
                  </a:moveTo>
                  <a:cubicBezTo>
                    <a:pt x="98" y="0"/>
                    <a:pt x="95" y="0"/>
                    <a:pt x="92" y="1"/>
                  </a:cubicBezTo>
                  <a:cubicBezTo>
                    <a:pt x="39" y="5"/>
                    <a:pt x="0" y="50"/>
                    <a:pt x="4" y="103"/>
                  </a:cubicBezTo>
                  <a:lnTo>
                    <a:pt x="50" y="722"/>
                  </a:lnTo>
                  <a:cubicBezTo>
                    <a:pt x="55" y="771"/>
                    <a:pt x="95" y="809"/>
                    <a:pt x="145" y="809"/>
                  </a:cubicBezTo>
                  <a:lnTo>
                    <a:pt x="153" y="809"/>
                  </a:lnTo>
                  <a:cubicBezTo>
                    <a:pt x="205" y="805"/>
                    <a:pt x="244" y="759"/>
                    <a:pt x="240" y="707"/>
                  </a:cubicBezTo>
                  <a:lnTo>
                    <a:pt x="194" y="89"/>
                  </a:lnTo>
                  <a:cubicBezTo>
                    <a:pt x="191" y="40"/>
                    <a:pt x="150" y="0"/>
                    <a:pt x="101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5" name="Google Shape;465;p6"/>
            <p:cNvSpPr/>
            <p:nvPr/>
          </p:nvSpPr>
          <p:spPr>
            <a:xfrm>
              <a:off x="3756575" y="1912450"/>
              <a:ext cx="4775" cy="39825"/>
            </a:xfrm>
            <a:custGeom>
              <a:avLst/>
              <a:gdLst/>
              <a:ahLst/>
              <a:cxnLst/>
              <a:rect l="l" t="t" r="r" b="b"/>
              <a:pathLst>
                <a:path w="191" h="1593" extrusionOk="0">
                  <a:moveTo>
                    <a:pt x="96" y="1"/>
                  </a:moveTo>
                  <a:cubicBezTo>
                    <a:pt x="43" y="1"/>
                    <a:pt x="1" y="43"/>
                    <a:pt x="1" y="96"/>
                  </a:cubicBezTo>
                  <a:lnTo>
                    <a:pt x="1" y="1496"/>
                  </a:lnTo>
                  <a:cubicBezTo>
                    <a:pt x="1" y="1549"/>
                    <a:pt x="43" y="1592"/>
                    <a:pt x="96" y="1592"/>
                  </a:cubicBezTo>
                  <a:cubicBezTo>
                    <a:pt x="149" y="1592"/>
                    <a:pt x="191" y="1549"/>
                    <a:pt x="191" y="1496"/>
                  </a:cubicBezTo>
                  <a:lnTo>
                    <a:pt x="191" y="96"/>
                  </a:lnTo>
                  <a:cubicBezTo>
                    <a:pt x="191" y="43"/>
                    <a:pt x="149" y="1"/>
                    <a:pt x="96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6" name="Google Shape;466;p6"/>
            <p:cNvSpPr/>
            <p:nvPr/>
          </p:nvSpPr>
          <p:spPr>
            <a:xfrm>
              <a:off x="3733850" y="1930975"/>
              <a:ext cx="5950" cy="22325"/>
            </a:xfrm>
            <a:custGeom>
              <a:avLst/>
              <a:gdLst/>
              <a:ahLst/>
              <a:cxnLst/>
              <a:rect l="l" t="t" r="r" b="b"/>
              <a:pathLst>
                <a:path w="238" h="893" extrusionOk="0">
                  <a:moveTo>
                    <a:pt x="102" y="1"/>
                  </a:moveTo>
                  <a:cubicBezTo>
                    <a:pt x="99" y="1"/>
                    <a:pt x="96" y="1"/>
                    <a:pt x="93" y="1"/>
                  </a:cubicBezTo>
                  <a:cubicBezTo>
                    <a:pt x="40" y="5"/>
                    <a:pt x="0" y="50"/>
                    <a:pt x="4" y="102"/>
                  </a:cubicBezTo>
                  <a:lnTo>
                    <a:pt x="44" y="803"/>
                  </a:lnTo>
                  <a:cubicBezTo>
                    <a:pt x="48" y="854"/>
                    <a:pt x="90" y="892"/>
                    <a:pt x="139" y="892"/>
                  </a:cubicBezTo>
                  <a:lnTo>
                    <a:pt x="145" y="892"/>
                  </a:lnTo>
                  <a:cubicBezTo>
                    <a:pt x="198" y="889"/>
                    <a:pt x="238" y="844"/>
                    <a:pt x="234" y="792"/>
                  </a:cubicBezTo>
                  <a:lnTo>
                    <a:pt x="193" y="91"/>
                  </a:lnTo>
                  <a:cubicBezTo>
                    <a:pt x="190" y="41"/>
                    <a:pt x="150" y="1"/>
                    <a:pt x="102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7" name="Google Shape;467;p6"/>
            <p:cNvSpPr/>
            <p:nvPr/>
          </p:nvSpPr>
          <p:spPr>
            <a:xfrm>
              <a:off x="3738050" y="1856825"/>
              <a:ext cx="4750" cy="28475"/>
            </a:xfrm>
            <a:custGeom>
              <a:avLst/>
              <a:gdLst/>
              <a:ahLst/>
              <a:cxnLst/>
              <a:rect l="l" t="t" r="r" b="b"/>
              <a:pathLst>
                <a:path w="190" h="1139" extrusionOk="0">
                  <a:moveTo>
                    <a:pt x="95" y="0"/>
                  </a:moveTo>
                  <a:cubicBezTo>
                    <a:pt x="42" y="0"/>
                    <a:pt x="0" y="42"/>
                    <a:pt x="0" y="95"/>
                  </a:cubicBezTo>
                  <a:lnTo>
                    <a:pt x="0" y="1043"/>
                  </a:lnTo>
                  <a:cubicBezTo>
                    <a:pt x="0" y="1095"/>
                    <a:pt x="42" y="1138"/>
                    <a:pt x="95" y="1138"/>
                  </a:cubicBezTo>
                  <a:cubicBezTo>
                    <a:pt x="148" y="1138"/>
                    <a:pt x="190" y="1095"/>
                    <a:pt x="190" y="1043"/>
                  </a:cubicBezTo>
                  <a:lnTo>
                    <a:pt x="190" y="95"/>
                  </a:lnTo>
                  <a:cubicBezTo>
                    <a:pt x="190" y="42"/>
                    <a:pt x="148" y="0"/>
                    <a:pt x="95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8" name="Google Shape;468;p6"/>
            <p:cNvSpPr/>
            <p:nvPr/>
          </p:nvSpPr>
          <p:spPr>
            <a:xfrm>
              <a:off x="3736375" y="1798075"/>
              <a:ext cx="7700" cy="30550"/>
            </a:xfrm>
            <a:custGeom>
              <a:avLst/>
              <a:gdLst/>
              <a:ahLst/>
              <a:cxnLst/>
              <a:rect l="l" t="t" r="r" b="b"/>
              <a:pathLst>
                <a:path w="308" h="1222" extrusionOk="0">
                  <a:moveTo>
                    <a:pt x="120" y="1"/>
                  </a:moveTo>
                  <a:cubicBezTo>
                    <a:pt x="71" y="1"/>
                    <a:pt x="29" y="40"/>
                    <a:pt x="26" y="89"/>
                  </a:cubicBezTo>
                  <a:cubicBezTo>
                    <a:pt x="1" y="446"/>
                    <a:pt x="30" y="801"/>
                    <a:pt x="110" y="1148"/>
                  </a:cubicBezTo>
                  <a:cubicBezTo>
                    <a:pt x="121" y="1192"/>
                    <a:pt x="160" y="1222"/>
                    <a:pt x="203" y="1222"/>
                  </a:cubicBezTo>
                  <a:cubicBezTo>
                    <a:pt x="211" y="1222"/>
                    <a:pt x="217" y="1221"/>
                    <a:pt x="225" y="1220"/>
                  </a:cubicBezTo>
                  <a:cubicBezTo>
                    <a:pt x="276" y="1208"/>
                    <a:pt x="308" y="1156"/>
                    <a:pt x="296" y="1105"/>
                  </a:cubicBezTo>
                  <a:cubicBezTo>
                    <a:pt x="219" y="777"/>
                    <a:pt x="193" y="439"/>
                    <a:pt x="216" y="102"/>
                  </a:cubicBezTo>
                  <a:cubicBezTo>
                    <a:pt x="219" y="51"/>
                    <a:pt x="180" y="5"/>
                    <a:pt x="128" y="1"/>
                  </a:cubicBezTo>
                  <a:cubicBezTo>
                    <a:pt x="125" y="1"/>
                    <a:pt x="123" y="1"/>
                    <a:pt x="12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9" name="Google Shape;469;p6"/>
            <p:cNvSpPr/>
            <p:nvPr/>
          </p:nvSpPr>
          <p:spPr>
            <a:xfrm>
              <a:off x="3736900" y="1744525"/>
              <a:ext cx="6825" cy="32650"/>
            </a:xfrm>
            <a:custGeom>
              <a:avLst/>
              <a:gdLst/>
              <a:ahLst/>
              <a:cxnLst/>
              <a:rect l="l" t="t" r="r" b="b"/>
              <a:pathLst>
                <a:path w="273" h="1306" extrusionOk="0">
                  <a:moveTo>
                    <a:pt x="101" y="0"/>
                  </a:moveTo>
                  <a:cubicBezTo>
                    <a:pt x="49" y="0"/>
                    <a:pt x="6" y="42"/>
                    <a:pt x="6" y="94"/>
                  </a:cubicBezTo>
                  <a:cubicBezTo>
                    <a:pt x="1" y="470"/>
                    <a:pt x="25" y="850"/>
                    <a:pt x="76" y="1222"/>
                  </a:cubicBezTo>
                  <a:cubicBezTo>
                    <a:pt x="83" y="1271"/>
                    <a:pt x="123" y="1305"/>
                    <a:pt x="170" y="1305"/>
                  </a:cubicBezTo>
                  <a:cubicBezTo>
                    <a:pt x="174" y="1305"/>
                    <a:pt x="179" y="1305"/>
                    <a:pt x="183" y="1304"/>
                  </a:cubicBezTo>
                  <a:cubicBezTo>
                    <a:pt x="236" y="1297"/>
                    <a:pt x="272" y="1249"/>
                    <a:pt x="265" y="1197"/>
                  </a:cubicBezTo>
                  <a:cubicBezTo>
                    <a:pt x="215" y="834"/>
                    <a:pt x="192" y="463"/>
                    <a:pt x="196" y="96"/>
                  </a:cubicBezTo>
                  <a:cubicBezTo>
                    <a:pt x="197" y="44"/>
                    <a:pt x="155" y="0"/>
                    <a:pt x="10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70" name="Google Shape;470;p6"/>
            <p:cNvSpPr/>
            <p:nvPr/>
          </p:nvSpPr>
          <p:spPr>
            <a:xfrm>
              <a:off x="3733350" y="1691950"/>
              <a:ext cx="7650" cy="31600"/>
            </a:xfrm>
            <a:custGeom>
              <a:avLst/>
              <a:gdLst/>
              <a:ahLst/>
              <a:cxnLst/>
              <a:rect l="l" t="t" r="r" b="b"/>
              <a:pathLst>
                <a:path w="306" h="1264" extrusionOk="0">
                  <a:moveTo>
                    <a:pt x="115" y="1"/>
                  </a:moveTo>
                  <a:cubicBezTo>
                    <a:pt x="66" y="1"/>
                    <a:pt x="26" y="41"/>
                    <a:pt x="24" y="91"/>
                  </a:cubicBezTo>
                  <a:cubicBezTo>
                    <a:pt x="0" y="458"/>
                    <a:pt x="29" y="828"/>
                    <a:pt x="108" y="1188"/>
                  </a:cubicBezTo>
                  <a:cubicBezTo>
                    <a:pt x="117" y="1233"/>
                    <a:pt x="157" y="1263"/>
                    <a:pt x="200" y="1263"/>
                  </a:cubicBezTo>
                  <a:cubicBezTo>
                    <a:pt x="207" y="1263"/>
                    <a:pt x="215" y="1262"/>
                    <a:pt x="221" y="1261"/>
                  </a:cubicBezTo>
                  <a:cubicBezTo>
                    <a:pt x="272" y="1250"/>
                    <a:pt x="305" y="1199"/>
                    <a:pt x="294" y="1147"/>
                  </a:cubicBezTo>
                  <a:cubicBezTo>
                    <a:pt x="219" y="805"/>
                    <a:pt x="193" y="453"/>
                    <a:pt x="213" y="102"/>
                  </a:cubicBezTo>
                  <a:cubicBezTo>
                    <a:pt x="217" y="50"/>
                    <a:pt x="177" y="5"/>
                    <a:pt x="124" y="1"/>
                  </a:cubicBezTo>
                  <a:cubicBezTo>
                    <a:pt x="121" y="1"/>
                    <a:pt x="118" y="1"/>
                    <a:pt x="115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sp>
        <p:nvSpPr>
          <p:cNvPr id="471" name="Google Shape;471;p6"/>
          <p:cNvSpPr/>
          <p:nvPr/>
        </p:nvSpPr>
        <p:spPr>
          <a:xfrm>
            <a:off x="346587" y="2005743"/>
            <a:ext cx="363144" cy="273633"/>
          </a:xfrm>
          <a:custGeom>
            <a:avLst/>
            <a:gdLst/>
            <a:ahLst/>
            <a:cxnLst/>
            <a:rect l="l" t="t" r="r" b="b"/>
            <a:pathLst>
              <a:path w="3680" h="3488" extrusionOk="0">
                <a:moveTo>
                  <a:pt x="2596" y="1"/>
                </a:moveTo>
                <a:cubicBezTo>
                  <a:pt x="2586" y="1"/>
                  <a:pt x="2577" y="4"/>
                  <a:pt x="2569" y="11"/>
                </a:cubicBezTo>
                <a:cubicBezTo>
                  <a:pt x="2551" y="26"/>
                  <a:pt x="2550" y="53"/>
                  <a:pt x="2551" y="76"/>
                </a:cubicBezTo>
                <a:cubicBezTo>
                  <a:pt x="2555" y="189"/>
                  <a:pt x="2563" y="301"/>
                  <a:pt x="2578" y="414"/>
                </a:cubicBezTo>
                <a:cubicBezTo>
                  <a:pt x="2582" y="446"/>
                  <a:pt x="2587" y="478"/>
                  <a:pt x="2579" y="509"/>
                </a:cubicBezTo>
                <a:cubicBezTo>
                  <a:pt x="2573" y="532"/>
                  <a:pt x="2561" y="553"/>
                  <a:pt x="2550" y="573"/>
                </a:cubicBezTo>
                <a:cubicBezTo>
                  <a:pt x="2442" y="774"/>
                  <a:pt x="2382" y="997"/>
                  <a:pt x="2354" y="1225"/>
                </a:cubicBezTo>
                <a:cubicBezTo>
                  <a:pt x="2347" y="1275"/>
                  <a:pt x="2342" y="1326"/>
                  <a:pt x="2338" y="1376"/>
                </a:cubicBezTo>
                <a:cubicBezTo>
                  <a:pt x="2297" y="1330"/>
                  <a:pt x="2257" y="1284"/>
                  <a:pt x="2215" y="1237"/>
                </a:cubicBezTo>
                <a:cubicBezTo>
                  <a:pt x="2083" y="1095"/>
                  <a:pt x="1949" y="948"/>
                  <a:pt x="1775" y="864"/>
                </a:cubicBezTo>
                <a:cubicBezTo>
                  <a:pt x="1656" y="807"/>
                  <a:pt x="1518" y="777"/>
                  <a:pt x="1426" y="682"/>
                </a:cubicBezTo>
                <a:cubicBezTo>
                  <a:pt x="1323" y="575"/>
                  <a:pt x="1298" y="407"/>
                  <a:pt x="1187" y="308"/>
                </a:cubicBezTo>
                <a:cubicBezTo>
                  <a:pt x="1174" y="296"/>
                  <a:pt x="1157" y="284"/>
                  <a:pt x="1138" y="284"/>
                </a:cubicBezTo>
                <a:cubicBezTo>
                  <a:pt x="1138" y="284"/>
                  <a:pt x="1137" y="284"/>
                  <a:pt x="1137" y="284"/>
                </a:cubicBezTo>
                <a:cubicBezTo>
                  <a:pt x="1100" y="284"/>
                  <a:pt x="1076" y="327"/>
                  <a:pt x="1076" y="364"/>
                </a:cubicBezTo>
                <a:cubicBezTo>
                  <a:pt x="1074" y="444"/>
                  <a:pt x="1129" y="511"/>
                  <a:pt x="1161" y="584"/>
                </a:cubicBezTo>
                <a:cubicBezTo>
                  <a:pt x="1270" y="823"/>
                  <a:pt x="1137" y="1095"/>
                  <a:pt x="1099" y="1356"/>
                </a:cubicBezTo>
                <a:cubicBezTo>
                  <a:pt x="1065" y="1581"/>
                  <a:pt x="1108" y="1808"/>
                  <a:pt x="1203" y="2017"/>
                </a:cubicBezTo>
                <a:cubicBezTo>
                  <a:pt x="1093" y="2000"/>
                  <a:pt x="983" y="1990"/>
                  <a:pt x="872" y="1990"/>
                </a:cubicBezTo>
                <a:cubicBezTo>
                  <a:pt x="770" y="1990"/>
                  <a:pt x="668" y="1998"/>
                  <a:pt x="568" y="2018"/>
                </a:cubicBezTo>
                <a:cubicBezTo>
                  <a:pt x="548" y="2022"/>
                  <a:pt x="528" y="2026"/>
                  <a:pt x="509" y="2026"/>
                </a:cubicBezTo>
                <a:cubicBezTo>
                  <a:pt x="505" y="2026"/>
                  <a:pt x="502" y="2026"/>
                  <a:pt x="498" y="2026"/>
                </a:cubicBezTo>
                <a:cubicBezTo>
                  <a:pt x="466" y="2024"/>
                  <a:pt x="436" y="2010"/>
                  <a:pt x="407" y="1997"/>
                </a:cubicBezTo>
                <a:cubicBezTo>
                  <a:pt x="305" y="1949"/>
                  <a:pt x="200" y="1907"/>
                  <a:pt x="93" y="1871"/>
                </a:cubicBezTo>
                <a:cubicBezTo>
                  <a:pt x="80" y="1866"/>
                  <a:pt x="65" y="1862"/>
                  <a:pt x="51" y="1862"/>
                </a:cubicBezTo>
                <a:cubicBezTo>
                  <a:pt x="41" y="1862"/>
                  <a:pt x="32" y="1864"/>
                  <a:pt x="24" y="1869"/>
                </a:cubicBezTo>
                <a:cubicBezTo>
                  <a:pt x="0" y="1884"/>
                  <a:pt x="0" y="1923"/>
                  <a:pt x="17" y="1947"/>
                </a:cubicBezTo>
                <a:cubicBezTo>
                  <a:pt x="34" y="1971"/>
                  <a:pt x="62" y="1985"/>
                  <a:pt x="87" y="2000"/>
                </a:cubicBezTo>
                <a:cubicBezTo>
                  <a:pt x="304" y="2129"/>
                  <a:pt x="343" y="2410"/>
                  <a:pt x="459" y="2618"/>
                </a:cubicBezTo>
                <a:cubicBezTo>
                  <a:pt x="598" y="2868"/>
                  <a:pt x="795" y="3083"/>
                  <a:pt x="1038" y="3235"/>
                </a:cubicBezTo>
                <a:cubicBezTo>
                  <a:pt x="1302" y="3401"/>
                  <a:pt x="1614" y="3488"/>
                  <a:pt x="1925" y="3488"/>
                </a:cubicBezTo>
                <a:cubicBezTo>
                  <a:pt x="2029" y="3488"/>
                  <a:pt x="2133" y="3478"/>
                  <a:pt x="2236" y="3458"/>
                </a:cubicBezTo>
                <a:cubicBezTo>
                  <a:pt x="2454" y="3415"/>
                  <a:pt x="2667" y="3327"/>
                  <a:pt x="2837" y="3182"/>
                </a:cubicBezTo>
                <a:cubicBezTo>
                  <a:pt x="2856" y="3166"/>
                  <a:pt x="2876" y="3146"/>
                  <a:pt x="2890" y="3125"/>
                </a:cubicBezTo>
                <a:cubicBezTo>
                  <a:pt x="2924" y="3122"/>
                  <a:pt x="2959" y="3104"/>
                  <a:pt x="2988" y="3085"/>
                </a:cubicBezTo>
                <a:cubicBezTo>
                  <a:pt x="3177" y="2967"/>
                  <a:pt x="3325" y="2791"/>
                  <a:pt x="3431" y="2594"/>
                </a:cubicBezTo>
                <a:cubicBezTo>
                  <a:pt x="3628" y="2228"/>
                  <a:pt x="3679" y="1786"/>
                  <a:pt x="3573" y="1383"/>
                </a:cubicBezTo>
                <a:cubicBezTo>
                  <a:pt x="3501" y="1106"/>
                  <a:pt x="3353" y="855"/>
                  <a:pt x="3155" y="648"/>
                </a:cubicBezTo>
                <a:cubicBezTo>
                  <a:pt x="2992" y="476"/>
                  <a:pt x="2736" y="355"/>
                  <a:pt x="2676" y="109"/>
                </a:cubicBezTo>
                <a:cubicBezTo>
                  <a:pt x="2669" y="80"/>
                  <a:pt x="2664" y="50"/>
                  <a:pt x="2646" y="26"/>
                </a:cubicBezTo>
                <a:cubicBezTo>
                  <a:pt x="2635" y="11"/>
                  <a:pt x="2615" y="1"/>
                  <a:pt x="2596" y="1"/>
                </a:cubicBezTo>
                <a:close/>
              </a:path>
            </a:pathLst>
          </a:custGeom>
          <a:solidFill>
            <a:srgbClr val="FF8969">
              <a:alpha val="6776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472" name="Google Shape;472;p6"/>
          <p:cNvSpPr/>
          <p:nvPr/>
        </p:nvSpPr>
        <p:spPr>
          <a:xfrm rot="-1998728">
            <a:off x="11295208" y="5397270"/>
            <a:ext cx="358406" cy="263276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C942">
              <a:alpha val="4159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473" name="Google Shape;473;p6"/>
          <p:cNvSpPr/>
          <p:nvPr/>
        </p:nvSpPr>
        <p:spPr>
          <a:xfrm rot="-632712">
            <a:off x="286730" y="4374130"/>
            <a:ext cx="358402" cy="263272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C942">
              <a:alpha val="4159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474" name="Google Shape;474;p6"/>
          <p:cNvSpPr/>
          <p:nvPr/>
        </p:nvSpPr>
        <p:spPr>
          <a:xfrm rot="-338711">
            <a:off x="11587185" y="3227920"/>
            <a:ext cx="358406" cy="263276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8969">
              <a:alpha val="6776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475" name="Google Shape;475;p6"/>
          <p:cNvSpPr/>
          <p:nvPr/>
        </p:nvSpPr>
        <p:spPr>
          <a:xfrm rot="-1684279">
            <a:off x="5643397" y="6384939"/>
            <a:ext cx="358406" cy="263275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8969">
              <a:alpha val="6776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</p:spTree>
    <p:extLst>
      <p:ext uri="{BB962C8B-B14F-4D97-AF65-F5344CB8AC3E}">
        <p14:creationId xmlns:p14="http://schemas.microsoft.com/office/powerpoint/2010/main" val="206997034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 userDrawn="1">
  <p:cSld name="Big number">
    <p:spTree>
      <p:nvGrpSpPr>
        <p:cNvPr id="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8" name="Google Shape;1398;p11"/>
          <p:cNvGrpSpPr/>
          <p:nvPr/>
        </p:nvGrpSpPr>
        <p:grpSpPr>
          <a:xfrm rot="-1258759">
            <a:off x="-853255" y="-317936"/>
            <a:ext cx="2165763" cy="2059362"/>
            <a:chOff x="1288525" y="846925"/>
            <a:chExt cx="396175" cy="473850"/>
          </a:xfrm>
        </p:grpSpPr>
        <p:sp>
          <p:nvSpPr>
            <p:cNvPr id="1399" name="Google Shape;1399;p11"/>
            <p:cNvSpPr/>
            <p:nvPr/>
          </p:nvSpPr>
          <p:spPr>
            <a:xfrm>
              <a:off x="1288525" y="846925"/>
              <a:ext cx="396175" cy="473850"/>
            </a:xfrm>
            <a:custGeom>
              <a:avLst/>
              <a:gdLst/>
              <a:ahLst/>
              <a:cxnLst/>
              <a:rect l="l" t="t" r="r" b="b"/>
              <a:pathLst>
                <a:path w="15847" h="18954" extrusionOk="0">
                  <a:moveTo>
                    <a:pt x="9848" y="0"/>
                  </a:moveTo>
                  <a:cubicBezTo>
                    <a:pt x="9617" y="0"/>
                    <a:pt x="9397" y="48"/>
                    <a:pt x="9209" y="162"/>
                  </a:cubicBezTo>
                  <a:cubicBezTo>
                    <a:pt x="8958" y="312"/>
                    <a:pt x="6633" y="2497"/>
                    <a:pt x="6905" y="2681"/>
                  </a:cubicBezTo>
                  <a:cubicBezTo>
                    <a:pt x="6302" y="2273"/>
                    <a:pt x="5689" y="1861"/>
                    <a:pt x="4992" y="1651"/>
                  </a:cubicBezTo>
                  <a:cubicBezTo>
                    <a:pt x="4716" y="1568"/>
                    <a:pt x="4416" y="1525"/>
                    <a:pt x="4112" y="1525"/>
                  </a:cubicBezTo>
                  <a:cubicBezTo>
                    <a:pt x="3660" y="1525"/>
                    <a:pt x="3201" y="1620"/>
                    <a:pt x="2812" y="1816"/>
                  </a:cubicBezTo>
                  <a:cubicBezTo>
                    <a:pt x="2189" y="2132"/>
                    <a:pt x="1699" y="2947"/>
                    <a:pt x="1286" y="3490"/>
                  </a:cubicBezTo>
                  <a:cubicBezTo>
                    <a:pt x="745" y="4202"/>
                    <a:pt x="237" y="4989"/>
                    <a:pt x="147" y="5878"/>
                  </a:cubicBezTo>
                  <a:cubicBezTo>
                    <a:pt x="105" y="6294"/>
                    <a:pt x="183" y="6764"/>
                    <a:pt x="513" y="7020"/>
                  </a:cubicBezTo>
                  <a:cubicBezTo>
                    <a:pt x="711" y="7173"/>
                    <a:pt x="954" y="7227"/>
                    <a:pt x="1221" y="7227"/>
                  </a:cubicBezTo>
                  <a:cubicBezTo>
                    <a:pt x="1882" y="7227"/>
                    <a:pt x="2688" y="6893"/>
                    <a:pt x="3299" y="6893"/>
                  </a:cubicBezTo>
                  <a:cubicBezTo>
                    <a:pt x="3359" y="6893"/>
                    <a:pt x="3417" y="6896"/>
                    <a:pt x="3473" y="6903"/>
                  </a:cubicBezTo>
                  <a:cubicBezTo>
                    <a:pt x="4120" y="6984"/>
                    <a:pt x="4778" y="7461"/>
                    <a:pt x="4804" y="8112"/>
                  </a:cubicBezTo>
                  <a:cubicBezTo>
                    <a:pt x="4815" y="8396"/>
                    <a:pt x="4686" y="8698"/>
                    <a:pt x="4433" y="8824"/>
                  </a:cubicBezTo>
                  <a:cubicBezTo>
                    <a:pt x="4310" y="8886"/>
                    <a:pt x="4181" y="8910"/>
                    <a:pt x="4049" y="8910"/>
                  </a:cubicBezTo>
                  <a:cubicBezTo>
                    <a:pt x="3640" y="8910"/>
                    <a:pt x="3204" y="8676"/>
                    <a:pt x="2830" y="8589"/>
                  </a:cubicBezTo>
                  <a:cubicBezTo>
                    <a:pt x="2244" y="8454"/>
                    <a:pt x="1634" y="8310"/>
                    <a:pt x="1026" y="8273"/>
                  </a:cubicBezTo>
                  <a:cubicBezTo>
                    <a:pt x="1021" y="8273"/>
                    <a:pt x="1017" y="8273"/>
                    <a:pt x="1012" y="8273"/>
                  </a:cubicBezTo>
                  <a:cubicBezTo>
                    <a:pt x="847" y="8273"/>
                    <a:pt x="367" y="8438"/>
                    <a:pt x="243" y="8536"/>
                  </a:cubicBezTo>
                  <a:cubicBezTo>
                    <a:pt x="39" y="8696"/>
                    <a:pt x="0" y="9012"/>
                    <a:pt x="1" y="9251"/>
                  </a:cubicBezTo>
                  <a:cubicBezTo>
                    <a:pt x="10" y="10493"/>
                    <a:pt x="315" y="11966"/>
                    <a:pt x="974" y="13024"/>
                  </a:cubicBezTo>
                  <a:cubicBezTo>
                    <a:pt x="1429" y="13753"/>
                    <a:pt x="2000" y="14410"/>
                    <a:pt x="2660" y="14961"/>
                  </a:cubicBezTo>
                  <a:cubicBezTo>
                    <a:pt x="2898" y="15159"/>
                    <a:pt x="3161" y="15350"/>
                    <a:pt x="3467" y="15393"/>
                  </a:cubicBezTo>
                  <a:cubicBezTo>
                    <a:pt x="3501" y="15398"/>
                    <a:pt x="3536" y="15401"/>
                    <a:pt x="3570" y="15401"/>
                  </a:cubicBezTo>
                  <a:cubicBezTo>
                    <a:pt x="3849" y="15401"/>
                    <a:pt x="4139" y="15248"/>
                    <a:pt x="4211" y="14982"/>
                  </a:cubicBezTo>
                  <a:cubicBezTo>
                    <a:pt x="4388" y="14339"/>
                    <a:pt x="4863" y="13794"/>
                    <a:pt x="5436" y="13466"/>
                  </a:cubicBezTo>
                  <a:cubicBezTo>
                    <a:pt x="5653" y="13342"/>
                    <a:pt x="6282" y="13042"/>
                    <a:pt x="6694" y="13042"/>
                  </a:cubicBezTo>
                  <a:cubicBezTo>
                    <a:pt x="6839" y="13042"/>
                    <a:pt x="6957" y="13078"/>
                    <a:pt x="7021" y="13172"/>
                  </a:cubicBezTo>
                  <a:cubicBezTo>
                    <a:pt x="7085" y="13266"/>
                    <a:pt x="7096" y="13419"/>
                    <a:pt x="7024" y="13649"/>
                  </a:cubicBezTo>
                  <a:cubicBezTo>
                    <a:pt x="6941" y="13921"/>
                    <a:pt x="6715" y="14117"/>
                    <a:pt x="6508" y="14312"/>
                  </a:cubicBezTo>
                  <a:cubicBezTo>
                    <a:pt x="6099" y="14694"/>
                    <a:pt x="5727" y="15115"/>
                    <a:pt x="5400" y="15569"/>
                  </a:cubicBezTo>
                  <a:cubicBezTo>
                    <a:pt x="5286" y="15728"/>
                    <a:pt x="5173" y="15902"/>
                    <a:pt x="5169" y="16098"/>
                  </a:cubicBezTo>
                  <a:cubicBezTo>
                    <a:pt x="5161" y="16530"/>
                    <a:pt x="5654" y="16777"/>
                    <a:pt x="6074" y="16885"/>
                  </a:cubicBezTo>
                  <a:cubicBezTo>
                    <a:pt x="7118" y="17151"/>
                    <a:pt x="8225" y="17231"/>
                    <a:pt x="9186" y="17718"/>
                  </a:cubicBezTo>
                  <a:cubicBezTo>
                    <a:pt x="9801" y="18031"/>
                    <a:pt x="10324" y="18494"/>
                    <a:pt x="10838" y="18954"/>
                  </a:cubicBezTo>
                  <a:cubicBezTo>
                    <a:pt x="11530" y="17760"/>
                    <a:pt x="12229" y="16551"/>
                    <a:pt x="12606" y="15225"/>
                  </a:cubicBezTo>
                  <a:cubicBezTo>
                    <a:pt x="12788" y="14585"/>
                    <a:pt x="12845" y="13788"/>
                    <a:pt x="12334" y="13366"/>
                  </a:cubicBezTo>
                  <a:cubicBezTo>
                    <a:pt x="12129" y="13196"/>
                    <a:pt x="11866" y="13119"/>
                    <a:pt x="11630" y="12997"/>
                  </a:cubicBezTo>
                  <a:cubicBezTo>
                    <a:pt x="11395" y="12874"/>
                    <a:pt x="11167" y="12672"/>
                    <a:pt x="11148" y="12407"/>
                  </a:cubicBezTo>
                  <a:cubicBezTo>
                    <a:pt x="11125" y="12086"/>
                    <a:pt x="11445" y="11816"/>
                    <a:pt x="11768" y="11798"/>
                  </a:cubicBezTo>
                  <a:cubicBezTo>
                    <a:pt x="11783" y="11797"/>
                    <a:pt x="11798" y="11797"/>
                    <a:pt x="11813" y="11797"/>
                  </a:cubicBezTo>
                  <a:cubicBezTo>
                    <a:pt x="12119" y="11797"/>
                    <a:pt x="12405" y="11963"/>
                    <a:pt x="12635" y="12166"/>
                  </a:cubicBezTo>
                  <a:cubicBezTo>
                    <a:pt x="12851" y="12356"/>
                    <a:pt x="13128" y="12643"/>
                    <a:pt x="13431" y="12643"/>
                  </a:cubicBezTo>
                  <a:cubicBezTo>
                    <a:pt x="13505" y="12643"/>
                    <a:pt x="13580" y="12626"/>
                    <a:pt x="13657" y="12586"/>
                  </a:cubicBezTo>
                  <a:cubicBezTo>
                    <a:pt x="13901" y="12459"/>
                    <a:pt x="14129" y="11997"/>
                    <a:pt x="14268" y="11755"/>
                  </a:cubicBezTo>
                  <a:cubicBezTo>
                    <a:pt x="14615" y="11153"/>
                    <a:pt x="14864" y="10449"/>
                    <a:pt x="15074" y="9789"/>
                  </a:cubicBezTo>
                  <a:cubicBezTo>
                    <a:pt x="15361" y="8885"/>
                    <a:pt x="15847" y="7041"/>
                    <a:pt x="14516" y="6713"/>
                  </a:cubicBezTo>
                  <a:cubicBezTo>
                    <a:pt x="14400" y="6684"/>
                    <a:pt x="14287" y="6672"/>
                    <a:pt x="14179" y="6672"/>
                  </a:cubicBezTo>
                  <a:cubicBezTo>
                    <a:pt x="13354" y="6672"/>
                    <a:pt x="12753" y="7415"/>
                    <a:pt x="11938" y="7415"/>
                  </a:cubicBezTo>
                  <a:cubicBezTo>
                    <a:pt x="11828" y="7415"/>
                    <a:pt x="11714" y="7402"/>
                    <a:pt x="11596" y="7371"/>
                  </a:cubicBezTo>
                  <a:cubicBezTo>
                    <a:pt x="11320" y="7300"/>
                    <a:pt x="11029" y="7096"/>
                    <a:pt x="11038" y="6812"/>
                  </a:cubicBezTo>
                  <a:cubicBezTo>
                    <a:pt x="11045" y="6573"/>
                    <a:pt x="11257" y="6398"/>
                    <a:pt x="11462" y="6277"/>
                  </a:cubicBezTo>
                  <a:cubicBezTo>
                    <a:pt x="12297" y="5790"/>
                    <a:pt x="13296" y="5697"/>
                    <a:pt x="14260" y="5652"/>
                  </a:cubicBezTo>
                  <a:cubicBezTo>
                    <a:pt x="14447" y="5644"/>
                    <a:pt x="14666" y="5618"/>
                    <a:pt x="14759" y="5457"/>
                  </a:cubicBezTo>
                  <a:cubicBezTo>
                    <a:pt x="14823" y="5348"/>
                    <a:pt x="14806" y="5212"/>
                    <a:pt x="14784" y="5088"/>
                  </a:cubicBezTo>
                  <a:cubicBezTo>
                    <a:pt x="14610" y="4127"/>
                    <a:pt x="14220" y="3204"/>
                    <a:pt x="13649" y="2411"/>
                  </a:cubicBezTo>
                  <a:cubicBezTo>
                    <a:pt x="13339" y="1982"/>
                    <a:pt x="12792" y="1465"/>
                    <a:pt x="12231" y="1415"/>
                  </a:cubicBezTo>
                  <a:cubicBezTo>
                    <a:pt x="12214" y="1413"/>
                    <a:pt x="12197" y="1412"/>
                    <a:pt x="12180" y="1412"/>
                  </a:cubicBezTo>
                  <a:cubicBezTo>
                    <a:pt x="11978" y="1412"/>
                    <a:pt x="11785" y="1516"/>
                    <a:pt x="11620" y="1636"/>
                  </a:cubicBezTo>
                  <a:cubicBezTo>
                    <a:pt x="11229" y="1919"/>
                    <a:pt x="10917" y="2307"/>
                    <a:pt x="10503" y="2554"/>
                  </a:cubicBezTo>
                  <a:cubicBezTo>
                    <a:pt x="10407" y="2610"/>
                    <a:pt x="10287" y="2654"/>
                    <a:pt x="10178" y="2654"/>
                  </a:cubicBezTo>
                  <a:cubicBezTo>
                    <a:pt x="10092" y="2654"/>
                    <a:pt x="10013" y="2626"/>
                    <a:pt x="9962" y="2555"/>
                  </a:cubicBezTo>
                  <a:cubicBezTo>
                    <a:pt x="9911" y="2484"/>
                    <a:pt x="9905" y="2392"/>
                    <a:pt x="9911" y="2305"/>
                  </a:cubicBezTo>
                  <a:cubicBezTo>
                    <a:pt x="9935" y="1905"/>
                    <a:pt x="10154" y="1533"/>
                    <a:pt x="10450" y="1261"/>
                  </a:cubicBezTo>
                  <a:cubicBezTo>
                    <a:pt x="10746" y="990"/>
                    <a:pt x="11112" y="807"/>
                    <a:pt x="11487" y="665"/>
                  </a:cubicBezTo>
                  <a:cubicBezTo>
                    <a:pt x="11105" y="318"/>
                    <a:pt x="10440" y="0"/>
                    <a:pt x="98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0" name="Google Shape;1400;p11"/>
            <p:cNvSpPr/>
            <p:nvPr/>
          </p:nvSpPr>
          <p:spPr>
            <a:xfrm>
              <a:off x="1465750" y="923875"/>
              <a:ext cx="91725" cy="361925"/>
            </a:xfrm>
            <a:custGeom>
              <a:avLst/>
              <a:gdLst/>
              <a:ahLst/>
              <a:cxnLst/>
              <a:rect l="l" t="t" r="r" b="b"/>
              <a:pathLst>
                <a:path w="3669" h="14477" extrusionOk="0">
                  <a:moveTo>
                    <a:pt x="140" y="0"/>
                  </a:moveTo>
                  <a:cubicBezTo>
                    <a:pt x="132" y="0"/>
                    <a:pt x="123" y="1"/>
                    <a:pt x="115" y="2"/>
                  </a:cubicBezTo>
                  <a:cubicBezTo>
                    <a:pt x="46" y="17"/>
                    <a:pt x="0" y="84"/>
                    <a:pt x="15" y="154"/>
                  </a:cubicBezTo>
                  <a:cubicBezTo>
                    <a:pt x="470" y="2454"/>
                    <a:pt x="939" y="4833"/>
                    <a:pt x="1661" y="7113"/>
                  </a:cubicBezTo>
                  <a:cubicBezTo>
                    <a:pt x="1793" y="7529"/>
                    <a:pt x="1936" y="7953"/>
                    <a:pt x="2074" y="8362"/>
                  </a:cubicBezTo>
                  <a:cubicBezTo>
                    <a:pt x="2729" y="10304"/>
                    <a:pt x="3407" y="12312"/>
                    <a:pt x="3180" y="14333"/>
                  </a:cubicBezTo>
                  <a:cubicBezTo>
                    <a:pt x="3172" y="14404"/>
                    <a:pt x="3223" y="14468"/>
                    <a:pt x="3293" y="14476"/>
                  </a:cubicBezTo>
                  <a:cubicBezTo>
                    <a:pt x="3298" y="14476"/>
                    <a:pt x="3303" y="14477"/>
                    <a:pt x="3308" y="14477"/>
                  </a:cubicBezTo>
                  <a:lnTo>
                    <a:pt x="3308" y="14476"/>
                  </a:lnTo>
                  <a:cubicBezTo>
                    <a:pt x="3373" y="14476"/>
                    <a:pt x="3428" y="14427"/>
                    <a:pt x="3436" y="14362"/>
                  </a:cubicBezTo>
                  <a:cubicBezTo>
                    <a:pt x="3669" y="12283"/>
                    <a:pt x="2982" y="10248"/>
                    <a:pt x="2317" y="8281"/>
                  </a:cubicBezTo>
                  <a:cubicBezTo>
                    <a:pt x="2179" y="7872"/>
                    <a:pt x="2037" y="7449"/>
                    <a:pt x="1906" y="7035"/>
                  </a:cubicBezTo>
                  <a:cubicBezTo>
                    <a:pt x="1188" y="4769"/>
                    <a:pt x="720" y="2398"/>
                    <a:pt x="266" y="104"/>
                  </a:cubicBezTo>
                  <a:cubicBezTo>
                    <a:pt x="255" y="43"/>
                    <a:pt x="201" y="0"/>
                    <a:pt x="140" y="0"/>
                  </a:cubicBezTo>
                  <a:close/>
                </a:path>
              </a:pathLst>
            </a:custGeom>
            <a:solidFill>
              <a:srgbClr val="FFC942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1" name="Google Shape;1401;p11"/>
            <p:cNvSpPr/>
            <p:nvPr/>
          </p:nvSpPr>
          <p:spPr>
            <a:xfrm>
              <a:off x="1361600" y="1081375"/>
              <a:ext cx="128075" cy="99675"/>
            </a:xfrm>
            <a:custGeom>
              <a:avLst/>
              <a:gdLst/>
              <a:ahLst/>
              <a:cxnLst/>
              <a:rect l="l" t="t" r="r" b="b"/>
              <a:pathLst>
                <a:path w="5123" h="3987" extrusionOk="0">
                  <a:moveTo>
                    <a:pt x="4976" y="1"/>
                  </a:moveTo>
                  <a:cubicBezTo>
                    <a:pt x="4959" y="1"/>
                    <a:pt x="4941" y="4"/>
                    <a:pt x="4924" y="12"/>
                  </a:cubicBezTo>
                  <a:cubicBezTo>
                    <a:pt x="3032" y="859"/>
                    <a:pt x="1344" y="2162"/>
                    <a:pt x="44" y="3777"/>
                  </a:cubicBezTo>
                  <a:cubicBezTo>
                    <a:pt x="0" y="3832"/>
                    <a:pt x="9" y="3914"/>
                    <a:pt x="64" y="3958"/>
                  </a:cubicBezTo>
                  <a:cubicBezTo>
                    <a:pt x="89" y="3977"/>
                    <a:pt x="116" y="3986"/>
                    <a:pt x="145" y="3986"/>
                  </a:cubicBezTo>
                  <a:lnTo>
                    <a:pt x="145" y="3985"/>
                  </a:lnTo>
                  <a:cubicBezTo>
                    <a:pt x="182" y="3985"/>
                    <a:pt x="220" y="3970"/>
                    <a:pt x="245" y="3938"/>
                  </a:cubicBezTo>
                  <a:cubicBezTo>
                    <a:pt x="1519" y="2354"/>
                    <a:pt x="3173" y="1078"/>
                    <a:pt x="5029" y="246"/>
                  </a:cubicBezTo>
                  <a:cubicBezTo>
                    <a:pt x="5094" y="218"/>
                    <a:pt x="5122" y="141"/>
                    <a:pt x="5094" y="76"/>
                  </a:cubicBezTo>
                  <a:cubicBezTo>
                    <a:pt x="5073" y="29"/>
                    <a:pt x="5025" y="1"/>
                    <a:pt x="4976" y="1"/>
                  </a:cubicBezTo>
                  <a:close/>
                </a:path>
              </a:pathLst>
            </a:custGeom>
            <a:solidFill>
              <a:srgbClr val="FFC942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2" name="Google Shape;1402;p11"/>
            <p:cNvSpPr/>
            <p:nvPr/>
          </p:nvSpPr>
          <p:spPr>
            <a:xfrm>
              <a:off x="1335175" y="964825"/>
              <a:ext cx="129500" cy="33200"/>
            </a:xfrm>
            <a:custGeom>
              <a:avLst/>
              <a:gdLst/>
              <a:ahLst/>
              <a:cxnLst/>
              <a:rect l="l" t="t" r="r" b="b"/>
              <a:pathLst>
                <a:path w="5180" h="1328" extrusionOk="0">
                  <a:moveTo>
                    <a:pt x="1788" y="1"/>
                  </a:moveTo>
                  <a:cubicBezTo>
                    <a:pt x="1161" y="1"/>
                    <a:pt x="576" y="141"/>
                    <a:pt x="85" y="415"/>
                  </a:cubicBezTo>
                  <a:cubicBezTo>
                    <a:pt x="23" y="450"/>
                    <a:pt x="1" y="528"/>
                    <a:pt x="36" y="590"/>
                  </a:cubicBezTo>
                  <a:cubicBezTo>
                    <a:pt x="59" y="632"/>
                    <a:pt x="103" y="656"/>
                    <a:pt x="148" y="656"/>
                  </a:cubicBezTo>
                  <a:cubicBezTo>
                    <a:pt x="169" y="656"/>
                    <a:pt x="191" y="651"/>
                    <a:pt x="211" y="640"/>
                  </a:cubicBezTo>
                  <a:cubicBezTo>
                    <a:pt x="662" y="387"/>
                    <a:pt x="1204" y="258"/>
                    <a:pt x="1786" y="258"/>
                  </a:cubicBezTo>
                  <a:cubicBezTo>
                    <a:pt x="2061" y="258"/>
                    <a:pt x="2344" y="286"/>
                    <a:pt x="2631" y="345"/>
                  </a:cubicBezTo>
                  <a:cubicBezTo>
                    <a:pt x="3509" y="521"/>
                    <a:pt x="4305" y="932"/>
                    <a:pt x="4968" y="1311"/>
                  </a:cubicBezTo>
                  <a:cubicBezTo>
                    <a:pt x="4989" y="1322"/>
                    <a:pt x="5010" y="1327"/>
                    <a:pt x="5032" y="1327"/>
                  </a:cubicBezTo>
                  <a:cubicBezTo>
                    <a:pt x="5077" y="1327"/>
                    <a:pt x="5121" y="1304"/>
                    <a:pt x="5144" y="1262"/>
                  </a:cubicBezTo>
                  <a:cubicBezTo>
                    <a:pt x="5179" y="1200"/>
                    <a:pt x="5158" y="1122"/>
                    <a:pt x="5096" y="1087"/>
                  </a:cubicBezTo>
                  <a:cubicBezTo>
                    <a:pt x="4415" y="699"/>
                    <a:pt x="3595" y="276"/>
                    <a:pt x="2682" y="92"/>
                  </a:cubicBezTo>
                  <a:cubicBezTo>
                    <a:pt x="2379" y="31"/>
                    <a:pt x="2079" y="1"/>
                    <a:pt x="1788" y="1"/>
                  </a:cubicBezTo>
                  <a:close/>
                </a:path>
              </a:pathLst>
            </a:custGeom>
            <a:solidFill>
              <a:srgbClr val="FFC942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3" name="Google Shape;1403;p11"/>
            <p:cNvSpPr/>
            <p:nvPr/>
          </p:nvSpPr>
          <p:spPr>
            <a:xfrm>
              <a:off x="1360525" y="919325"/>
              <a:ext cx="81725" cy="38550"/>
            </a:xfrm>
            <a:custGeom>
              <a:avLst/>
              <a:gdLst/>
              <a:ahLst/>
              <a:cxnLst/>
              <a:rect l="l" t="t" r="r" b="b"/>
              <a:pathLst>
                <a:path w="3269" h="1542" extrusionOk="0">
                  <a:moveTo>
                    <a:pt x="528" y="1"/>
                  </a:moveTo>
                  <a:cubicBezTo>
                    <a:pt x="392" y="1"/>
                    <a:pt x="256" y="9"/>
                    <a:pt x="120" y="26"/>
                  </a:cubicBezTo>
                  <a:cubicBezTo>
                    <a:pt x="50" y="35"/>
                    <a:pt x="0" y="99"/>
                    <a:pt x="9" y="170"/>
                  </a:cubicBezTo>
                  <a:cubicBezTo>
                    <a:pt x="17" y="236"/>
                    <a:pt x="74" y="282"/>
                    <a:pt x="138" y="282"/>
                  </a:cubicBezTo>
                  <a:cubicBezTo>
                    <a:pt x="143" y="282"/>
                    <a:pt x="148" y="282"/>
                    <a:pt x="152" y="281"/>
                  </a:cubicBezTo>
                  <a:cubicBezTo>
                    <a:pt x="278" y="265"/>
                    <a:pt x="404" y="258"/>
                    <a:pt x="530" y="258"/>
                  </a:cubicBezTo>
                  <a:cubicBezTo>
                    <a:pt x="1491" y="258"/>
                    <a:pt x="2439" y="718"/>
                    <a:pt x="3020" y="1490"/>
                  </a:cubicBezTo>
                  <a:cubicBezTo>
                    <a:pt x="3046" y="1523"/>
                    <a:pt x="3084" y="1541"/>
                    <a:pt x="3123" y="1541"/>
                  </a:cubicBezTo>
                  <a:cubicBezTo>
                    <a:pt x="3150" y="1541"/>
                    <a:pt x="3177" y="1533"/>
                    <a:pt x="3200" y="1516"/>
                  </a:cubicBezTo>
                  <a:cubicBezTo>
                    <a:pt x="3257" y="1473"/>
                    <a:pt x="3269" y="1392"/>
                    <a:pt x="3226" y="1336"/>
                  </a:cubicBezTo>
                  <a:cubicBezTo>
                    <a:pt x="2596" y="499"/>
                    <a:pt x="1570" y="1"/>
                    <a:pt x="528" y="1"/>
                  </a:cubicBezTo>
                  <a:close/>
                </a:path>
              </a:pathLst>
            </a:custGeom>
            <a:solidFill>
              <a:srgbClr val="FFC942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4" name="Google Shape;1404;p11"/>
            <p:cNvSpPr/>
            <p:nvPr/>
          </p:nvSpPr>
          <p:spPr>
            <a:xfrm>
              <a:off x="1507775" y="942000"/>
              <a:ext cx="108025" cy="62250"/>
            </a:xfrm>
            <a:custGeom>
              <a:avLst/>
              <a:gdLst/>
              <a:ahLst/>
              <a:cxnLst/>
              <a:rect l="l" t="t" r="r" b="b"/>
              <a:pathLst>
                <a:path w="4321" h="2490" extrusionOk="0">
                  <a:moveTo>
                    <a:pt x="4195" y="1"/>
                  </a:moveTo>
                  <a:cubicBezTo>
                    <a:pt x="4191" y="1"/>
                    <a:pt x="4187" y="1"/>
                    <a:pt x="4183" y="2"/>
                  </a:cubicBezTo>
                  <a:cubicBezTo>
                    <a:pt x="2554" y="69"/>
                    <a:pt x="967" y="945"/>
                    <a:pt x="41" y="2289"/>
                  </a:cubicBezTo>
                  <a:cubicBezTo>
                    <a:pt x="1" y="2347"/>
                    <a:pt x="16" y="2427"/>
                    <a:pt x="75" y="2468"/>
                  </a:cubicBezTo>
                  <a:cubicBezTo>
                    <a:pt x="97" y="2482"/>
                    <a:pt x="122" y="2490"/>
                    <a:pt x="147" y="2490"/>
                  </a:cubicBezTo>
                  <a:cubicBezTo>
                    <a:pt x="188" y="2490"/>
                    <a:pt x="228" y="2471"/>
                    <a:pt x="253" y="2435"/>
                  </a:cubicBezTo>
                  <a:cubicBezTo>
                    <a:pt x="1133" y="1156"/>
                    <a:pt x="2643" y="323"/>
                    <a:pt x="4194" y="258"/>
                  </a:cubicBezTo>
                  <a:cubicBezTo>
                    <a:pt x="4265" y="255"/>
                    <a:pt x="4320" y="196"/>
                    <a:pt x="4317" y="124"/>
                  </a:cubicBezTo>
                  <a:cubicBezTo>
                    <a:pt x="4315" y="58"/>
                    <a:pt x="4259" y="1"/>
                    <a:pt x="4195" y="1"/>
                  </a:cubicBezTo>
                  <a:close/>
                </a:path>
              </a:pathLst>
            </a:custGeom>
            <a:solidFill>
              <a:srgbClr val="FFC942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5" name="Google Shape;1405;p11"/>
            <p:cNvSpPr/>
            <p:nvPr/>
          </p:nvSpPr>
          <p:spPr>
            <a:xfrm>
              <a:off x="1520200" y="1072625"/>
              <a:ext cx="114775" cy="48325"/>
            </a:xfrm>
            <a:custGeom>
              <a:avLst/>
              <a:gdLst/>
              <a:ahLst/>
              <a:cxnLst/>
              <a:rect l="l" t="t" r="r" b="b"/>
              <a:pathLst>
                <a:path w="4591" h="1933" extrusionOk="0">
                  <a:moveTo>
                    <a:pt x="1042" y="1"/>
                  </a:moveTo>
                  <a:cubicBezTo>
                    <a:pt x="706" y="1"/>
                    <a:pt x="388" y="57"/>
                    <a:pt x="100" y="167"/>
                  </a:cubicBezTo>
                  <a:cubicBezTo>
                    <a:pt x="34" y="191"/>
                    <a:pt x="0" y="266"/>
                    <a:pt x="26" y="333"/>
                  </a:cubicBezTo>
                  <a:cubicBezTo>
                    <a:pt x="45" y="384"/>
                    <a:pt x="94" y="415"/>
                    <a:pt x="145" y="415"/>
                  </a:cubicBezTo>
                  <a:cubicBezTo>
                    <a:pt x="161" y="415"/>
                    <a:pt x="176" y="412"/>
                    <a:pt x="191" y="406"/>
                  </a:cubicBezTo>
                  <a:cubicBezTo>
                    <a:pt x="449" y="308"/>
                    <a:pt x="736" y="258"/>
                    <a:pt x="1038" y="258"/>
                  </a:cubicBezTo>
                  <a:cubicBezTo>
                    <a:pt x="1241" y="258"/>
                    <a:pt x="1450" y="281"/>
                    <a:pt x="1664" y="325"/>
                  </a:cubicBezTo>
                  <a:cubicBezTo>
                    <a:pt x="2095" y="413"/>
                    <a:pt x="2546" y="591"/>
                    <a:pt x="3084" y="881"/>
                  </a:cubicBezTo>
                  <a:cubicBezTo>
                    <a:pt x="3389" y="1046"/>
                    <a:pt x="3690" y="1228"/>
                    <a:pt x="3977" y="1423"/>
                  </a:cubicBezTo>
                  <a:cubicBezTo>
                    <a:pt x="4142" y="1536"/>
                    <a:pt x="4300" y="1663"/>
                    <a:pt x="4326" y="1823"/>
                  </a:cubicBezTo>
                  <a:cubicBezTo>
                    <a:pt x="4335" y="1887"/>
                    <a:pt x="4391" y="1932"/>
                    <a:pt x="4452" y="1932"/>
                  </a:cubicBezTo>
                  <a:cubicBezTo>
                    <a:pt x="4459" y="1932"/>
                    <a:pt x="4466" y="1931"/>
                    <a:pt x="4473" y="1930"/>
                  </a:cubicBezTo>
                  <a:cubicBezTo>
                    <a:pt x="4543" y="1919"/>
                    <a:pt x="4590" y="1853"/>
                    <a:pt x="4579" y="1783"/>
                  </a:cubicBezTo>
                  <a:cubicBezTo>
                    <a:pt x="4539" y="1526"/>
                    <a:pt x="4335" y="1356"/>
                    <a:pt x="4121" y="1210"/>
                  </a:cubicBezTo>
                  <a:cubicBezTo>
                    <a:pt x="3828" y="1010"/>
                    <a:pt x="3520" y="823"/>
                    <a:pt x="3206" y="654"/>
                  </a:cubicBezTo>
                  <a:cubicBezTo>
                    <a:pt x="2645" y="352"/>
                    <a:pt x="2173" y="167"/>
                    <a:pt x="1716" y="72"/>
                  </a:cubicBezTo>
                  <a:cubicBezTo>
                    <a:pt x="1486" y="25"/>
                    <a:pt x="1261" y="1"/>
                    <a:pt x="1042" y="1"/>
                  </a:cubicBezTo>
                  <a:close/>
                </a:path>
              </a:pathLst>
            </a:custGeom>
            <a:solidFill>
              <a:srgbClr val="FFC942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6" name="Google Shape;1406;p11"/>
            <p:cNvSpPr/>
            <p:nvPr/>
          </p:nvSpPr>
          <p:spPr>
            <a:xfrm>
              <a:off x="1478750" y="1153550"/>
              <a:ext cx="29875" cy="92050"/>
            </a:xfrm>
            <a:custGeom>
              <a:avLst/>
              <a:gdLst/>
              <a:ahLst/>
              <a:cxnLst/>
              <a:rect l="l" t="t" r="r" b="b"/>
              <a:pathLst>
                <a:path w="1195" h="3682" extrusionOk="0">
                  <a:moveTo>
                    <a:pt x="982" y="1"/>
                  </a:moveTo>
                  <a:cubicBezTo>
                    <a:pt x="978" y="1"/>
                    <a:pt x="975" y="1"/>
                    <a:pt x="972" y="1"/>
                  </a:cubicBezTo>
                  <a:cubicBezTo>
                    <a:pt x="901" y="5"/>
                    <a:pt x="848" y="67"/>
                    <a:pt x="853" y="138"/>
                  </a:cubicBezTo>
                  <a:cubicBezTo>
                    <a:pt x="934" y="1301"/>
                    <a:pt x="645" y="2490"/>
                    <a:pt x="38" y="3486"/>
                  </a:cubicBezTo>
                  <a:cubicBezTo>
                    <a:pt x="0" y="3547"/>
                    <a:pt x="20" y="3626"/>
                    <a:pt x="81" y="3663"/>
                  </a:cubicBezTo>
                  <a:cubicBezTo>
                    <a:pt x="102" y="3676"/>
                    <a:pt x="125" y="3682"/>
                    <a:pt x="147" y="3682"/>
                  </a:cubicBezTo>
                  <a:cubicBezTo>
                    <a:pt x="191" y="3682"/>
                    <a:pt x="233" y="3659"/>
                    <a:pt x="258" y="3620"/>
                  </a:cubicBezTo>
                  <a:cubicBezTo>
                    <a:pt x="891" y="2579"/>
                    <a:pt x="1195" y="1336"/>
                    <a:pt x="1110" y="120"/>
                  </a:cubicBezTo>
                  <a:cubicBezTo>
                    <a:pt x="1104" y="53"/>
                    <a:pt x="1047" y="1"/>
                    <a:pt x="982" y="1"/>
                  </a:cubicBezTo>
                  <a:close/>
                </a:path>
              </a:pathLst>
            </a:custGeom>
            <a:solidFill>
              <a:srgbClr val="FFC942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7" name="Google Shape;1407;p11"/>
            <p:cNvSpPr/>
            <p:nvPr/>
          </p:nvSpPr>
          <p:spPr>
            <a:xfrm>
              <a:off x="1541775" y="1163800"/>
              <a:ext cx="36550" cy="67975"/>
            </a:xfrm>
            <a:custGeom>
              <a:avLst/>
              <a:gdLst/>
              <a:ahLst/>
              <a:cxnLst/>
              <a:rect l="l" t="t" r="r" b="b"/>
              <a:pathLst>
                <a:path w="1462" h="2719" extrusionOk="0">
                  <a:moveTo>
                    <a:pt x="148" y="1"/>
                  </a:moveTo>
                  <a:cubicBezTo>
                    <a:pt x="101" y="1"/>
                    <a:pt x="56" y="26"/>
                    <a:pt x="33" y="71"/>
                  </a:cubicBezTo>
                  <a:cubicBezTo>
                    <a:pt x="1" y="134"/>
                    <a:pt x="26" y="211"/>
                    <a:pt x="89" y="243"/>
                  </a:cubicBezTo>
                  <a:cubicBezTo>
                    <a:pt x="460" y="434"/>
                    <a:pt x="769" y="787"/>
                    <a:pt x="958" y="1236"/>
                  </a:cubicBezTo>
                  <a:cubicBezTo>
                    <a:pt x="1116" y="1610"/>
                    <a:pt x="1195" y="2054"/>
                    <a:pt x="1203" y="2591"/>
                  </a:cubicBezTo>
                  <a:cubicBezTo>
                    <a:pt x="1204" y="2661"/>
                    <a:pt x="1261" y="2718"/>
                    <a:pt x="1332" y="2718"/>
                  </a:cubicBezTo>
                  <a:lnTo>
                    <a:pt x="1333" y="2718"/>
                  </a:lnTo>
                  <a:cubicBezTo>
                    <a:pt x="1405" y="2717"/>
                    <a:pt x="1461" y="2659"/>
                    <a:pt x="1460" y="2587"/>
                  </a:cubicBezTo>
                  <a:cubicBezTo>
                    <a:pt x="1452" y="2016"/>
                    <a:pt x="1365" y="1542"/>
                    <a:pt x="1195" y="1135"/>
                  </a:cubicBezTo>
                  <a:cubicBezTo>
                    <a:pt x="982" y="631"/>
                    <a:pt x="631" y="232"/>
                    <a:pt x="206" y="15"/>
                  </a:cubicBezTo>
                  <a:cubicBezTo>
                    <a:pt x="187" y="5"/>
                    <a:pt x="167" y="1"/>
                    <a:pt x="148" y="1"/>
                  </a:cubicBezTo>
                  <a:close/>
                </a:path>
              </a:pathLst>
            </a:custGeom>
            <a:solidFill>
              <a:srgbClr val="FFC942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8" name="Google Shape;1408;p11"/>
            <p:cNvSpPr/>
            <p:nvPr/>
          </p:nvSpPr>
          <p:spPr>
            <a:xfrm>
              <a:off x="1483675" y="866950"/>
              <a:ext cx="61750" cy="72450"/>
            </a:xfrm>
            <a:custGeom>
              <a:avLst/>
              <a:gdLst/>
              <a:ahLst/>
              <a:cxnLst/>
              <a:rect l="l" t="t" r="r" b="b"/>
              <a:pathLst>
                <a:path w="2470" h="2898" extrusionOk="0">
                  <a:moveTo>
                    <a:pt x="2322" y="0"/>
                  </a:moveTo>
                  <a:cubicBezTo>
                    <a:pt x="2300" y="0"/>
                    <a:pt x="2278" y="6"/>
                    <a:pt x="2257" y="17"/>
                  </a:cubicBezTo>
                  <a:cubicBezTo>
                    <a:pt x="1236" y="618"/>
                    <a:pt x="423" y="1603"/>
                    <a:pt x="24" y="2718"/>
                  </a:cubicBezTo>
                  <a:cubicBezTo>
                    <a:pt x="1" y="2784"/>
                    <a:pt x="35" y="2863"/>
                    <a:pt x="100" y="2888"/>
                  </a:cubicBezTo>
                  <a:cubicBezTo>
                    <a:pt x="117" y="2894"/>
                    <a:pt x="133" y="2898"/>
                    <a:pt x="150" y="2898"/>
                  </a:cubicBezTo>
                  <a:cubicBezTo>
                    <a:pt x="206" y="2898"/>
                    <a:pt x="260" y="2864"/>
                    <a:pt x="284" y="2810"/>
                  </a:cubicBezTo>
                  <a:cubicBezTo>
                    <a:pt x="293" y="2787"/>
                    <a:pt x="296" y="2762"/>
                    <a:pt x="290" y="2737"/>
                  </a:cubicBezTo>
                  <a:cubicBezTo>
                    <a:pt x="678" y="1705"/>
                    <a:pt x="1438" y="798"/>
                    <a:pt x="2388" y="239"/>
                  </a:cubicBezTo>
                  <a:cubicBezTo>
                    <a:pt x="2449" y="204"/>
                    <a:pt x="2469" y="125"/>
                    <a:pt x="2434" y="64"/>
                  </a:cubicBezTo>
                  <a:cubicBezTo>
                    <a:pt x="2410" y="23"/>
                    <a:pt x="2366" y="0"/>
                    <a:pt x="232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grpSp>
        <p:nvGrpSpPr>
          <p:cNvPr id="1409" name="Google Shape;1409;p11"/>
          <p:cNvGrpSpPr/>
          <p:nvPr/>
        </p:nvGrpSpPr>
        <p:grpSpPr>
          <a:xfrm rot="2332656">
            <a:off x="191475" y="-453541"/>
            <a:ext cx="2951854" cy="2065686"/>
            <a:chOff x="1218400" y="279000"/>
            <a:chExt cx="468300" cy="412225"/>
          </a:xfrm>
        </p:grpSpPr>
        <p:sp>
          <p:nvSpPr>
            <p:cNvPr id="1410" name="Google Shape;1410;p11"/>
            <p:cNvSpPr/>
            <p:nvPr/>
          </p:nvSpPr>
          <p:spPr>
            <a:xfrm>
              <a:off x="1218400" y="279000"/>
              <a:ext cx="468300" cy="412225"/>
            </a:xfrm>
            <a:custGeom>
              <a:avLst/>
              <a:gdLst/>
              <a:ahLst/>
              <a:cxnLst/>
              <a:rect l="l" t="t" r="r" b="b"/>
              <a:pathLst>
                <a:path w="18732" h="16489" extrusionOk="0">
                  <a:moveTo>
                    <a:pt x="6894" y="1"/>
                  </a:moveTo>
                  <a:cubicBezTo>
                    <a:pt x="6875" y="1"/>
                    <a:pt x="6855" y="1"/>
                    <a:pt x="6835" y="1"/>
                  </a:cubicBezTo>
                  <a:cubicBezTo>
                    <a:pt x="6306" y="7"/>
                    <a:pt x="5569" y="156"/>
                    <a:pt x="5203" y="585"/>
                  </a:cubicBezTo>
                  <a:cubicBezTo>
                    <a:pt x="5059" y="754"/>
                    <a:pt x="5028" y="990"/>
                    <a:pt x="5032" y="1212"/>
                  </a:cubicBezTo>
                  <a:cubicBezTo>
                    <a:pt x="5038" y="1694"/>
                    <a:pt x="5174" y="2172"/>
                    <a:pt x="5138" y="2654"/>
                  </a:cubicBezTo>
                  <a:cubicBezTo>
                    <a:pt x="5122" y="2852"/>
                    <a:pt x="5025" y="3094"/>
                    <a:pt x="4826" y="3096"/>
                  </a:cubicBezTo>
                  <a:cubicBezTo>
                    <a:pt x="4825" y="3096"/>
                    <a:pt x="4824" y="3096"/>
                    <a:pt x="4823" y="3096"/>
                  </a:cubicBezTo>
                  <a:cubicBezTo>
                    <a:pt x="4738" y="3096"/>
                    <a:pt x="4660" y="3048"/>
                    <a:pt x="4593" y="2995"/>
                  </a:cubicBezTo>
                  <a:cubicBezTo>
                    <a:pt x="4280" y="2743"/>
                    <a:pt x="4103" y="2350"/>
                    <a:pt x="4051" y="1952"/>
                  </a:cubicBezTo>
                  <a:cubicBezTo>
                    <a:pt x="3999" y="1554"/>
                    <a:pt x="4062" y="1149"/>
                    <a:pt x="4162" y="761"/>
                  </a:cubicBezTo>
                  <a:lnTo>
                    <a:pt x="4162" y="761"/>
                  </a:lnTo>
                  <a:cubicBezTo>
                    <a:pt x="3461" y="916"/>
                    <a:pt x="2495" y="1551"/>
                    <a:pt x="2437" y="2331"/>
                  </a:cubicBezTo>
                  <a:cubicBezTo>
                    <a:pt x="2416" y="2618"/>
                    <a:pt x="2845" y="5671"/>
                    <a:pt x="3150" y="5671"/>
                  </a:cubicBezTo>
                  <a:cubicBezTo>
                    <a:pt x="3156" y="5671"/>
                    <a:pt x="3161" y="5670"/>
                    <a:pt x="3167" y="5667"/>
                  </a:cubicBezTo>
                  <a:lnTo>
                    <a:pt x="3167" y="5667"/>
                  </a:lnTo>
                  <a:cubicBezTo>
                    <a:pt x="2487" y="5924"/>
                    <a:pt x="1795" y="6187"/>
                    <a:pt x="1223" y="6637"/>
                  </a:cubicBezTo>
                  <a:cubicBezTo>
                    <a:pt x="659" y="7078"/>
                    <a:pt x="208" y="7794"/>
                    <a:pt x="102" y="8513"/>
                  </a:cubicBezTo>
                  <a:cubicBezTo>
                    <a:pt x="0" y="9204"/>
                    <a:pt x="383" y="10075"/>
                    <a:pt x="589" y="10724"/>
                  </a:cubicBezTo>
                  <a:cubicBezTo>
                    <a:pt x="859" y="11577"/>
                    <a:pt x="1209" y="12447"/>
                    <a:pt x="1883" y="13033"/>
                  </a:cubicBezTo>
                  <a:cubicBezTo>
                    <a:pt x="2135" y="13251"/>
                    <a:pt x="2460" y="13428"/>
                    <a:pt x="2784" y="13428"/>
                  </a:cubicBezTo>
                  <a:cubicBezTo>
                    <a:pt x="2865" y="13428"/>
                    <a:pt x="2947" y="13416"/>
                    <a:pt x="3028" y="13392"/>
                  </a:cubicBezTo>
                  <a:cubicBezTo>
                    <a:pt x="3917" y="13118"/>
                    <a:pt x="4058" y="11541"/>
                    <a:pt x="4639" y="10906"/>
                  </a:cubicBezTo>
                  <a:cubicBezTo>
                    <a:pt x="4938" y="10578"/>
                    <a:pt x="5389" y="10351"/>
                    <a:pt x="5819" y="10351"/>
                  </a:cubicBezTo>
                  <a:cubicBezTo>
                    <a:pt x="6022" y="10351"/>
                    <a:pt x="6220" y="10401"/>
                    <a:pt x="6395" y="10515"/>
                  </a:cubicBezTo>
                  <a:cubicBezTo>
                    <a:pt x="6632" y="10668"/>
                    <a:pt x="6805" y="10949"/>
                    <a:pt x="6763" y="11229"/>
                  </a:cubicBezTo>
                  <a:cubicBezTo>
                    <a:pt x="6676" y="11788"/>
                    <a:pt x="6025" y="12065"/>
                    <a:pt x="5647" y="12402"/>
                  </a:cubicBezTo>
                  <a:cubicBezTo>
                    <a:pt x="5198" y="12803"/>
                    <a:pt x="4728" y="13219"/>
                    <a:pt x="4347" y="13695"/>
                  </a:cubicBezTo>
                  <a:cubicBezTo>
                    <a:pt x="4253" y="13813"/>
                    <a:pt x="4103" y="14323"/>
                    <a:pt x="4111" y="14487"/>
                  </a:cubicBezTo>
                  <a:cubicBezTo>
                    <a:pt x="4123" y="14745"/>
                    <a:pt x="4359" y="14959"/>
                    <a:pt x="4557" y="15096"/>
                  </a:cubicBezTo>
                  <a:cubicBezTo>
                    <a:pt x="5576" y="15805"/>
                    <a:pt x="6955" y="16405"/>
                    <a:pt x="8200" y="16476"/>
                  </a:cubicBezTo>
                  <a:cubicBezTo>
                    <a:pt x="8352" y="16485"/>
                    <a:pt x="8505" y="16489"/>
                    <a:pt x="8658" y="16489"/>
                  </a:cubicBezTo>
                  <a:cubicBezTo>
                    <a:pt x="9365" y="16489"/>
                    <a:pt x="10072" y="16397"/>
                    <a:pt x="10754" y="16215"/>
                  </a:cubicBezTo>
                  <a:cubicBezTo>
                    <a:pt x="11053" y="16136"/>
                    <a:pt x="11361" y="16031"/>
                    <a:pt x="11573" y="15805"/>
                  </a:cubicBezTo>
                  <a:cubicBezTo>
                    <a:pt x="11785" y="15579"/>
                    <a:pt x="11863" y="15199"/>
                    <a:pt x="11666" y="14960"/>
                  </a:cubicBezTo>
                  <a:cubicBezTo>
                    <a:pt x="11242" y="14445"/>
                    <a:pt x="11071" y="13744"/>
                    <a:pt x="11133" y="13086"/>
                  </a:cubicBezTo>
                  <a:cubicBezTo>
                    <a:pt x="11165" y="12750"/>
                    <a:pt x="11367" y="11621"/>
                    <a:pt x="11803" y="11621"/>
                  </a:cubicBezTo>
                  <a:cubicBezTo>
                    <a:pt x="11804" y="11621"/>
                    <a:pt x="11805" y="11621"/>
                    <a:pt x="11806" y="11621"/>
                  </a:cubicBezTo>
                  <a:cubicBezTo>
                    <a:pt x="11921" y="11623"/>
                    <a:pt x="12051" y="11701"/>
                    <a:pt x="12199" y="11894"/>
                  </a:cubicBezTo>
                  <a:cubicBezTo>
                    <a:pt x="12373" y="12118"/>
                    <a:pt x="12404" y="12416"/>
                    <a:pt x="12442" y="12696"/>
                  </a:cubicBezTo>
                  <a:cubicBezTo>
                    <a:pt x="12518" y="13251"/>
                    <a:pt x="12649" y="13798"/>
                    <a:pt x="12831" y="14327"/>
                  </a:cubicBezTo>
                  <a:cubicBezTo>
                    <a:pt x="12895" y="14512"/>
                    <a:pt x="12972" y="14705"/>
                    <a:pt x="13130" y="14821"/>
                  </a:cubicBezTo>
                  <a:cubicBezTo>
                    <a:pt x="13230" y="14895"/>
                    <a:pt x="13341" y="14925"/>
                    <a:pt x="13457" y="14925"/>
                  </a:cubicBezTo>
                  <a:cubicBezTo>
                    <a:pt x="13745" y="14925"/>
                    <a:pt x="14059" y="14735"/>
                    <a:pt x="14295" y="14534"/>
                  </a:cubicBezTo>
                  <a:cubicBezTo>
                    <a:pt x="15114" y="13835"/>
                    <a:pt x="15818" y="12976"/>
                    <a:pt x="16770" y="12473"/>
                  </a:cubicBezTo>
                  <a:cubicBezTo>
                    <a:pt x="17379" y="12150"/>
                    <a:pt x="18060" y="11991"/>
                    <a:pt x="18731" y="11834"/>
                  </a:cubicBezTo>
                  <a:cubicBezTo>
                    <a:pt x="18156" y="10581"/>
                    <a:pt x="17571" y="9313"/>
                    <a:pt x="16704" y="8241"/>
                  </a:cubicBezTo>
                  <a:cubicBezTo>
                    <a:pt x="16343" y="7795"/>
                    <a:pt x="15834" y="7356"/>
                    <a:pt x="15289" y="7356"/>
                  </a:cubicBezTo>
                  <a:cubicBezTo>
                    <a:pt x="15203" y="7356"/>
                    <a:pt x="15115" y="7367"/>
                    <a:pt x="15028" y="7391"/>
                  </a:cubicBezTo>
                  <a:cubicBezTo>
                    <a:pt x="14771" y="7460"/>
                    <a:pt x="14556" y="7631"/>
                    <a:pt x="14321" y="7753"/>
                  </a:cubicBezTo>
                  <a:cubicBezTo>
                    <a:pt x="14177" y="7828"/>
                    <a:pt x="14010" y="7883"/>
                    <a:pt x="13850" y="7883"/>
                  </a:cubicBezTo>
                  <a:cubicBezTo>
                    <a:pt x="13749" y="7883"/>
                    <a:pt x="13650" y="7860"/>
                    <a:pt x="13562" y="7807"/>
                  </a:cubicBezTo>
                  <a:cubicBezTo>
                    <a:pt x="13286" y="7640"/>
                    <a:pt x="13249" y="7223"/>
                    <a:pt x="13420" y="6950"/>
                  </a:cubicBezTo>
                  <a:cubicBezTo>
                    <a:pt x="13591" y="6676"/>
                    <a:pt x="13908" y="6527"/>
                    <a:pt x="14222" y="6452"/>
                  </a:cubicBezTo>
                  <a:cubicBezTo>
                    <a:pt x="14568" y="6370"/>
                    <a:pt x="15094" y="6296"/>
                    <a:pt x="15153" y="5861"/>
                  </a:cubicBezTo>
                  <a:cubicBezTo>
                    <a:pt x="15191" y="5588"/>
                    <a:pt x="14945" y="5135"/>
                    <a:pt x="14828" y="4881"/>
                  </a:cubicBezTo>
                  <a:cubicBezTo>
                    <a:pt x="14535" y="4251"/>
                    <a:pt x="14104" y="3642"/>
                    <a:pt x="13685" y="3090"/>
                  </a:cubicBezTo>
                  <a:cubicBezTo>
                    <a:pt x="13240" y="2502"/>
                    <a:pt x="12399" y="1489"/>
                    <a:pt x="11561" y="1489"/>
                  </a:cubicBezTo>
                  <a:cubicBezTo>
                    <a:pt x="11321" y="1489"/>
                    <a:pt x="11081" y="1572"/>
                    <a:pt x="10850" y="1772"/>
                  </a:cubicBezTo>
                  <a:cubicBezTo>
                    <a:pt x="9971" y="2534"/>
                    <a:pt x="10582" y="3793"/>
                    <a:pt x="9704" y="4537"/>
                  </a:cubicBezTo>
                  <a:cubicBezTo>
                    <a:pt x="9561" y="4659"/>
                    <a:pt x="9365" y="4753"/>
                    <a:pt x="9184" y="4753"/>
                  </a:cubicBezTo>
                  <a:cubicBezTo>
                    <a:pt x="9091" y="4753"/>
                    <a:pt x="9002" y="4729"/>
                    <a:pt x="8925" y="4671"/>
                  </a:cubicBezTo>
                  <a:cubicBezTo>
                    <a:pt x="8735" y="4528"/>
                    <a:pt x="8713" y="4253"/>
                    <a:pt x="8733" y="4017"/>
                  </a:cubicBezTo>
                  <a:cubicBezTo>
                    <a:pt x="8817" y="3054"/>
                    <a:pt x="9316" y="2183"/>
                    <a:pt x="9836" y="1370"/>
                  </a:cubicBezTo>
                  <a:cubicBezTo>
                    <a:pt x="9936" y="1212"/>
                    <a:pt x="10041" y="1019"/>
                    <a:pt x="9964" y="850"/>
                  </a:cubicBezTo>
                  <a:cubicBezTo>
                    <a:pt x="9912" y="735"/>
                    <a:pt x="9791" y="670"/>
                    <a:pt x="9677" y="617"/>
                  </a:cubicBezTo>
                  <a:cubicBezTo>
                    <a:pt x="8808" y="212"/>
                    <a:pt x="7852" y="1"/>
                    <a:pt x="68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1" name="Google Shape;1411;p11"/>
            <p:cNvSpPr/>
            <p:nvPr/>
          </p:nvSpPr>
          <p:spPr>
            <a:xfrm>
              <a:off x="1309350" y="418400"/>
              <a:ext cx="343350" cy="146700"/>
            </a:xfrm>
            <a:custGeom>
              <a:avLst/>
              <a:gdLst/>
              <a:ahLst/>
              <a:cxnLst/>
              <a:rect l="l" t="t" r="r" b="b"/>
              <a:pathLst>
                <a:path w="13734" h="5868" extrusionOk="0">
                  <a:moveTo>
                    <a:pt x="147" y="1"/>
                  </a:moveTo>
                  <a:cubicBezTo>
                    <a:pt x="98" y="1"/>
                    <a:pt x="51" y="29"/>
                    <a:pt x="29" y="77"/>
                  </a:cubicBezTo>
                  <a:cubicBezTo>
                    <a:pt x="0" y="142"/>
                    <a:pt x="29" y="218"/>
                    <a:pt x="94" y="247"/>
                  </a:cubicBezTo>
                  <a:cubicBezTo>
                    <a:pt x="2236" y="1202"/>
                    <a:pt x="4450" y="2189"/>
                    <a:pt x="6730" y="2914"/>
                  </a:cubicBezTo>
                  <a:cubicBezTo>
                    <a:pt x="7146" y="3045"/>
                    <a:pt x="7574" y="3174"/>
                    <a:pt x="7990" y="3296"/>
                  </a:cubicBezTo>
                  <a:cubicBezTo>
                    <a:pt x="9953" y="3880"/>
                    <a:pt x="11985" y="4484"/>
                    <a:pt x="13506" y="5835"/>
                  </a:cubicBezTo>
                  <a:cubicBezTo>
                    <a:pt x="13530" y="5857"/>
                    <a:pt x="13560" y="5868"/>
                    <a:pt x="13590" y="5868"/>
                  </a:cubicBezTo>
                  <a:cubicBezTo>
                    <a:pt x="13626" y="5868"/>
                    <a:pt x="13661" y="5853"/>
                    <a:pt x="13687" y="5824"/>
                  </a:cubicBezTo>
                  <a:cubicBezTo>
                    <a:pt x="13690" y="5821"/>
                    <a:pt x="13693" y="5816"/>
                    <a:pt x="13696" y="5813"/>
                  </a:cubicBezTo>
                  <a:cubicBezTo>
                    <a:pt x="13733" y="5760"/>
                    <a:pt x="13725" y="5687"/>
                    <a:pt x="13676" y="5643"/>
                  </a:cubicBezTo>
                  <a:cubicBezTo>
                    <a:pt x="12113" y="4254"/>
                    <a:pt x="10054" y="3642"/>
                    <a:pt x="8062" y="3050"/>
                  </a:cubicBezTo>
                  <a:cubicBezTo>
                    <a:pt x="7648" y="2927"/>
                    <a:pt x="7221" y="2800"/>
                    <a:pt x="6808" y="2669"/>
                  </a:cubicBezTo>
                  <a:cubicBezTo>
                    <a:pt x="4542" y="1948"/>
                    <a:pt x="2334" y="964"/>
                    <a:pt x="199" y="12"/>
                  </a:cubicBezTo>
                  <a:cubicBezTo>
                    <a:pt x="182" y="4"/>
                    <a:pt x="164" y="1"/>
                    <a:pt x="1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2" name="Google Shape;1412;p11"/>
            <p:cNvSpPr/>
            <p:nvPr/>
          </p:nvSpPr>
          <p:spPr>
            <a:xfrm>
              <a:off x="1438225" y="495525"/>
              <a:ext cx="23050" cy="158900"/>
            </a:xfrm>
            <a:custGeom>
              <a:avLst/>
              <a:gdLst/>
              <a:ahLst/>
              <a:cxnLst/>
              <a:rect l="l" t="t" r="r" b="b"/>
              <a:pathLst>
                <a:path w="922" h="6356" extrusionOk="0">
                  <a:moveTo>
                    <a:pt x="526" y="0"/>
                  </a:moveTo>
                  <a:cubicBezTo>
                    <a:pt x="466" y="0"/>
                    <a:pt x="411" y="43"/>
                    <a:pt x="399" y="104"/>
                  </a:cubicBezTo>
                  <a:cubicBezTo>
                    <a:pt x="1" y="2140"/>
                    <a:pt x="92" y="4268"/>
                    <a:pt x="663" y="6262"/>
                  </a:cubicBezTo>
                  <a:cubicBezTo>
                    <a:pt x="680" y="6318"/>
                    <a:pt x="731" y="6355"/>
                    <a:pt x="786" y="6355"/>
                  </a:cubicBezTo>
                  <a:cubicBezTo>
                    <a:pt x="798" y="6355"/>
                    <a:pt x="810" y="6353"/>
                    <a:pt x="822" y="6350"/>
                  </a:cubicBezTo>
                  <a:cubicBezTo>
                    <a:pt x="852" y="6341"/>
                    <a:pt x="875" y="6323"/>
                    <a:pt x="892" y="6300"/>
                  </a:cubicBezTo>
                  <a:cubicBezTo>
                    <a:pt x="914" y="6269"/>
                    <a:pt x="921" y="6230"/>
                    <a:pt x="910" y="6191"/>
                  </a:cubicBezTo>
                  <a:cubicBezTo>
                    <a:pt x="351" y="4236"/>
                    <a:pt x="261" y="2150"/>
                    <a:pt x="652" y="154"/>
                  </a:cubicBezTo>
                  <a:cubicBezTo>
                    <a:pt x="665" y="84"/>
                    <a:pt x="620" y="17"/>
                    <a:pt x="551" y="2"/>
                  </a:cubicBezTo>
                  <a:cubicBezTo>
                    <a:pt x="542" y="1"/>
                    <a:pt x="534" y="0"/>
                    <a:pt x="5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3" name="Google Shape;1413;p11"/>
            <p:cNvSpPr/>
            <p:nvPr/>
          </p:nvSpPr>
          <p:spPr>
            <a:xfrm>
              <a:off x="1276050" y="464200"/>
              <a:ext cx="90925" cy="96550"/>
            </a:xfrm>
            <a:custGeom>
              <a:avLst/>
              <a:gdLst/>
              <a:ahLst/>
              <a:cxnLst/>
              <a:rect l="l" t="t" r="r" b="b"/>
              <a:pathLst>
                <a:path w="3637" h="3862" extrusionOk="0">
                  <a:moveTo>
                    <a:pt x="3500" y="0"/>
                  </a:moveTo>
                  <a:cubicBezTo>
                    <a:pt x="3481" y="0"/>
                    <a:pt x="3463" y="4"/>
                    <a:pt x="3445" y="12"/>
                  </a:cubicBezTo>
                  <a:cubicBezTo>
                    <a:pt x="2736" y="345"/>
                    <a:pt x="1919" y="771"/>
                    <a:pt x="1241" y="1411"/>
                  </a:cubicBezTo>
                  <a:cubicBezTo>
                    <a:pt x="532" y="2082"/>
                    <a:pt x="94" y="2901"/>
                    <a:pt x="8" y="3719"/>
                  </a:cubicBezTo>
                  <a:cubicBezTo>
                    <a:pt x="0" y="3790"/>
                    <a:pt x="51" y="3853"/>
                    <a:pt x="122" y="3861"/>
                  </a:cubicBezTo>
                  <a:cubicBezTo>
                    <a:pt x="126" y="3861"/>
                    <a:pt x="131" y="3861"/>
                    <a:pt x="135" y="3861"/>
                  </a:cubicBezTo>
                  <a:cubicBezTo>
                    <a:pt x="200" y="3861"/>
                    <a:pt x="257" y="3812"/>
                    <a:pt x="263" y="3746"/>
                  </a:cubicBezTo>
                  <a:cubicBezTo>
                    <a:pt x="343" y="2990"/>
                    <a:pt x="753" y="2227"/>
                    <a:pt x="1417" y="1599"/>
                  </a:cubicBezTo>
                  <a:cubicBezTo>
                    <a:pt x="2069" y="984"/>
                    <a:pt x="2864" y="569"/>
                    <a:pt x="3555" y="245"/>
                  </a:cubicBezTo>
                  <a:cubicBezTo>
                    <a:pt x="3576" y="235"/>
                    <a:pt x="3592" y="221"/>
                    <a:pt x="3605" y="203"/>
                  </a:cubicBezTo>
                  <a:lnTo>
                    <a:pt x="3605" y="202"/>
                  </a:lnTo>
                  <a:cubicBezTo>
                    <a:pt x="3631" y="166"/>
                    <a:pt x="3636" y="117"/>
                    <a:pt x="3616" y="74"/>
                  </a:cubicBezTo>
                  <a:cubicBezTo>
                    <a:pt x="3595" y="28"/>
                    <a:pt x="3548" y="0"/>
                    <a:pt x="35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4" name="Google Shape;1414;p11"/>
            <p:cNvSpPr/>
            <p:nvPr/>
          </p:nvSpPr>
          <p:spPr>
            <a:xfrm>
              <a:off x="1245400" y="459325"/>
              <a:ext cx="75700" cy="49300"/>
            </a:xfrm>
            <a:custGeom>
              <a:avLst/>
              <a:gdLst/>
              <a:ahLst/>
              <a:cxnLst/>
              <a:rect l="l" t="t" r="r" b="b"/>
              <a:pathLst>
                <a:path w="3028" h="1972" extrusionOk="0">
                  <a:moveTo>
                    <a:pt x="2898" y="1"/>
                  </a:moveTo>
                  <a:cubicBezTo>
                    <a:pt x="2897" y="1"/>
                    <a:pt x="2895" y="1"/>
                    <a:pt x="2894" y="1"/>
                  </a:cubicBezTo>
                  <a:cubicBezTo>
                    <a:pt x="1711" y="37"/>
                    <a:pt x="588" y="737"/>
                    <a:pt x="34" y="1784"/>
                  </a:cubicBezTo>
                  <a:cubicBezTo>
                    <a:pt x="1" y="1847"/>
                    <a:pt x="25" y="1924"/>
                    <a:pt x="87" y="1957"/>
                  </a:cubicBezTo>
                  <a:cubicBezTo>
                    <a:pt x="106" y="1967"/>
                    <a:pt x="126" y="1972"/>
                    <a:pt x="147" y="1972"/>
                  </a:cubicBezTo>
                  <a:cubicBezTo>
                    <a:pt x="193" y="1972"/>
                    <a:pt x="237" y="1947"/>
                    <a:pt x="261" y="1904"/>
                  </a:cubicBezTo>
                  <a:cubicBezTo>
                    <a:pt x="772" y="938"/>
                    <a:pt x="1809" y="292"/>
                    <a:pt x="2902" y="258"/>
                  </a:cubicBezTo>
                  <a:cubicBezTo>
                    <a:pt x="2944" y="257"/>
                    <a:pt x="2980" y="235"/>
                    <a:pt x="3003" y="204"/>
                  </a:cubicBezTo>
                  <a:cubicBezTo>
                    <a:pt x="3019" y="182"/>
                    <a:pt x="3028" y="154"/>
                    <a:pt x="3027" y="126"/>
                  </a:cubicBezTo>
                  <a:cubicBezTo>
                    <a:pt x="3024" y="56"/>
                    <a:pt x="2967" y="1"/>
                    <a:pt x="28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5" name="Google Shape;1415;p11"/>
            <p:cNvSpPr/>
            <p:nvPr/>
          </p:nvSpPr>
          <p:spPr>
            <a:xfrm>
              <a:off x="1380600" y="311825"/>
              <a:ext cx="33475" cy="121175"/>
            </a:xfrm>
            <a:custGeom>
              <a:avLst/>
              <a:gdLst/>
              <a:ahLst/>
              <a:cxnLst/>
              <a:rect l="l" t="t" r="r" b="b"/>
              <a:pathLst>
                <a:path w="1339" h="4847" extrusionOk="0">
                  <a:moveTo>
                    <a:pt x="1191" y="1"/>
                  </a:moveTo>
                  <a:cubicBezTo>
                    <a:pt x="1148" y="1"/>
                    <a:pt x="1106" y="22"/>
                    <a:pt x="1085" y="60"/>
                  </a:cubicBezTo>
                  <a:cubicBezTo>
                    <a:pt x="200" y="1430"/>
                    <a:pt x="1" y="3232"/>
                    <a:pt x="566" y="4763"/>
                  </a:cubicBezTo>
                  <a:cubicBezTo>
                    <a:pt x="585" y="4815"/>
                    <a:pt x="634" y="4847"/>
                    <a:pt x="687" y="4847"/>
                  </a:cubicBezTo>
                  <a:cubicBezTo>
                    <a:pt x="701" y="4847"/>
                    <a:pt x="716" y="4844"/>
                    <a:pt x="730" y="4839"/>
                  </a:cubicBezTo>
                  <a:cubicBezTo>
                    <a:pt x="756" y="4829"/>
                    <a:pt x="777" y="4813"/>
                    <a:pt x="791" y="4793"/>
                  </a:cubicBezTo>
                  <a:cubicBezTo>
                    <a:pt x="814" y="4760"/>
                    <a:pt x="822" y="4715"/>
                    <a:pt x="807" y="4673"/>
                  </a:cubicBezTo>
                  <a:cubicBezTo>
                    <a:pt x="270" y="3217"/>
                    <a:pt x="459" y="1503"/>
                    <a:pt x="1300" y="199"/>
                  </a:cubicBezTo>
                  <a:cubicBezTo>
                    <a:pt x="1339" y="140"/>
                    <a:pt x="1322" y="60"/>
                    <a:pt x="1263" y="22"/>
                  </a:cubicBezTo>
                  <a:cubicBezTo>
                    <a:pt x="1241" y="8"/>
                    <a:pt x="1216" y="1"/>
                    <a:pt x="11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6" name="Google Shape;1416;p11"/>
            <p:cNvSpPr/>
            <p:nvPr/>
          </p:nvSpPr>
          <p:spPr>
            <a:xfrm>
              <a:off x="1465700" y="394550"/>
              <a:ext cx="100275" cy="73750"/>
            </a:xfrm>
            <a:custGeom>
              <a:avLst/>
              <a:gdLst/>
              <a:ahLst/>
              <a:cxnLst/>
              <a:rect l="l" t="t" r="r" b="b"/>
              <a:pathLst>
                <a:path w="4011" h="2950" extrusionOk="0">
                  <a:moveTo>
                    <a:pt x="3652" y="0"/>
                  </a:moveTo>
                  <a:cubicBezTo>
                    <a:pt x="3498" y="0"/>
                    <a:pt x="3341" y="48"/>
                    <a:pt x="3189" y="105"/>
                  </a:cubicBezTo>
                  <a:cubicBezTo>
                    <a:pt x="2856" y="230"/>
                    <a:pt x="2526" y="373"/>
                    <a:pt x="2207" y="532"/>
                  </a:cubicBezTo>
                  <a:cubicBezTo>
                    <a:pt x="1637" y="816"/>
                    <a:pt x="1212" y="1095"/>
                    <a:pt x="872" y="1414"/>
                  </a:cubicBezTo>
                  <a:cubicBezTo>
                    <a:pt x="438" y="1819"/>
                    <a:pt x="144" y="2295"/>
                    <a:pt x="18" y="2788"/>
                  </a:cubicBezTo>
                  <a:cubicBezTo>
                    <a:pt x="0" y="2858"/>
                    <a:pt x="41" y="2928"/>
                    <a:pt x="111" y="2945"/>
                  </a:cubicBezTo>
                  <a:cubicBezTo>
                    <a:pt x="121" y="2948"/>
                    <a:pt x="132" y="2949"/>
                    <a:pt x="142" y="2949"/>
                  </a:cubicBezTo>
                  <a:cubicBezTo>
                    <a:pt x="200" y="2949"/>
                    <a:pt x="252" y="2910"/>
                    <a:pt x="266" y="2853"/>
                  </a:cubicBezTo>
                  <a:cubicBezTo>
                    <a:pt x="380" y="2407"/>
                    <a:pt x="650" y="1974"/>
                    <a:pt x="1048" y="1602"/>
                  </a:cubicBezTo>
                  <a:cubicBezTo>
                    <a:pt x="1369" y="1300"/>
                    <a:pt x="1774" y="1034"/>
                    <a:pt x="2322" y="762"/>
                  </a:cubicBezTo>
                  <a:cubicBezTo>
                    <a:pt x="2632" y="607"/>
                    <a:pt x="2954" y="468"/>
                    <a:pt x="3280" y="346"/>
                  </a:cubicBezTo>
                  <a:cubicBezTo>
                    <a:pt x="3406" y="298"/>
                    <a:pt x="3534" y="258"/>
                    <a:pt x="3649" y="258"/>
                  </a:cubicBezTo>
                  <a:cubicBezTo>
                    <a:pt x="3706" y="258"/>
                    <a:pt x="3759" y="268"/>
                    <a:pt x="3808" y="291"/>
                  </a:cubicBezTo>
                  <a:cubicBezTo>
                    <a:pt x="3826" y="300"/>
                    <a:pt x="3845" y="304"/>
                    <a:pt x="3863" y="304"/>
                  </a:cubicBezTo>
                  <a:cubicBezTo>
                    <a:pt x="3905" y="304"/>
                    <a:pt x="3944" y="284"/>
                    <a:pt x="3969" y="249"/>
                  </a:cubicBezTo>
                  <a:cubicBezTo>
                    <a:pt x="3973" y="244"/>
                    <a:pt x="3976" y="238"/>
                    <a:pt x="3980" y="232"/>
                  </a:cubicBezTo>
                  <a:cubicBezTo>
                    <a:pt x="4011" y="169"/>
                    <a:pt x="3984" y="92"/>
                    <a:pt x="3921" y="60"/>
                  </a:cubicBezTo>
                  <a:cubicBezTo>
                    <a:pt x="3834" y="17"/>
                    <a:pt x="3743" y="0"/>
                    <a:pt x="36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7" name="Google Shape;1417;p11"/>
            <p:cNvSpPr/>
            <p:nvPr/>
          </p:nvSpPr>
          <p:spPr>
            <a:xfrm>
              <a:off x="1516600" y="523025"/>
              <a:ext cx="65025" cy="72825"/>
            </a:xfrm>
            <a:custGeom>
              <a:avLst/>
              <a:gdLst/>
              <a:ahLst/>
              <a:cxnLst/>
              <a:rect l="l" t="t" r="r" b="b"/>
              <a:pathLst>
                <a:path w="2601" h="2913" extrusionOk="0">
                  <a:moveTo>
                    <a:pt x="148" y="1"/>
                  </a:moveTo>
                  <a:cubicBezTo>
                    <a:pt x="104" y="1"/>
                    <a:pt x="61" y="23"/>
                    <a:pt x="37" y="63"/>
                  </a:cubicBezTo>
                  <a:cubicBezTo>
                    <a:pt x="1" y="123"/>
                    <a:pt x="20" y="202"/>
                    <a:pt x="80" y="239"/>
                  </a:cubicBezTo>
                  <a:cubicBezTo>
                    <a:pt x="1078" y="843"/>
                    <a:pt x="1883" y="1765"/>
                    <a:pt x="2347" y="2836"/>
                  </a:cubicBezTo>
                  <a:cubicBezTo>
                    <a:pt x="2368" y="2884"/>
                    <a:pt x="2415" y="2913"/>
                    <a:pt x="2464" y="2913"/>
                  </a:cubicBezTo>
                  <a:cubicBezTo>
                    <a:pt x="2481" y="2913"/>
                    <a:pt x="2499" y="2909"/>
                    <a:pt x="2516" y="2902"/>
                  </a:cubicBezTo>
                  <a:cubicBezTo>
                    <a:pt x="2539" y="2892"/>
                    <a:pt x="2556" y="2877"/>
                    <a:pt x="2570" y="2859"/>
                  </a:cubicBezTo>
                  <a:cubicBezTo>
                    <a:pt x="2595" y="2822"/>
                    <a:pt x="2601" y="2776"/>
                    <a:pt x="2583" y="2733"/>
                  </a:cubicBezTo>
                  <a:cubicBezTo>
                    <a:pt x="2097" y="1615"/>
                    <a:pt x="1257" y="651"/>
                    <a:pt x="214" y="20"/>
                  </a:cubicBezTo>
                  <a:cubicBezTo>
                    <a:pt x="193" y="7"/>
                    <a:pt x="170" y="1"/>
                    <a:pt x="1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8" name="Google Shape;1418;p11"/>
            <p:cNvSpPr/>
            <p:nvPr/>
          </p:nvSpPr>
          <p:spPr>
            <a:xfrm>
              <a:off x="1549325" y="489300"/>
              <a:ext cx="74625" cy="22900"/>
            </a:xfrm>
            <a:custGeom>
              <a:avLst/>
              <a:gdLst/>
              <a:ahLst/>
              <a:cxnLst/>
              <a:rect l="l" t="t" r="r" b="b"/>
              <a:pathLst>
                <a:path w="2985" h="916" extrusionOk="0">
                  <a:moveTo>
                    <a:pt x="1033" y="0"/>
                  </a:moveTo>
                  <a:cubicBezTo>
                    <a:pt x="691" y="0"/>
                    <a:pt x="366" y="75"/>
                    <a:pt x="87" y="222"/>
                  </a:cubicBezTo>
                  <a:cubicBezTo>
                    <a:pt x="24" y="255"/>
                    <a:pt x="0" y="332"/>
                    <a:pt x="33" y="396"/>
                  </a:cubicBezTo>
                  <a:cubicBezTo>
                    <a:pt x="56" y="439"/>
                    <a:pt x="101" y="464"/>
                    <a:pt x="147" y="464"/>
                  </a:cubicBezTo>
                  <a:cubicBezTo>
                    <a:pt x="167" y="464"/>
                    <a:pt x="188" y="460"/>
                    <a:pt x="206" y="450"/>
                  </a:cubicBezTo>
                  <a:cubicBezTo>
                    <a:pt x="449" y="323"/>
                    <a:pt x="733" y="258"/>
                    <a:pt x="1035" y="258"/>
                  </a:cubicBezTo>
                  <a:cubicBezTo>
                    <a:pt x="1192" y="258"/>
                    <a:pt x="1354" y="275"/>
                    <a:pt x="1518" y="311"/>
                  </a:cubicBezTo>
                  <a:cubicBezTo>
                    <a:pt x="1914" y="398"/>
                    <a:pt x="2323" y="588"/>
                    <a:pt x="2766" y="893"/>
                  </a:cubicBezTo>
                  <a:cubicBezTo>
                    <a:pt x="2789" y="908"/>
                    <a:pt x="2814" y="915"/>
                    <a:pt x="2839" y="915"/>
                  </a:cubicBezTo>
                  <a:cubicBezTo>
                    <a:pt x="2880" y="915"/>
                    <a:pt x="2920" y="896"/>
                    <a:pt x="2944" y="861"/>
                  </a:cubicBezTo>
                  <a:cubicBezTo>
                    <a:pt x="2945" y="860"/>
                    <a:pt x="2945" y="860"/>
                    <a:pt x="2945" y="860"/>
                  </a:cubicBezTo>
                  <a:cubicBezTo>
                    <a:pt x="2985" y="800"/>
                    <a:pt x="2971" y="721"/>
                    <a:pt x="2912" y="681"/>
                  </a:cubicBezTo>
                  <a:cubicBezTo>
                    <a:pt x="2441" y="357"/>
                    <a:pt x="2003" y="154"/>
                    <a:pt x="1573" y="60"/>
                  </a:cubicBezTo>
                  <a:cubicBezTo>
                    <a:pt x="1391" y="20"/>
                    <a:pt x="1210" y="0"/>
                    <a:pt x="10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9" name="Google Shape;1419;p11"/>
            <p:cNvSpPr/>
            <p:nvPr/>
          </p:nvSpPr>
          <p:spPr>
            <a:xfrm>
              <a:off x="1302625" y="326350"/>
              <a:ext cx="31825" cy="88925"/>
            </a:xfrm>
            <a:custGeom>
              <a:avLst/>
              <a:gdLst/>
              <a:ahLst/>
              <a:cxnLst/>
              <a:rect l="l" t="t" r="r" b="b"/>
              <a:pathLst>
                <a:path w="1273" h="3557" extrusionOk="0">
                  <a:moveTo>
                    <a:pt x="227" y="1"/>
                  </a:moveTo>
                  <a:cubicBezTo>
                    <a:pt x="160" y="1"/>
                    <a:pt x="104" y="51"/>
                    <a:pt x="98" y="118"/>
                  </a:cubicBezTo>
                  <a:cubicBezTo>
                    <a:pt x="0" y="1300"/>
                    <a:pt x="335" y="2532"/>
                    <a:pt x="1017" y="3501"/>
                  </a:cubicBezTo>
                  <a:cubicBezTo>
                    <a:pt x="1042" y="3537"/>
                    <a:pt x="1086" y="3557"/>
                    <a:pt x="1129" y="3557"/>
                  </a:cubicBezTo>
                  <a:cubicBezTo>
                    <a:pt x="1154" y="3557"/>
                    <a:pt x="1179" y="3550"/>
                    <a:pt x="1200" y="3536"/>
                  </a:cubicBezTo>
                  <a:cubicBezTo>
                    <a:pt x="1214" y="3527"/>
                    <a:pt x="1227" y="3515"/>
                    <a:pt x="1237" y="3501"/>
                  </a:cubicBezTo>
                  <a:lnTo>
                    <a:pt x="1235" y="3501"/>
                  </a:lnTo>
                  <a:cubicBezTo>
                    <a:pt x="1269" y="3455"/>
                    <a:pt x="1273" y="3391"/>
                    <a:pt x="1242" y="3342"/>
                  </a:cubicBezTo>
                  <a:cubicBezTo>
                    <a:pt x="1229" y="3321"/>
                    <a:pt x="1209" y="3304"/>
                    <a:pt x="1187" y="3294"/>
                  </a:cubicBezTo>
                  <a:cubicBezTo>
                    <a:pt x="566" y="2384"/>
                    <a:pt x="263" y="1238"/>
                    <a:pt x="354" y="140"/>
                  </a:cubicBezTo>
                  <a:cubicBezTo>
                    <a:pt x="360" y="70"/>
                    <a:pt x="308" y="7"/>
                    <a:pt x="237" y="1"/>
                  </a:cubicBezTo>
                  <a:cubicBezTo>
                    <a:pt x="234" y="1"/>
                    <a:pt x="230" y="1"/>
                    <a:pt x="2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grpSp>
        <p:nvGrpSpPr>
          <p:cNvPr id="1420" name="Google Shape;1420;p11"/>
          <p:cNvGrpSpPr/>
          <p:nvPr/>
        </p:nvGrpSpPr>
        <p:grpSpPr>
          <a:xfrm rot="1258759" flipH="1">
            <a:off x="10880278" y="-248837"/>
            <a:ext cx="2165763" cy="2059362"/>
            <a:chOff x="1288525" y="846925"/>
            <a:chExt cx="396175" cy="473850"/>
          </a:xfrm>
        </p:grpSpPr>
        <p:sp>
          <p:nvSpPr>
            <p:cNvPr id="1421" name="Google Shape;1421;p11"/>
            <p:cNvSpPr/>
            <p:nvPr/>
          </p:nvSpPr>
          <p:spPr>
            <a:xfrm>
              <a:off x="1288525" y="846925"/>
              <a:ext cx="396175" cy="473850"/>
            </a:xfrm>
            <a:custGeom>
              <a:avLst/>
              <a:gdLst/>
              <a:ahLst/>
              <a:cxnLst/>
              <a:rect l="l" t="t" r="r" b="b"/>
              <a:pathLst>
                <a:path w="15847" h="18954" extrusionOk="0">
                  <a:moveTo>
                    <a:pt x="9848" y="0"/>
                  </a:moveTo>
                  <a:cubicBezTo>
                    <a:pt x="9617" y="0"/>
                    <a:pt x="9397" y="48"/>
                    <a:pt x="9209" y="162"/>
                  </a:cubicBezTo>
                  <a:cubicBezTo>
                    <a:pt x="8958" y="312"/>
                    <a:pt x="6633" y="2497"/>
                    <a:pt x="6905" y="2681"/>
                  </a:cubicBezTo>
                  <a:cubicBezTo>
                    <a:pt x="6302" y="2273"/>
                    <a:pt x="5689" y="1861"/>
                    <a:pt x="4992" y="1651"/>
                  </a:cubicBezTo>
                  <a:cubicBezTo>
                    <a:pt x="4716" y="1568"/>
                    <a:pt x="4416" y="1525"/>
                    <a:pt x="4112" y="1525"/>
                  </a:cubicBezTo>
                  <a:cubicBezTo>
                    <a:pt x="3660" y="1525"/>
                    <a:pt x="3201" y="1620"/>
                    <a:pt x="2812" y="1816"/>
                  </a:cubicBezTo>
                  <a:cubicBezTo>
                    <a:pt x="2189" y="2132"/>
                    <a:pt x="1699" y="2947"/>
                    <a:pt x="1286" y="3490"/>
                  </a:cubicBezTo>
                  <a:cubicBezTo>
                    <a:pt x="745" y="4202"/>
                    <a:pt x="237" y="4989"/>
                    <a:pt x="147" y="5878"/>
                  </a:cubicBezTo>
                  <a:cubicBezTo>
                    <a:pt x="105" y="6294"/>
                    <a:pt x="183" y="6764"/>
                    <a:pt x="513" y="7020"/>
                  </a:cubicBezTo>
                  <a:cubicBezTo>
                    <a:pt x="711" y="7173"/>
                    <a:pt x="954" y="7227"/>
                    <a:pt x="1221" y="7227"/>
                  </a:cubicBezTo>
                  <a:cubicBezTo>
                    <a:pt x="1882" y="7227"/>
                    <a:pt x="2688" y="6893"/>
                    <a:pt x="3299" y="6893"/>
                  </a:cubicBezTo>
                  <a:cubicBezTo>
                    <a:pt x="3359" y="6893"/>
                    <a:pt x="3417" y="6896"/>
                    <a:pt x="3473" y="6903"/>
                  </a:cubicBezTo>
                  <a:cubicBezTo>
                    <a:pt x="4120" y="6984"/>
                    <a:pt x="4778" y="7461"/>
                    <a:pt x="4804" y="8112"/>
                  </a:cubicBezTo>
                  <a:cubicBezTo>
                    <a:pt x="4815" y="8396"/>
                    <a:pt x="4686" y="8698"/>
                    <a:pt x="4433" y="8824"/>
                  </a:cubicBezTo>
                  <a:cubicBezTo>
                    <a:pt x="4310" y="8886"/>
                    <a:pt x="4181" y="8910"/>
                    <a:pt x="4049" y="8910"/>
                  </a:cubicBezTo>
                  <a:cubicBezTo>
                    <a:pt x="3640" y="8910"/>
                    <a:pt x="3204" y="8676"/>
                    <a:pt x="2830" y="8589"/>
                  </a:cubicBezTo>
                  <a:cubicBezTo>
                    <a:pt x="2244" y="8454"/>
                    <a:pt x="1634" y="8310"/>
                    <a:pt x="1026" y="8273"/>
                  </a:cubicBezTo>
                  <a:cubicBezTo>
                    <a:pt x="1021" y="8273"/>
                    <a:pt x="1017" y="8273"/>
                    <a:pt x="1012" y="8273"/>
                  </a:cubicBezTo>
                  <a:cubicBezTo>
                    <a:pt x="847" y="8273"/>
                    <a:pt x="367" y="8438"/>
                    <a:pt x="243" y="8536"/>
                  </a:cubicBezTo>
                  <a:cubicBezTo>
                    <a:pt x="39" y="8696"/>
                    <a:pt x="0" y="9012"/>
                    <a:pt x="1" y="9251"/>
                  </a:cubicBezTo>
                  <a:cubicBezTo>
                    <a:pt x="10" y="10493"/>
                    <a:pt x="315" y="11966"/>
                    <a:pt x="974" y="13024"/>
                  </a:cubicBezTo>
                  <a:cubicBezTo>
                    <a:pt x="1429" y="13753"/>
                    <a:pt x="2000" y="14410"/>
                    <a:pt x="2660" y="14961"/>
                  </a:cubicBezTo>
                  <a:cubicBezTo>
                    <a:pt x="2898" y="15159"/>
                    <a:pt x="3161" y="15350"/>
                    <a:pt x="3467" y="15393"/>
                  </a:cubicBezTo>
                  <a:cubicBezTo>
                    <a:pt x="3501" y="15398"/>
                    <a:pt x="3536" y="15401"/>
                    <a:pt x="3570" y="15401"/>
                  </a:cubicBezTo>
                  <a:cubicBezTo>
                    <a:pt x="3849" y="15401"/>
                    <a:pt x="4139" y="15248"/>
                    <a:pt x="4211" y="14982"/>
                  </a:cubicBezTo>
                  <a:cubicBezTo>
                    <a:pt x="4388" y="14339"/>
                    <a:pt x="4863" y="13794"/>
                    <a:pt x="5436" y="13466"/>
                  </a:cubicBezTo>
                  <a:cubicBezTo>
                    <a:pt x="5653" y="13342"/>
                    <a:pt x="6282" y="13042"/>
                    <a:pt x="6694" y="13042"/>
                  </a:cubicBezTo>
                  <a:cubicBezTo>
                    <a:pt x="6839" y="13042"/>
                    <a:pt x="6957" y="13078"/>
                    <a:pt x="7021" y="13172"/>
                  </a:cubicBezTo>
                  <a:cubicBezTo>
                    <a:pt x="7085" y="13266"/>
                    <a:pt x="7096" y="13419"/>
                    <a:pt x="7024" y="13649"/>
                  </a:cubicBezTo>
                  <a:cubicBezTo>
                    <a:pt x="6941" y="13921"/>
                    <a:pt x="6715" y="14117"/>
                    <a:pt x="6508" y="14312"/>
                  </a:cubicBezTo>
                  <a:cubicBezTo>
                    <a:pt x="6099" y="14694"/>
                    <a:pt x="5727" y="15115"/>
                    <a:pt x="5400" y="15569"/>
                  </a:cubicBezTo>
                  <a:cubicBezTo>
                    <a:pt x="5286" y="15728"/>
                    <a:pt x="5173" y="15902"/>
                    <a:pt x="5169" y="16098"/>
                  </a:cubicBezTo>
                  <a:cubicBezTo>
                    <a:pt x="5161" y="16530"/>
                    <a:pt x="5654" y="16777"/>
                    <a:pt x="6074" y="16885"/>
                  </a:cubicBezTo>
                  <a:cubicBezTo>
                    <a:pt x="7118" y="17151"/>
                    <a:pt x="8225" y="17231"/>
                    <a:pt x="9186" y="17718"/>
                  </a:cubicBezTo>
                  <a:cubicBezTo>
                    <a:pt x="9801" y="18031"/>
                    <a:pt x="10324" y="18494"/>
                    <a:pt x="10838" y="18954"/>
                  </a:cubicBezTo>
                  <a:cubicBezTo>
                    <a:pt x="11530" y="17760"/>
                    <a:pt x="12229" y="16551"/>
                    <a:pt x="12606" y="15225"/>
                  </a:cubicBezTo>
                  <a:cubicBezTo>
                    <a:pt x="12788" y="14585"/>
                    <a:pt x="12845" y="13788"/>
                    <a:pt x="12334" y="13366"/>
                  </a:cubicBezTo>
                  <a:cubicBezTo>
                    <a:pt x="12129" y="13196"/>
                    <a:pt x="11866" y="13119"/>
                    <a:pt x="11630" y="12997"/>
                  </a:cubicBezTo>
                  <a:cubicBezTo>
                    <a:pt x="11395" y="12874"/>
                    <a:pt x="11167" y="12672"/>
                    <a:pt x="11148" y="12407"/>
                  </a:cubicBezTo>
                  <a:cubicBezTo>
                    <a:pt x="11125" y="12086"/>
                    <a:pt x="11445" y="11816"/>
                    <a:pt x="11768" y="11798"/>
                  </a:cubicBezTo>
                  <a:cubicBezTo>
                    <a:pt x="11783" y="11797"/>
                    <a:pt x="11798" y="11797"/>
                    <a:pt x="11813" y="11797"/>
                  </a:cubicBezTo>
                  <a:cubicBezTo>
                    <a:pt x="12119" y="11797"/>
                    <a:pt x="12405" y="11963"/>
                    <a:pt x="12635" y="12166"/>
                  </a:cubicBezTo>
                  <a:cubicBezTo>
                    <a:pt x="12851" y="12356"/>
                    <a:pt x="13128" y="12643"/>
                    <a:pt x="13431" y="12643"/>
                  </a:cubicBezTo>
                  <a:cubicBezTo>
                    <a:pt x="13505" y="12643"/>
                    <a:pt x="13580" y="12626"/>
                    <a:pt x="13657" y="12586"/>
                  </a:cubicBezTo>
                  <a:cubicBezTo>
                    <a:pt x="13901" y="12459"/>
                    <a:pt x="14129" y="11997"/>
                    <a:pt x="14268" y="11755"/>
                  </a:cubicBezTo>
                  <a:cubicBezTo>
                    <a:pt x="14615" y="11153"/>
                    <a:pt x="14864" y="10449"/>
                    <a:pt x="15074" y="9789"/>
                  </a:cubicBezTo>
                  <a:cubicBezTo>
                    <a:pt x="15361" y="8885"/>
                    <a:pt x="15847" y="7041"/>
                    <a:pt x="14516" y="6713"/>
                  </a:cubicBezTo>
                  <a:cubicBezTo>
                    <a:pt x="14400" y="6684"/>
                    <a:pt x="14287" y="6672"/>
                    <a:pt x="14179" y="6672"/>
                  </a:cubicBezTo>
                  <a:cubicBezTo>
                    <a:pt x="13354" y="6672"/>
                    <a:pt x="12753" y="7415"/>
                    <a:pt x="11938" y="7415"/>
                  </a:cubicBezTo>
                  <a:cubicBezTo>
                    <a:pt x="11828" y="7415"/>
                    <a:pt x="11714" y="7402"/>
                    <a:pt x="11596" y="7371"/>
                  </a:cubicBezTo>
                  <a:cubicBezTo>
                    <a:pt x="11320" y="7300"/>
                    <a:pt x="11029" y="7096"/>
                    <a:pt x="11038" y="6812"/>
                  </a:cubicBezTo>
                  <a:cubicBezTo>
                    <a:pt x="11045" y="6573"/>
                    <a:pt x="11257" y="6398"/>
                    <a:pt x="11462" y="6277"/>
                  </a:cubicBezTo>
                  <a:cubicBezTo>
                    <a:pt x="12297" y="5790"/>
                    <a:pt x="13296" y="5697"/>
                    <a:pt x="14260" y="5652"/>
                  </a:cubicBezTo>
                  <a:cubicBezTo>
                    <a:pt x="14447" y="5644"/>
                    <a:pt x="14666" y="5618"/>
                    <a:pt x="14759" y="5457"/>
                  </a:cubicBezTo>
                  <a:cubicBezTo>
                    <a:pt x="14823" y="5348"/>
                    <a:pt x="14806" y="5212"/>
                    <a:pt x="14784" y="5088"/>
                  </a:cubicBezTo>
                  <a:cubicBezTo>
                    <a:pt x="14610" y="4127"/>
                    <a:pt x="14220" y="3204"/>
                    <a:pt x="13649" y="2411"/>
                  </a:cubicBezTo>
                  <a:cubicBezTo>
                    <a:pt x="13339" y="1982"/>
                    <a:pt x="12792" y="1465"/>
                    <a:pt x="12231" y="1415"/>
                  </a:cubicBezTo>
                  <a:cubicBezTo>
                    <a:pt x="12214" y="1413"/>
                    <a:pt x="12197" y="1412"/>
                    <a:pt x="12180" y="1412"/>
                  </a:cubicBezTo>
                  <a:cubicBezTo>
                    <a:pt x="11978" y="1412"/>
                    <a:pt x="11785" y="1516"/>
                    <a:pt x="11620" y="1636"/>
                  </a:cubicBezTo>
                  <a:cubicBezTo>
                    <a:pt x="11229" y="1919"/>
                    <a:pt x="10917" y="2307"/>
                    <a:pt x="10503" y="2554"/>
                  </a:cubicBezTo>
                  <a:cubicBezTo>
                    <a:pt x="10407" y="2610"/>
                    <a:pt x="10287" y="2654"/>
                    <a:pt x="10178" y="2654"/>
                  </a:cubicBezTo>
                  <a:cubicBezTo>
                    <a:pt x="10092" y="2654"/>
                    <a:pt x="10013" y="2626"/>
                    <a:pt x="9962" y="2555"/>
                  </a:cubicBezTo>
                  <a:cubicBezTo>
                    <a:pt x="9911" y="2484"/>
                    <a:pt x="9905" y="2392"/>
                    <a:pt x="9911" y="2305"/>
                  </a:cubicBezTo>
                  <a:cubicBezTo>
                    <a:pt x="9935" y="1905"/>
                    <a:pt x="10154" y="1533"/>
                    <a:pt x="10450" y="1261"/>
                  </a:cubicBezTo>
                  <a:cubicBezTo>
                    <a:pt x="10746" y="990"/>
                    <a:pt x="11112" y="807"/>
                    <a:pt x="11487" y="665"/>
                  </a:cubicBezTo>
                  <a:cubicBezTo>
                    <a:pt x="11105" y="318"/>
                    <a:pt x="10440" y="0"/>
                    <a:pt x="9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22" name="Google Shape;1422;p11"/>
            <p:cNvSpPr/>
            <p:nvPr/>
          </p:nvSpPr>
          <p:spPr>
            <a:xfrm>
              <a:off x="1465750" y="923875"/>
              <a:ext cx="91725" cy="361925"/>
            </a:xfrm>
            <a:custGeom>
              <a:avLst/>
              <a:gdLst/>
              <a:ahLst/>
              <a:cxnLst/>
              <a:rect l="l" t="t" r="r" b="b"/>
              <a:pathLst>
                <a:path w="3669" h="14477" extrusionOk="0">
                  <a:moveTo>
                    <a:pt x="140" y="0"/>
                  </a:moveTo>
                  <a:cubicBezTo>
                    <a:pt x="132" y="0"/>
                    <a:pt x="123" y="1"/>
                    <a:pt x="115" y="2"/>
                  </a:cubicBezTo>
                  <a:cubicBezTo>
                    <a:pt x="46" y="17"/>
                    <a:pt x="0" y="84"/>
                    <a:pt x="15" y="154"/>
                  </a:cubicBezTo>
                  <a:cubicBezTo>
                    <a:pt x="470" y="2454"/>
                    <a:pt x="939" y="4833"/>
                    <a:pt x="1661" y="7113"/>
                  </a:cubicBezTo>
                  <a:cubicBezTo>
                    <a:pt x="1793" y="7529"/>
                    <a:pt x="1936" y="7953"/>
                    <a:pt x="2074" y="8362"/>
                  </a:cubicBezTo>
                  <a:cubicBezTo>
                    <a:pt x="2729" y="10304"/>
                    <a:pt x="3407" y="12312"/>
                    <a:pt x="3180" y="14333"/>
                  </a:cubicBezTo>
                  <a:cubicBezTo>
                    <a:pt x="3172" y="14404"/>
                    <a:pt x="3223" y="14468"/>
                    <a:pt x="3293" y="14476"/>
                  </a:cubicBezTo>
                  <a:cubicBezTo>
                    <a:pt x="3298" y="14476"/>
                    <a:pt x="3303" y="14477"/>
                    <a:pt x="3308" y="14477"/>
                  </a:cubicBezTo>
                  <a:lnTo>
                    <a:pt x="3308" y="14476"/>
                  </a:lnTo>
                  <a:cubicBezTo>
                    <a:pt x="3373" y="14476"/>
                    <a:pt x="3428" y="14427"/>
                    <a:pt x="3436" y="14362"/>
                  </a:cubicBezTo>
                  <a:cubicBezTo>
                    <a:pt x="3669" y="12283"/>
                    <a:pt x="2982" y="10248"/>
                    <a:pt x="2317" y="8281"/>
                  </a:cubicBezTo>
                  <a:cubicBezTo>
                    <a:pt x="2179" y="7872"/>
                    <a:pt x="2037" y="7449"/>
                    <a:pt x="1906" y="7035"/>
                  </a:cubicBezTo>
                  <a:cubicBezTo>
                    <a:pt x="1188" y="4769"/>
                    <a:pt x="720" y="2398"/>
                    <a:pt x="266" y="104"/>
                  </a:cubicBezTo>
                  <a:cubicBezTo>
                    <a:pt x="255" y="43"/>
                    <a:pt x="201" y="0"/>
                    <a:pt x="1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23" name="Google Shape;1423;p11"/>
            <p:cNvSpPr/>
            <p:nvPr/>
          </p:nvSpPr>
          <p:spPr>
            <a:xfrm>
              <a:off x="1361600" y="1081375"/>
              <a:ext cx="128075" cy="99675"/>
            </a:xfrm>
            <a:custGeom>
              <a:avLst/>
              <a:gdLst/>
              <a:ahLst/>
              <a:cxnLst/>
              <a:rect l="l" t="t" r="r" b="b"/>
              <a:pathLst>
                <a:path w="5123" h="3987" extrusionOk="0">
                  <a:moveTo>
                    <a:pt x="4976" y="1"/>
                  </a:moveTo>
                  <a:cubicBezTo>
                    <a:pt x="4959" y="1"/>
                    <a:pt x="4941" y="4"/>
                    <a:pt x="4924" y="12"/>
                  </a:cubicBezTo>
                  <a:cubicBezTo>
                    <a:pt x="3032" y="859"/>
                    <a:pt x="1344" y="2162"/>
                    <a:pt x="44" y="3777"/>
                  </a:cubicBezTo>
                  <a:cubicBezTo>
                    <a:pt x="0" y="3832"/>
                    <a:pt x="9" y="3914"/>
                    <a:pt x="64" y="3958"/>
                  </a:cubicBezTo>
                  <a:cubicBezTo>
                    <a:pt x="89" y="3977"/>
                    <a:pt x="116" y="3986"/>
                    <a:pt x="145" y="3986"/>
                  </a:cubicBezTo>
                  <a:lnTo>
                    <a:pt x="145" y="3985"/>
                  </a:lnTo>
                  <a:cubicBezTo>
                    <a:pt x="182" y="3985"/>
                    <a:pt x="220" y="3970"/>
                    <a:pt x="245" y="3938"/>
                  </a:cubicBezTo>
                  <a:cubicBezTo>
                    <a:pt x="1519" y="2354"/>
                    <a:pt x="3173" y="1078"/>
                    <a:pt x="5029" y="246"/>
                  </a:cubicBezTo>
                  <a:cubicBezTo>
                    <a:pt x="5094" y="218"/>
                    <a:pt x="5122" y="141"/>
                    <a:pt x="5094" y="76"/>
                  </a:cubicBezTo>
                  <a:cubicBezTo>
                    <a:pt x="5073" y="29"/>
                    <a:pt x="5025" y="1"/>
                    <a:pt x="49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24" name="Google Shape;1424;p11"/>
            <p:cNvSpPr/>
            <p:nvPr/>
          </p:nvSpPr>
          <p:spPr>
            <a:xfrm>
              <a:off x="1335175" y="964825"/>
              <a:ext cx="129500" cy="33200"/>
            </a:xfrm>
            <a:custGeom>
              <a:avLst/>
              <a:gdLst/>
              <a:ahLst/>
              <a:cxnLst/>
              <a:rect l="l" t="t" r="r" b="b"/>
              <a:pathLst>
                <a:path w="5180" h="1328" extrusionOk="0">
                  <a:moveTo>
                    <a:pt x="1788" y="1"/>
                  </a:moveTo>
                  <a:cubicBezTo>
                    <a:pt x="1161" y="1"/>
                    <a:pt x="576" y="141"/>
                    <a:pt x="85" y="415"/>
                  </a:cubicBezTo>
                  <a:cubicBezTo>
                    <a:pt x="23" y="450"/>
                    <a:pt x="1" y="528"/>
                    <a:pt x="36" y="590"/>
                  </a:cubicBezTo>
                  <a:cubicBezTo>
                    <a:pt x="59" y="632"/>
                    <a:pt x="103" y="656"/>
                    <a:pt x="148" y="656"/>
                  </a:cubicBezTo>
                  <a:cubicBezTo>
                    <a:pt x="169" y="656"/>
                    <a:pt x="191" y="651"/>
                    <a:pt x="211" y="640"/>
                  </a:cubicBezTo>
                  <a:cubicBezTo>
                    <a:pt x="662" y="387"/>
                    <a:pt x="1204" y="258"/>
                    <a:pt x="1786" y="258"/>
                  </a:cubicBezTo>
                  <a:cubicBezTo>
                    <a:pt x="2061" y="258"/>
                    <a:pt x="2344" y="286"/>
                    <a:pt x="2631" y="345"/>
                  </a:cubicBezTo>
                  <a:cubicBezTo>
                    <a:pt x="3509" y="521"/>
                    <a:pt x="4305" y="932"/>
                    <a:pt x="4968" y="1311"/>
                  </a:cubicBezTo>
                  <a:cubicBezTo>
                    <a:pt x="4989" y="1322"/>
                    <a:pt x="5010" y="1327"/>
                    <a:pt x="5032" y="1327"/>
                  </a:cubicBezTo>
                  <a:cubicBezTo>
                    <a:pt x="5077" y="1327"/>
                    <a:pt x="5121" y="1304"/>
                    <a:pt x="5144" y="1262"/>
                  </a:cubicBezTo>
                  <a:cubicBezTo>
                    <a:pt x="5179" y="1200"/>
                    <a:pt x="5158" y="1122"/>
                    <a:pt x="5096" y="1087"/>
                  </a:cubicBezTo>
                  <a:cubicBezTo>
                    <a:pt x="4415" y="699"/>
                    <a:pt x="3595" y="276"/>
                    <a:pt x="2682" y="92"/>
                  </a:cubicBezTo>
                  <a:cubicBezTo>
                    <a:pt x="2379" y="31"/>
                    <a:pt x="2079" y="1"/>
                    <a:pt x="17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25" name="Google Shape;1425;p11"/>
            <p:cNvSpPr/>
            <p:nvPr/>
          </p:nvSpPr>
          <p:spPr>
            <a:xfrm>
              <a:off x="1360525" y="919325"/>
              <a:ext cx="81725" cy="38550"/>
            </a:xfrm>
            <a:custGeom>
              <a:avLst/>
              <a:gdLst/>
              <a:ahLst/>
              <a:cxnLst/>
              <a:rect l="l" t="t" r="r" b="b"/>
              <a:pathLst>
                <a:path w="3269" h="1542" extrusionOk="0">
                  <a:moveTo>
                    <a:pt x="528" y="1"/>
                  </a:moveTo>
                  <a:cubicBezTo>
                    <a:pt x="392" y="1"/>
                    <a:pt x="256" y="9"/>
                    <a:pt x="120" y="26"/>
                  </a:cubicBezTo>
                  <a:cubicBezTo>
                    <a:pt x="50" y="35"/>
                    <a:pt x="0" y="99"/>
                    <a:pt x="9" y="170"/>
                  </a:cubicBezTo>
                  <a:cubicBezTo>
                    <a:pt x="17" y="236"/>
                    <a:pt x="74" y="282"/>
                    <a:pt x="138" y="282"/>
                  </a:cubicBezTo>
                  <a:cubicBezTo>
                    <a:pt x="143" y="282"/>
                    <a:pt x="148" y="282"/>
                    <a:pt x="152" y="281"/>
                  </a:cubicBezTo>
                  <a:cubicBezTo>
                    <a:pt x="278" y="265"/>
                    <a:pt x="404" y="258"/>
                    <a:pt x="530" y="258"/>
                  </a:cubicBezTo>
                  <a:cubicBezTo>
                    <a:pt x="1491" y="258"/>
                    <a:pt x="2439" y="718"/>
                    <a:pt x="3020" y="1490"/>
                  </a:cubicBezTo>
                  <a:cubicBezTo>
                    <a:pt x="3046" y="1523"/>
                    <a:pt x="3084" y="1541"/>
                    <a:pt x="3123" y="1541"/>
                  </a:cubicBezTo>
                  <a:cubicBezTo>
                    <a:pt x="3150" y="1541"/>
                    <a:pt x="3177" y="1533"/>
                    <a:pt x="3200" y="1516"/>
                  </a:cubicBezTo>
                  <a:cubicBezTo>
                    <a:pt x="3257" y="1473"/>
                    <a:pt x="3269" y="1392"/>
                    <a:pt x="3226" y="1336"/>
                  </a:cubicBezTo>
                  <a:cubicBezTo>
                    <a:pt x="2596" y="499"/>
                    <a:pt x="1570" y="1"/>
                    <a:pt x="5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26" name="Google Shape;1426;p11"/>
            <p:cNvSpPr/>
            <p:nvPr/>
          </p:nvSpPr>
          <p:spPr>
            <a:xfrm>
              <a:off x="1507775" y="942000"/>
              <a:ext cx="108025" cy="62250"/>
            </a:xfrm>
            <a:custGeom>
              <a:avLst/>
              <a:gdLst/>
              <a:ahLst/>
              <a:cxnLst/>
              <a:rect l="l" t="t" r="r" b="b"/>
              <a:pathLst>
                <a:path w="4321" h="2490" extrusionOk="0">
                  <a:moveTo>
                    <a:pt x="4195" y="1"/>
                  </a:moveTo>
                  <a:cubicBezTo>
                    <a:pt x="4191" y="1"/>
                    <a:pt x="4187" y="1"/>
                    <a:pt x="4183" y="2"/>
                  </a:cubicBezTo>
                  <a:cubicBezTo>
                    <a:pt x="2554" y="69"/>
                    <a:pt x="967" y="945"/>
                    <a:pt x="41" y="2289"/>
                  </a:cubicBezTo>
                  <a:cubicBezTo>
                    <a:pt x="1" y="2347"/>
                    <a:pt x="16" y="2427"/>
                    <a:pt x="75" y="2468"/>
                  </a:cubicBezTo>
                  <a:cubicBezTo>
                    <a:pt x="97" y="2482"/>
                    <a:pt x="122" y="2490"/>
                    <a:pt x="147" y="2490"/>
                  </a:cubicBezTo>
                  <a:cubicBezTo>
                    <a:pt x="188" y="2490"/>
                    <a:pt x="228" y="2471"/>
                    <a:pt x="253" y="2435"/>
                  </a:cubicBezTo>
                  <a:cubicBezTo>
                    <a:pt x="1133" y="1156"/>
                    <a:pt x="2643" y="323"/>
                    <a:pt x="4194" y="258"/>
                  </a:cubicBezTo>
                  <a:cubicBezTo>
                    <a:pt x="4265" y="255"/>
                    <a:pt x="4320" y="196"/>
                    <a:pt x="4317" y="124"/>
                  </a:cubicBezTo>
                  <a:cubicBezTo>
                    <a:pt x="4315" y="58"/>
                    <a:pt x="4259" y="1"/>
                    <a:pt x="4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27" name="Google Shape;1427;p11"/>
            <p:cNvSpPr/>
            <p:nvPr/>
          </p:nvSpPr>
          <p:spPr>
            <a:xfrm>
              <a:off x="1520200" y="1072625"/>
              <a:ext cx="114775" cy="48325"/>
            </a:xfrm>
            <a:custGeom>
              <a:avLst/>
              <a:gdLst/>
              <a:ahLst/>
              <a:cxnLst/>
              <a:rect l="l" t="t" r="r" b="b"/>
              <a:pathLst>
                <a:path w="4591" h="1933" extrusionOk="0">
                  <a:moveTo>
                    <a:pt x="1042" y="1"/>
                  </a:moveTo>
                  <a:cubicBezTo>
                    <a:pt x="706" y="1"/>
                    <a:pt x="388" y="57"/>
                    <a:pt x="100" y="167"/>
                  </a:cubicBezTo>
                  <a:cubicBezTo>
                    <a:pt x="34" y="191"/>
                    <a:pt x="0" y="266"/>
                    <a:pt x="26" y="333"/>
                  </a:cubicBezTo>
                  <a:cubicBezTo>
                    <a:pt x="45" y="384"/>
                    <a:pt x="94" y="415"/>
                    <a:pt x="145" y="415"/>
                  </a:cubicBezTo>
                  <a:cubicBezTo>
                    <a:pt x="161" y="415"/>
                    <a:pt x="176" y="412"/>
                    <a:pt x="191" y="406"/>
                  </a:cubicBezTo>
                  <a:cubicBezTo>
                    <a:pt x="449" y="308"/>
                    <a:pt x="736" y="258"/>
                    <a:pt x="1038" y="258"/>
                  </a:cubicBezTo>
                  <a:cubicBezTo>
                    <a:pt x="1241" y="258"/>
                    <a:pt x="1450" y="281"/>
                    <a:pt x="1664" y="325"/>
                  </a:cubicBezTo>
                  <a:cubicBezTo>
                    <a:pt x="2095" y="413"/>
                    <a:pt x="2546" y="591"/>
                    <a:pt x="3084" y="881"/>
                  </a:cubicBezTo>
                  <a:cubicBezTo>
                    <a:pt x="3389" y="1046"/>
                    <a:pt x="3690" y="1228"/>
                    <a:pt x="3977" y="1423"/>
                  </a:cubicBezTo>
                  <a:cubicBezTo>
                    <a:pt x="4142" y="1536"/>
                    <a:pt x="4300" y="1663"/>
                    <a:pt x="4326" y="1823"/>
                  </a:cubicBezTo>
                  <a:cubicBezTo>
                    <a:pt x="4335" y="1887"/>
                    <a:pt x="4391" y="1932"/>
                    <a:pt x="4452" y="1932"/>
                  </a:cubicBezTo>
                  <a:cubicBezTo>
                    <a:pt x="4459" y="1932"/>
                    <a:pt x="4466" y="1931"/>
                    <a:pt x="4473" y="1930"/>
                  </a:cubicBezTo>
                  <a:cubicBezTo>
                    <a:pt x="4543" y="1919"/>
                    <a:pt x="4590" y="1853"/>
                    <a:pt x="4579" y="1783"/>
                  </a:cubicBezTo>
                  <a:cubicBezTo>
                    <a:pt x="4539" y="1526"/>
                    <a:pt x="4335" y="1356"/>
                    <a:pt x="4121" y="1210"/>
                  </a:cubicBezTo>
                  <a:cubicBezTo>
                    <a:pt x="3828" y="1010"/>
                    <a:pt x="3520" y="823"/>
                    <a:pt x="3206" y="654"/>
                  </a:cubicBezTo>
                  <a:cubicBezTo>
                    <a:pt x="2645" y="352"/>
                    <a:pt x="2173" y="167"/>
                    <a:pt x="1716" y="72"/>
                  </a:cubicBezTo>
                  <a:cubicBezTo>
                    <a:pt x="1486" y="25"/>
                    <a:pt x="1261" y="1"/>
                    <a:pt x="10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28" name="Google Shape;1428;p11"/>
            <p:cNvSpPr/>
            <p:nvPr/>
          </p:nvSpPr>
          <p:spPr>
            <a:xfrm>
              <a:off x="1478750" y="1153550"/>
              <a:ext cx="29875" cy="92050"/>
            </a:xfrm>
            <a:custGeom>
              <a:avLst/>
              <a:gdLst/>
              <a:ahLst/>
              <a:cxnLst/>
              <a:rect l="l" t="t" r="r" b="b"/>
              <a:pathLst>
                <a:path w="1195" h="3682" extrusionOk="0">
                  <a:moveTo>
                    <a:pt x="982" y="1"/>
                  </a:moveTo>
                  <a:cubicBezTo>
                    <a:pt x="978" y="1"/>
                    <a:pt x="975" y="1"/>
                    <a:pt x="972" y="1"/>
                  </a:cubicBezTo>
                  <a:cubicBezTo>
                    <a:pt x="901" y="5"/>
                    <a:pt x="848" y="67"/>
                    <a:pt x="853" y="138"/>
                  </a:cubicBezTo>
                  <a:cubicBezTo>
                    <a:pt x="934" y="1301"/>
                    <a:pt x="645" y="2490"/>
                    <a:pt x="38" y="3486"/>
                  </a:cubicBezTo>
                  <a:cubicBezTo>
                    <a:pt x="0" y="3547"/>
                    <a:pt x="20" y="3626"/>
                    <a:pt x="81" y="3663"/>
                  </a:cubicBezTo>
                  <a:cubicBezTo>
                    <a:pt x="102" y="3676"/>
                    <a:pt x="125" y="3682"/>
                    <a:pt x="147" y="3682"/>
                  </a:cubicBezTo>
                  <a:cubicBezTo>
                    <a:pt x="191" y="3682"/>
                    <a:pt x="233" y="3659"/>
                    <a:pt x="258" y="3620"/>
                  </a:cubicBezTo>
                  <a:cubicBezTo>
                    <a:pt x="891" y="2579"/>
                    <a:pt x="1195" y="1336"/>
                    <a:pt x="1110" y="120"/>
                  </a:cubicBezTo>
                  <a:cubicBezTo>
                    <a:pt x="1104" y="53"/>
                    <a:pt x="1047" y="1"/>
                    <a:pt x="9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29" name="Google Shape;1429;p11"/>
            <p:cNvSpPr/>
            <p:nvPr/>
          </p:nvSpPr>
          <p:spPr>
            <a:xfrm>
              <a:off x="1541775" y="1163800"/>
              <a:ext cx="36550" cy="67975"/>
            </a:xfrm>
            <a:custGeom>
              <a:avLst/>
              <a:gdLst/>
              <a:ahLst/>
              <a:cxnLst/>
              <a:rect l="l" t="t" r="r" b="b"/>
              <a:pathLst>
                <a:path w="1462" h="2719" extrusionOk="0">
                  <a:moveTo>
                    <a:pt x="148" y="1"/>
                  </a:moveTo>
                  <a:cubicBezTo>
                    <a:pt x="101" y="1"/>
                    <a:pt x="56" y="26"/>
                    <a:pt x="33" y="71"/>
                  </a:cubicBezTo>
                  <a:cubicBezTo>
                    <a:pt x="1" y="134"/>
                    <a:pt x="26" y="211"/>
                    <a:pt x="89" y="243"/>
                  </a:cubicBezTo>
                  <a:cubicBezTo>
                    <a:pt x="460" y="434"/>
                    <a:pt x="769" y="787"/>
                    <a:pt x="958" y="1236"/>
                  </a:cubicBezTo>
                  <a:cubicBezTo>
                    <a:pt x="1116" y="1610"/>
                    <a:pt x="1195" y="2054"/>
                    <a:pt x="1203" y="2591"/>
                  </a:cubicBezTo>
                  <a:cubicBezTo>
                    <a:pt x="1204" y="2661"/>
                    <a:pt x="1261" y="2718"/>
                    <a:pt x="1332" y="2718"/>
                  </a:cubicBezTo>
                  <a:lnTo>
                    <a:pt x="1333" y="2718"/>
                  </a:lnTo>
                  <a:cubicBezTo>
                    <a:pt x="1405" y="2717"/>
                    <a:pt x="1461" y="2659"/>
                    <a:pt x="1460" y="2587"/>
                  </a:cubicBezTo>
                  <a:cubicBezTo>
                    <a:pt x="1452" y="2016"/>
                    <a:pt x="1365" y="1542"/>
                    <a:pt x="1195" y="1135"/>
                  </a:cubicBezTo>
                  <a:cubicBezTo>
                    <a:pt x="982" y="631"/>
                    <a:pt x="631" y="232"/>
                    <a:pt x="206" y="15"/>
                  </a:cubicBezTo>
                  <a:cubicBezTo>
                    <a:pt x="187" y="5"/>
                    <a:pt x="167" y="1"/>
                    <a:pt x="1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30" name="Google Shape;1430;p11"/>
            <p:cNvSpPr/>
            <p:nvPr/>
          </p:nvSpPr>
          <p:spPr>
            <a:xfrm>
              <a:off x="1483675" y="866950"/>
              <a:ext cx="61750" cy="72450"/>
            </a:xfrm>
            <a:custGeom>
              <a:avLst/>
              <a:gdLst/>
              <a:ahLst/>
              <a:cxnLst/>
              <a:rect l="l" t="t" r="r" b="b"/>
              <a:pathLst>
                <a:path w="2470" h="2898" extrusionOk="0">
                  <a:moveTo>
                    <a:pt x="2322" y="0"/>
                  </a:moveTo>
                  <a:cubicBezTo>
                    <a:pt x="2300" y="0"/>
                    <a:pt x="2278" y="6"/>
                    <a:pt x="2257" y="17"/>
                  </a:cubicBezTo>
                  <a:cubicBezTo>
                    <a:pt x="1236" y="618"/>
                    <a:pt x="423" y="1603"/>
                    <a:pt x="24" y="2718"/>
                  </a:cubicBezTo>
                  <a:cubicBezTo>
                    <a:pt x="1" y="2784"/>
                    <a:pt x="35" y="2863"/>
                    <a:pt x="100" y="2888"/>
                  </a:cubicBezTo>
                  <a:cubicBezTo>
                    <a:pt x="117" y="2894"/>
                    <a:pt x="133" y="2898"/>
                    <a:pt x="150" y="2898"/>
                  </a:cubicBezTo>
                  <a:cubicBezTo>
                    <a:pt x="206" y="2898"/>
                    <a:pt x="260" y="2864"/>
                    <a:pt x="284" y="2810"/>
                  </a:cubicBezTo>
                  <a:cubicBezTo>
                    <a:pt x="293" y="2787"/>
                    <a:pt x="296" y="2762"/>
                    <a:pt x="290" y="2737"/>
                  </a:cubicBezTo>
                  <a:cubicBezTo>
                    <a:pt x="678" y="1705"/>
                    <a:pt x="1438" y="798"/>
                    <a:pt x="2388" y="239"/>
                  </a:cubicBezTo>
                  <a:cubicBezTo>
                    <a:pt x="2449" y="204"/>
                    <a:pt x="2469" y="125"/>
                    <a:pt x="2434" y="64"/>
                  </a:cubicBezTo>
                  <a:cubicBezTo>
                    <a:pt x="2410" y="23"/>
                    <a:pt x="2366" y="0"/>
                    <a:pt x="23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grpSp>
        <p:nvGrpSpPr>
          <p:cNvPr id="1431" name="Google Shape;1431;p11"/>
          <p:cNvGrpSpPr/>
          <p:nvPr/>
        </p:nvGrpSpPr>
        <p:grpSpPr>
          <a:xfrm rot="-2332656" flipH="1">
            <a:off x="9049457" y="-384443"/>
            <a:ext cx="2951854" cy="2065686"/>
            <a:chOff x="1218400" y="279000"/>
            <a:chExt cx="468300" cy="412225"/>
          </a:xfrm>
        </p:grpSpPr>
        <p:sp>
          <p:nvSpPr>
            <p:cNvPr id="1432" name="Google Shape;1432;p11"/>
            <p:cNvSpPr/>
            <p:nvPr/>
          </p:nvSpPr>
          <p:spPr>
            <a:xfrm>
              <a:off x="1218400" y="279000"/>
              <a:ext cx="468300" cy="412225"/>
            </a:xfrm>
            <a:custGeom>
              <a:avLst/>
              <a:gdLst/>
              <a:ahLst/>
              <a:cxnLst/>
              <a:rect l="l" t="t" r="r" b="b"/>
              <a:pathLst>
                <a:path w="18732" h="16489" extrusionOk="0">
                  <a:moveTo>
                    <a:pt x="6894" y="1"/>
                  </a:moveTo>
                  <a:cubicBezTo>
                    <a:pt x="6875" y="1"/>
                    <a:pt x="6855" y="1"/>
                    <a:pt x="6835" y="1"/>
                  </a:cubicBezTo>
                  <a:cubicBezTo>
                    <a:pt x="6306" y="7"/>
                    <a:pt x="5569" y="156"/>
                    <a:pt x="5203" y="585"/>
                  </a:cubicBezTo>
                  <a:cubicBezTo>
                    <a:pt x="5059" y="754"/>
                    <a:pt x="5028" y="990"/>
                    <a:pt x="5032" y="1212"/>
                  </a:cubicBezTo>
                  <a:cubicBezTo>
                    <a:pt x="5038" y="1694"/>
                    <a:pt x="5174" y="2172"/>
                    <a:pt x="5138" y="2654"/>
                  </a:cubicBezTo>
                  <a:cubicBezTo>
                    <a:pt x="5122" y="2852"/>
                    <a:pt x="5025" y="3094"/>
                    <a:pt x="4826" y="3096"/>
                  </a:cubicBezTo>
                  <a:cubicBezTo>
                    <a:pt x="4825" y="3096"/>
                    <a:pt x="4824" y="3096"/>
                    <a:pt x="4823" y="3096"/>
                  </a:cubicBezTo>
                  <a:cubicBezTo>
                    <a:pt x="4738" y="3096"/>
                    <a:pt x="4660" y="3048"/>
                    <a:pt x="4593" y="2995"/>
                  </a:cubicBezTo>
                  <a:cubicBezTo>
                    <a:pt x="4280" y="2743"/>
                    <a:pt x="4103" y="2350"/>
                    <a:pt x="4051" y="1952"/>
                  </a:cubicBezTo>
                  <a:cubicBezTo>
                    <a:pt x="3999" y="1554"/>
                    <a:pt x="4062" y="1149"/>
                    <a:pt x="4162" y="761"/>
                  </a:cubicBezTo>
                  <a:lnTo>
                    <a:pt x="4162" y="761"/>
                  </a:lnTo>
                  <a:cubicBezTo>
                    <a:pt x="3461" y="916"/>
                    <a:pt x="2495" y="1551"/>
                    <a:pt x="2437" y="2331"/>
                  </a:cubicBezTo>
                  <a:cubicBezTo>
                    <a:pt x="2416" y="2618"/>
                    <a:pt x="2845" y="5671"/>
                    <a:pt x="3150" y="5671"/>
                  </a:cubicBezTo>
                  <a:cubicBezTo>
                    <a:pt x="3156" y="5671"/>
                    <a:pt x="3161" y="5670"/>
                    <a:pt x="3167" y="5667"/>
                  </a:cubicBezTo>
                  <a:lnTo>
                    <a:pt x="3167" y="5667"/>
                  </a:lnTo>
                  <a:cubicBezTo>
                    <a:pt x="2487" y="5924"/>
                    <a:pt x="1795" y="6187"/>
                    <a:pt x="1223" y="6637"/>
                  </a:cubicBezTo>
                  <a:cubicBezTo>
                    <a:pt x="659" y="7078"/>
                    <a:pt x="208" y="7794"/>
                    <a:pt x="102" y="8513"/>
                  </a:cubicBezTo>
                  <a:cubicBezTo>
                    <a:pt x="0" y="9204"/>
                    <a:pt x="383" y="10075"/>
                    <a:pt x="589" y="10724"/>
                  </a:cubicBezTo>
                  <a:cubicBezTo>
                    <a:pt x="859" y="11577"/>
                    <a:pt x="1209" y="12447"/>
                    <a:pt x="1883" y="13033"/>
                  </a:cubicBezTo>
                  <a:cubicBezTo>
                    <a:pt x="2135" y="13251"/>
                    <a:pt x="2460" y="13428"/>
                    <a:pt x="2784" y="13428"/>
                  </a:cubicBezTo>
                  <a:cubicBezTo>
                    <a:pt x="2865" y="13428"/>
                    <a:pt x="2947" y="13416"/>
                    <a:pt x="3028" y="13392"/>
                  </a:cubicBezTo>
                  <a:cubicBezTo>
                    <a:pt x="3917" y="13118"/>
                    <a:pt x="4058" y="11541"/>
                    <a:pt x="4639" y="10906"/>
                  </a:cubicBezTo>
                  <a:cubicBezTo>
                    <a:pt x="4938" y="10578"/>
                    <a:pt x="5389" y="10351"/>
                    <a:pt x="5819" y="10351"/>
                  </a:cubicBezTo>
                  <a:cubicBezTo>
                    <a:pt x="6022" y="10351"/>
                    <a:pt x="6220" y="10401"/>
                    <a:pt x="6395" y="10515"/>
                  </a:cubicBezTo>
                  <a:cubicBezTo>
                    <a:pt x="6632" y="10668"/>
                    <a:pt x="6805" y="10949"/>
                    <a:pt x="6763" y="11229"/>
                  </a:cubicBezTo>
                  <a:cubicBezTo>
                    <a:pt x="6676" y="11788"/>
                    <a:pt x="6025" y="12065"/>
                    <a:pt x="5647" y="12402"/>
                  </a:cubicBezTo>
                  <a:cubicBezTo>
                    <a:pt x="5198" y="12803"/>
                    <a:pt x="4728" y="13219"/>
                    <a:pt x="4347" y="13695"/>
                  </a:cubicBezTo>
                  <a:cubicBezTo>
                    <a:pt x="4253" y="13813"/>
                    <a:pt x="4103" y="14323"/>
                    <a:pt x="4111" y="14487"/>
                  </a:cubicBezTo>
                  <a:cubicBezTo>
                    <a:pt x="4123" y="14745"/>
                    <a:pt x="4359" y="14959"/>
                    <a:pt x="4557" y="15096"/>
                  </a:cubicBezTo>
                  <a:cubicBezTo>
                    <a:pt x="5576" y="15805"/>
                    <a:pt x="6955" y="16405"/>
                    <a:pt x="8200" y="16476"/>
                  </a:cubicBezTo>
                  <a:cubicBezTo>
                    <a:pt x="8352" y="16485"/>
                    <a:pt x="8505" y="16489"/>
                    <a:pt x="8658" y="16489"/>
                  </a:cubicBezTo>
                  <a:cubicBezTo>
                    <a:pt x="9365" y="16489"/>
                    <a:pt x="10072" y="16397"/>
                    <a:pt x="10754" y="16215"/>
                  </a:cubicBezTo>
                  <a:cubicBezTo>
                    <a:pt x="11053" y="16136"/>
                    <a:pt x="11361" y="16031"/>
                    <a:pt x="11573" y="15805"/>
                  </a:cubicBezTo>
                  <a:cubicBezTo>
                    <a:pt x="11785" y="15579"/>
                    <a:pt x="11863" y="15199"/>
                    <a:pt x="11666" y="14960"/>
                  </a:cubicBezTo>
                  <a:cubicBezTo>
                    <a:pt x="11242" y="14445"/>
                    <a:pt x="11071" y="13744"/>
                    <a:pt x="11133" y="13086"/>
                  </a:cubicBezTo>
                  <a:cubicBezTo>
                    <a:pt x="11165" y="12750"/>
                    <a:pt x="11367" y="11621"/>
                    <a:pt x="11803" y="11621"/>
                  </a:cubicBezTo>
                  <a:cubicBezTo>
                    <a:pt x="11804" y="11621"/>
                    <a:pt x="11805" y="11621"/>
                    <a:pt x="11806" y="11621"/>
                  </a:cubicBezTo>
                  <a:cubicBezTo>
                    <a:pt x="11921" y="11623"/>
                    <a:pt x="12051" y="11701"/>
                    <a:pt x="12199" y="11894"/>
                  </a:cubicBezTo>
                  <a:cubicBezTo>
                    <a:pt x="12373" y="12118"/>
                    <a:pt x="12404" y="12416"/>
                    <a:pt x="12442" y="12696"/>
                  </a:cubicBezTo>
                  <a:cubicBezTo>
                    <a:pt x="12518" y="13251"/>
                    <a:pt x="12649" y="13798"/>
                    <a:pt x="12831" y="14327"/>
                  </a:cubicBezTo>
                  <a:cubicBezTo>
                    <a:pt x="12895" y="14512"/>
                    <a:pt x="12972" y="14705"/>
                    <a:pt x="13130" y="14821"/>
                  </a:cubicBezTo>
                  <a:cubicBezTo>
                    <a:pt x="13230" y="14895"/>
                    <a:pt x="13341" y="14925"/>
                    <a:pt x="13457" y="14925"/>
                  </a:cubicBezTo>
                  <a:cubicBezTo>
                    <a:pt x="13745" y="14925"/>
                    <a:pt x="14059" y="14735"/>
                    <a:pt x="14295" y="14534"/>
                  </a:cubicBezTo>
                  <a:cubicBezTo>
                    <a:pt x="15114" y="13835"/>
                    <a:pt x="15818" y="12976"/>
                    <a:pt x="16770" y="12473"/>
                  </a:cubicBezTo>
                  <a:cubicBezTo>
                    <a:pt x="17379" y="12150"/>
                    <a:pt x="18060" y="11991"/>
                    <a:pt x="18731" y="11834"/>
                  </a:cubicBezTo>
                  <a:cubicBezTo>
                    <a:pt x="18156" y="10581"/>
                    <a:pt x="17571" y="9313"/>
                    <a:pt x="16704" y="8241"/>
                  </a:cubicBezTo>
                  <a:cubicBezTo>
                    <a:pt x="16343" y="7795"/>
                    <a:pt x="15834" y="7356"/>
                    <a:pt x="15289" y="7356"/>
                  </a:cubicBezTo>
                  <a:cubicBezTo>
                    <a:pt x="15203" y="7356"/>
                    <a:pt x="15115" y="7367"/>
                    <a:pt x="15028" y="7391"/>
                  </a:cubicBezTo>
                  <a:cubicBezTo>
                    <a:pt x="14771" y="7460"/>
                    <a:pt x="14556" y="7631"/>
                    <a:pt x="14321" y="7753"/>
                  </a:cubicBezTo>
                  <a:cubicBezTo>
                    <a:pt x="14177" y="7828"/>
                    <a:pt x="14010" y="7883"/>
                    <a:pt x="13850" y="7883"/>
                  </a:cubicBezTo>
                  <a:cubicBezTo>
                    <a:pt x="13749" y="7883"/>
                    <a:pt x="13650" y="7860"/>
                    <a:pt x="13562" y="7807"/>
                  </a:cubicBezTo>
                  <a:cubicBezTo>
                    <a:pt x="13286" y="7640"/>
                    <a:pt x="13249" y="7223"/>
                    <a:pt x="13420" y="6950"/>
                  </a:cubicBezTo>
                  <a:cubicBezTo>
                    <a:pt x="13591" y="6676"/>
                    <a:pt x="13908" y="6527"/>
                    <a:pt x="14222" y="6452"/>
                  </a:cubicBezTo>
                  <a:cubicBezTo>
                    <a:pt x="14568" y="6370"/>
                    <a:pt x="15094" y="6296"/>
                    <a:pt x="15153" y="5861"/>
                  </a:cubicBezTo>
                  <a:cubicBezTo>
                    <a:pt x="15191" y="5588"/>
                    <a:pt x="14945" y="5135"/>
                    <a:pt x="14828" y="4881"/>
                  </a:cubicBezTo>
                  <a:cubicBezTo>
                    <a:pt x="14535" y="4251"/>
                    <a:pt x="14104" y="3642"/>
                    <a:pt x="13685" y="3090"/>
                  </a:cubicBezTo>
                  <a:cubicBezTo>
                    <a:pt x="13240" y="2502"/>
                    <a:pt x="12399" y="1489"/>
                    <a:pt x="11561" y="1489"/>
                  </a:cubicBezTo>
                  <a:cubicBezTo>
                    <a:pt x="11321" y="1489"/>
                    <a:pt x="11081" y="1572"/>
                    <a:pt x="10850" y="1772"/>
                  </a:cubicBezTo>
                  <a:cubicBezTo>
                    <a:pt x="9971" y="2534"/>
                    <a:pt x="10582" y="3793"/>
                    <a:pt x="9704" y="4537"/>
                  </a:cubicBezTo>
                  <a:cubicBezTo>
                    <a:pt x="9561" y="4659"/>
                    <a:pt x="9365" y="4753"/>
                    <a:pt x="9184" y="4753"/>
                  </a:cubicBezTo>
                  <a:cubicBezTo>
                    <a:pt x="9091" y="4753"/>
                    <a:pt x="9002" y="4729"/>
                    <a:pt x="8925" y="4671"/>
                  </a:cubicBezTo>
                  <a:cubicBezTo>
                    <a:pt x="8735" y="4528"/>
                    <a:pt x="8713" y="4253"/>
                    <a:pt x="8733" y="4017"/>
                  </a:cubicBezTo>
                  <a:cubicBezTo>
                    <a:pt x="8817" y="3054"/>
                    <a:pt x="9316" y="2183"/>
                    <a:pt x="9836" y="1370"/>
                  </a:cubicBezTo>
                  <a:cubicBezTo>
                    <a:pt x="9936" y="1212"/>
                    <a:pt x="10041" y="1019"/>
                    <a:pt x="9964" y="850"/>
                  </a:cubicBezTo>
                  <a:cubicBezTo>
                    <a:pt x="9912" y="735"/>
                    <a:pt x="9791" y="670"/>
                    <a:pt x="9677" y="617"/>
                  </a:cubicBezTo>
                  <a:cubicBezTo>
                    <a:pt x="8808" y="212"/>
                    <a:pt x="7852" y="1"/>
                    <a:pt x="68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33" name="Google Shape;1433;p11"/>
            <p:cNvSpPr/>
            <p:nvPr/>
          </p:nvSpPr>
          <p:spPr>
            <a:xfrm>
              <a:off x="1309350" y="418400"/>
              <a:ext cx="343350" cy="146700"/>
            </a:xfrm>
            <a:custGeom>
              <a:avLst/>
              <a:gdLst/>
              <a:ahLst/>
              <a:cxnLst/>
              <a:rect l="l" t="t" r="r" b="b"/>
              <a:pathLst>
                <a:path w="13734" h="5868" extrusionOk="0">
                  <a:moveTo>
                    <a:pt x="147" y="1"/>
                  </a:moveTo>
                  <a:cubicBezTo>
                    <a:pt x="98" y="1"/>
                    <a:pt x="51" y="29"/>
                    <a:pt x="29" y="77"/>
                  </a:cubicBezTo>
                  <a:cubicBezTo>
                    <a:pt x="0" y="142"/>
                    <a:pt x="29" y="218"/>
                    <a:pt x="94" y="247"/>
                  </a:cubicBezTo>
                  <a:cubicBezTo>
                    <a:pt x="2236" y="1202"/>
                    <a:pt x="4450" y="2189"/>
                    <a:pt x="6730" y="2914"/>
                  </a:cubicBezTo>
                  <a:cubicBezTo>
                    <a:pt x="7146" y="3045"/>
                    <a:pt x="7574" y="3174"/>
                    <a:pt x="7990" y="3296"/>
                  </a:cubicBezTo>
                  <a:cubicBezTo>
                    <a:pt x="9953" y="3880"/>
                    <a:pt x="11985" y="4484"/>
                    <a:pt x="13506" y="5835"/>
                  </a:cubicBezTo>
                  <a:cubicBezTo>
                    <a:pt x="13530" y="5857"/>
                    <a:pt x="13560" y="5868"/>
                    <a:pt x="13590" y="5868"/>
                  </a:cubicBezTo>
                  <a:cubicBezTo>
                    <a:pt x="13626" y="5868"/>
                    <a:pt x="13661" y="5853"/>
                    <a:pt x="13687" y="5824"/>
                  </a:cubicBezTo>
                  <a:cubicBezTo>
                    <a:pt x="13690" y="5821"/>
                    <a:pt x="13693" y="5816"/>
                    <a:pt x="13696" y="5813"/>
                  </a:cubicBezTo>
                  <a:cubicBezTo>
                    <a:pt x="13733" y="5760"/>
                    <a:pt x="13725" y="5687"/>
                    <a:pt x="13676" y="5643"/>
                  </a:cubicBezTo>
                  <a:cubicBezTo>
                    <a:pt x="12113" y="4254"/>
                    <a:pt x="10054" y="3642"/>
                    <a:pt x="8062" y="3050"/>
                  </a:cubicBezTo>
                  <a:cubicBezTo>
                    <a:pt x="7648" y="2927"/>
                    <a:pt x="7221" y="2800"/>
                    <a:pt x="6808" y="2669"/>
                  </a:cubicBezTo>
                  <a:cubicBezTo>
                    <a:pt x="4542" y="1948"/>
                    <a:pt x="2334" y="964"/>
                    <a:pt x="199" y="12"/>
                  </a:cubicBezTo>
                  <a:cubicBezTo>
                    <a:pt x="182" y="4"/>
                    <a:pt x="164" y="1"/>
                    <a:pt x="14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34" name="Google Shape;1434;p11"/>
            <p:cNvSpPr/>
            <p:nvPr/>
          </p:nvSpPr>
          <p:spPr>
            <a:xfrm>
              <a:off x="1438225" y="495525"/>
              <a:ext cx="23050" cy="158900"/>
            </a:xfrm>
            <a:custGeom>
              <a:avLst/>
              <a:gdLst/>
              <a:ahLst/>
              <a:cxnLst/>
              <a:rect l="l" t="t" r="r" b="b"/>
              <a:pathLst>
                <a:path w="922" h="6356" extrusionOk="0">
                  <a:moveTo>
                    <a:pt x="526" y="0"/>
                  </a:moveTo>
                  <a:cubicBezTo>
                    <a:pt x="466" y="0"/>
                    <a:pt x="411" y="43"/>
                    <a:pt x="399" y="104"/>
                  </a:cubicBezTo>
                  <a:cubicBezTo>
                    <a:pt x="1" y="2140"/>
                    <a:pt x="92" y="4268"/>
                    <a:pt x="663" y="6262"/>
                  </a:cubicBezTo>
                  <a:cubicBezTo>
                    <a:pt x="680" y="6318"/>
                    <a:pt x="731" y="6355"/>
                    <a:pt x="786" y="6355"/>
                  </a:cubicBezTo>
                  <a:cubicBezTo>
                    <a:pt x="798" y="6355"/>
                    <a:pt x="810" y="6353"/>
                    <a:pt x="822" y="6350"/>
                  </a:cubicBezTo>
                  <a:cubicBezTo>
                    <a:pt x="852" y="6341"/>
                    <a:pt x="875" y="6323"/>
                    <a:pt x="892" y="6300"/>
                  </a:cubicBezTo>
                  <a:cubicBezTo>
                    <a:pt x="914" y="6269"/>
                    <a:pt x="921" y="6230"/>
                    <a:pt x="910" y="6191"/>
                  </a:cubicBezTo>
                  <a:cubicBezTo>
                    <a:pt x="351" y="4236"/>
                    <a:pt x="261" y="2150"/>
                    <a:pt x="652" y="154"/>
                  </a:cubicBezTo>
                  <a:cubicBezTo>
                    <a:pt x="665" y="84"/>
                    <a:pt x="620" y="17"/>
                    <a:pt x="551" y="2"/>
                  </a:cubicBezTo>
                  <a:cubicBezTo>
                    <a:pt x="542" y="1"/>
                    <a:pt x="534" y="0"/>
                    <a:pt x="52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35" name="Google Shape;1435;p11"/>
            <p:cNvSpPr/>
            <p:nvPr/>
          </p:nvSpPr>
          <p:spPr>
            <a:xfrm>
              <a:off x="1276050" y="464200"/>
              <a:ext cx="90925" cy="96550"/>
            </a:xfrm>
            <a:custGeom>
              <a:avLst/>
              <a:gdLst/>
              <a:ahLst/>
              <a:cxnLst/>
              <a:rect l="l" t="t" r="r" b="b"/>
              <a:pathLst>
                <a:path w="3637" h="3862" extrusionOk="0">
                  <a:moveTo>
                    <a:pt x="3500" y="0"/>
                  </a:moveTo>
                  <a:cubicBezTo>
                    <a:pt x="3481" y="0"/>
                    <a:pt x="3463" y="4"/>
                    <a:pt x="3445" y="12"/>
                  </a:cubicBezTo>
                  <a:cubicBezTo>
                    <a:pt x="2736" y="345"/>
                    <a:pt x="1919" y="771"/>
                    <a:pt x="1241" y="1411"/>
                  </a:cubicBezTo>
                  <a:cubicBezTo>
                    <a:pt x="532" y="2082"/>
                    <a:pt x="94" y="2901"/>
                    <a:pt x="8" y="3719"/>
                  </a:cubicBezTo>
                  <a:cubicBezTo>
                    <a:pt x="0" y="3790"/>
                    <a:pt x="51" y="3853"/>
                    <a:pt x="122" y="3861"/>
                  </a:cubicBezTo>
                  <a:cubicBezTo>
                    <a:pt x="126" y="3861"/>
                    <a:pt x="131" y="3861"/>
                    <a:pt x="135" y="3861"/>
                  </a:cubicBezTo>
                  <a:cubicBezTo>
                    <a:pt x="200" y="3861"/>
                    <a:pt x="257" y="3812"/>
                    <a:pt x="263" y="3746"/>
                  </a:cubicBezTo>
                  <a:cubicBezTo>
                    <a:pt x="343" y="2990"/>
                    <a:pt x="753" y="2227"/>
                    <a:pt x="1417" y="1599"/>
                  </a:cubicBezTo>
                  <a:cubicBezTo>
                    <a:pt x="2069" y="984"/>
                    <a:pt x="2864" y="569"/>
                    <a:pt x="3555" y="245"/>
                  </a:cubicBezTo>
                  <a:cubicBezTo>
                    <a:pt x="3576" y="235"/>
                    <a:pt x="3592" y="221"/>
                    <a:pt x="3605" y="203"/>
                  </a:cubicBezTo>
                  <a:lnTo>
                    <a:pt x="3605" y="202"/>
                  </a:lnTo>
                  <a:cubicBezTo>
                    <a:pt x="3631" y="166"/>
                    <a:pt x="3636" y="117"/>
                    <a:pt x="3616" y="74"/>
                  </a:cubicBezTo>
                  <a:cubicBezTo>
                    <a:pt x="3595" y="28"/>
                    <a:pt x="3548" y="0"/>
                    <a:pt x="350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36" name="Google Shape;1436;p11"/>
            <p:cNvSpPr/>
            <p:nvPr/>
          </p:nvSpPr>
          <p:spPr>
            <a:xfrm>
              <a:off x="1245400" y="459325"/>
              <a:ext cx="75700" cy="49300"/>
            </a:xfrm>
            <a:custGeom>
              <a:avLst/>
              <a:gdLst/>
              <a:ahLst/>
              <a:cxnLst/>
              <a:rect l="l" t="t" r="r" b="b"/>
              <a:pathLst>
                <a:path w="3028" h="1972" extrusionOk="0">
                  <a:moveTo>
                    <a:pt x="2898" y="1"/>
                  </a:moveTo>
                  <a:cubicBezTo>
                    <a:pt x="2897" y="1"/>
                    <a:pt x="2895" y="1"/>
                    <a:pt x="2894" y="1"/>
                  </a:cubicBezTo>
                  <a:cubicBezTo>
                    <a:pt x="1711" y="37"/>
                    <a:pt x="588" y="737"/>
                    <a:pt x="34" y="1784"/>
                  </a:cubicBezTo>
                  <a:cubicBezTo>
                    <a:pt x="1" y="1847"/>
                    <a:pt x="25" y="1924"/>
                    <a:pt x="87" y="1957"/>
                  </a:cubicBezTo>
                  <a:cubicBezTo>
                    <a:pt x="106" y="1967"/>
                    <a:pt x="126" y="1972"/>
                    <a:pt x="147" y="1972"/>
                  </a:cubicBezTo>
                  <a:cubicBezTo>
                    <a:pt x="193" y="1972"/>
                    <a:pt x="237" y="1947"/>
                    <a:pt x="261" y="1904"/>
                  </a:cubicBezTo>
                  <a:cubicBezTo>
                    <a:pt x="772" y="938"/>
                    <a:pt x="1809" y="292"/>
                    <a:pt x="2902" y="258"/>
                  </a:cubicBezTo>
                  <a:cubicBezTo>
                    <a:pt x="2944" y="257"/>
                    <a:pt x="2980" y="235"/>
                    <a:pt x="3003" y="204"/>
                  </a:cubicBezTo>
                  <a:cubicBezTo>
                    <a:pt x="3019" y="182"/>
                    <a:pt x="3028" y="154"/>
                    <a:pt x="3027" y="126"/>
                  </a:cubicBezTo>
                  <a:cubicBezTo>
                    <a:pt x="3024" y="56"/>
                    <a:pt x="2967" y="1"/>
                    <a:pt x="289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37" name="Google Shape;1437;p11"/>
            <p:cNvSpPr/>
            <p:nvPr/>
          </p:nvSpPr>
          <p:spPr>
            <a:xfrm>
              <a:off x="1380600" y="311825"/>
              <a:ext cx="33475" cy="121175"/>
            </a:xfrm>
            <a:custGeom>
              <a:avLst/>
              <a:gdLst/>
              <a:ahLst/>
              <a:cxnLst/>
              <a:rect l="l" t="t" r="r" b="b"/>
              <a:pathLst>
                <a:path w="1339" h="4847" extrusionOk="0">
                  <a:moveTo>
                    <a:pt x="1191" y="1"/>
                  </a:moveTo>
                  <a:cubicBezTo>
                    <a:pt x="1148" y="1"/>
                    <a:pt x="1106" y="22"/>
                    <a:pt x="1085" y="60"/>
                  </a:cubicBezTo>
                  <a:cubicBezTo>
                    <a:pt x="200" y="1430"/>
                    <a:pt x="1" y="3232"/>
                    <a:pt x="566" y="4763"/>
                  </a:cubicBezTo>
                  <a:cubicBezTo>
                    <a:pt x="585" y="4815"/>
                    <a:pt x="634" y="4847"/>
                    <a:pt x="687" y="4847"/>
                  </a:cubicBezTo>
                  <a:cubicBezTo>
                    <a:pt x="701" y="4847"/>
                    <a:pt x="716" y="4844"/>
                    <a:pt x="730" y="4839"/>
                  </a:cubicBezTo>
                  <a:cubicBezTo>
                    <a:pt x="756" y="4829"/>
                    <a:pt x="777" y="4813"/>
                    <a:pt x="791" y="4793"/>
                  </a:cubicBezTo>
                  <a:cubicBezTo>
                    <a:pt x="814" y="4760"/>
                    <a:pt x="822" y="4715"/>
                    <a:pt x="807" y="4673"/>
                  </a:cubicBezTo>
                  <a:cubicBezTo>
                    <a:pt x="270" y="3217"/>
                    <a:pt x="459" y="1503"/>
                    <a:pt x="1300" y="199"/>
                  </a:cubicBezTo>
                  <a:cubicBezTo>
                    <a:pt x="1339" y="140"/>
                    <a:pt x="1322" y="60"/>
                    <a:pt x="1263" y="22"/>
                  </a:cubicBezTo>
                  <a:cubicBezTo>
                    <a:pt x="1241" y="8"/>
                    <a:pt x="1216" y="1"/>
                    <a:pt x="1191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38" name="Google Shape;1438;p11"/>
            <p:cNvSpPr/>
            <p:nvPr/>
          </p:nvSpPr>
          <p:spPr>
            <a:xfrm>
              <a:off x="1465700" y="394550"/>
              <a:ext cx="100275" cy="73750"/>
            </a:xfrm>
            <a:custGeom>
              <a:avLst/>
              <a:gdLst/>
              <a:ahLst/>
              <a:cxnLst/>
              <a:rect l="l" t="t" r="r" b="b"/>
              <a:pathLst>
                <a:path w="4011" h="2950" extrusionOk="0">
                  <a:moveTo>
                    <a:pt x="3652" y="0"/>
                  </a:moveTo>
                  <a:cubicBezTo>
                    <a:pt x="3498" y="0"/>
                    <a:pt x="3341" y="48"/>
                    <a:pt x="3189" y="105"/>
                  </a:cubicBezTo>
                  <a:cubicBezTo>
                    <a:pt x="2856" y="230"/>
                    <a:pt x="2526" y="373"/>
                    <a:pt x="2207" y="532"/>
                  </a:cubicBezTo>
                  <a:cubicBezTo>
                    <a:pt x="1637" y="816"/>
                    <a:pt x="1212" y="1095"/>
                    <a:pt x="872" y="1414"/>
                  </a:cubicBezTo>
                  <a:cubicBezTo>
                    <a:pt x="438" y="1819"/>
                    <a:pt x="144" y="2295"/>
                    <a:pt x="18" y="2788"/>
                  </a:cubicBezTo>
                  <a:cubicBezTo>
                    <a:pt x="0" y="2858"/>
                    <a:pt x="41" y="2928"/>
                    <a:pt x="111" y="2945"/>
                  </a:cubicBezTo>
                  <a:cubicBezTo>
                    <a:pt x="121" y="2948"/>
                    <a:pt x="132" y="2949"/>
                    <a:pt x="142" y="2949"/>
                  </a:cubicBezTo>
                  <a:cubicBezTo>
                    <a:pt x="200" y="2949"/>
                    <a:pt x="252" y="2910"/>
                    <a:pt x="266" y="2853"/>
                  </a:cubicBezTo>
                  <a:cubicBezTo>
                    <a:pt x="380" y="2407"/>
                    <a:pt x="650" y="1974"/>
                    <a:pt x="1048" y="1602"/>
                  </a:cubicBezTo>
                  <a:cubicBezTo>
                    <a:pt x="1369" y="1300"/>
                    <a:pt x="1774" y="1034"/>
                    <a:pt x="2322" y="762"/>
                  </a:cubicBezTo>
                  <a:cubicBezTo>
                    <a:pt x="2632" y="607"/>
                    <a:pt x="2954" y="468"/>
                    <a:pt x="3280" y="346"/>
                  </a:cubicBezTo>
                  <a:cubicBezTo>
                    <a:pt x="3406" y="298"/>
                    <a:pt x="3534" y="258"/>
                    <a:pt x="3649" y="258"/>
                  </a:cubicBezTo>
                  <a:cubicBezTo>
                    <a:pt x="3706" y="258"/>
                    <a:pt x="3759" y="268"/>
                    <a:pt x="3808" y="291"/>
                  </a:cubicBezTo>
                  <a:cubicBezTo>
                    <a:pt x="3826" y="300"/>
                    <a:pt x="3845" y="304"/>
                    <a:pt x="3863" y="304"/>
                  </a:cubicBezTo>
                  <a:cubicBezTo>
                    <a:pt x="3905" y="304"/>
                    <a:pt x="3944" y="284"/>
                    <a:pt x="3969" y="249"/>
                  </a:cubicBezTo>
                  <a:cubicBezTo>
                    <a:pt x="3973" y="244"/>
                    <a:pt x="3976" y="238"/>
                    <a:pt x="3980" y="232"/>
                  </a:cubicBezTo>
                  <a:cubicBezTo>
                    <a:pt x="4011" y="169"/>
                    <a:pt x="3984" y="92"/>
                    <a:pt x="3921" y="60"/>
                  </a:cubicBezTo>
                  <a:cubicBezTo>
                    <a:pt x="3834" y="17"/>
                    <a:pt x="3743" y="0"/>
                    <a:pt x="365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39" name="Google Shape;1439;p11"/>
            <p:cNvSpPr/>
            <p:nvPr/>
          </p:nvSpPr>
          <p:spPr>
            <a:xfrm>
              <a:off x="1516600" y="523025"/>
              <a:ext cx="65025" cy="72825"/>
            </a:xfrm>
            <a:custGeom>
              <a:avLst/>
              <a:gdLst/>
              <a:ahLst/>
              <a:cxnLst/>
              <a:rect l="l" t="t" r="r" b="b"/>
              <a:pathLst>
                <a:path w="2601" h="2913" extrusionOk="0">
                  <a:moveTo>
                    <a:pt x="148" y="1"/>
                  </a:moveTo>
                  <a:cubicBezTo>
                    <a:pt x="104" y="1"/>
                    <a:pt x="61" y="23"/>
                    <a:pt x="37" y="63"/>
                  </a:cubicBezTo>
                  <a:cubicBezTo>
                    <a:pt x="1" y="123"/>
                    <a:pt x="20" y="202"/>
                    <a:pt x="80" y="239"/>
                  </a:cubicBezTo>
                  <a:cubicBezTo>
                    <a:pt x="1078" y="843"/>
                    <a:pt x="1883" y="1765"/>
                    <a:pt x="2347" y="2836"/>
                  </a:cubicBezTo>
                  <a:cubicBezTo>
                    <a:pt x="2368" y="2884"/>
                    <a:pt x="2415" y="2913"/>
                    <a:pt x="2464" y="2913"/>
                  </a:cubicBezTo>
                  <a:cubicBezTo>
                    <a:pt x="2481" y="2913"/>
                    <a:pt x="2499" y="2909"/>
                    <a:pt x="2516" y="2902"/>
                  </a:cubicBezTo>
                  <a:cubicBezTo>
                    <a:pt x="2539" y="2892"/>
                    <a:pt x="2556" y="2877"/>
                    <a:pt x="2570" y="2859"/>
                  </a:cubicBezTo>
                  <a:cubicBezTo>
                    <a:pt x="2595" y="2822"/>
                    <a:pt x="2601" y="2776"/>
                    <a:pt x="2583" y="2733"/>
                  </a:cubicBezTo>
                  <a:cubicBezTo>
                    <a:pt x="2097" y="1615"/>
                    <a:pt x="1257" y="651"/>
                    <a:pt x="214" y="20"/>
                  </a:cubicBezTo>
                  <a:cubicBezTo>
                    <a:pt x="193" y="7"/>
                    <a:pt x="170" y="1"/>
                    <a:pt x="14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40" name="Google Shape;1440;p11"/>
            <p:cNvSpPr/>
            <p:nvPr/>
          </p:nvSpPr>
          <p:spPr>
            <a:xfrm>
              <a:off x="1549325" y="489300"/>
              <a:ext cx="74625" cy="22900"/>
            </a:xfrm>
            <a:custGeom>
              <a:avLst/>
              <a:gdLst/>
              <a:ahLst/>
              <a:cxnLst/>
              <a:rect l="l" t="t" r="r" b="b"/>
              <a:pathLst>
                <a:path w="2985" h="916" extrusionOk="0">
                  <a:moveTo>
                    <a:pt x="1033" y="0"/>
                  </a:moveTo>
                  <a:cubicBezTo>
                    <a:pt x="691" y="0"/>
                    <a:pt x="366" y="75"/>
                    <a:pt x="87" y="222"/>
                  </a:cubicBezTo>
                  <a:cubicBezTo>
                    <a:pt x="24" y="255"/>
                    <a:pt x="0" y="332"/>
                    <a:pt x="33" y="396"/>
                  </a:cubicBezTo>
                  <a:cubicBezTo>
                    <a:pt x="56" y="439"/>
                    <a:pt x="101" y="464"/>
                    <a:pt x="147" y="464"/>
                  </a:cubicBezTo>
                  <a:cubicBezTo>
                    <a:pt x="167" y="464"/>
                    <a:pt x="188" y="460"/>
                    <a:pt x="206" y="450"/>
                  </a:cubicBezTo>
                  <a:cubicBezTo>
                    <a:pt x="449" y="323"/>
                    <a:pt x="733" y="258"/>
                    <a:pt x="1035" y="258"/>
                  </a:cubicBezTo>
                  <a:cubicBezTo>
                    <a:pt x="1192" y="258"/>
                    <a:pt x="1354" y="275"/>
                    <a:pt x="1518" y="311"/>
                  </a:cubicBezTo>
                  <a:cubicBezTo>
                    <a:pt x="1914" y="398"/>
                    <a:pt x="2323" y="588"/>
                    <a:pt x="2766" y="893"/>
                  </a:cubicBezTo>
                  <a:cubicBezTo>
                    <a:pt x="2789" y="908"/>
                    <a:pt x="2814" y="915"/>
                    <a:pt x="2839" y="915"/>
                  </a:cubicBezTo>
                  <a:cubicBezTo>
                    <a:pt x="2880" y="915"/>
                    <a:pt x="2920" y="896"/>
                    <a:pt x="2944" y="861"/>
                  </a:cubicBezTo>
                  <a:cubicBezTo>
                    <a:pt x="2945" y="860"/>
                    <a:pt x="2945" y="860"/>
                    <a:pt x="2945" y="860"/>
                  </a:cubicBezTo>
                  <a:cubicBezTo>
                    <a:pt x="2985" y="800"/>
                    <a:pt x="2971" y="721"/>
                    <a:pt x="2912" y="681"/>
                  </a:cubicBezTo>
                  <a:cubicBezTo>
                    <a:pt x="2441" y="357"/>
                    <a:pt x="2003" y="154"/>
                    <a:pt x="1573" y="60"/>
                  </a:cubicBezTo>
                  <a:cubicBezTo>
                    <a:pt x="1391" y="20"/>
                    <a:pt x="1210" y="0"/>
                    <a:pt x="1033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41" name="Google Shape;1441;p11"/>
            <p:cNvSpPr/>
            <p:nvPr/>
          </p:nvSpPr>
          <p:spPr>
            <a:xfrm>
              <a:off x="1302625" y="326350"/>
              <a:ext cx="31825" cy="88925"/>
            </a:xfrm>
            <a:custGeom>
              <a:avLst/>
              <a:gdLst/>
              <a:ahLst/>
              <a:cxnLst/>
              <a:rect l="l" t="t" r="r" b="b"/>
              <a:pathLst>
                <a:path w="1273" h="3557" extrusionOk="0">
                  <a:moveTo>
                    <a:pt x="227" y="1"/>
                  </a:moveTo>
                  <a:cubicBezTo>
                    <a:pt x="160" y="1"/>
                    <a:pt x="104" y="51"/>
                    <a:pt x="98" y="118"/>
                  </a:cubicBezTo>
                  <a:cubicBezTo>
                    <a:pt x="0" y="1300"/>
                    <a:pt x="335" y="2532"/>
                    <a:pt x="1017" y="3501"/>
                  </a:cubicBezTo>
                  <a:cubicBezTo>
                    <a:pt x="1042" y="3537"/>
                    <a:pt x="1086" y="3557"/>
                    <a:pt x="1129" y="3557"/>
                  </a:cubicBezTo>
                  <a:cubicBezTo>
                    <a:pt x="1154" y="3557"/>
                    <a:pt x="1179" y="3550"/>
                    <a:pt x="1200" y="3536"/>
                  </a:cubicBezTo>
                  <a:cubicBezTo>
                    <a:pt x="1214" y="3527"/>
                    <a:pt x="1227" y="3515"/>
                    <a:pt x="1237" y="3501"/>
                  </a:cubicBezTo>
                  <a:lnTo>
                    <a:pt x="1235" y="3501"/>
                  </a:lnTo>
                  <a:cubicBezTo>
                    <a:pt x="1269" y="3455"/>
                    <a:pt x="1273" y="3391"/>
                    <a:pt x="1242" y="3342"/>
                  </a:cubicBezTo>
                  <a:cubicBezTo>
                    <a:pt x="1229" y="3321"/>
                    <a:pt x="1209" y="3304"/>
                    <a:pt x="1187" y="3294"/>
                  </a:cubicBezTo>
                  <a:cubicBezTo>
                    <a:pt x="566" y="2384"/>
                    <a:pt x="263" y="1238"/>
                    <a:pt x="354" y="140"/>
                  </a:cubicBezTo>
                  <a:cubicBezTo>
                    <a:pt x="360" y="70"/>
                    <a:pt x="308" y="7"/>
                    <a:pt x="237" y="1"/>
                  </a:cubicBezTo>
                  <a:cubicBezTo>
                    <a:pt x="234" y="1"/>
                    <a:pt x="230" y="1"/>
                    <a:pt x="22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sp>
        <p:nvSpPr>
          <p:cNvPr id="1442" name="Google Shape;1442;p11"/>
          <p:cNvSpPr/>
          <p:nvPr/>
        </p:nvSpPr>
        <p:spPr>
          <a:xfrm>
            <a:off x="-6388185" y="6223897"/>
            <a:ext cx="25640684" cy="4563594"/>
          </a:xfrm>
          <a:custGeom>
            <a:avLst/>
            <a:gdLst/>
            <a:ahLst/>
            <a:cxnLst/>
            <a:rect l="l" t="t" r="r" b="b"/>
            <a:pathLst>
              <a:path w="12947" h="6024" extrusionOk="0">
                <a:moveTo>
                  <a:pt x="4030" y="1"/>
                </a:moveTo>
                <a:cubicBezTo>
                  <a:pt x="3775" y="1"/>
                  <a:pt x="3529" y="41"/>
                  <a:pt x="3302" y="159"/>
                </a:cubicBezTo>
                <a:cubicBezTo>
                  <a:pt x="2785" y="429"/>
                  <a:pt x="2524" y="1042"/>
                  <a:pt x="2022" y="1339"/>
                </a:cubicBezTo>
                <a:cubicBezTo>
                  <a:pt x="1579" y="1601"/>
                  <a:pt x="1002" y="1583"/>
                  <a:pt x="588" y="1888"/>
                </a:cubicBezTo>
                <a:cubicBezTo>
                  <a:pt x="96" y="2251"/>
                  <a:pt x="1" y="3002"/>
                  <a:pt x="283" y="3544"/>
                </a:cubicBezTo>
                <a:cubicBezTo>
                  <a:pt x="566" y="4086"/>
                  <a:pt x="1146" y="4423"/>
                  <a:pt x="1746" y="4544"/>
                </a:cubicBezTo>
                <a:cubicBezTo>
                  <a:pt x="2803" y="4756"/>
                  <a:pt x="3531" y="4524"/>
                  <a:pt x="4550" y="4999"/>
                </a:cubicBezTo>
                <a:cubicBezTo>
                  <a:pt x="5354" y="5373"/>
                  <a:pt x="6195" y="6024"/>
                  <a:pt x="7114" y="6024"/>
                </a:cubicBezTo>
                <a:cubicBezTo>
                  <a:pt x="7268" y="6024"/>
                  <a:pt x="7424" y="6005"/>
                  <a:pt x="7582" y="5965"/>
                </a:cubicBezTo>
                <a:cubicBezTo>
                  <a:pt x="8191" y="5808"/>
                  <a:pt x="8616" y="5341"/>
                  <a:pt x="9156" y="5055"/>
                </a:cubicBezTo>
                <a:cubicBezTo>
                  <a:pt x="9780" y="4725"/>
                  <a:pt x="10264" y="4858"/>
                  <a:pt x="10918" y="4749"/>
                </a:cubicBezTo>
                <a:cubicBezTo>
                  <a:pt x="11920" y="4582"/>
                  <a:pt x="12852" y="3698"/>
                  <a:pt x="12927" y="2658"/>
                </a:cubicBezTo>
                <a:cubicBezTo>
                  <a:pt x="12946" y="2394"/>
                  <a:pt x="12916" y="2123"/>
                  <a:pt x="12798" y="1887"/>
                </a:cubicBezTo>
                <a:cubicBezTo>
                  <a:pt x="12504" y="1296"/>
                  <a:pt x="11772" y="1091"/>
                  <a:pt x="11118" y="999"/>
                </a:cubicBezTo>
                <a:cubicBezTo>
                  <a:pt x="10135" y="862"/>
                  <a:pt x="9324" y="125"/>
                  <a:pt x="8351" y="35"/>
                </a:cubicBezTo>
                <a:cubicBezTo>
                  <a:pt x="8213" y="23"/>
                  <a:pt x="8076" y="18"/>
                  <a:pt x="7939" y="18"/>
                </a:cubicBezTo>
                <a:cubicBezTo>
                  <a:pt x="7201" y="18"/>
                  <a:pt x="6468" y="170"/>
                  <a:pt x="5716" y="170"/>
                </a:cubicBezTo>
                <a:cubicBezTo>
                  <a:pt x="5493" y="170"/>
                  <a:pt x="5267" y="156"/>
                  <a:pt x="5040" y="121"/>
                </a:cubicBezTo>
                <a:cubicBezTo>
                  <a:pt x="4749" y="76"/>
                  <a:pt x="4445" y="18"/>
                  <a:pt x="4149" y="3"/>
                </a:cubicBezTo>
                <a:cubicBezTo>
                  <a:pt x="4109" y="2"/>
                  <a:pt x="4069" y="1"/>
                  <a:pt x="403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grpSp>
        <p:nvGrpSpPr>
          <p:cNvPr id="1450" name="Google Shape;1450;p11"/>
          <p:cNvGrpSpPr/>
          <p:nvPr/>
        </p:nvGrpSpPr>
        <p:grpSpPr>
          <a:xfrm>
            <a:off x="8464864" y="5721743"/>
            <a:ext cx="610615" cy="757279"/>
            <a:chOff x="2100500" y="1458275"/>
            <a:chExt cx="159000" cy="248050"/>
          </a:xfrm>
        </p:grpSpPr>
        <p:sp>
          <p:nvSpPr>
            <p:cNvPr id="1451" name="Google Shape;1451;p11"/>
            <p:cNvSpPr/>
            <p:nvPr/>
          </p:nvSpPr>
          <p:spPr>
            <a:xfrm>
              <a:off x="2140475" y="1458275"/>
              <a:ext cx="64750" cy="247950"/>
            </a:xfrm>
            <a:custGeom>
              <a:avLst/>
              <a:gdLst/>
              <a:ahLst/>
              <a:cxnLst/>
              <a:rect l="l" t="t" r="r" b="b"/>
              <a:pathLst>
                <a:path w="2590" h="9918" extrusionOk="0">
                  <a:moveTo>
                    <a:pt x="1433" y="0"/>
                  </a:moveTo>
                  <a:lnTo>
                    <a:pt x="1433" y="0"/>
                  </a:lnTo>
                  <a:cubicBezTo>
                    <a:pt x="1805" y="1618"/>
                    <a:pt x="1614" y="3360"/>
                    <a:pt x="902" y="4860"/>
                  </a:cubicBezTo>
                  <a:cubicBezTo>
                    <a:pt x="675" y="5337"/>
                    <a:pt x="231" y="5891"/>
                    <a:pt x="126" y="6405"/>
                  </a:cubicBezTo>
                  <a:cubicBezTo>
                    <a:pt x="1" y="7009"/>
                    <a:pt x="472" y="7818"/>
                    <a:pt x="801" y="8289"/>
                  </a:cubicBezTo>
                  <a:cubicBezTo>
                    <a:pt x="1228" y="8900"/>
                    <a:pt x="1783" y="9411"/>
                    <a:pt x="2332" y="9918"/>
                  </a:cubicBezTo>
                  <a:cubicBezTo>
                    <a:pt x="1798" y="9094"/>
                    <a:pt x="1381" y="8140"/>
                    <a:pt x="1463" y="7163"/>
                  </a:cubicBezTo>
                  <a:cubicBezTo>
                    <a:pt x="1551" y="6098"/>
                    <a:pt x="2056" y="5099"/>
                    <a:pt x="2299" y="4077"/>
                  </a:cubicBezTo>
                  <a:cubicBezTo>
                    <a:pt x="2590" y="2862"/>
                    <a:pt x="2176" y="1601"/>
                    <a:pt x="1768" y="420"/>
                  </a:cubicBezTo>
                  <a:cubicBezTo>
                    <a:pt x="1706" y="242"/>
                    <a:pt x="1617" y="39"/>
                    <a:pt x="14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52" name="Google Shape;1452;p11"/>
            <p:cNvSpPr/>
            <p:nvPr/>
          </p:nvSpPr>
          <p:spPr>
            <a:xfrm>
              <a:off x="2100500" y="1549475"/>
              <a:ext cx="98525" cy="156750"/>
            </a:xfrm>
            <a:custGeom>
              <a:avLst/>
              <a:gdLst/>
              <a:ahLst/>
              <a:cxnLst/>
              <a:rect l="l" t="t" r="r" b="b"/>
              <a:pathLst>
                <a:path w="3941" h="6270" extrusionOk="0">
                  <a:moveTo>
                    <a:pt x="56" y="1"/>
                  </a:moveTo>
                  <a:cubicBezTo>
                    <a:pt x="187" y="582"/>
                    <a:pt x="229" y="1182"/>
                    <a:pt x="179" y="1775"/>
                  </a:cubicBezTo>
                  <a:cubicBezTo>
                    <a:pt x="131" y="2343"/>
                    <a:pt x="0" y="2909"/>
                    <a:pt x="45" y="3476"/>
                  </a:cubicBezTo>
                  <a:cubicBezTo>
                    <a:pt x="110" y="4315"/>
                    <a:pt x="610" y="5087"/>
                    <a:pt x="1297" y="5558"/>
                  </a:cubicBezTo>
                  <a:cubicBezTo>
                    <a:pt x="1682" y="5820"/>
                    <a:pt x="1909" y="5784"/>
                    <a:pt x="2340" y="5811"/>
                  </a:cubicBezTo>
                  <a:cubicBezTo>
                    <a:pt x="2616" y="5828"/>
                    <a:pt x="2889" y="5887"/>
                    <a:pt x="3154" y="5968"/>
                  </a:cubicBezTo>
                  <a:cubicBezTo>
                    <a:pt x="3288" y="6008"/>
                    <a:pt x="3421" y="6055"/>
                    <a:pt x="3552" y="6104"/>
                  </a:cubicBezTo>
                  <a:cubicBezTo>
                    <a:pt x="3616" y="6130"/>
                    <a:pt x="3680" y="6155"/>
                    <a:pt x="3743" y="6183"/>
                  </a:cubicBezTo>
                  <a:cubicBezTo>
                    <a:pt x="3799" y="6206"/>
                    <a:pt x="3861" y="6224"/>
                    <a:pt x="3914" y="6252"/>
                  </a:cubicBezTo>
                  <a:cubicBezTo>
                    <a:pt x="3920" y="6256"/>
                    <a:pt x="3926" y="6260"/>
                    <a:pt x="3932" y="6264"/>
                  </a:cubicBezTo>
                  <a:lnTo>
                    <a:pt x="3932" y="6264"/>
                  </a:lnTo>
                  <a:cubicBezTo>
                    <a:pt x="3888" y="6229"/>
                    <a:pt x="3850" y="6172"/>
                    <a:pt x="3810" y="6131"/>
                  </a:cubicBezTo>
                  <a:cubicBezTo>
                    <a:pt x="3764" y="6085"/>
                    <a:pt x="3715" y="6039"/>
                    <a:pt x="3664" y="5998"/>
                  </a:cubicBezTo>
                  <a:cubicBezTo>
                    <a:pt x="3573" y="5926"/>
                    <a:pt x="3470" y="5876"/>
                    <a:pt x="3375" y="5807"/>
                  </a:cubicBezTo>
                  <a:cubicBezTo>
                    <a:pt x="3195" y="5678"/>
                    <a:pt x="3007" y="5560"/>
                    <a:pt x="2821" y="5440"/>
                  </a:cubicBezTo>
                  <a:cubicBezTo>
                    <a:pt x="2449" y="5201"/>
                    <a:pt x="2077" y="4951"/>
                    <a:pt x="1795" y="4605"/>
                  </a:cubicBezTo>
                  <a:cubicBezTo>
                    <a:pt x="1704" y="4490"/>
                    <a:pt x="1622" y="4368"/>
                    <a:pt x="1554" y="4238"/>
                  </a:cubicBezTo>
                  <a:cubicBezTo>
                    <a:pt x="1395" y="3943"/>
                    <a:pt x="1300" y="3616"/>
                    <a:pt x="1221" y="3291"/>
                  </a:cubicBezTo>
                  <a:cubicBezTo>
                    <a:pt x="949" y="2145"/>
                    <a:pt x="842" y="878"/>
                    <a:pt x="56" y="1"/>
                  </a:cubicBezTo>
                  <a:close/>
                  <a:moveTo>
                    <a:pt x="3932" y="6264"/>
                  </a:moveTo>
                  <a:cubicBezTo>
                    <a:pt x="3935" y="6266"/>
                    <a:pt x="3938" y="6268"/>
                    <a:pt x="3940" y="6270"/>
                  </a:cubicBezTo>
                  <a:cubicBezTo>
                    <a:pt x="3938" y="6268"/>
                    <a:pt x="3935" y="6266"/>
                    <a:pt x="3932" y="62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53" name="Google Shape;1453;p11"/>
            <p:cNvSpPr/>
            <p:nvPr/>
          </p:nvSpPr>
          <p:spPr>
            <a:xfrm>
              <a:off x="2188425" y="1550725"/>
              <a:ext cx="47825" cy="155600"/>
            </a:xfrm>
            <a:custGeom>
              <a:avLst/>
              <a:gdLst/>
              <a:ahLst/>
              <a:cxnLst/>
              <a:rect l="l" t="t" r="r" b="b"/>
              <a:pathLst>
                <a:path w="1913" h="6224" extrusionOk="0">
                  <a:moveTo>
                    <a:pt x="858" y="1"/>
                  </a:moveTo>
                  <a:lnTo>
                    <a:pt x="858" y="1"/>
                  </a:lnTo>
                  <a:cubicBezTo>
                    <a:pt x="1337" y="1195"/>
                    <a:pt x="1238" y="2606"/>
                    <a:pt x="594" y="3721"/>
                  </a:cubicBezTo>
                  <a:cubicBezTo>
                    <a:pt x="434" y="4000"/>
                    <a:pt x="240" y="4264"/>
                    <a:pt x="128" y="4566"/>
                  </a:cubicBezTo>
                  <a:cubicBezTo>
                    <a:pt x="34" y="4827"/>
                    <a:pt x="0" y="5109"/>
                    <a:pt x="43" y="5384"/>
                  </a:cubicBezTo>
                  <a:cubicBezTo>
                    <a:pt x="64" y="5512"/>
                    <a:pt x="109" y="5627"/>
                    <a:pt x="149" y="5749"/>
                  </a:cubicBezTo>
                  <a:cubicBezTo>
                    <a:pt x="188" y="5866"/>
                    <a:pt x="237" y="5982"/>
                    <a:pt x="307" y="6084"/>
                  </a:cubicBezTo>
                  <a:cubicBezTo>
                    <a:pt x="343" y="6135"/>
                    <a:pt x="382" y="6182"/>
                    <a:pt x="427" y="6223"/>
                  </a:cubicBezTo>
                  <a:lnTo>
                    <a:pt x="427" y="6223"/>
                  </a:lnTo>
                  <a:cubicBezTo>
                    <a:pt x="420" y="6216"/>
                    <a:pt x="418" y="6160"/>
                    <a:pt x="414" y="6147"/>
                  </a:cubicBezTo>
                  <a:cubicBezTo>
                    <a:pt x="407" y="6122"/>
                    <a:pt x="400" y="6099"/>
                    <a:pt x="397" y="6072"/>
                  </a:cubicBezTo>
                  <a:cubicBezTo>
                    <a:pt x="390" y="6018"/>
                    <a:pt x="389" y="5963"/>
                    <a:pt x="391" y="5909"/>
                  </a:cubicBezTo>
                  <a:cubicBezTo>
                    <a:pt x="398" y="5794"/>
                    <a:pt x="421" y="5679"/>
                    <a:pt x="455" y="5570"/>
                  </a:cubicBezTo>
                  <a:cubicBezTo>
                    <a:pt x="523" y="5356"/>
                    <a:pt x="633" y="5147"/>
                    <a:pt x="782" y="4978"/>
                  </a:cubicBezTo>
                  <a:cubicBezTo>
                    <a:pt x="794" y="4965"/>
                    <a:pt x="806" y="4952"/>
                    <a:pt x="818" y="4938"/>
                  </a:cubicBezTo>
                  <a:cubicBezTo>
                    <a:pt x="1086" y="4665"/>
                    <a:pt x="1323" y="4344"/>
                    <a:pt x="1503" y="3996"/>
                  </a:cubicBezTo>
                  <a:cubicBezTo>
                    <a:pt x="1675" y="3661"/>
                    <a:pt x="1794" y="3301"/>
                    <a:pt x="1833" y="2930"/>
                  </a:cubicBezTo>
                  <a:cubicBezTo>
                    <a:pt x="1912" y="2176"/>
                    <a:pt x="1675" y="1423"/>
                    <a:pt x="1374" y="727"/>
                  </a:cubicBezTo>
                  <a:cubicBezTo>
                    <a:pt x="1253" y="450"/>
                    <a:pt x="1111" y="164"/>
                    <a:pt x="858" y="1"/>
                  </a:cubicBezTo>
                  <a:close/>
                  <a:moveTo>
                    <a:pt x="427" y="6223"/>
                  </a:moveTo>
                  <a:cubicBezTo>
                    <a:pt x="428" y="6223"/>
                    <a:pt x="428" y="6223"/>
                    <a:pt x="428" y="6223"/>
                  </a:cubicBezTo>
                  <a:cubicBezTo>
                    <a:pt x="428" y="6223"/>
                    <a:pt x="428" y="6223"/>
                    <a:pt x="427" y="62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54" name="Google Shape;1454;p11"/>
            <p:cNvSpPr/>
            <p:nvPr/>
          </p:nvSpPr>
          <p:spPr>
            <a:xfrm>
              <a:off x="2197950" y="1641275"/>
              <a:ext cx="61550" cy="64650"/>
            </a:xfrm>
            <a:custGeom>
              <a:avLst/>
              <a:gdLst/>
              <a:ahLst/>
              <a:cxnLst/>
              <a:rect l="l" t="t" r="r" b="b"/>
              <a:pathLst>
                <a:path w="2462" h="2586" extrusionOk="0">
                  <a:moveTo>
                    <a:pt x="2462" y="0"/>
                  </a:moveTo>
                  <a:lnTo>
                    <a:pt x="2462" y="0"/>
                  </a:lnTo>
                  <a:cubicBezTo>
                    <a:pt x="2401" y="240"/>
                    <a:pt x="2210" y="424"/>
                    <a:pt x="2008" y="567"/>
                  </a:cubicBezTo>
                  <a:cubicBezTo>
                    <a:pt x="1738" y="757"/>
                    <a:pt x="1436" y="896"/>
                    <a:pt x="1145" y="1051"/>
                  </a:cubicBezTo>
                  <a:cubicBezTo>
                    <a:pt x="855" y="1207"/>
                    <a:pt x="569" y="1385"/>
                    <a:pt x="354" y="1635"/>
                  </a:cubicBezTo>
                  <a:cubicBezTo>
                    <a:pt x="172" y="1844"/>
                    <a:pt x="97" y="2060"/>
                    <a:pt x="36" y="2328"/>
                  </a:cubicBezTo>
                  <a:cubicBezTo>
                    <a:pt x="18" y="2404"/>
                    <a:pt x="0" y="2483"/>
                    <a:pt x="17" y="2558"/>
                  </a:cubicBezTo>
                  <a:cubicBezTo>
                    <a:pt x="20" y="2568"/>
                    <a:pt x="23" y="2579"/>
                    <a:pt x="32" y="2584"/>
                  </a:cubicBezTo>
                  <a:cubicBezTo>
                    <a:pt x="35" y="2585"/>
                    <a:pt x="37" y="2585"/>
                    <a:pt x="40" y="2585"/>
                  </a:cubicBezTo>
                  <a:cubicBezTo>
                    <a:pt x="50" y="2585"/>
                    <a:pt x="61" y="2576"/>
                    <a:pt x="69" y="2568"/>
                  </a:cubicBezTo>
                  <a:cubicBezTo>
                    <a:pt x="310" y="2323"/>
                    <a:pt x="609" y="2023"/>
                    <a:pt x="932" y="1899"/>
                  </a:cubicBezTo>
                  <a:cubicBezTo>
                    <a:pt x="1293" y="1760"/>
                    <a:pt x="1613" y="1596"/>
                    <a:pt x="1881" y="1310"/>
                  </a:cubicBezTo>
                  <a:cubicBezTo>
                    <a:pt x="2216" y="955"/>
                    <a:pt x="2423" y="485"/>
                    <a:pt x="24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grpSp>
        <p:nvGrpSpPr>
          <p:cNvPr id="1455" name="Google Shape;1455;p11"/>
          <p:cNvGrpSpPr/>
          <p:nvPr/>
        </p:nvGrpSpPr>
        <p:grpSpPr>
          <a:xfrm>
            <a:off x="4910063" y="6060025"/>
            <a:ext cx="474030" cy="587882"/>
            <a:chOff x="2100500" y="1458275"/>
            <a:chExt cx="159000" cy="248050"/>
          </a:xfrm>
        </p:grpSpPr>
        <p:sp>
          <p:nvSpPr>
            <p:cNvPr id="1456" name="Google Shape;1456;p11"/>
            <p:cNvSpPr/>
            <p:nvPr/>
          </p:nvSpPr>
          <p:spPr>
            <a:xfrm>
              <a:off x="2140475" y="1458275"/>
              <a:ext cx="64750" cy="247950"/>
            </a:xfrm>
            <a:custGeom>
              <a:avLst/>
              <a:gdLst/>
              <a:ahLst/>
              <a:cxnLst/>
              <a:rect l="l" t="t" r="r" b="b"/>
              <a:pathLst>
                <a:path w="2590" h="9918" extrusionOk="0">
                  <a:moveTo>
                    <a:pt x="1433" y="0"/>
                  </a:moveTo>
                  <a:lnTo>
                    <a:pt x="1433" y="0"/>
                  </a:lnTo>
                  <a:cubicBezTo>
                    <a:pt x="1805" y="1618"/>
                    <a:pt x="1614" y="3360"/>
                    <a:pt x="902" y="4860"/>
                  </a:cubicBezTo>
                  <a:cubicBezTo>
                    <a:pt x="675" y="5337"/>
                    <a:pt x="231" y="5891"/>
                    <a:pt x="126" y="6405"/>
                  </a:cubicBezTo>
                  <a:cubicBezTo>
                    <a:pt x="1" y="7009"/>
                    <a:pt x="472" y="7818"/>
                    <a:pt x="801" y="8289"/>
                  </a:cubicBezTo>
                  <a:cubicBezTo>
                    <a:pt x="1228" y="8900"/>
                    <a:pt x="1783" y="9411"/>
                    <a:pt x="2332" y="9918"/>
                  </a:cubicBezTo>
                  <a:cubicBezTo>
                    <a:pt x="1798" y="9094"/>
                    <a:pt x="1381" y="8140"/>
                    <a:pt x="1463" y="7163"/>
                  </a:cubicBezTo>
                  <a:cubicBezTo>
                    <a:pt x="1551" y="6098"/>
                    <a:pt x="2056" y="5099"/>
                    <a:pt x="2299" y="4077"/>
                  </a:cubicBezTo>
                  <a:cubicBezTo>
                    <a:pt x="2590" y="2862"/>
                    <a:pt x="2176" y="1601"/>
                    <a:pt x="1768" y="420"/>
                  </a:cubicBezTo>
                  <a:cubicBezTo>
                    <a:pt x="1706" y="242"/>
                    <a:pt x="1617" y="39"/>
                    <a:pt x="14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57" name="Google Shape;1457;p11"/>
            <p:cNvSpPr/>
            <p:nvPr/>
          </p:nvSpPr>
          <p:spPr>
            <a:xfrm>
              <a:off x="2100500" y="1549475"/>
              <a:ext cx="98525" cy="156750"/>
            </a:xfrm>
            <a:custGeom>
              <a:avLst/>
              <a:gdLst/>
              <a:ahLst/>
              <a:cxnLst/>
              <a:rect l="l" t="t" r="r" b="b"/>
              <a:pathLst>
                <a:path w="3941" h="6270" extrusionOk="0">
                  <a:moveTo>
                    <a:pt x="56" y="1"/>
                  </a:moveTo>
                  <a:cubicBezTo>
                    <a:pt x="187" y="582"/>
                    <a:pt x="229" y="1182"/>
                    <a:pt x="179" y="1775"/>
                  </a:cubicBezTo>
                  <a:cubicBezTo>
                    <a:pt x="131" y="2343"/>
                    <a:pt x="0" y="2909"/>
                    <a:pt x="45" y="3476"/>
                  </a:cubicBezTo>
                  <a:cubicBezTo>
                    <a:pt x="110" y="4315"/>
                    <a:pt x="610" y="5087"/>
                    <a:pt x="1297" y="5558"/>
                  </a:cubicBezTo>
                  <a:cubicBezTo>
                    <a:pt x="1682" y="5820"/>
                    <a:pt x="1909" y="5784"/>
                    <a:pt x="2340" y="5811"/>
                  </a:cubicBezTo>
                  <a:cubicBezTo>
                    <a:pt x="2616" y="5828"/>
                    <a:pt x="2889" y="5887"/>
                    <a:pt x="3154" y="5968"/>
                  </a:cubicBezTo>
                  <a:cubicBezTo>
                    <a:pt x="3288" y="6008"/>
                    <a:pt x="3421" y="6055"/>
                    <a:pt x="3552" y="6104"/>
                  </a:cubicBezTo>
                  <a:cubicBezTo>
                    <a:pt x="3616" y="6130"/>
                    <a:pt x="3680" y="6155"/>
                    <a:pt x="3743" y="6183"/>
                  </a:cubicBezTo>
                  <a:cubicBezTo>
                    <a:pt x="3799" y="6206"/>
                    <a:pt x="3861" y="6224"/>
                    <a:pt x="3914" y="6252"/>
                  </a:cubicBezTo>
                  <a:cubicBezTo>
                    <a:pt x="3920" y="6256"/>
                    <a:pt x="3926" y="6260"/>
                    <a:pt x="3932" y="6264"/>
                  </a:cubicBezTo>
                  <a:lnTo>
                    <a:pt x="3932" y="6264"/>
                  </a:lnTo>
                  <a:cubicBezTo>
                    <a:pt x="3888" y="6229"/>
                    <a:pt x="3850" y="6172"/>
                    <a:pt x="3810" y="6131"/>
                  </a:cubicBezTo>
                  <a:cubicBezTo>
                    <a:pt x="3764" y="6085"/>
                    <a:pt x="3715" y="6039"/>
                    <a:pt x="3664" y="5998"/>
                  </a:cubicBezTo>
                  <a:cubicBezTo>
                    <a:pt x="3573" y="5926"/>
                    <a:pt x="3470" y="5876"/>
                    <a:pt x="3375" y="5807"/>
                  </a:cubicBezTo>
                  <a:cubicBezTo>
                    <a:pt x="3195" y="5678"/>
                    <a:pt x="3007" y="5560"/>
                    <a:pt x="2821" y="5440"/>
                  </a:cubicBezTo>
                  <a:cubicBezTo>
                    <a:pt x="2449" y="5201"/>
                    <a:pt x="2077" y="4951"/>
                    <a:pt x="1795" y="4605"/>
                  </a:cubicBezTo>
                  <a:cubicBezTo>
                    <a:pt x="1704" y="4490"/>
                    <a:pt x="1622" y="4368"/>
                    <a:pt x="1554" y="4238"/>
                  </a:cubicBezTo>
                  <a:cubicBezTo>
                    <a:pt x="1395" y="3943"/>
                    <a:pt x="1300" y="3616"/>
                    <a:pt x="1221" y="3291"/>
                  </a:cubicBezTo>
                  <a:cubicBezTo>
                    <a:pt x="949" y="2145"/>
                    <a:pt x="842" y="878"/>
                    <a:pt x="56" y="1"/>
                  </a:cubicBezTo>
                  <a:close/>
                  <a:moveTo>
                    <a:pt x="3932" y="6264"/>
                  </a:moveTo>
                  <a:cubicBezTo>
                    <a:pt x="3935" y="6266"/>
                    <a:pt x="3938" y="6268"/>
                    <a:pt x="3940" y="6270"/>
                  </a:cubicBezTo>
                  <a:cubicBezTo>
                    <a:pt x="3938" y="6268"/>
                    <a:pt x="3935" y="6266"/>
                    <a:pt x="3932" y="62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58" name="Google Shape;1458;p11"/>
            <p:cNvSpPr/>
            <p:nvPr/>
          </p:nvSpPr>
          <p:spPr>
            <a:xfrm>
              <a:off x="2188425" y="1550725"/>
              <a:ext cx="47825" cy="155600"/>
            </a:xfrm>
            <a:custGeom>
              <a:avLst/>
              <a:gdLst/>
              <a:ahLst/>
              <a:cxnLst/>
              <a:rect l="l" t="t" r="r" b="b"/>
              <a:pathLst>
                <a:path w="1913" h="6224" extrusionOk="0">
                  <a:moveTo>
                    <a:pt x="858" y="1"/>
                  </a:moveTo>
                  <a:lnTo>
                    <a:pt x="858" y="1"/>
                  </a:lnTo>
                  <a:cubicBezTo>
                    <a:pt x="1337" y="1195"/>
                    <a:pt x="1238" y="2606"/>
                    <a:pt x="594" y="3721"/>
                  </a:cubicBezTo>
                  <a:cubicBezTo>
                    <a:pt x="434" y="4000"/>
                    <a:pt x="240" y="4264"/>
                    <a:pt x="128" y="4566"/>
                  </a:cubicBezTo>
                  <a:cubicBezTo>
                    <a:pt x="34" y="4827"/>
                    <a:pt x="0" y="5109"/>
                    <a:pt x="43" y="5384"/>
                  </a:cubicBezTo>
                  <a:cubicBezTo>
                    <a:pt x="64" y="5512"/>
                    <a:pt x="109" y="5627"/>
                    <a:pt x="149" y="5749"/>
                  </a:cubicBezTo>
                  <a:cubicBezTo>
                    <a:pt x="188" y="5866"/>
                    <a:pt x="237" y="5982"/>
                    <a:pt x="307" y="6084"/>
                  </a:cubicBezTo>
                  <a:cubicBezTo>
                    <a:pt x="343" y="6135"/>
                    <a:pt x="382" y="6182"/>
                    <a:pt x="427" y="6223"/>
                  </a:cubicBezTo>
                  <a:lnTo>
                    <a:pt x="427" y="6223"/>
                  </a:lnTo>
                  <a:cubicBezTo>
                    <a:pt x="420" y="6216"/>
                    <a:pt x="418" y="6160"/>
                    <a:pt x="414" y="6147"/>
                  </a:cubicBezTo>
                  <a:cubicBezTo>
                    <a:pt x="407" y="6122"/>
                    <a:pt x="400" y="6099"/>
                    <a:pt x="397" y="6072"/>
                  </a:cubicBezTo>
                  <a:cubicBezTo>
                    <a:pt x="390" y="6018"/>
                    <a:pt x="389" y="5963"/>
                    <a:pt x="391" y="5909"/>
                  </a:cubicBezTo>
                  <a:cubicBezTo>
                    <a:pt x="398" y="5794"/>
                    <a:pt x="421" y="5679"/>
                    <a:pt x="455" y="5570"/>
                  </a:cubicBezTo>
                  <a:cubicBezTo>
                    <a:pt x="523" y="5356"/>
                    <a:pt x="633" y="5147"/>
                    <a:pt x="782" y="4978"/>
                  </a:cubicBezTo>
                  <a:cubicBezTo>
                    <a:pt x="794" y="4965"/>
                    <a:pt x="806" y="4952"/>
                    <a:pt x="818" y="4938"/>
                  </a:cubicBezTo>
                  <a:cubicBezTo>
                    <a:pt x="1086" y="4665"/>
                    <a:pt x="1323" y="4344"/>
                    <a:pt x="1503" y="3996"/>
                  </a:cubicBezTo>
                  <a:cubicBezTo>
                    <a:pt x="1675" y="3661"/>
                    <a:pt x="1794" y="3301"/>
                    <a:pt x="1833" y="2930"/>
                  </a:cubicBezTo>
                  <a:cubicBezTo>
                    <a:pt x="1912" y="2176"/>
                    <a:pt x="1675" y="1423"/>
                    <a:pt x="1374" y="727"/>
                  </a:cubicBezTo>
                  <a:cubicBezTo>
                    <a:pt x="1253" y="450"/>
                    <a:pt x="1111" y="164"/>
                    <a:pt x="858" y="1"/>
                  </a:cubicBezTo>
                  <a:close/>
                  <a:moveTo>
                    <a:pt x="427" y="6223"/>
                  </a:moveTo>
                  <a:cubicBezTo>
                    <a:pt x="428" y="6223"/>
                    <a:pt x="428" y="6223"/>
                    <a:pt x="428" y="6223"/>
                  </a:cubicBezTo>
                  <a:cubicBezTo>
                    <a:pt x="428" y="6223"/>
                    <a:pt x="428" y="6223"/>
                    <a:pt x="427" y="62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59" name="Google Shape;1459;p11"/>
            <p:cNvSpPr/>
            <p:nvPr/>
          </p:nvSpPr>
          <p:spPr>
            <a:xfrm>
              <a:off x="2197950" y="1641275"/>
              <a:ext cx="61550" cy="64650"/>
            </a:xfrm>
            <a:custGeom>
              <a:avLst/>
              <a:gdLst/>
              <a:ahLst/>
              <a:cxnLst/>
              <a:rect l="l" t="t" r="r" b="b"/>
              <a:pathLst>
                <a:path w="2462" h="2586" extrusionOk="0">
                  <a:moveTo>
                    <a:pt x="2462" y="0"/>
                  </a:moveTo>
                  <a:lnTo>
                    <a:pt x="2462" y="0"/>
                  </a:lnTo>
                  <a:cubicBezTo>
                    <a:pt x="2401" y="240"/>
                    <a:pt x="2210" y="424"/>
                    <a:pt x="2008" y="567"/>
                  </a:cubicBezTo>
                  <a:cubicBezTo>
                    <a:pt x="1738" y="757"/>
                    <a:pt x="1436" y="896"/>
                    <a:pt x="1145" y="1051"/>
                  </a:cubicBezTo>
                  <a:cubicBezTo>
                    <a:pt x="855" y="1207"/>
                    <a:pt x="569" y="1385"/>
                    <a:pt x="354" y="1635"/>
                  </a:cubicBezTo>
                  <a:cubicBezTo>
                    <a:pt x="172" y="1844"/>
                    <a:pt x="97" y="2060"/>
                    <a:pt x="36" y="2328"/>
                  </a:cubicBezTo>
                  <a:cubicBezTo>
                    <a:pt x="18" y="2404"/>
                    <a:pt x="0" y="2483"/>
                    <a:pt x="17" y="2558"/>
                  </a:cubicBezTo>
                  <a:cubicBezTo>
                    <a:pt x="20" y="2568"/>
                    <a:pt x="23" y="2579"/>
                    <a:pt x="32" y="2584"/>
                  </a:cubicBezTo>
                  <a:cubicBezTo>
                    <a:pt x="35" y="2585"/>
                    <a:pt x="37" y="2585"/>
                    <a:pt x="40" y="2585"/>
                  </a:cubicBezTo>
                  <a:cubicBezTo>
                    <a:pt x="50" y="2585"/>
                    <a:pt x="61" y="2576"/>
                    <a:pt x="69" y="2568"/>
                  </a:cubicBezTo>
                  <a:cubicBezTo>
                    <a:pt x="310" y="2323"/>
                    <a:pt x="609" y="2023"/>
                    <a:pt x="932" y="1899"/>
                  </a:cubicBezTo>
                  <a:cubicBezTo>
                    <a:pt x="1293" y="1760"/>
                    <a:pt x="1613" y="1596"/>
                    <a:pt x="1881" y="1310"/>
                  </a:cubicBezTo>
                  <a:cubicBezTo>
                    <a:pt x="2216" y="955"/>
                    <a:pt x="2423" y="485"/>
                    <a:pt x="24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sp>
        <p:nvSpPr>
          <p:cNvPr id="1471" name="Google Shape;1471;p11"/>
          <p:cNvSpPr/>
          <p:nvPr/>
        </p:nvSpPr>
        <p:spPr>
          <a:xfrm>
            <a:off x="9566091" y="6514833"/>
            <a:ext cx="474018" cy="232258"/>
          </a:xfrm>
          <a:custGeom>
            <a:avLst/>
            <a:gdLst/>
            <a:ahLst/>
            <a:cxnLst/>
            <a:rect l="l" t="t" r="r" b="b"/>
            <a:pathLst>
              <a:path w="2510" h="1547" extrusionOk="0">
                <a:moveTo>
                  <a:pt x="1354" y="1"/>
                </a:moveTo>
                <a:cubicBezTo>
                  <a:pt x="1283" y="1"/>
                  <a:pt x="1216" y="14"/>
                  <a:pt x="1156" y="44"/>
                </a:cubicBezTo>
                <a:cubicBezTo>
                  <a:pt x="825" y="211"/>
                  <a:pt x="1" y="964"/>
                  <a:pt x="257" y="1413"/>
                </a:cubicBezTo>
                <a:cubicBezTo>
                  <a:pt x="319" y="1522"/>
                  <a:pt x="447" y="1547"/>
                  <a:pt x="580" y="1547"/>
                </a:cubicBezTo>
                <a:cubicBezTo>
                  <a:pt x="680" y="1547"/>
                  <a:pt x="782" y="1533"/>
                  <a:pt x="860" y="1530"/>
                </a:cubicBezTo>
                <a:cubicBezTo>
                  <a:pt x="1240" y="1516"/>
                  <a:pt x="1620" y="1492"/>
                  <a:pt x="1999" y="1451"/>
                </a:cubicBezTo>
                <a:cubicBezTo>
                  <a:pt x="2082" y="1441"/>
                  <a:pt x="2165" y="1431"/>
                  <a:pt x="2241" y="1394"/>
                </a:cubicBezTo>
                <a:cubicBezTo>
                  <a:pt x="2396" y="1317"/>
                  <a:pt x="2468" y="1203"/>
                  <a:pt x="2478" y="1072"/>
                </a:cubicBezTo>
                <a:lnTo>
                  <a:pt x="2477" y="1072"/>
                </a:lnTo>
                <a:cubicBezTo>
                  <a:pt x="2509" y="629"/>
                  <a:pt x="1837" y="1"/>
                  <a:pt x="135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475" name="Google Shape;1475;p11"/>
          <p:cNvSpPr/>
          <p:nvPr/>
        </p:nvSpPr>
        <p:spPr>
          <a:xfrm>
            <a:off x="5931194" y="6415652"/>
            <a:ext cx="474018" cy="232258"/>
          </a:xfrm>
          <a:custGeom>
            <a:avLst/>
            <a:gdLst/>
            <a:ahLst/>
            <a:cxnLst/>
            <a:rect l="l" t="t" r="r" b="b"/>
            <a:pathLst>
              <a:path w="2510" h="1547" extrusionOk="0">
                <a:moveTo>
                  <a:pt x="1354" y="1"/>
                </a:moveTo>
                <a:cubicBezTo>
                  <a:pt x="1283" y="1"/>
                  <a:pt x="1216" y="14"/>
                  <a:pt x="1156" y="44"/>
                </a:cubicBezTo>
                <a:cubicBezTo>
                  <a:pt x="825" y="211"/>
                  <a:pt x="1" y="964"/>
                  <a:pt x="257" y="1413"/>
                </a:cubicBezTo>
                <a:cubicBezTo>
                  <a:pt x="319" y="1522"/>
                  <a:pt x="447" y="1547"/>
                  <a:pt x="580" y="1547"/>
                </a:cubicBezTo>
                <a:cubicBezTo>
                  <a:pt x="680" y="1547"/>
                  <a:pt x="782" y="1533"/>
                  <a:pt x="860" y="1530"/>
                </a:cubicBezTo>
                <a:cubicBezTo>
                  <a:pt x="1240" y="1516"/>
                  <a:pt x="1620" y="1492"/>
                  <a:pt x="1999" y="1451"/>
                </a:cubicBezTo>
                <a:cubicBezTo>
                  <a:pt x="2082" y="1441"/>
                  <a:pt x="2165" y="1431"/>
                  <a:pt x="2241" y="1394"/>
                </a:cubicBezTo>
                <a:cubicBezTo>
                  <a:pt x="2396" y="1317"/>
                  <a:pt x="2468" y="1203"/>
                  <a:pt x="2478" y="1072"/>
                </a:cubicBezTo>
                <a:lnTo>
                  <a:pt x="2477" y="1072"/>
                </a:lnTo>
                <a:cubicBezTo>
                  <a:pt x="2509" y="629"/>
                  <a:pt x="1837" y="1"/>
                  <a:pt x="135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476" name="Google Shape;1476;p11"/>
          <p:cNvSpPr/>
          <p:nvPr/>
        </p:nvSpPr>
        <p:spPr>
          <a:xfrm rot="-2050307">
            <a:off x="545747" y="4020383"/>
            <a:ext cx="358412" cy="263280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C942">
              <a:alpha val="4159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477" name="Google Shape;1477;p11"/>
          <p:cNvSpPr/>
          <p:nvPr/>
        </p:nvSpPr>
        <p:spPr>
          <a:xfrm rot="-1161514">
            <a:off x="450758" y="2443935"/>
            <a:ext cx="358413" cy="263281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8969">
              <a:alpha val="6776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478" name="Google Shape;1478;p11"/>
          <p:cNvSpPr/>
          <p:nvPr/>
        </p:nvSpPr>
        <p:spPr>
          <a:xfrm rot="-1161514">
            <a:off x="3818813" y="719822"/>
            <a:ext cx="358413" cy="263281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C942">
              <a:alpha val="4159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479" name="Google Shape;1479;p11"/>
          <p:cNvSpPr/>
          <p:nvPr/>
        </p:nvSpPr>
        <p:spPr>
          <a:xfrm rot="-1161514">
            <a:off x="11380642" y="2925820"/>
            <a:ext cx="358413" cy="263281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C942">
              <a:alpha val="4159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480" name="Google Shape;1480;p11"/>
          <p:cNvSpPr/>
          <p:nvPr/>
        </p:nvSpPr>
        <p:spPr>
          <a:xfrm rot="-2914247">
            <a:off x="11417381" y="4705070"/>
            <a:ext cx="284930" cy="331173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8969">
              <a:alpha val="6776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</p:spTree>
    <p:extLst>
      <p:ext uri="{BB962C8B-B14F-4D97-AF65-F5344CB8AC3E}">
        <p14:creationId xmlns:p14="http://schemas.microsoft.com/office/powerpoint/2010/main" val="287100268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" name="Google Shape;820;p9"/>
          <p:cNvGrpSpPr/>
          <p:nvPr/>
        </p:nvGrpSpPr>
        <p:grpSpPr>
          <a:xfrm>
            <a:off x="-398226" y="-79"/>
            <a:ext cx="12989235" cy="6857478"/>
            <a:chOff x="238125" y="490000"/>
            <a:chExt cx="7130600" cy="4735300"/>
          </a:xfrm>
        </p:grpSpPr>
        <p:sp>
          <p:nvSpPr>
            <p:cNvPr id="821" name="Google Shape;821;p9"/>
            <p:cNvSpPr/>
            <p:nvPr/>
          </p:nvSpPr>
          <p:spPr>
            <a:xfrm>
              <a:off x="7358100" y="490000"/>
              <a:ext cx="10625" cy="4735300"/>
            </a:xfrm>
            <a:custGeom>
              <a:avLst/>
              <a:gdLst/>
              <a:ahLst/>
              <a:cxnLst/>
              <a:rect l="l" t="t" r="r" b="b"/>
              <a:pathLst>
                <a:path w="425" h="189412" extrusionOk="0">
                  <a:moveTo>
                    <a:pt x="0" y="0"/>
                  </a:moveTo>
                  <a:lnTo>
                    <a:pt x="0" y="189411"/>
                  </a:lnTo>
                  <a:lnTo>
                    <a:pt x="424" y="189411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822" name="Google Shape;822;p9"/>
            <p:cNvSpPr/>
            <p:nvPr/>
          </p:nvSpPr>
          <p:spPr>
            <a:xfrm>
              <a:off x="365275" y="490000"/>
              <a:ext cx="6877150" cy="4735300"/>
            </a:xfrm>
            <a:custGeom>
              <a:avLst/>
              <a:gdLst/>
              <a:ahLst/>
              <a:cxnLst/>
              <a:rect l="l" t="t" r="r" b="b"/>
              <a:pathLst>
                <a:path w="275086" h="189412" extrusionOk="0">
                  <a:moveTo>
                    <a:pt x="11238" y="412"/>
                  </a:moveTo>
                  <a:lnTo>
                    <a:pt x="11238" y="8213"/>
                  </a:lnTo>
                  <a:lnTo>
                    <a:pt x="3505" y="8213"/>
                  </a:lnTo>
                  <a:lnTo>
                    <a:pt x="3505" y="424"/>
                  </a:lnTo>
                  <a:lnTo>
                    <a:pt x="3494" y="412"/>
                  </a:lnTo>
                  <a:close/>
                  <a:moveTo>
                    <a:pt x="19394" y="424"/>
                  </a:moveTo>
                  <a:lnTo>
                    <a:pt x="19394" y="8213"/>
                  </a:lnTo>
                  <a:lnTo>
                    <a:pt x="11662" y="8213"/>
                  </a:lnTo>
                  <a:lnTo>
                    <a:pt x="11662" y="424"/>
                  </a:lnTo>
                  <a:close/>
                  <a:moveTo>
                    <a:pt x="27561" y="424"/>
                  </a:moveTo>
                  <a:lnTo>
                    <a:pt x="27561" y="8213"/>
                  </a:lnTo>
                  <a:lnTo>
                    <a:pt x="19818" y="8213"/>
                  </a:lnTo>
                  <a:lnTo>
                    <a:pt x="19818" y="424"/>
                  </a:lnTo>
                  <a:close/>
                  <a:moveTo>
                    <a:pt x="35328" y="424"/>
                  </a:moveTo>
                  <a:lnTo>
                    <a:pt x="35328" y="8213"/>
                  </a:lnTo>
                  <a:lnTo>
                    <a:pt x="27985" y="8213"/>
                  </a:lnTo>
                  <a:lnTo>
                    <a:pt x="27985" y="424"/>
                  </a:lnTo>
                  <a:close/>
                  <a:moveTo>
                    <a:pt x="43496" y="424"/>
                  </a:moveTo>
                  <a:lnTo>
                    <a:pt x="43496" y="8213"/>
                  </a:lnTo>
                  <a:lnTo>
                    <a:pt x="35752" y="8213"/>
                  </a:lnTo>
                  <a:lnTo>
                    <a:pt x="35752" y="424"/>
                  </a:lnTo>
                  <a:close/>
                  <a:moveTo>
                    <a:pt x="51652" y="424"/>
                  </a:moveTo>
                  <a:lnTo>
                    <a:pt x="51652" y="8213"/>
                  </a:lnTo>
                  <a:lnTo>
                    <a:pt x="43919" y="8213"/>
                  </a:lnTo>
                  <a:lnTo>
                    <a:pt x="43919" y="424"/>
                  </a:lnTo>
                  <a:close/>
                  <a:moveTo>
                    <a:pt x="59819" y="424"/>
                  </a:moveTo>
                  <a:lnTo>
                    <a:pt x="59819" y="8213"/>
                  </a:lnTo>
                  <a:lnTo>
                    <a:pt x="52075" y="8213"/>
                  </a:lnTo>
                  <a:lnTo>
                    <a:pt x="52075" y="424"/>
                  </a:lnTo>
                  <a:close/>
                  <a:moveTo>
                    <a:pt x="67975" y="424"/>
                  </a:moveTo>
                  <a:lnTo>
                    <a:pt x="67975" y="8213"/>
                  </a:lnTo>
                  <a:lnTo>
                    <a:pt x="60243" y="8213"/>
                  </a:lnTo>
                  <a:lnTo>
                    <a:pt x="60243" y="424"/>
                  </a:lnTo>
                  <a:close/>
                  <a:moveTo>
                    <a:pt x="76452" y="424"/>
                  </a:moveTo>
                  <a:lnTo>
                    <a:pt x="76452" y="8213"/>
                  </a:lnTo>
                  <a:lnTo>
                    <a:pt x="68399" y="8213"/>
                  </a:lnTo>
                  <a:lnTo>
                    <a:pt x="68399" y="424"/>
                  </a:lnTo>
                  <a:close/>
                  <a:moveTo>
                    <a:pt x="84608" y="424"/>
                  </a:moveTo>
                  <a:lnTo>
                    <a:pt x="84608" y="8213"/>
                  </a:lnTo>
                  <a:lnTo>
                    <a:pt x="76865" y="8213"/>
                  </a:lnTo>
                  <a:lnTo>
                    <a:pt x="76865" y="424"/>
                  </a:lnTo>
                  <a:close/>
                  <a:moveTo>
                    <a:pt x="92776" y="424"/>
                  </a:moveTo>
                  <a:lnTo>
                    <a:pt x="92776" y="8213"/>
                  </a:lnTo>
                  <a:lnTo>
                    <a:pt x="85032" y="8213"/>
                  </a:lnTo>
                  <a:lnTo>
                    <a:pt x="85032" y="424"/>
                  </a:lnTo>
                  <a:close/>
                  <a:moveTo>
                    <a:pt x="100932" y="424"/>
                  </a:moveTo>
                  <a:lnTo>
                    <a:pt x="100932" y="8213"/>
                  </a:lnTo>
                  <a:lnTo>
                    <a:pt x="93200" y="8213"/>
                  </a:lnTo>
                  <a:lnTo>
                    <a:pt x="93200" y="424"/>
                  </a:lnTo>
                  <a:close/>
                  <a:moveTo>
                    <a:pt x="109099" y="424"/>
                  </a:moveTo>
                  <a:lnTo>
                    <a:pt x="109099" y="8213"/>
                  </a:lnTo>
                  <a:lnTo>
                    <a:pt x="101356" y="8213"/>
                  </a:lnTo>
                  <a:lnTo>
                    <a:pt x="101356" y="424"/>
                  </a:lnTo>
                  <a:close/>
                  <a:moveTo>
                    <a:pt x="116866" y="424"/>
                  </a:moveTo>
                  <a:lnTo>
                    <a:pt x="116866" y="8213"/>
                  </a:lnTo>
                  <a:lnTo>
                    <a:pt x="109523" y="8213"/>
                  </a:lnTo>
                  <a:lnTo>
                    <a:pt x="109523" y="424"/>
                  </a:lnTo>
                  <a:close/>
                  <a:moveTo>
                    <a:pt x="125022" y="424"/>
                  </a:moveTo>
                  <a:lnTo>
                    <a:pt x="125022" y="8213"/>
                  </a:lnTo>
                  <a:lnTo>
                    <a:pt x="117290" y="8213"/>
                  </a:lnTo>
                  <a:lnTo>
                    <a:pt x="117290" y="424"/>
                  </a:lnTo>
                  <a:close/>
                  <a:moveTo>
                    <a:pt x="133190" y="424"/>
                  </a:moveTo>
                  <a:lnTo>
                    <a:pt x="133190" y="8213"/>
                  </a:lnTo>
                  <a:lnTo>
                    <a:pt x="125446" y="8213"/>
                  </a:lnTo>
                  <a:lnTo>
                    <a:pt x="125446" y="424"/>
                  </a:lnTo>
                  <a:close/>
                  <a:moveTo>
                    <a:pt x="141346" y="424"/>
                  </a:moveTo>
                  <a:lnTo>
                    <a:pt x="141346" y="8213"/>
                  </a:lnTo>
                  <a:lnTo>
                    <a:pt x="133614" y="8213"/>
                  </a:lnTo>
                  <a:lnTo>
                    <a:pt x="133614" y="424"/>
                  </a:lnTo>
                  <a:close/>
                  <a:moveTo>
                    <a:pt x="149513" y="424"/>
                  </a:moveTo>
                  <a:lnTo>
                    <a:pt x="149513" y="8213"/>
                  </a:lnTo>
                  <a:lnTo>
                    <a:pt x="141770" y="8213"/>
                  </a:lnTo>
                  <a:lnTo>
                    <a:pt x="141770" y="424"/>
                  </a:lnTo>
                  <a:close/>
                  <a:moveTo>
                    <a:pt x="157280" y="424"/>
                  </a:moveTo>
                  <a:lnTo>
                    <a:pt x="157280" y="8213"/>
                  </a:lnTo>
                  <a:lnTo>
                    <a:pt x="149937" y="8213"/>
                  </a:lnTo>
                  <a:lnTo>
                    <a:pt x="149937" y="424"/>
                  </a:lnTo>
                  <a:close/>
                  <a:moveTo>
                    <a:pt x="165448" y="424"/>
                  </a:moveTo>
                  <a:lnTo>
                    <a:pt x="165448" y="8213"/>
                  </a:lnTo>
                  <a:lnTo>
                    <a:pt x="157704" y="8213"/>
                  </a:lnTo>
                  <a:lnTo>
                    <a:pt x="157704" y="424"/>
                  </a:lnTo>
                  <a:close/>
                  <a:moveTo>
                    <a:pt x="173604" y="424"/>
                  </a:moveTo>
                  <a:lnTo>
                    <a:pt x="173604" y="8213"/>
                  </a:lnTo>
                  <a:lnTo>
                    <a:pt x="165871" y="8213"/>
                  </a:lnTo>
                  <a:lnTo>
                    <a:pt x="165871" y="424"/>
                  </a:lnTo>
                  <a:close/>
                  <a:moveTo>
                    <a:pt x="181771" y="424"/>
                  </a:moveTo>
                  <a:lnTo>
                    <a:pt x="181771" y="8213"/>
                  </a:lnTo>
                  <a:lnTo>
                    <a:pt x="174028" y="8213"/>
                  </a:lnTo>
                  <a:lnTo>
                    <a:pt x="174028" y="424"/>
                  </a:lnTo>
                  <a:close/>
                  <a:moveTo>
                    <a:pt x="189927" y="424"/>
                  </a:moveTo>
                  <a:lnTo>
                    <a:pt x="189927" y="8213"/>
                  </a:lnTo>
                  <a:lnTo>
                    <a:pt x="182195" y="8213"/>
                  </a:lnTo>
                  <a:lnTo>
                    <a:pt x="182195" y="424"/>
                  </a:lnTo>
                  <a:close/>
                  <a:moveTo>
                    <a:pt x="198095" y="424"/>
                  </a:moveTo>
                  <a:lnTo>
                    <a:pt x="198095" y="8213"/>
                  </a:lnTo>
                  <a:lnTo>
                    <a:pt x="190351" y="8213"/>
                  </a:lnTo>
                  <a:lnTo>
                    <a:pt x="190351" y="424"/>
                  </a:lnTo>
                  <a:close/>
                  <a:moveTo>
                    <a:pt x="206251" y="424"/>
                  </a:moveTo>
                  <a:lnTo>
                    <a:pt x="206251" y="8213"/>
                  </a:lnTo>
                  <a:lnTo>
                    <a:pt x="198519" y="8213"/>
                  </a:lnTo>
                  <a:lnTo>
                    <a:pt x="198519" y="424"/>
                  </a:lnTo>
                  <a:close/>
                  <a:moveTo>
                    <a:pt x="214419" y="424"/>
                  </a:moveTo>
                  <a:lnTo>
                    <a:pt x="214419" y="8213"/>
                  </a:lnTo>
                  <a:lnTo>
                    <a:pt x="206675" y="8213"/>
                  </a:lnTo>
                  <a:lnTo>
                    <a:pt x="206675" y="424"/>
                  </a:lnTo>
                  <a:close/>
                  <a:moveTo>
                    <a:pt x="222575" y="424"/>
                  </a:moveTo>
                  <a:lnTo>
                    <a:pt x="222575" y="8213"/>
                  </a:lnTo>
                  <a:lnTo>
                    <a:pt x="214842" y="8213"/>
                  </a:lnTo>
                  <a:lnTo>
                    <a:pt x="214842" y="424"/>
                  </a:lnTo>
                  <a:close/>
                  <a:moveTo>
                    <a:pt x="230742" y="424"/>
                  </a:moveTo>
                  <a:lnTo>
                    <a:pt x="230742" y="8213"/>
                  </a:lnTo>
                  <a:lnTo>
                    <a:pt x="222999" y="8213"/>
                  </a:lnTo>
                  <a:lnTo>
                    <a:pt x="222999" y="424"/>
                  </a:lnTo>
                  <a:close/>
                  <a:moveTo>
                    <a:pt x="238898" y="424"/>
                  </a:moveTo>
                  <a:lnTo>
                    <a:pt x="238898" y="8213"/>
                  </a:lnTo>
                  <a:lnTo>
                    <a:pt x="231166" y="8213"/>
                  </a:lnTo>
                  <a:lnTo>
                    <a:pt x="231166" y="424"/>
                  </a:lnTo>
                  <a:close/>
                  <a:moveTo>
                    <a:pt x="247066" y="424"/>
                  </a:moveTo>
                  <a:lnTo>
                    <a:pt x="247066" y="8213"/>
                  </a:lnTo>
                  <a:lnTo>
                    <a:pt x="239322" y="8213"/>
                  </a:lnTo>
                  <a:lnTo>
                    <a:pt x="239322" y="424"/>
                  </a:lnTo>
                  <a:close/>
                  <a:moveTo>
                    <a:pt x="255222" y="424"/>
                  </a:moveTo>
                  <a:lnTo>
                    <a:pt x="255222" y="8213"/>
                  </a:lnTo>
                  <a:lnTo>
                    <a:pt x="247490" y="8213"/>
                  </a:lnTo>
                  <a:lnTo>
                    <a:pt x="247490" y="424"/>
                  </a:lnTo>
                  <a:close/>
                  <a:moveTo>
                    <a:pt x="263390" y="424"/>
                  </a:moveTo>
                  <a:lnTo>
                    <a:pt x="263390" y="8213"/>
                  </a:lnTo>
                  <a:lnTo>
                    <a:pt x="255646" y="8213"/>
                  </a:lnTo>
                  <a:lnTo>
                    <a:pt x="255646" y="424"/>
                  </a:lnTo>
                  <a:close/>
                  <a:moveTo>
                    <a:pt x="271546" y="424"/>
                  </a:moveTo>
                  <a:lnTo>
                    <a:pt x="271546" y="8213"/>
                  </a:lnTo>
                  <a:lnTo>
                    <a:pt x="263813" y="8213"/>
                  </a:lnTo>
                  <a:lnTo>
                    <a:pt x="263813" y="424"/>
                  </a:lnTo>
                  <a:close/>
                  <a:moveTo>
                    <a:pt x="11238" y="8626"/>
                  </a:moveTo>
                  <a:lnTo>
                    <a:pt x="11238" y="16415"/>
                  </a:lnTo>
                  <a:lnTo>
                    <a:pt x="3505" y="16415"/>
                  </a:lnTo>
                  <a:lnTo>
                    <a:pt x="3505" y="8626"/>
                  </a:lnTo>
                  <a:close/>
                  <a:moveTo>
                    <a:pt x="19394" y="8626"/>
                  </a:moveTo>
                  <a:lnTo>
                    <a:pt x="19394" y="16415"/>
                  </a:lnTo>
                  <a:lnTo>
                    <a:pt x="11662" y="16415"/>
                  </a:lnTo>
                  <a:lnTo>
                    <a:pt x="11662" y="8626"/>
                  </a:lnTo>
                  <a:close/>
                  <a:moveTo>
                    <a:pt x="27561" y="8626"/>
                  </a:moveTo>
                  <a:lnTo>
                    <a:pt x="27561" y="16415"/>
                  </a:lnTo>
                  <a:lnTo>
                    <a:pt x="19818" y="16415"/>
                  </a:lnTo>
                  <a:lnTo>
                    <a:pt x="19818" y="8626"/>
                  </a:lnTo>
                  <a:close/>
                  <a:moveTo>
                    <a:pt x="35328" y="8626"/>
                  </a:moveTo>
                  <a:lnTo>
                    <a:pt x="35328" y="16415"/>
                  </a:lnTo>
                  <a:lnTo>
                    <a:pt x="27985" y="16415"/>
                  </a:lnTo>
                  <a:lnTo>
                    <a:pt x="27985" y="8626"/>
                  </a:lnTo>
                  <a:close/>
                  <a:moveTo>
                    <a:pt x="43496" y="8626"/>
                  </a:moveTo>
                  <a:lnTo>
                    <a:pt x="43496" y="16415"/>
                  </a:lnTo>
                  <a:lnTo>
                    <a:pt x="35752" y="16415"/>
                  </a:lnTo>
                  <a:lnTo>
                    <a:pt x="35752" y="8626"/>
                  </a:lnTo>
                  <a:close/>
                  <a:moveTo>
                    <a:pt x="51652" y="8626"/>
                  </a:moveTo>
                  <a:lnTo>
                    <a:pt x="51652" y="16415"/>
                  </a:lnTo>
                  <a:lnTo>
                    <a:pt x="43919" y="16415"/>
                  </a:lnTo>
                  <a:lnTo>
                    <a:pt x="43919" y="8626"/>
                  </a:lnTo>
                  <a:close/>
                  <a:moveTo>
                    <a:pt x="59819" y="8626"/>
                  </a:moveTo>
                  <a:lnTo>
                    <a:pt x="59819" y="16415"/>
                  </a:lnTo>
                  <a:lnTo>
                    <a:pt x="52075" y="16415"/>
                  </a:lnTo>
                  <a:lnTo>
                    <a:pt x="52075" y="8626"/>
                  </a:lnTo>
                  <a:close/>
                  <a:moveTo>
                    <a:pt x="67975" y="8626"/>
                  </a:moveTo>
                  <a:lnTo>
                    <a:pt x="67975" y="16415"/>
                  </a:lnTo>
                  <a:lnTo>
                    <a:pt x="60243" y="16415"/>
                  </a:lnTo>
                  <a:lnTo>
                    <a:pt x="60243" y="8626"/>
                  </a:lnTo>
                  <a:close/>
                  <a:moveTo>
                    <a:pt x="76452" y="8626"/>
                  </a:moveTo>
                  <a:lnTo>
                    <a:pt x="76452" y="16415"/>
                  </a:lnTo>
                  <a:lnTo>
                    <a:pt x="68399" y="16415"/>
                  </a:lnTo>
                  <a:lnTo>
                    <a:pt x="68399" y="8626"/>
                  </a:lnTo>
                  <a:close/>
                  <a:moveTo>
                    <a:pt x="84608" y="8626"/>
                  </a:moveTo>
                  <a:lnTo>
                    <a:pt x="84608" y="16415"/>
                  </a:lnTo>
                  <a:lnTo>
                    <a:pt x="76865" y="16415"/>
                  </a:lnTo>
                  <a:lnTo>
                    <a:pt x="76865" y="8626"/>
                  </a:lnTo>
                  <a:close/>
                  <a:moveTo>
                    <a:pt x="92776" y="8626"/>
                  </a:moveTo>
                  <a:lnTo>
                    <a:pt x="92776" y="16415"/>
                  </a:lnTo>
                  <a:lnTo>
                    <a:pt x="85032" y="16415"/>
                  </a:lnTo>
                  <a:lnTo>
                    <a:pt x="85032" y="8626"/>
                  </a:lnTo>
                  <a:close/>
                  <a:moveTo>
                    <a:pt x="100932" y="8626"/>
                  </a:moveTo>
                  <a:lnTo>
                    <a:pt x="100932" y="16415"/>
                  </a:lnTo>
                  <a:lnTo>
                    <a:pt x="93200" y="16415"/>
                  </a:lnTo>
                  <a:lnTo>
                    <a:pt x="93200" y="8626"/>
                  </a:lnTo>
                  <a:close/>
                  <a:moveTo>
                    <a:pt x="109099" y="8626"/>
                  </a:moveTo>
                  <a:lnTo>
                    <a:pt x="109099" y="16415"/>
                  </a:lnTo>
                  <a:lnTo>
                    <a:pt x="101356" y="16415"/>
                  </a:lnTo>
                  <a:lnTo>
                    <a:pt x="101356" y="8626"/>
                  </a:lnTo>
                  <a:close/>
                  <a:moveTo>
                    <a:pt x="116866" y="8626"/>
                  </a:moveTo>
                  <a:lnTo>
                    <a:pt x="116866" y="16415"/>
                  </a:lnTo>
                  <a:lnTo>
                    <a:pt x="109523" y="16415"/>
                  </a:lnTo>
                  <a:lnTo>
                    <a:pt x="109523" y="8626"/>
                  </a:lnTo>
                  <a:close/>
                  <a:moveTo>
                    <a:pt x="125022" y="8626"/>
                  </a:moveTo>
                  <a:lnTo>
                    <a:pt x="125022" y="16415"/>
                  </a:lnTo>
                  <a:lnTo>
                    <a:pt x="117290" y="16415"/>
                  </a:lnTo>
                  <a:lnTo>
                    <a:pt x="117290" y="8626"/>
                  </a:lnTo>
                  <a:close/>
                  <a:moveTo>
                    <a:pt x="133190" y="8626"/>
                  </a:moveTo>
                  <a:lnTo>
                    <a:pt x="133190" y="16415"/>
                  </a:lnTo>
                  <a:lnTo>
                    <a:pt x="125446" y="16415"/>
                  </a:lnTo>
                  <a:lnTo>
                    <a:pt x="125446" y="8626"/>
                  </a:lnTo>
                  <a:close/>
                  <a:moveTo>
                    <a:pt x="141346" y="8626"/>
                  </a:moveTo>
                  <a:lnTo>
                    <a:pt x="141346" y="16415"/>
                  </a:lnTo>
                  <a:lnTo>
                    <a:pt x="133614" y="16415"/>
                  </a:lnTo>
                  <a:lnTo>
                    <a:pt x="133614" y="8626"/>
                  </a:lnTo>
                  <a:close/>
                  <a:moveTo>
                    <a:pt x="149513" y="8626"/>
                  </a:moveTo>
                  <a:lnTo>
                    <a:pt x="149513" y="16415"/>
                  </a:lnTo>
                  <a:lnTo>
                    <a:pt x="141770" y="16415"/>
                  </a:lnTo>
                  <a:lnTo>
                    <a:pt x="141770" y="8626"/>
                  </a:lnTo>
                  <a:close/>
                  <a:moveTo>
                    <a:pt x="157280" y="8626"/>
                  </a:moveTo>
                  <a:lnTo>
                    <a:pt x="157280" y="16415"/>
                  </a:lnTo>
                  <a:lnTo>
                    <a:pt x="149937" y="16415"/>
                  </a:lnTo>
                  <a:lnTo>
                    <a:pt x="149937" y="8626"/>
                  </a:lnTo>
                  <a:close/>
                  <a:moveTo>
                    <a:pt x="165448" y="8626"/>
                  </a:moveTo>
                  <a:lnTo>
                    <a:pt x="165448" y="16415"/>
                  </a:lnTo>
                  <a:lnTo>
                    <a:pt x="157704" y="16415"/>
                  </a:lnTo>
                  <a:lnTo>
                    <a:pt x="157704" y="8626"/>
                  </a:lnTo>
                  <a:close/>
                  <a:moveTo>
                    <a:pt x="173604" y="8626"/>
                  </a:moveTo>
                  <a:lnTo>
                    <a:pt x="173604" y="16415"/>
                  </a:lnTo>
                  <a:lnTo>
                    <a:pt x="165871" y="16415"/>
                  </a:lnTo>
                  <a:lnTo>
                    <a:pt x="165871" y="8626"/>
                  </a:lnTo>
                  <a:close/>
                  <a:moveTo>
                    <a:pt x="181771" y="8626"/>
                  </a:moveTo>
                  <a:lnTo>
                    <a:pt x="181771" y="16415"/>
                  </a:lnTo>
                  <a:lnTo>
                    <a:pt x="174028" y="16415"/>
                  </a:lnTo>
                  <a:lnTo>
                    <a:pt x="174028" y="8626"/>
                  </a:lnTo>
                  <a:close/>
                  <a:moveTo>
                    <a:pt x="189927" y="8626"/>
                  </a:moveTo>
                  <a:lnTo>
                    <a:pt x="189927" y="16415"/>
                  </a:lnTo>
                  <a:lnTo>
                    <a:pt x="182195" y="16415"/>
                  </a:lnTo>
                  <a:lnTo>
                    <a:pt x="182195" y="8626"/>
                  </a:lnTo>
                  <a:close/>
                  <a:moveTo>
                    <a:pt x="198095" y="8626"/>
                  </a:moveTo>
                  <a:lnTo>
                    <a:pt x="198095" y="16415"/>
                  </a:lnTo>
                  <a:lnTo>
                    <a:pt x="190351" y="16415"/>
                  </a:lnTo>
                  <a:lnTo>
                    <a:pt x="190351" y="8626"/>
                  </a:lnTo>
                  <a:close/>
                  <a:moveTo>
                    <a:pt x="206251" y="8626"/>
                  </a:moveTo>
                  <a:lnTo>
                    <a:pt x="206251" y="16415"/>
                  </a:lnTo>
                  <a:lnTo>
                    <a:pt x="198519" y="16415"/>
                  </a:lnTo>
                  <a:lnTo>
                    <a:pt x="198519" y="8626"/>
                  </a:lnTo>
                  <a:close/>
                  <a:moveTo>
                    <a:pt x="214419" y="8626"/>
                  </a:moveTo>
                  <a:lnTo>
                    <a:pt x="214419" y="16415"/>
                  </a:lnTo>
                  <a:lnTo>
                    <a:pt x="206675" y="16415"/>
                  </a:lnTo>
                  <a:lnTo>
                    <a:pt x="206675" y="8626"/>
                  </a:lnTo>
                  <a:close/>
                  <a:moveTo>
                    <a:pt x="222575" y="8626"/>
                  </a:moveTo>
                  <a:lnTo>
                    <a:pt x="222575" y="16415"/>
                  </a:lnTo>
                  <a:lnTo>
                    <a:pt x="214842" y="16415"/>
                  </a:lnTo>
                  <a:lnTo>
                    <a:pt x="214842" y="8626"/>
                  </a:lnTo>
                  <a:close/>
                  <a:moveTo>
                    <a:pt x="230742" y="8626"/>
                  </a:moveTo>
                  <a:lnTo>
                    <a:pt x="230742" y="16415"/>
                  </a:lnTo>
                  <a:lnTo>
                    <a:pt x="222999" y="16415"/>
                  </a:lnTo>
                  <a:lnTo>
                    <a:pt x="222999" y="8626"/>
                  </a:lnTo>
                  <a:close/>
                  <a:moveTo>
                    <a:pt x="238898" y="8626"/>
                  </a:moveTo>
                  <a:lnTo>
                    <a:pt x="238898" y="16415"/>
                  </a:lnTo>
                  <a:lnTo>
                    <a:pt x="231166" y="16415"/>
                  </a:lnTo>
                  <a:lnTo>
                    <a:pt x="231166" y="8626"/>
                  </a:lnTo>
                  <a:close/>
                  <a:moveTo>
                    <a:pt x="247066" y="8626"/>
                  </a:moveTo>
                  <a:lnTo>
                    <a:pt x="247066" y="16415"/>
                  </a:lnTo>
                  <a:lnTo>
                    <a:pt x="239322" y="16415"/>
                  </a:lnTo>
                  <a:lnTo>
                    <a:pt x="239322" y="8626"/>
                  </a:lnTo>
                  <a:close/>
                  <a:moveTo>
                    <a:pt x="271546" y="8626"/>
                  </a:moveTo>
                  <a:lnTo>
                    <a:pt x="271546" y="16415"/>
                  </a:lnTo>
                  <a:lnTo>
                    <a:pt x="263813" y="16415"/>
                  </a:lnTo>
                  <a:lnTo>
                    <a:pt x="263813" y="8626"/>
                  </a:lnTo>
                  <a:close/>
                  <a:moveTo>
                    <a:pt x="255222" y="8626"/>
                  </a:moveTo>
                  <a:lnTo>
                    <a:pt x="255222" y="16427"/>
                  </a:lnTo>
                  <a:lnTo>
                    <a:pt x="247490" y="16427"/>
                  </a:lnTo>
                  <a:lnTo>
                    <a:pt x="247490" y="16415"/>
                  </a:lnTo>
                  <a:lnTo>
                    <a:pt x="247490" y="8626"/>
                  </a:lnTo>
                  <a:close/>
                  <a:moveTo>
                    <a:pt x="263390" y="8626"/>
                  </a:moveTo>
                  <a:lnTo>
                    <a:pt x="263390" y="16427"/>
                  </a:lnTo>
                  <a:lnTo>
                    <a:pt x="255646" y="16427"/>
                  </a:lnTo>
                  <a:lnTo>
                    <a:pt x="255646" y="16415"/>
                  </a:lnTo>
                  <a:lnTo>
                    <a:pt x="255646" y="8626"/>
                  </a:lnTo>
                  <a:close/>
                  <a:moveTo>
                    <a:pt x="271546" y="16828"/>
                  </a:moveTo>
                  <a:lnTo>
                    <a:pt x="271546" y="24617"/>
                  </a:lnTo>
                  <a:lnTo>
                    <a:pt x="263813" y="24617"/>
                  </a:lnTo>
                  <a:lnTo>
                    <a:pt x="263813" y="16828"/>
                  </a:lnTo>
                  <a:close/>
                  <a:moveTo>
                    <a:pt x="11238" y="16828"/>
                  </a:moveTo>
                  <a:lnTo>
                    <a:pt x="11238" y="24629"/>
                  </a:lnTo>
                  <a:lnTo>
                    <a:pt x="3505" y="24629"/>
                  </a:lnTo>
                  <a:lnTo>
                    <a:pt x="3505" y="16828"/>
                  </a:lnTo>
                  <a:close/>
                  <a:moveTo>
                    <a:pt x="19394" y="16828"/>
                  </a:moveTo>
                  <a:lnTo>
                    <a:pt x="19394" y="24629"/>
                  </a:lnTo>
                  <a:lnTo>
                    <a:pt x="11662" y="24629"/>
                  </a:lnTo>
                  <a:lnTo>
                    <a:pt x="11662" y="16828"/>
                  </a:lnTo>
                  <a:close/>
                  <a:moveTo>
                    <a:pt x="27561" y="16828"/>
                  </a:moveTo>
                  <a:lnTo>
                    <a:pt x="27561" y="24629"/>
                  </a:lnTo>
                  <a:lnTo>
                    <a:pt x="19818" y="24629"/>
                  </a:lnTo>
                  <a:lnTo>
                    <a:pt x="19818" y="16828"/>
                  </a:lnTo>
                  <a:close/>
                  <a:moveTo>
                    <a:pt x="35328" y="16828"/>
                  </a:moveTo>
                  <a:lnTo>
                    <a:pt x="35328" y="24629"/>
                  </a:lnTo>
                  <a:lnTo>
                    <a:pt x="27985" y="24629"/>
                  </a:lnTo>
                  <a:lnTo>
                    <a:pt x="27985" y="16828"/>
                  </a:lnTo>
                  <a:close/>
                  <a:moveTo>
                    <a:pt x="43496" y="16828"/>
                  </a:moveTo>
                  <a:lnTo>
                    <a:pt x="43496" y="24629"/>
                  </a:lnTo>
                  <a:lnTo>
                    <a:pt x="35752" y="24629"/>
                  </a:lnTo>
                  <a:lnTo>
                    <a:pt x="35752" y="16828"/>
                  </a:lnTo>
                  <a:close/>
                  <a:moveTo>
                    <a:pt x="51652" y="16828"/>
                  </a:moveTo>
                  <a:lnTo>
                    <a:pt x="51652" y="24629"/>
                  </a:lnTo>
                  <a:lnTo>
                    <a:pt x="43919" y="24629"/>
                  </a:lnTo>
                  <a:lnTo>
                    <a:pt x="43919" y="16828"/>
                  </a:lnTo>
                  <a:close/>
                  <a:moveTo>
                    <a:pt x="59819" y="16828"/>
                  </a:moveTo>
                  <a:lnTo>
                    <a:pt x="59819" y="24629"/>
                  </a:lnTo>
                  <a:lnTo>
                    <a:pt x="52075" y="24629"/>
                  </a:lnTo>
                  <a:lnTo>
                    <a:pt x="52075" y="16828"/>
                  </a:lnTo>
                  <a:close/>
                  <a:moveTo>
                    <a:pt x="67975" y="16828"/>
                  </a:moveTo>
                  <a:lnTo>
                    <a:pt x="67975" y="24629"/>
                  </a:lnTo>
                  <a:lnTo>
                    <a:pt x="60243" y="24629"/>
                  </a:lnTo>
                  <a:lnTo>
                    <a:pt x="60243" y="16828"/>
                  </a:lnTo>
                  <a:close/>
                  <a:moveTo>
                    <a:pt x="76452" y="16828"/>
                  </a:moveTo>
                  <a:lnTo>
                    <a:pt x="76452" y="24629"/>
                  </a:lnTo>
                  <a:lnTo>
                    <a:pt x="68399" y="24629"/>
                  </a:lnTo>
                  <a:lnTo>
                    <a:pt x="68399" y="16828"/>
                  </a:lnTo>
                  <a:close/>
                  <a:moveTo>
                    <a:pt x="84608" y="16828"/>
                  </a:moveTo>
                  <a:lnTo>
                    <a:pt x="84608" y="24629"/>
                  </a:lnTo>
                  <a:lnTo>
                    <a:pt x="76865" y="24629"/>
                  </a:lnTo>
                  <a:lnTo>
                    <a:pt x="76865" y="16828"/>
                  </a:lnTo>
                  <a:close/>
                  <a:moveTo>
                    <a:pt x="92776" y="16828"/>
                  </a:moveTo>
                  <a:lnTo>
                    <a:pt x="92776" y="24629"/>
                  </a:lnTo>
                  <a:lnTo>
                    <a:pt x="85032" y="24629"/>
                  </a:lnTo>
                  <a:lnTo>
                    <a:pt x="85032" y="16828"/>
                  </a:lnTo>
                  <a:close/>
                  <a:moveTo>
                    <a:pt x="100932" y="16828"/>
                  </a:moveTo>
                  <a:lnTo>
                    <a:pt x="100932" y="24629"/>
                  </a:lnTo>
                  <a:lnTo>
                    <a:pt x="93200" y="24629"/>
                  </a:lnTo>
                  <a:lnTo>
                    <a:pt x="93200" y="16828"/>
                  </a:lnTo>
                  <a:close/>
                  <a:moveTo>
                    <a:pt x="109099" y="16828"/>
                  </a:moveTo>
                  <a:lnTo>
                    <a:pt x="109099" y="24629"/>
                  </a:lnTo>
                  <a:lnTo>
                    <a:pt x="101356" y="24629"/>
                  </a:lnTo>
                  <a:lnTo>
                    <a:pt x="101356" y="16828"/>
                  </a:lnTo>
                  <a:close/>
                  <a:moveTo>
                    <a:pt x="116866" y="16828"/>
                  </a:moveTo>
                  <a:lnTo>
                    <a:pt x="116866" y="24629"/>
                  </a:lnTo>
                  <a:lnTo>
                    <a:pt x="109523" y="24629"/>
                  </a:lnTo>
                  <a:lnTo>
                    <a:pt x="109523" y="16828"/>
                  </a:lnTo>
                  <a:close/>
                  <a:moveTo>
                    <a:pt x="125022" y="16828"/>
                  </a:moveTo>
                  <a:lnTo>
                    <a:pt x="125022" y="24629"/>
                  </a:lnTo>
                  <a:lnTo>
                    <a:pt x="117290" y="24629"/>
                  </a:lnTo>
                  <a:lnTo>
                    <a:pt x="117290" y="16828"/>
                  </a:lnTo>
                  <a:close/>
                  <a:moveTo>
                    <a:pt x="133190" y="16828"/>
                  </a:moveTo>
                  <a:lnTo>
                    <a:pt x="133190" y="24629"/>
                  </a:lnTo>
                  <a:lnTo>
                    <a:pt x="125446" y="24629"/>
                  </a:lnTo>
                  <a:lnTo>
                    <a:pt x="125446" y="16828"/>
                  </a:lnTo>
                  <a:close/>
                  <a:moveTo>
                    <a:pt x="141346" y="16828"/>
                  </a:moveTo>
                  <a:lnTo>
                    <a:pt x="141346" y="24629"/>
                  </a:lnTo>
                  <a:lnTo>
                    <a:pt x="133614" y="24629"/>
                  </a:lnTo>
                  <a:lnTo>
                    <a:pt x="133614" y="16828"/>
                  </a:lnTo>
                  <a:close/>
                  <a:moveTo>
                    <a:pt x="149513" y="16828"/>
                  </a:moveTo>
                  <a:lnTo>
                    <a:pt x="149513" y="24629"/>
                  </a:lnTo>
                  <a:lnTo>
                    <a:pt x="141770" y="24629"/>
                  </a:lnTo>
                  <a:lnTo>
                    <a:pt x="141770" y="16828"/>
                  </a:lnTo>
                  <a:close/>
                  <a:moveTo>
                    <a:pt x="157280" y="16828"/>
                  </a:moveTo>
                  <a:lnTo>
                    <a:pt x="157280" y="24629"/>
                  </a:lnTo>
                  <a:lnTo>
                    <a:pt x="149937" y="24629"/>
                  </a:lnTo>
                  <a:lnTo>
                    <a:pt x="149937" y="16828"/>
                  </a:lnTo>
                  <a:close/>
                  <a:moveTo>
                    <a:pt x="165448" y="16828"/>
                  </a:moveTo>
                  <a:lnTo>
                    <a:pt x="165448" y="24629"/>
                  </a:lnTo>
                  <a:lnTo>
                    <a:pt x="157704" y="24629"/>
                  </a:lnTo>
                  <a:lnTo>
                    <a:pt x="157704" y="16828"/>
                  </a:lnTo>
                  <a:close/>
                  <a:moveTo>
                    <a:pt x="173604" y="16828"/>
                  </a:moveTo>
                  <a:lnTo>
                    <a:pt x="173604" y="24629"/>
                  </a:lnTo>
                  <a:lnTo>
                    <a:pt x="165871" y="24629"/>
                  </a:lnTo>
                  <a:lnTo>
                    <a:pt x="165871" y="16828"/>
                  </a:lnTo>
                  <a:close/>
                  <a:moveTo>
                    <a:pt x="181771" y="16828"/>
                  </a:moveTo>
                  <a:lnTo>
                    <a:pt x="181771" y="24629"/>
                  </a:lnTo>
                  <a:lnTo>
                    <a:pt x="174028" y="24629"/>
                  </a:lnTo>
                  <a:lnTo>
                    <a:pt x="174028" y="16828"/>
                  </a:lnTo>
                  <a:close/>
                  <a:moveTo>
                    <a:pt x="189927" y="16828"/>
                  </a:moveTo>
                  <a:lnTo>
                    <a:pt x="189927" y="24629"/>
                  </a:lnTo>
                  <a:lnTo>
                    <a:pt x="182195" y="24629"/>
                  </a:lnTo>
                  <a:lnTo>
                    <a:pt x="182195" y="16828"/>
                  </a:lnTo>
                  <a:close/>
                  <a:moveTo>
                    <a:pt x="198095" y="16828"/>
                  </a:moveTo>
                  <a:lnTo>
                    <a:pt x="198095" y="24629"/>
                  </a:lnTo>
                  <a:lnTo>
                    <a:pt x="190351" y="24629"/>
                  </a:lnTo>
                  <a:lnTo>
                    <a:pt x="190351" y="16828"/>
                  </a:lnTo>
                  <a:close/>
                  <a:moveTo>
                    <a:pt x="206251" y="16828"/>
                  </a:moveTo>
                  <a:lnTo>
                    <a:pt x="206251" y="24629"/>
                  </a:lnTo>
                  <a:lnTo>
                    <a:pt x="198519" y="24629"/>
                  </a:lnTo>
                  <a:lnTo>
                    <a:pt x="198519" y="16828"/>
                  </a:lnTo>
                  <a:close/>
                  <a:moveTo>
                    <a:pt x="214419" y="16828"/>
                  </a:moveTo>
                  <a:lnTo>
                    <a:pt x="214419" y="24629"/>
                  </a:lnTo>
                  <a:lnTo>
                    <a:pt x="206675" y="24629"/>
                  </a:lnTo>
                  <a:lnTo>
                    <a:pt x="206675" y="16828"/>
                  </a:lnTo>
                  <a:close/>
                  <a:moveTo>
                    <a:pt x="222575" y="16828"/>
                  </a:moveTo>
                  <a:lnTo>
                    <a:pt x="222575" y="24629"/>
                  </a:lnTo>
                  <a:lnTo>
                    <a:pt x="214842" y="24629"/>
                  </a:lnTo>
                  <a:lnTo>
                    <a:pt x="214842" y="16828"/>
                  </a:lnTo>
                  <a:close/>
                  <a:moveTo>
                    <a:pt x="230742" y="16828"/>
                  </a:moveTo>
                  <a:lnTo>
                    <a:pt x="230742" y="24629"/>
                  </a:lnTo>
                  <a:lnTo>
                    <a:pt x="222999" y="24629"/>
                  </a:lnTo>
                  <a:lnTo>
                    <a:pt x="222999" y="16828"/>
                  </a:lnTo>
                  <a:close/>
                  <a:moveTo>
                    <a:pt x="238898" y="16828"/>
                  </a:moveTo>
                  <a:lnTo>
                    <a:pt x="238898" y="24629"/>
                  </a:lnTo>
                  <a:lnTo>
                    <a:pt x="231166" y="24629"/>
                  </a:lnTo>
                  <a:lnTo>
                    <a:pt x="231166" y="16828"/>
                  </a:lnTo>
                  <a:close/>
                  <a:moveTo>
                    <a:pt x="247066" y="16828"/>
                  </a:moveTo>
                  <a:lnTo>
                    <a:pt x="247066" y="24629"/>
                  </a:lnTo>
                  <a:lnTo>
                    <a:pt x="239322" y="24629"/>
                  </a:lnTo>
                  <a:lnTo>
                    <a:pt x="239322" y="16828"/>
                  </a:lnTo>
                  <a:close/>
                  <a:moveTo>
                    <a:pt x="255222" y="16828"/>
                  </a:moveTo>
                  <a:lnTo>
                    <a:pt x="255222" y="24629"/>
                  </a:lnTo>
                  <a:lnTo>
                    <a:pt x="247490" y="24629"/>
                  </a:lnTo>
                  <a:lnTo>
                    <a:pt x="247490" y="16828"/>
                  </a:lnTo>
                  <a:close/>
                  <a:moveTo>
                    <a:pt x="263390" y="16828"/>
                  </a:moveTo>
                  <a:lnTo>
                    <a:pt x="263390" y="24629"/>
                  </a:lnTo>
                  <a:lnTo>
                    <a:pt x="255646" y="24629"/>
                  </a:lnTo>
                  <a:lnTo>
                    <a:pt x="255646" y="16828"/>
                  </a:lnTo>
                  <a:close/>
                  <a:moveTo>
                    <a:pt x="11238" y="25030"/>
                  </a:moveTo>
                  <a:lnTo>
                    <a:pt x="11238" y="32831"/>
                  </a:lnTo>
                  <a:lnTo>
                    <a:pt x="3505" y="32831"/>
                  </a:lnTo>
                  <a:lnTo>
                    <a:pt x="3505" y="25030"/>
                  </a:lnTo>
                  <a:close/>
                  <a:moveTo>
                    <a:pt x="19394" y="25030"/>
                  </a:moveTo>
                  <a:lnTo>
                    <a:pt x="19394" y="32831"/>
                  </a:lnTo>
                  <a:lnTo>
                    <a:pt x="11662" y="32831"/>
                  </a:lnTo>
                  <a:lnTo>
                    <a:pt x="11662" y="25030"/>
                  </a:lnTo>
                  <a:close/>
                  <a:moveTo>
                    <a:pt x="27561" y="25030"/>
                  </a:moveTo>
                  <a:lnTo>
                    <a:pt x="27561" y="32831"/>
                  </a:lnTo>
                  <a:lnTo>
                    <a:pt x="19818" y="32831"/>
                  </a:lnTo>
                  <a:lnTo>
                    <a:pt x="19818" y="25030"/>
                  </a:lnTo>
                  <a:close/>
                  <a:moveTo>
                    <a:pt x="35328" y="25030"/>
                  </a:moveTo>
                  <a:lnTo>
                    <a:pt x="35328" y="32831"/>
                  </a:lnTo>
                  <a:lnTo>
                    <a:pt x="27985" y="32831"/>
                  </a:lnTo>
                  <a:lnTo>
                    <a:pt x="27985" y="25030"/>
                  </a:lnTo>
                  <a:close/>
                  <a:moveTo>
                    <a:pt x="43496" y="25030"/>
                  </a:moveTo>
                  <a:lnTo>
                    <a:pt x="43496" y="32831"/>
                  </a:lnTo>
                  <a:lnTo>
                    <a:pt x="35752" y="32831"/>
                  </a:lnTo>
                  <a:lnTo>
                    <a:pt x="35752" y="25030"/>
                  </a:lnTo>
                  <a:close/>
                  <a:moveTo>
                    <a:pt x="51652" y="25030"/>
                  </a:moveTo>
                  <a:lnTo>
                    <a:pt x="51652" y="32831"/>
                  </a:lnTo>
                  <a:lnTo>
                    <a:pt x="43919" y="32831"/>
                  </a:lnTo>
                  <a:lnTo>
                    <a:pt x="43919" y="25030"/>
                  </a:lnTo>
                  <a:close/>
                  <a:moveTo>
                    <a:pt x="59819" y="25030"/>
                  </a:moveTo>
                  <a:lnTo>
                    <a:pt x="59819" y="32831"/>
                  </a:lnTo>
                  <a:lnTo>
                    <a:pt x="52075" y="32831"/>
                  </a:lnTo>
                  <a:lnTo>
                    <a:pt x="52075" y="25030"/>
                  </a:lnTo>
                  <a:close/>
                  <a:moveTo>
                    <a:pt x="67975" y="25030"/>
                  </a:moveTo>
                  <a:lnTo>
                    <a:pt x="67975" y="32831"/>
                  </a:lnTo>
                  <a:lnTo>
                    <a:pt x="60243" y="32831"/>
                  </a:lnTo>
                  <a:lnTo>
                    <a:pt x="60243" y="25030"/>
                  </a:lnTo>
                  <a:close/>
                  <a:moveTo>
                    <a:pt x="76452" y="25030"/>
                  </a:moveTo>
                  <a:lnTo>
                    <a:pt x="76452" y="32831"/>
                  </a:lnTo>
                  <a:lnTo>
                    <a:pt x="68399" y="32831"/>
                  </a:lnTo>
                  <a:lnTo>
                    <a:pt x="68399" y="25030"/>
                  </a:lnTo>
                  <a:close/>
                  <a:moveTo>
                    <a:pt x="84608" y="25030"/>
                  </a:moveTo>
                  <a:lnTo>
                    <a:pt x="84608" y="32831"/>
                  </a:lnTo>
                  <a:lnTo>
                    <a:pt x="76865" y="32831"/>
                  </a:lnTo>
                  <a:lnTo>
                    <a:pt x="76865" y="25030"/>
                  </a:lnTo>
                  <a:close/>
                  <a:moveTo>
                    <a:pt x="92776" y="25030"/>
                  </a:moveTo>
                  <a:lnTo>
                    <a:pt x="92776" y="32831"/>
                  </a:lnTo>
                  <a:lnTo>
                    <a:pt x="85032" y="32831"/>
                  </a:lnTo>
                  <a:lnTo>
                    <a:pt x="85032" y="25030"/>
                  </a:lnTo>
                  <a:close/>
                  <a:moveTo>
                    <a:pt x="100932" y="25030"/>
                  </a:moveTo>
                  <a:lnTo>
                    <a:pt x="100932" y="32831"/>
                  </a:lnTo>
                  <a:lnTo>
                    <a:pt x="93200" y="32831"/>
                  </a:lnTo>
                  <a:lnTo>
                    <a:pt x="93200" y="25030"/>
                  </a:lnTo>
                  <a:close/>
                  <a:moveTo>
                    <a:pt x="109099" y="25030"/>
                  </a:moveTo>
                  <a:lnTo>
                    <a:pt x="109099" y="32831"/>
                  </a:lnTo>
                  <a:lnTo>
                    <a:pt x="101356" y="32831"/>
                  </a:lnTo>
                  <a:lnTo>
                    <a:pt x="101356" y="25030"/>
                  </a:lnTo>
                  <a:close/>
                  <a:moveTo>
                    <a:pt x="116866" y="25030"/>
                  </a:moveTo>
                  <a:lnTo>
                    <a:pt x="116866" y="32831"/>
                  </a:lnTo>
                  <a:lnTo>
                    <a:pt x="109523" y="32831"/>
                  </a:lnTo>
                  <a:lnTo>
                    <a:pt x="109523" y="25030"/>
                  </a:lnTo>
                  <a:close/>
                  <a:moveTo>
                    <a:pt x="125022" y="25030"/>
                  </a:moveTo>
                  <a:lnTo>
                    <a:pt x="125022" y="32831"/>
                  </a:lnTo>
                  <a:lnTo>
                    <a:pt x="117290" y="32831"/>
                  </a:lnTo>
                  <a:lnTo>
                    <a:pt x="117290" y="25030"/>
                  </a:lnTo>
                  <a:close/>
                  <a:moveTo>
                    <a:pt x="133190" y="25030"/>
                  </a:moveTo>
                  <a:lnTo>
                    <a:pt x="133190" y="32831"/>
                  </a:lnTo>
                  <a:lnTo>
                    <a:pt x="125446" y="32831"/>
                  </a:lnTo>
                  <a:lnTo>
                    <a:pt x="125446" y="25030"/>
                  </a:lnTo>
                  <a:close/>
                  <a:moveTo>
                    <a:pt x="141346" y="25030"/>
                  </a:moveTo>
                  <a:lnTo>
                    <a:pt x="141346" y="32831"/>
                  </a:lnTo>
                  <a:lnTo>
                    <a:pt x="133614" y="32831"/>
                  </a:lnTo>
                  <a:lnTo>
                    <a:pt x="133614" y="25030"/>
                  </a:lnTo>
                  <a:close/>
                  <a:moveTo>
                    <a:pt x="149513" y="25030"/>
                  </a:moveTo>
                  <a:lnTo>
                    <a:pt x="149513" y="32831"/>
                  </a:lnTo>
                  <a:lnTo>
                    <a:pt x="141770" y="32831"/>
                  </a:lnTo>
                  <a:lnTo>
                    <a:pt x="141770" y="25030"/>
                  </a:lnTo>
                  <a:close/>
                  <a:moveTo>
                    <a:pt x="157280" y="25030"/>
                  </a:moveTo>
                  <a:lnTo>
                    <a:pt x="157280" y="32831"/>
                  </a:lnTo>
                  <a:lnTo>
                    <a:pt x="149937" y="32831"/>
                  </a:lnTo>
                  <a:lnTo>
                    <a:pt x="149937" y="25030"/>
                  </a:lnTo>
                  <a:close/>
                  <a:moveTo>
                    <a:pt x="165448" y="25030"/>
                  </a:moveTo>
                  <a:lnTo>
                    <a:pt x="165448" y="32831"/>
                  </a:lnTo>
                  <a:lnTo>
                    <a:pt x="157704" y="32831"/>
                  </a:lnTo>
                  <a:lnTo>
                    <a:pt x="157704" y="25030"/>
                  </a:lnTo>
                  <a:close/>
                  <a:moveTo>
                    <a:pt x="173604" y="25030"/>
                  </a:moveTo>
                  <a:lnTo>
                    <a:pt x="173604" y="32831"/>
                  </a:lnTo>
                  <a:lnTo>
                    <a:pt x="165871" y="32831"/>
                  </a:lnTo>
                  <a:lnTo>
                    <a:pt x="165871" y="25030"/>
                  </a:lnTo>
                  <a:close/>
                  <a:moveTo>
                    <a:pt x="181771" y="25030"/>
                  </a:moveTo>
                  <a:lnTo>
                    <a:pt x="181771" y="32831"/>
                  </a:lnTo>
                  <a:lnTo>
                    <a:pt x="174028" y="32831"/>
                  </a:lnTo>
                  <a:lnTo>
                    <a:pt x="174028" y="25030"/>
                  </a:lnTo>
                  <a:close/>
                  <a:moveTo>
                    <a:pt x="189927" y="25030"/>
                  </a:moveTo>
                  <a:lnTo>
                    <a:pt x="189927" y="32831"/>
                  </a:lnTo>
                  <a:lnTo>
                    <a:pt x="182195" y="32831"/>
                  </a:lnTo>
                  <a:lnTo>
                    <a:pt x="182195" y="25030"/>
                  </a:lnTo>
                  <a:close/>
                  <a:moveTo>
                    <a:pt x="198095" y="25030"/>
                  </a:moveTo>
                  <a:lnTo>
                    <a:pt x="198095" y="32831"/>
                  </a:lnTo>
                  <a:lnTo>
                    <a:pt x="190351" y="32831"/>
                  </a:lnTo>
                  <a:lnTo>
                    <a:pt x="190351" y="25030"/>
                  </a:lnTo>
                  <a:close/>
                  <a:moveTo>
                    <a:pt x="206251" y="25030"/>
                  </a:moveTo>
                  <a:lnTo>
                    <a:pt x="206251" y="32831"/>
                  </a:lnTo>
                  <a:lnTo>
                    <a:pt x="198519" y="32831"/>
                  </a:lnTo>
                  <a:lnTo>
                    <a:pt x="198519" y="25030"/>
                  </a:lnTo>
                  <a:close/>
                  <a:moveTo>
                    <a:pt x="214419" y="25030"/>
                  </a:moveTo>
                  <a:lnTo>
                    <a:pt x="214419" y="32831"/>
                  </a:lnTo>
                  <a:lnTo>
                    <a:pt x="206675" y="32831"/>
                  </a:lnTo>
                  <a:lnTo>
                    <a:pt x="206675" y="25030"/>
                  </a:lnTo>
                  <a:close/>
                  <a:moveTo>
                    <a:pt x="222575" y="25030"/>
                  </a:moveTo>
                  <a:lnTo>
                    <a:pt x="222575" y="32831"/>
                  </a:lnTo>
                  <a:lnTo>
                    <a:pt x="214842" y="32831"/>
                  </a:lnTo>
                  <a:lnTo>
                    <a:pt x="214842" y="25030"/>
                  </a:lnTo>
                  <a:close/>
                  <a:moveTo>
                    <a:pt x="230742" y="25030"/>
                  </a:moveTo>
                  <a:lnTo>
                    <a:pt x="230742" y="32831"/>
                  </a:lnTo>
                  <a:lnTo>
                    <a:pt x="222999" y="32831"/>
                  </a:lnTo>
                  <a:lnTo>
                    <a:pt x="222999" y="25030"/>
                  </a:lnTo>
                  <a:close/>
                  <a:moveTo>
                    <a:pt x="238898" y="25030"/>
                  </a:moveTo>
                  <a:lnTo>
                    <a:pt x="238898" y="32831"/>
                  </a:lnTo>
                  <a:lnTo>
                    <a:pt x="231166" y="32831"/>
                  </a:lnTo>
                  <a:lnTo>
                    <a:pt x="231166" y="25030"/>
                  </a:lnTo>
                  <a:close/>
                  <a:moveTo>
                    <a:pt x="247066" y="25030"/>
                  </a:moveTo>
                  <a:lnTo>
                    <a:pt x="247066" y="32831"/>
                  </a:lnTo>
                  <a:lnTo>
                    <a:pt x="239322" y="32831"/>
                  </a:lnTo>
                  <a:lnTo>
                    <a:pt x="239322" y="25030"/>
                  </a:lnTo>
                  <a:close/>
                  <a:moveTo>
                    <a:pt x="255222" y="25030"/>
                  </a:moveTo>
                  <a:lnTo>
                    <a:pt x="255222" y="32831"/>
                  </a:lnTo>
                  <a:lnTo>
                    <a:pt x="247490" y="32831"/>
                  </a:lnTo>
                  <a:lnTo>
                    <a:pt x="247490" y="25030"/>
                  </a:lnTo>
                  <a:close/>
                  <a:moveTo>
                    <a:pt x="263390" y="25030"/>
                  </a:moveTo>
                  <a:lnTo>
                    <a:pt x="263390" y="32831"/>
                  </a:lnTo>
                  <a:lnTo>
                    <a:pt x="255646" y="32831"/>
                  </a:lnTo>
                  <a:lnTo>
                    <a:pt x="255646" y="25030"/>
                  </a:lnTo>
                  <a:close/>
                  <a:moveTo>
                    <a:pt x="271546" y="25030"/>
                  </a:moveTo>
                  <a:lnTo>
                    <a:pt x="271546" y="32831"/>
                  </a:lnTo>
                  <a:lnTo>
                    <a:pt x="263813" y="32831"/>
                  </a:lnTo>
                  <a:lnTo>
                    <a:pt x="263813" y="25030"/>
                  </a:lnTo>
                  <a:close/>
                  <a:moveTo>
                    <a:pt x="11238" y="33243"/>
                  </a:moveTo>
                  <a:lnTo>
                    <a:pt x="11238" y="41032"/>
                  </a:lnTo>
                  <a:lnTo>
                    <a:pt x="3505" y="41032"/>
                  </a:lnTo>
                  <a:lnTo>
                    <a:pt x="3505" y="33243"/>
                  </a:lnTo>
                  <a:close/>
                  <a:moveTo>
                    <a:pt x="19394" y="33243"/>
                  </a:moveTo>
                  <a:lnTo>
                    <a:pt x="19394" y="41032"/>
                  </a:lnTo>
                  <a:lnTo>
                    <a:pt x="11662" y="41032"/>
                  </a:lnTo>
                  <a:lnTo>
                    <a:pt x="11662" y="33243"/>
                  </a:lnTo>
                  <a:close/>
                  <a:moveTo>
                    <a:pt x="27561" y="33243"/>
                  </a:moveTo>
                  <a:lnTo>
                    <a:pt x="27561" y="41032"/>
                  </a:lnTo>
                  <a:lnTo>
                    <a:pt x="19818" y="41032"/>
                  </a:lnTo>
                  <a:lnTo>
                    <a:pt x="19818" y="33243"/>
                  </a:lnTo>
                  <a:close/>
                  <a:moveTo>
                    <a:pt x="35328" y="33243"/>
                  </a:moveTo>
                  <a:lnTo>
                    <a:pt x="35328" y="41032"/>
                  </a:lnTo>
                  <a:lnTo>
                    <a:pt x="27985" y="41032"/>
                  </a:lnTo>
                  <a:lnTo>
                    <a:pt x="27985" y="33243"/>
                  </a:lnTo>
                  <a:close/>
                  <a:moveTo>
                    <a:pt x="43496" y="33243"/>
                  </a:moveTo>
                  <a:lnTo>
                    <a:pt x="43496" y="41032"/>
                  </a:lnTo>
                  <a:lnTo>
                    <a:pt x="35752" y="41032"/>
                  </a:lnTo>
                  <a:lnTo>
                    <a:pt x="35752" y="33243"/>
                  </a:lnTo>
                  <a:close/>
                  <a:moveTo>
                    <a:pt x="51652" y="33243"/>
                  </a:moveTo>
                  <a:lnTo>
                    <a:pt x="51652" y="41032"/>
                  </a:lnTo>
                  <a:lnTo>
                    <a:pt x="43919" y="41032"/>
                  </a:lnTo>
                  <a:lnTo>
                    <a:pt x="43919" y="33243"/>
                  </a:lnTo>
                  <a:close/>
                  <a:moveTo>
                    <a:pt x="59819" y="33243"/>
                  </a:moveTo>
                  <a:lnTo>
                    <a:pt x="59819" y="41032"/>
                  </a:lnTo>
                  <a:lnTo>
                    <a:pt x="52075" y="41032"/>
                  </a:lnTo>
                  <a:lnTo>
                    <a:pt x="52075" y="33243"/>
                  </a:lnTo>
                  <a:close/>
                  <a:moveTo>
                    <a:pt x="67975" y="33243"/>
                  </a:moveTo>
                  <a:lnTo>
                    <a:pt x="67975" y="41032"/>
                  </a:lnTo>
                  <a:lnTo>
                    <a:pt x="60243" y="41032"/>
                  </a:lnTo>
                  <a:lnTo>
                    <a:pt x="60243" y="33243"/>
                  </a:lnTo>
                  <a:close/>
                  <a:moveTo>
                    <a:pt x="76452" y="33243"/>
                  </a:moveTo>
                  <a:lnTo>
                    <a:pt x="76452" y="41032"/>
                  </a:lnTo>
                  <a:lnTo>
                    <a:pt x="68399" y="41032"/>
                  </a:lnTo>
                  <a:lnTo>
                    <a:pt x="68399" y="33243"/>
                  </a:lnTo>
                  <a:close/>
                  <a:moveTo>
                    <a:pt x="84608" y="33243"/>
                  </a:moveTo>
                  <a:lnTo>
                    <a:pt x="84608" y="41032"/>
                  </a:lnTo>
                  <a:lnTo>
                    <a:pt x="76865" y="41032"/>
                  </a:lnTo>
                  <a:lnTo>
                    <a:pt x="76865" y="33243"/>
                  </a:lnTo>
                  <a:close/>
                  <a:moveTo>
                    <a:pt x="92776" y="33243"/>
                  </a:moveTo>
                  <a:lnTo>
                    <a:pt x="92776" y="41032"/>
                  </a:lnTo>
                  <a:lnTo>
                    <a:pt x="85032" y="41032"/>
                  </a:lnTo>
                  <a:lnTo>
                    <a:pt x="85032" y="33243"/>
                  </a:lnTo>
                  <a:close/>
                  <a:moveTo>
                    <a:pt x="100932" y="33243"/>
                  </a:moveTo>
                  <a:lnTo>
                    <a:pt x="100932" y="41032"/>
                  </a:lnTo>
                  <a:lnTo>
                    <a:pt x="93200" y="41032"/>
                  </a:lnTo>
                  <a:lnTo>
                    <a:pt x="93200" y="33243"/>
                  </a:lnTo>
                  <a:close/>
                  <a:moveTo>
                    <a:pt x="109099" y="33243"/>
                  </a:moveTo>
                  <a:lnTo>
                    <a:pt x="109099" y="41032"/>
                  </a:lnTo>
                  <a:lnTo>
                    <a:pt x="101356" y="41032"/>
                  </a:lnTo>
                  <a:lnTo>
                    <a:pt x="101356" y="33243"/>
                  </a:lnTo>
                  <a:close/>
                  <a:moveTo>
                    <a:pt x="116866" y="33243"/>
                  </a:moveTo>
                  <a:lnTo>
                    <a:pt x="116866" y="41032"/>
                  </a:lnTo>
                  <a:lnTo>
                    <a:pt x="109523" y="41032"/>
                  </a:lnTo>
                  <a:lnTo>
                    <a:pt x="109523" y="33243"/>
                  </a:lnTo>
                  <a:close/>
                  <a:moveTo>
                    <a:pt x="125022" y="33243"/>
                  </a:moveTo>
                  <a:lnTo>
                    <a:pt x="125022" y="41032"/>
                  </a:lnTo>
                  <a:lnTo>
                    <a:pt x="117290" y="41032"/>
                  </a:lnTo>
                  <a:lnTo>
                    <a:pt x="117290" y="33243"/>
                  </a:lnTo>
                  <a:close/>
                  <a:moveTo>
                    <a:pt x="133190" y="33243"/>
                  </a:moveTo>
                  <a:lnTo>
                    <a:pt x="133190" y="41032"/>
                  </a:lnTo>
                  <a:lnTo>
                    <a:pt x="125446" y="41032"/>
                  </a:lnTo>
                  <a:lnTo>
                    <a:pt x="125446" y="33243"/>
                  </a:lnTo>
                  <a:close/>
                  <a:moveTo>
                    <a:pt x="141346" y="33243"/>
                  </a:moveTo>
                  <a:lnTo>
                    <a:pt x="141346" y="41032"/>
                  </a:lnTo>
                  <a:lnTo>
                    <a:pt x="133614" y="41032"/>
                  </a:lnTo>
                  <a:lnTo>
                    <a:pt x="133614" y="33243"/>
                  </a:lnTo>
                  <a:close/>
                  <a:moveTo>
                    <a:pt x="149513" y="33243"/>
                  </a:moveTo>
                  <a:lnTo>
                    <a:pt x="149513" y="41032"/>
                  </a:lnTo>
                  <a:lnTo>
                    <a:pt x="141770" y="41032"/>
                  </a:lnTo>
                  <a:lnTo>
                    <a:pt x="141770" y="33243"/>
                  </a:lnTo>
                  <a:close/>
                  <a:moveTo>
                    <a:pt x="157280" y="33243"/>
                  </a:moveTo>
                  <a:lnTo>
                    <a:pt x="157280" y="41032"/>
                  </a:lnTo>
                  <a:lnTo>
                    <a:pt x="149937" y="41032"/>
                  </a:lnTo>
                  <a:lnTo>
                    <a:pt x="149937" y="33243"/>
                  </a:lnTo>
                  <a:close/>
                  <a:moveTo>
                    <a:pt x="165448" y="33243"/>
                  </a:moveTo>
                  <a:lnTo>
                    <a:pt x="165448" y="41032"/>
                  </a:lnTo>
                  <a:lnTo>
                    <a:pt x="157704" y="41032"/>
                  </a:lnTo>
                  <a:lnTo>
                    <a:pt x="157704" y="33243"/>
                  </a:lnTo>
                  <a:close/>
                  <a:moveTo>
                    <a:pt x="173604" y="33243"/>
                  </a:moveTo>
                  <a:lnTo>
                    <a:pt x="173604" y="41032"/>
                  </a:lnTo>
                  <a:lnTo>
                    <a:pt x="165871" y="41032"/>
                  </a:lnTo>
                  <a:lnTo>
                    <a:pt x="165871" y="33243"/>
                  </a:lnTo>
                  <a:close/>
                  <a:moveTo>
                    <a:pt x="181771" y="33243"/>
                  </a:moveTo>
                  <a:lnTo>
                    <a:pt x="181771" y="41032"/>
                  </a:lnTo>
                  <a:lnTo>
                    <a:pt x="174028" y="41032"/>
                  </a:lnTo>
                  <a:lnTo>
                    <a:pt x="174028" y="33243"/>
                  </a:lnTo>
                  <a:close/>
                  <a:moveTo>
                    <a:pt x="189927" y="33243"/>
                  </a:moveTo>
                  <a:lnTo>
                    <a:pt x="189927" y="41032"/>
                  </a:lnTo>
                  <a:lnTo>
                    <a:pt x="182195" y="41032"/>
                  </a:lnTo>
                  <a:lnTo>
                    <a:pt x="182195" y="33243"/>
                  </a:lnTo>
                  <a:close/>
                  <a:moveTo>
                    <a:pt x="198095" y="33243"/>
                  </a:moveTo>
                  <a:lnTo>
                    <a:pt x="198095" y="41032"/>
                  </a:lnTo>
                  <a:lnTo>
                    <a:pt x="190351" y="41032"/>
                  </a:lnTo>
                  <a:lnTo>
                    <a:pt x="190351" y="33243"/>
                  </a:lnTo>
                  <a:close/>
                  <a:moveTo>
                    <a:pt x="206251" y="33243"/>
                  </a:moveTo>
                  <a:lnTo>
                    <a:pt x="206251" y="41032"/>
                  </a:lnTo>
                  <a:lnTo>
                    <a:pt x="198519" y="41032"/>
                  </a:lnTo>
                  <a:lnTo>
                    <a:pt x="198519" y="33243"/>
                  </a:lnTo>
                  <a:close/>
                  <a:moveTo>
                    <a:pt x="214419" y="33243"/>
                  </a:moveTo>
                  <a:lnTo>
                    <a:pt x="214419" y="41032"/>
                  </a:lnTo>
                  <a:lnTo>
                    <a:pt x="206675" y="41032"/>
                  </a:lnTo>
                  <a:lnTo>
                    <a:pt x="206675" y="33243"/>
                  </a:lnTo>
                  <a:close/>
                  <a:moveTo>
                    <a:pt x="222575" y="33243"/>
                  </a:moveTo>
                  <a:lnTo>
                    <a:pt x="222575" y="41032"/>
                  </a:lnTo>
                  <a:lnTo>
                    <a:pt x="214842" y="41032"/>
                  </a:lnTo>
                  <a:lnTo>
                    <a:pt x="214842" y="33243"/>
                  </a:lnTo>
                  <a:close/>
                  <a:moveTo>
                    <a:pt x="230742" y="33243"/>
                  </a:moveTo>
                  <a:lnTo>
                    <a:pt x="230742" y="41032"/>
                  </a:lnTo>
                  <a:lnTo>
                    <a:pt x="222999" y="41032"/>
                  </a:lnTo>
                  <a:lnTo>
                    <a:pt x="222999" y="33243"/>
                  </a:lnTo>
                  <a:close/>
                  <a:moveTo>
                    <a:pt x="238898" y="33243"/>
                  </a:moveTo>
                  <a:lnTo>
                    <a:pt x="238898" y="41032"/>
                  </a:lnTo>
                  <a:lnTo>
                    <a:pt x="231166" y="41032"/>
                  </a:lnTo>
                  <a:lnTo>
                    <a:pt x="231166" y="33243"/>
                  </a:lnTo>
                  <a:close/>
                  <a:moveTo>
                    <a:pt x="247066" y="33243"/>
                  </a:moveTo>
                  <a:lnTo>
                    <a:pt x="247066" y="41032"/>
                  </a:lnTo>
                  <a:lnTo>
                    <a:pt x="239322" y="41032"/>
                  </a:lnTo>
                  <a:lnTo>
                    <a:pt x="239322" y="33243"/>
                  </a:lnTo>
                  <a:close/>
                  <a:moveTo>
                    <a:pt x="255222" y="33243"/>
                  </a:moveTo>
                  <a:lnTo>
                    <a:pt x="255222" y="41032"/>
                  </a:lnTo>
                  <a:lnTo>
                    <a:pt x="247490" y="41032"/>
                  </a:lnTo>
                  <a:lnTo>
                    <a:pt x="247490" y="33243"/>
                  </a:lnTo>
                  <a:close/>
                  <a:moveTo>
                    <a:pt x="263390" y="33243"/>
                  </a:moveTo>
                  <a:lnTo>
                    <a:pt x="263390" y="41032"/>
                  </a:lnTo>
                  <a:lnTo>
                    <a:pt x="255646" y="41032"/>
                  </a:lnTo>
                  <a:lnTo>
                    <a:pt x="255646" y="33243"/>
                  </a:lnTo>
                  <a:close/>
                  <a:moveTo>
                    <a:pt x="271546" y="33243"/>
                  </a:moveTo>
                  <a:lnTo>
                    <a:pt x="271546" y="41032"/>
                  </a:lnTo>
                  <a:lnTo>
                    <a:pt x="263813" y="41032"/>
                  </a:lnTo>
                  <a:lnTo>
                    <a:pt x="263813" y="33243"/>
                  </a:lnTo>
                  <a:close/>
                  <a:moveTo>
                    <a:pt x="11238" y="41445"/>
                  </a:moveTo>
                  <a:lnTo>
                    <a:pt x="11238" y="49246"/>
                  </a:lnTo>
                  <a:lnTo>
                    <a:pt x="3505" y="49246"/>
                  </a:lnTo>
                  <a:lnTo>
                    <a:pt x="3505" y="41445"/>
                  </a:lnTo>
                  <a:close/>
                  <a:moveTo>
                    <a:pt x="19394" y="41445"/>
                  </a:moveTo>
                  <a:lnTo>
                    <a:pt x="19394" y="49246"/>
                  </a:lnTo>
                  <a:lnTo>
                    <a:pt x="11662" y="49246"/>
                  </a:lnTo>
                  <a:lnTo>
                    <a:pt x="11662" y="41445"/>
                  </a:lnTo>
                  <a:close/>
                  <a:moveTo>
                    <a:pt x="27561" y="41445"/>
                  </a:moveTo>
                  <a:lnTo>
                    <a:pt x="27561" y="49246"/>
                  </a:lnTo>
                  <a:lnTo>
                    <a:pt x="19818" y="49246"/>
                  </a:lnTo>
                  <a:lnTo>
                    <a:pt x="19818" y="41445"/>
                  </a:lnTo>
                  <a:close/>
                  <a:moveTo>
                    <a:pt x="35328" y="41445"/>
                  </a:moveTo>
                  <a:lnTo>
                    <a:pt x="35328" y="49246"/>
                  </a:lnTo>
                  <a:lnTo>
                    <a:pt x="27985" y="49246"/>
                  </a:lnTo>
                  <a:lnTo>
                    <a:pt x="27985" y="41445"/>
                  </a:lnTo>
                  <a:close/>
                  <a:moveTo>
                    <a:pt x="43496" y="41445"/>
                  </a:moveTo>
                  <a:lnTo>
                    <a:pt x="43496" y="49246"/>
                  </a:lnTo>
                  <a:lnTo>
                    <a:pt x="35752" y="49246"/>
                  </a:lnTo>
                  <a:lnTo>
                    <a:pt x="35752" y="41445"/>
                  </a:lnTo>
                  <a:close/>
                  <a:moveTo>
                    <a:pt x="51652" y="41445"/>
                  </a:moveTo>
                  <a:lnTo>
                    <a:pt x="51652" y="49246"/>
                  </a:lnTo>
                  <a:lnTo>
                    <a:pt x="43919" y="49246"/>
                  </a:lnTo>
                  <a:lnTo>
                    <a:pt x="43919" y="41445"/>
                  </a:lnTo>
                  <a:close/>
                  <a:moveTo>
                    <a:pt x="59819" y="41445"/>
                  </a:moveTo>
                  <a:lnTo>
                    <a:pt x="59819" y="49246"/>
                  </a:lnTo>
                  <a:lnTo>
                    <a:pt x="52075" y="49246"/>
                  </a:lnTo>
                  <a:lnTo>
                    <a:pt x="52075" y="41445"/>
                  </a:lnTo>
                  <a:close/>
                  <a:moveTo>
                    <a:pt x="67975" y="41445"/>
                  </a:moveTo>
                  <a:lnTo>
                    <a:pt x="67975" y="49246"/>
                  </a:lnTo>
                  <a:lnTo>
                    <a:pt x="60243" y="49246"/>
                  </a:lnTo>
                  <a:lnTo>
                    <a:pt x="60243" y="41445"/>
                  </a:lnTo>
                  <a:close/>
                  <a:moveTo>
                    <a:pt x="76452" y="41445"/>
                  </a:moveTo>
                  <a:lnTo>
                    <a:pt x="76452" y="49246"/>
                  </a:lnTo>
                  <a:lnTo>
                    <a:pt x="68399" y="49246"/>
                  </a:lnTo>
                  <a:lnTo>
                    <a:pt x="68399" y="41445"/>
                  </a:lnTo>
                  <a:close/>
                  <a:moveTo>
                    <a:pt x="84608" y="41445"/>
                  </a:moveTo>
                  <a:lnTo>
                    <a:pt x="84608" y="49246"/>
                  </a:lnTo>
                  <a:lnTo>
                    <a:pt x="76865" y="49246"/>
                  </a:lnTo>
                  <a:lnTo>
                    <a:pt x="76865" y="41445"/>
                  </a:lnTo>
                  <a:close/>
                  <a:moveTo>
                    <a:pt x="92776" y="41445"/>
                  </a:moveTo>
                  <a:lnTo>
                    <a:pt x="92776" y="49246"/>
                  </a:lnTo>
                  <a:lnTo>
                    <a:pt x="85032" y="49246"/>
                  </a:lnTo>
                  <a:lnTo>
                    <a:pt x="85032" y="41445"/>
                  </a:lnTo>
                  <a:close/>
                  <a:moveTo>
                    <a:pt x="100932" y="41445"/>
                  </a:moveTo>
                  <a:lnTo>
                    <a:pt x="100932" y="49246"/>
                  </a:lnTo>
                  <a:lnTo>
                    <a:pt x="93200" y="49246"/>
                  </a:lnTo>
                  <a:lnTo>
                    <a:pt x="93200" y="41445"/>
                  </a:lnTo>
                  <a:close/>
                  <a:moveTo>
                    <a:pt x="109099" y="41445"/>
                  </a:moveTo>
                  <a:lnTo>
                    <a:pt x="109099" y="49246"/>
                  </a:lnTo>
                  <a:lnTo>
                    <a:pt x="101356" y="49246"/>
                  </a:lnTo>
                  <a:lnTo>
                    <a:pt x="101356" y="41445"/>
                  </a:lnTo>
                  <a:close/>
                  <a:moveTo>
                    <a:pt x="116866" y="41445"/>
                  </a:moveTo>
                  <a:lnTo>
                    <a:pt x="116866" y="49246"/>
                  </a:lnTo>
                  <a:lnTo>
                    <a:pt x="109523" y="49246"/>
                  </a:lnTo>
                  <a:lnTo>
                    <a:pt x="109523" y="41445"/>
                  </a:lnTo>
                  <a:close/>
                  <a:moveTo>
                    <a:pt x="125022" y="41445"/>
                  </a:moveTo>
                  <a:lnTo>
                    <a:pt x="125022" y="49246"/>
                  </a:lnTo>
                  <a:lnTo>
                    <a:pt x="117290" y="49246"/>
                  </a:lnTo>
                  <a:lnTo>
                    <a:pt x="117290" y="41445"/>
                  </a:lnTo>
                  <a:close/>
                  <a:moveTo>
                    <a:pt x="133190" y="41445"/>
                  </a:moveTo>
                  <a:lnTo>
                    <a:pt x="133190" y="49246"/>
                  </a:lnTo>
                  <a:lnTo>
                    <a:pt x="125446" y="49246"/>
                  </a:lnTo>
                  <a:lnTo>
                    <a:pt x="125446" y="41445"/>
                  </a:lnTo>
                  <a:close/>
                  <a:moveTo>
                    <a:pt x="141346" y="41445"/>
                  </a:moveTo>
                  <a:lnTo>
                    <a:pt x="141346" y="49246"/>
                  </a:lnTo>
                  <a:lnTo>
                    <a:pt x="133614" y="49246"/>
                  </a:lnTo>
                  <a:lnTo>
                    <a:pt x="133614" y="41445"/>
                  </a:lnTo>
                  <a:close/>
                  <a:moveTo>
                    <a:pt x="149513" y="41445"/>
                  </a:moveTo>
                  <a:lnTo>
                    <a:pt x="149513" y="49246"/>
                  </a:lnTo>
                  <a:lnTo>
                    <a:pt x="141770" y="49246"/>
                  </a:lnTo>
                  <a:lnTo>
                    <a:pt x="141770" y="41445"/>
                  </a:lnTo>
                  <a:close/>
                  <a:moveTo>
                    <a:pt x="157280" y="41445"/>
                  </a:moveTo>
                  <a:lnTo>
                    <a:pt x="157280" y="49246"/>
                  </a:lnTo>
                  <a:lnTo>
                    <a:pt x="149937" y="49246"/>
                  </a:lnTo>
                  <a:lnTo>
                    <a:pt x="149937" y="41445"/>
                  </a:lnTo>
                  <a:close/>
                  <a:moveTo>
                    <a:pt x="165448" y="41445"/>
                  </a:moveTo>
                  <a:lnTo>
                    <a:pt x="165448" y="49246"/>
                  </a:lnTo>
                  <a:lnTo>
                    <a:pt x="157704" y="49246"/>
                  </a:lnTo>
                  <a:lnTo>
                    <a:pt x="157704" y="41445"/>
                  </a:lnTo>
                  <a:close/>
                  <a:moveTo>
                    <a:pt x="173604" y="41445"/>
                  </a:moveTo>
                  <a:lnTo>
                    <a:pt x="173604" y="49246"/>
                  </a:lnTo>
                  <a:lnTo>
                    <a:pt x="165871" y="49246"/>
                  </a:lnTo>
                  <a:lnTo>
                    <a:pt x="165871" y="41445"/>
                  </a:lnTo>
                  <a:close/>
                  <a:moveTo>
                    <a:pt x="181771" y="41445"/>
                  </a:moveTo>
                  <a:lnTo>
                    <a:pt x="181771" y="49246"/>
                  </a:lnTo>
                  <a:lnTo>
                    <a:pt x="174028" y="49246"/>
                  </a:lnTo>
                  <a:lnTo>
                    <a:pt x="174028" y="41445"/>
                  </a:lnTo>
                  <a:close/>
                  <a:moveTo>
                    <a:pt x="189927" y="41445"/>
                  </a:moveTo>
                  <a:lnTo>
                    <a:pt x="189927" y="49246"/>
                  </a:lnTo>
                  <a:lnTo>
                    <a:pt x="182195" y="49246"/>
                  </a:lnTo>
                  <a:lnTo>
                    <a:pt x="182195" y="41445"/>
                  </a:lnTo>
                  <a:close/>
                  <a:moveTo>
                    <a:pt x="198095" y="41445"/>
                  </a:moveTo>
                  <a:lnTo>
                    <a:pt x="198095" y="49246"/>
                  </a:lnTo>
                  <a:lnTo>
                    <a:pt x="190351" y="49246"/>
                  </a:lnTo>
                  <a:lnTo>
                    <a:pt x="190351" y="41445"/>
                  </a:lnTo>
                  <a:close/>
                  <a:moveTo>
                    <a:pt x="206251" y="41445"/>
                  </a:moveTo>
                  <a:lnTo>
                    <a:pt x="206251" y="49246"/>
                  </a:lnTo>
                  <a:lnTo>
                    <a:pt x="198519" y="49246"/>
                  </a:lnTo>
                  <a:lnTo>
                    <a:pt x="198519" y="41445"/>
                  </a:lnTo>
                  <a:close/>
                  <a:moveTo>
                    <a:pt x="214419" y="41445"/>
                  </a:moveTo>
                  <a:lnTo>
                    <a:pt x="214419" y="49246"/>
                  </a:lnTo>
                  <a:lnTo>
                    <a:pt x="206675" y="49246"/>
                  </a:lnTo>
                  <a:lnTo>
                    <a:pt x="206675" y="41445"/>
                  </a:lnTo>
                  <a:close/>
                  <a:moveTo>
                    <a:pt x="222575" y="41445"/>
                  </a:moveTo>
                  <a:lnTo>
                    <a:pt x="222575" y="49246"/>
                  </a:lnTo>
                  <a:lnTo>
                    <a:pt x="214842" y="49246"/>
                  </a:lnTo>
                  <a:lnTo>
                    <a:pt x="214842" y="41445"/>
                  </a:lnTo>
                  <a:close/>
                  <a:moveTo>
                    <a:pt x="230742" y="41445"/>
                  </a:moveTo>
                  <a:lnTo>
                    <a:pt x="230742" y="49246"/>
                  </a:lnTo>
                  <a:lnTo>
                    <a:pt x="222999" y="49246"/>
                  </a:lnTo>
                  <a:lnTo>
                    <a:pt x="222999" y="41445"/>
                  </a:lnTo>
                  <a:close/>
                  <a:moveTo>
                    <a:pt x="238898" y="41445"/>
                  </a:moveTo>
                  <a:lnTo>
                    <a:pt x="238898" y="49246"/>
                  </a:lnTo>
                  <a:lnTo>
                    <a:pt x="231166" y="49246"/>
                  </a:lnTo>
                  <a:lnTo>
                    <a:pt x="231166" y="41445"/>
                  </a:lnTo>
                  <a:close/>
                  <a:moveTo>
                    <a:pt x="247066" y="41445"/>
                  </a:moveTo>
                  <a:lnTo>
                    <a:pt x="247066" y="49246"/>
                  </a:lnTo>
                  <a:lnTo>
                    <a:pt x="239322" y="49246"/>
                  </a:lnTo>
                  <a:lnTo>
                    <a:pt x="239322" y="41445"/>
                  </a:lnTo>
                  <a:close/>
                  <a:moveTo>
                    <a:pt x="255222" y="41445"/>
                  </a:moveTo>
                  <a:lnTo>
                    <a:pt x="255222" y="49246"/>
                  </a:lnTo>
                  <a:lnTo>
                    <a:pt x="247490" y="49246"/>
                  </a:lnTo>
                  <a:lnTo>
                    <a:pt x="247490" y="41445"/>
                  </a:lnTo>
                  <a:close/>
                  <a:moveTo>
                    <a:pt x="263390" y="41445"/>
                  </a:moveTo>
                  <a:lnTo>
                    <a:pt x="263390" y="49246"/>
                  </a:lnTo>
                  <a:lnTo>
                    <a:pt x="255646" y="49246"/>
                  </a:lnTo>
                  <a:lnTo>
                    <a:pt x="255646" y="41445"/>
                  </a:lnTo>
                  <a:close/>
                  <a:moveTo>
                    <a:pt x="271546" y="41445"/>
                  </a:moveTo>
                  <a:lnTo>
                    <a:pt x="271546" y="49246"/>
                  </a:lnTo>
                  <a:lnTo>
                    <a:pt x="263813" y="49246"/>
                  </a:lnTo>
                  <a:lnTo>
                    <a:pt x="263813" y="41445"/>
                  </a:lnTo>
                  <a:close/>
                  <a:moveTo>
                    <a:pt x="11238" y="49658"/>
                  </a:moveTo>
                  <a:lnTo>
                    <a:pt x="11238" y="57448"/>
                  </a:lnTo>
                  <a:lnTo>
                    <a:pt x="3505" y="57448"/>
                  </a:lnTo>
                  <a:lnTo>
                    <a:pt x="3505" y="49658"/>
                  </a:lnTo>
                  <a:close/>
                  <a:moveTo>
                    <a:pt x="19394" y="49658"/>
                  </a:moveTo>
                  <a:lnTo>
                    <a:pt x="19394" y="57448"/>
                  </a:lnTo>
                  <a:lnTo>
                    <a:pt x="11662" y="57448"/>
                  </a:lnTo>
                  <a:lnTo>
                    <a:pt x="11662" y="49658"/>
                  </a:lnTo>
                  <a:close/>
                  <a:moveTo>
                    <a:pt x="27561" y="49658"/>
                  </a:moveTo>
                  <a:lnTo>
                    <a:pt x="27561" y="57448"/>
                  </a:lnTo>
                  <a:lnTo>
                    <a:pt x="19818" y="57448"/>
                  </a:lnTo>
                  <a:lnTo>
                    <a:pt x="19818" y="49658"/>
                  </a:lnTo>
                  <a:close/>
                  <a:moveTo>
                    <a:pt x="35328" y="49658"/>
                  </a:moveTo>
                  <a:lnTo>
                    <a:pt x="35328" y="57448"/>
                  </a:lnTo>
                  <a:lnTo>
                    <a:pt x="27985" y="57448"/>
                  </a:lnTo>
                  <a:lnTo>
                    <a:pt x="27985" y="49658"/>
                  </a:lnTo>
                  <a:close/>
                  <a:moveTo>
                    <a:pt x="43496" y="49647"/>
                  </a:moveTo>
                  <a:lnTo>
                    <a:pt x="43496" y="57448"/>
                  </a:lnTo>
                  <a:lnTo>
                    <a:pt x="35752" y="57448"/>
                  </a:lnTo>
                  <a:lnTo>
                    <a:pt x="35752" y="49647"/>
                  </a:lnTo>
                  <a:close/>
                  <a:moveTo>
                    <a:pt x="51652" y="49647"/>
                  </a:moveTo>
                  <a:lnTo>
                    <a:pt x="51652" y="57448"/>
                  </a:lnTo>
                  <a:lnTo>
                    <a:pt x="43919" y="57448"/>
                  </a:lnTo>
                  <a:lnTo>
                    <a:pt x="43919" y="49647"/>
                  </a:lnTo>
                  <a:close/>
                  <a:moveTo>
                    <a:pt x="59819" y="49647"/>
                  </a:moveTo>
                  <a:lnTo>
                    <a:pt x="59819" y="57448"/>
                  </a:lnTo>
                  <a:lnTo>
                    <a:pt x="52075" y="57448"/>
                  </a:lnTo>
                  <a:lnTo>
                    <a:pt x="52075" y="49647"/>
                  </a:lnTo>
                  <a:close/>
                  <a:moveTo>
                    <a:pt x="67975" y="49647"/>
                  </a:moveTo>
                  <a:lnTo>
                    <a:pt x="67975" y="57448"/>
                  </a:lnTo>
                  <a:lnTo>
                    <a:pt x="60243" y="57448"/>
                  </a:lnTo>
                  <a:lnTo>
                    <a:pt x="60243" y="49647"/>
                  </a:lnTo>
                  <a:close/>
                  <a:moveTo>
                    <a:pt x="76452" y="49647"/>
                  </a:moveTo>
                  <a:lnTo>
                    <a:pt x="76452" y="57448"/>
                  </a:lnTo>
                  <a:lnTo>
                    <a:pt x="68399" y="57448"/>
                  </a:lnTo>
                  <a:lnTo>
                    <a:pt x="68399" y="49647"/>
                  </a:lnTo>
                  <a:close/>
                  <a:moveTo>
                    <a:pt x="84608" y="49647"/>
                  </a:moveTo>
                  <a:lnTo>
                    <a:pt x="84608" y="57448"/>
                  </a:lnTo>
                  <a:lnTo>
                    <a:pt x="76865" y="57448"/>
                  </a:lnTo>
                  <a:lnTo>
                    <a:pt x="76865" y="49647"/>
                  </a:lnTo>
                  <a:close/>
                  <a:moveTo>
                    <a:pt x="92776" y="49647"/>
                  </a:moveTo>
                  <a:lnTo>
                    <a:pt x="92776" y="57448"/>
                  </a:lnTo>
                  <a:lnTo>
                    <a:pt x="85032" y="57448"/>
                  </a:lnTo>
                  <a:lnTo>
                    <a:pt x="85032" y="49647"/>
                  </a:lnTo>
                  <a:close/>
                  <a:moveTo>
                    <a:pt x="100932" y="49647"/>
                  </a:moveTo>
                  <a:lnTo>
                    <a:pt x="100932" y="57448"/>
                  </a:lnTo>
                  <a:lnTo>
                    <a:pt x="93200" y="57448"/>
                  </a:lnTo>
                  <a:lnTo>
                    <a:pt x="93200" y="49647"/>
                  </a:lnTo>
                  <a:close/>
                  <a:moveTo>
                    <a:pt x="109099" y="49647"/>
                  </a:moveTo>
                  <a:lnTo>
                    <a:pt x="109099" y="57448"/>
                  </a:lnTo>
                  <a:lnTo>
                    <a:pt x="101356" y="57448"/>
                  </a:lnTo>
                  <a:lnTo>
                    <a:pt x="101356" y="49647"/>
                  </a:lnTo>
                  <a:close/>
                  <a:moveTo>
                    <a:pt x="116866" y="49647"/>
                  </a:moveTo>
                  <a:lnTo>
                    <a:pt x="116866" y="57448"/>
                  </a:lnTo>
                  <a:lnTo>
                    <a:pt x="109523" y="57448"/>
                  </a:lnTo>
                  <a:lnTo>
                    <a:pt x="109523" y="49647"/>
                  </a:lnTo>
                  <a:close/>
                  <a:moveTo>
                    <a:pt x="125022" y="49647"/>
                  </a:moveTo>
                  <a:lnTo>
                    <a:pt x="125022" y="57448"/>
                  </a:lnTo>
                  <a:lnTo>
                    <a:pt x="117290" y="57448"/>
                  </a:lnTo>
                  <a:lnTo>
                    <a:pt x="117290" y="49647"/>
                  </a:lnTo>
                  <a:close/>
                  <a:moveTo>
                    <a:pt x="133190" y="49647"/>
                  </a:moveTo>
                  <a:lnTo>
                    <a:pt x="133190" y="57448"/>
                  </a:lnTo>
                  <a:lnTo>
                    <a:pt x="125446" y="57448"/>
                  </a:lnTo>
                  <a:lnTo>
                    <a:pt x="125446" y="49647"/>
                  </a:lnTo>
                  <a:close/>
                  <a:moveTo>
                    <a:pt x="141346" y="49647"/>
                  </a:moveTo>
                  <a:lnTo>
                    <a:pt x="141346" y="57448"/>
                  </a:lnTo>
                  <a:lnTo>
                    <a:pt x="133614" y="57448"/>
                  </a:lnTo>
                  <a:lnTo>
                    <a:pt x="133614" y="49647"/>
                  </a:lnTo>
                  <a:close/>
                  <a:moveTo>
                    <a:pt x="149513" y="49647"/>
                  </a:moveTo>
                  <a:lnTo>
                    <a:pt x="149513" y="57448"/>
                  </a:lnTo>
                  <a:lnTo>
                    <a:pt x="141770" y="57448"/>
                  </a:lnTo>
                  <a:lnTo>
                    <a:pt x="141770" y="49647"/>
                  </a:lnTo>
                  <a:close/>
                  <a:moveTo>
                    <a:pt x="157280" y="49647"/>
                  </a:moveTo>
                  <a:lnTo>
                    <a:pt x="157280" y="57448"/>
                  </a:lnTo>
                  <a:lnTo>
                    <a:pt x="149937" y="57448"/>
                  </a:lnTo>
                  <a:lnTo>
                    <a:pt x="149937" y="49647"/>
                  </a:lnTo>
                  <a:close/>
                  <a:moveTo>
                    <a:pt x="165448" y="49647"/>
                  </a:moveTo>
                  <a:lnTo>
                    <a:pt x="165448" y="57448"/>
                  </a:lnTo>
                  <a:lnTo>
                    <a:pt x="157704" y="57448"/>
                  </a:lnTo>
                  <a:lnTo>
                    <a:pt x="157704" y="49647"/>
                  </a:lnTo>
                  <a:close/>
                  <a:moveTo>
                    <a:pt x="173604" y="49647"/>
                  </a:moveTo>
                  <a:lnTo>
                    <a:pt x="173604" y="57448"/>
                  </a:lnTo>
                  <a:lnTo>
                    <a:pt x="165871" y="57448"/>
                  </a:lnTo>
                  <a:lnTo>
                    <a:pt x="165871" y="49647"/>
                  </a:lnTo>
                  <a:close/>
                  <a:moveTo>
                    <a:pt x="181771" y="49647"/>
                  </a:moveTo>
                  <a:lnTo>
                    <a:pt x="181771" y="57448"/>
                  </a:lnTo>
                  <a:lnTo>
                    <a:pt x="174028" y="57448"/>
                  </a:lnTo>
                  <a:lnTo>
                    <a:pt x="174028" y="49647"/>
                  </a:lnTo>
                  <a:close/>
                  <a:moveTo>
                    <a:pt x="189927" y="49647"/>
                  </a:moveTo>
                  <a:lnTo>
                    <a:pt x="189927" y="57448"/>
                  </a:lnTo>
                  <a:lnTo>
                    <a:pt x="182195" y="57448"/>
                  </a:lnTo>
                  <a:lnTo>
                    <a:pt x="182195" y="49647"/>
                  </a:lnTo>
                  <a:close/>
                  <a:moveTo>
                    <a:pt x="198095" y="49647"/>
                  </a:moveTo>
                  <a:lnTo>
                    <a:pt x="198095" y="57448"/>
                  </a:lnTo>
                  <a:lnTo>
                    <a:pt x="190351" y="57448"/>
                  </a:lnTo>
                  <a:lnTo>
                    <a:pt x="190351" y="49647"/>
                  </a:lnTo>
                  <a:close/>
                  <a:moveTo>
                    <a:pt x="206251" y="49647"/>
                  </a:moveTo>
                  <a:lnTo>
                    <a:pt x="206251" y="57448"/>
                  </a:lnTo>
                  <a:lnTo>
                    <a:pt x="198519" y="57448"/>
                  </a:lnTo>
                  <a:lnTo>
                    <a:pt x="198519" y="49647"/>
                  </a:lnTo>
                  <a:close/>
                  <a:moveTo>
                    <a:pt x="214419" y="49647"/>
                  </a:moveTo>
                  <a:lnTo>
                    <a:pt x="214419" y="57448"/>
                  </a:lnTo>
                  <a:lnTo>
                    <a:pt x="206675" y="57448"/>
                  </a:lnTo>
                  <a:lnTo>
                    <a:pt x="206675" y="49647"/>
                  </a:lnTo>
                  <a:close/>
                  <a:moveTo>
                    <a:pt x="222575" y="49647"/>
                  </a:moveTo>
                  <a:lnTo>
                    <a:pt x="222575" y="57448"/>
                  </a:lnTo>
                  <a:lnTo>
                    <a:pt x="214842" y="57448"/>
                  </a:lnTo>
                  <a:lnTo>
                    <a:pt x="214842" y="49647"/>
                  </a:lnTo>
                  <a:close/>
                  <a:moveTo>
                    <a:pt x="230742" y="49647"/>
                  </a:moveTo>
                  <a:lnTo>
                    <a:pt x="230742" y="57448"/>
                  </a:lnTo>
                  <a:lnTo>
                    <a:pt x="222999" y="57448"/>
                  </a:lnTo>
                  <a:lnTo>
                    <a:pt x="222999" y="49647"/>
                  </a:lnTo>
                  <a:close/>
                  <a:moveTo>
                    <a:pt x="238898" y="49658"/>
                  </a:moveTo>
                  <a:lnTo>
                    <a:pt x="238898" y="57448"/>
                  </a:lnTo>
                  <a:lnTo>
                    <a:pt x="231166" y="57448"/>
                  </a:lnTo>
                  <a:lnTo>
                    <a:pt x="231166" y="49658"/>
                  </a:lnTo>
                  <a:close/>
                  <a:moveTo>
                    <a:pt x="247066" y="49658"/>
                  </a:moveTo>
                  <a:lnTo>
                    <a:pt x="247066" y="57448"/>
                  </a:lnTo>
                  <a:lnTo>
                    <a:pt x="239322" y="57448"/>
                  </a:lnTo>
                  <a:lnTo>
                    <a:pt x="239322" y="49658"/>
                  </a:lnTo>
                  <a:close/>
                  <a:moveTo>
                    <a:pt x="255222" y="49658"/>
                  </a:moveTo>
                  <a:lnTo>
                    <a:pt x="255222" y="57448"/>
                  </a:lnTo>
                  <a:lnTo>
                    <a:pt x="247490" y="57448"/>
                  </a:lnTo>
                  <a:lnTo>
                    <a:pt x="247490" y="49658"/>
                  </a:lnTo>
                  <a:close/>
                  <a:moveTo>
                    <a:pt x="263390" y="49658"/>
                  </a:moveTo>
                  <a:lnTo>
                    <a:pt x="263390" y="57448"/>
                  </a:lnTo>
                  <a:lnTo>
                    <a:pt x="255646" y="57448"/>
                  </a:lnTo>
                  <a:lnTo>
                    <a:pt x="255646" y="49658"/>
                  </a:lnTo>
                  <a:close/>
                  <a:moveTo>
                    <a:pt x="271546" y="49647"/>
                  </a:moveTo>
                  <a:lnTo>
                    <a:pt x="271546" y="57448"/>
                  </a:lnTo>
                  <a:lnTo>
                    <a:pt x="263813" y="57448"/>
                  </a:lnTo>
                  <a:lnTo>
                    <a:pt x="263813" y="49647"/>
                  </a:lnTo>
                  <a:close/>
                  <a:moveTo>
                    <a:pt x="11238" y="57860"/>
                  </a:moveTo>
                  <a:lnTo>
                    <a:pt x="11238" y="65650"/>
                  </a:lnTo>
                  <a:lnTo>
                    <a:pt x="3505" y="65650"/>
                  </a:lnTo>
                  <a:lnTo>
                    <a:pt x="3505" y="57860"/>
                  </a:lnTo>
                  <a:close/>
                  <a:moveTo>
                    <a:pt x="19394" y="57860"/>
                  </a:moveTo>
                  <a:lnTo>
                    <a:pt x="19394" y="65650"/>
                  </a:lnTo>
                  <a:lnTo>
                    <a:pt x="11662" y="65650"/>
                  </a:lnTo>
                  <a:lnTo>
                    <a:pt x="11662" y="57860"/>
                  </a:lnTo>
                  <a:close/>
                  <a:moveTo>
                    <a:pt x="27561" y="57860"/>
                  </a:moveTo>
                  <a:lnTo>
                    <a:pt x="27561" y="65650"/>
                  </a:lnTo>
                  <a:lnTo>
                    <a:pt x="19818" y="65650"/>
                  </a:lnTo>
                  <a:lnTo>
                    <a:pt x="19818" y="57860"/>
                  </a:lnTo>
                  <a:close/>
                  <a:moveTo>
                    <a:pt x="35328" y="57860"/>
                  </a:moveTo>
                  <a:lnTo>
                    <a:pt x="35328" y="65650"/>
                  </a:lnTo>
                  <a:lnTo>
                    <a:pt x="27985" y="65650"/>
                  </a:lnTo>
                  <a:lnTo>
                    <a:pt x="27985" y="57860"/>
                  </a:lnTo>
                  <a:close/>
                  <a:moveTo>
                    <a:pt x="43496" y="57860"/>
                  </a:moveTo>
                  <a:lnTo>
                    <a:pt x="43496" y="65650"/>
                  </a:lnTo>
                  <a:lnTo>
                    <a:pt x="35752" y="65650"/>
                  </a:lnTo>
                  <a:lnTo>
                    <a:pt x="35752" y="57860"/>
                  </a:lnTo>
                  <a:close/>
                  <a:moveTo>
                    <a:pt x="51652" y="57860"/>
                  </a:moveTo>
                  <a:lnTo>
                    <a:pt x="51652" y="65650"/>
                  </a:lnTo>
                  <a:lnTo>
                    <a:pt x="43919" y="65650"/>
                  </a:lnTo>
                  <a:lnTo>
                    <a:pt x="43919" y="57860"/>
                  </a:lnTo>
                  <a:close/>
                  <a:moveTo>
                    <a:pt x="59819" y="57860"/>
                  </a:moveTo>
                  <a:lnTo>
                    <a:pt x="59819" y="65650"/>
                  </a:lnTo>
                  <a:lnTo>
                    <a:pt x="52075" y="65650"/>
                  </a:lnTo>
                  <a:lnTo>
                    <a:pt x="52075" y="57860"/>
                  </a:lnTo>
                  <a:close/>
                  <a:moveTo>
                    <a:pt x="67975" y="57860"/>
                  </a:moveTo>
                  <a:lnTo>
                    <a:pt x="67975" y="65650"/>
                  </a:lnTo>
                  <a:lnTo>
                    <a:pt x="60243" y="65650"/>
                  </a:lnTo>
                  <a:lnTo>
                    <a:pt x="60243" y="57860"/>
                  </a:lnTo>
                  <a:close/>
                  <a:moveTo>
                    <a:pt x="76452" y="57860"/>
                  </a:moveTo>
                  <a:lnTo>
                    <a:pt x="76452" y="65650"/>
                  </a:lnTo>
                  <a:lnTo>
                    <a:pt x="68399" y="65650"/>
                  </a:lnTo>
                  <a:lnTo>
                    <a:pt x="68399" y="57860"/>
                  </a:lnTo>
                  <a:close/>
                  <a:moveTo>
                    <a:pt x="84608" y="57860"/>
                  </a:moveTo>
                  <a:lnTo>
                    <a:pt x="84608" y="65650"/>
                  </a:lnTo>
                  <a:lnTo>
                    <a:pt x="76865" y="65650"/>
                  </a:lnTo>
                  <a:lnTo>
                    <a:pt x="76865" y="57860"/>
                  </a:lnTo>
                  <a:close/>
                  <a:moveTo>
                    <a:pt x="92776" y="57860"/>
                  </a:moveTo>
                  <a:lnTo>
                    <a:pt x="92776" y="65650"/>
                  </a:lnTo>
                  <a:lnTo>
                    <a:pt x="85032" y="65650"/>
                  </a:lnTo>
                  <a:lnTo>
                    <a:pt x="85032" y="57860"/>
                  </a:lnTo>
                  <a:close/>
                  <a:moveTo>
                    <a:pt x="100932" y="57860"/>
                  </a:moveTo>
                  <a:lnTo>
                    <a:pt x="100932" y="65650"/>
                  </a:lnTo>
                  <a:lnTo>
                    <a:pt x="93200" y="65650"/>
                  </a:lnTo>
                  <a:lnTo>
                    <a:pt x="93200" y="57860"/>
                  </a:lnTo>
                  <a:close/>
                  <a:moveTo>
                    <a:pt x="109099" y="57860"/>
                  </a:moveTo>
                  <a:lnTo>
                    <a:pt x="109099" y="65650"/>
                  </a:lnTo>
                  <a:lnTo>
                    <a:pt x="101356" y="65650"/>
                  </a:lnTo>
                  <a:lnTo>
                    <a:pt x="101356" y="57860"/>
                  </a:lnTo>
                  <a:close/>
                  <a:moveTo>
                    <a:pt x="116866" y="57860"/>
                  </a:moveTo>
                  <a:lnTo>
                    <a:pt x="116866" y="65650"/>
                  </a:lnTo>
                  <a:lnTo>
                    <a:pt x="109523" y="65650"/>
                  </a:lnTo>
                  <a:lnTo>
                    <a:pt x="109523" y="57860"/>
                  </a:lnTo>
                  <a:close/>
                  <a:moveTo>
                    <a:pt x="125022" y="57860"/>
                  </a:moveTo>
                  <a:lnTo>
                    <a:pt x="125022" y="65650"/>
                  </a:lnTo>
                  <a:lnTo>
                    <a:pt x="117290" y="65650"/>
                  </a:lnTo>
                  <a:lnTo>
                    <a:pt x="117290" y="57860"/>
                  </a:lnTo>
                  <a:close/>
                  <a:moveTo>
                    <a:pt x="133190" y="57860"/>
                  </a:moveTo>
                  <a:lnTo>
                    <a:pt x="133190" y="65650"/>
                  </a:lnTo>
                  <a:lnTo>
                    <a:pt x="125446" y="65650"/>
                  </a:lnTo>
                  <a:lnTo>
                    <a:pt x="125446" y="57860"/>
                  </a:lnTo>
                  <a:close/>
                  <a:moveTo>
                    <a:pt x="141346" y="57860"/>
                  </a:moveTo>
                  <a:lnTo>
                    <a:pt x="141346" y="65650"/>
                  </a:lnTo>
                  <a:lnTo>
                    <a:pt x="133614" y="65650"/>
                  </a:lnTo>
                  <a:lnTo>
                    <a:pt x="133614" y="57860"/>
                  </a:lnTo>
                  <a:close/>
                  <a:moveTo>
                    <a:pt x="149513" y="57860"/>
                  </a:moveTo>
                  <a:lnTo>
                    <a:pt x="149513" y="65650"/>
                  </a:lnTo>
                  <a:lnTo>
                    <a:pt x="141770" y="65650"/>
                  </a:lnTo>
                  <a:lnTo>
                    <a:pt x="141770" y="57860"/>
                  </a:lnTo>
                  <a:close/>
                  <a:moveTo>
                    <a:pt x="157280" y="57860"/>
                  </a:moveTo>
                  <a:lnTo>
                    <a:pt x="157280" y="65650"/>
                  </a:lnTo>
                  <a:lnTo>
                    <a:pt x="149937" y="65650"/>
                  </a:lnTo>
                  <a:lnTo>
                    <a:pt x="149937" y="57860"/>
                  </a:lnTo>
                  <a:close/>
                  <a:moveTo>
                    <a:pt x="165448" y="57860"/>
                  </a:moveTo>
                  <a:lnTo>
                    <a:pt x="165448" y="65650"/>
                  </a:lnTo>
                  <a:lnTo>
                    <a:pt x="157704" y="65650"/>
                  </a:lnTo>
                  <a:lnTo>
                    <a:pt x="157704" y="57860"/>
                  </a:lnTo>
                  <a:close/>
                  <a:moveTo>
                    <a:pt x="173604" y="57860"/>
                  </a:moveTo>
                  <a:lnTo>
                    <a:pt x="173604" y="65650"/>
                  </a:lnTo>
                  <a:lnTo>
                    <a:pt x="165871" y="65650"/>
                  </a:lnTo>
                  <a:lnTo>
                    <a:pt x="165871" y="57860"/>
                  </a:lnTo>
                  <a:close/>
                  <a:moveTo>
                    <a:pt x="181771" y="57860"/>
                  </a:moveTo>
                  <a:lnTo>
                    <a:pt x="181771" y="65650"/>
                  </a:lnTo>
                  <a:lnTo>
                    <a:pt x="174028" y="65650"/>
                  </a:lnTo>
                  <a:lnTo>
                    <a:pt x="174028" y="57860"/>
                  </a:lnTo>
                  <a:close/>
                  <a:moveTo>
                    <a:pt x="189927" y="57860"/>
                  </a:moveTo>
                  <a:lnTo>
                    <a:pt x="189927" y="65650"/>
                  </a:lnTo>
                  <a:lnTo>
                    <a:pt x="182195" y="65650"/>
                  </a:lnTo>
                  <a:lnTo>
                    <a:pt x="182195" y="57860"/>
                  </a:lnTo>
                  <a:close/>
                  <a:moveTo>
                    <a:pt x="198095" y="57860"/>
                  </a:moveTo>
                  <a:lnTo>
                    <a:pt x="198095" y="65650"/>
                  </a:lnTo>
                  <a:lnTo>
                    <a:pt x="190351" y="65650"/>
                  </a:lnTo>
                  <a:lnTo>
                    <a:pt x="190351" y="57860"/>
                  </a:lnTo>
                  <a:close/>
                  <a:moveTo>
                    <a:pt x="206251" y="57860"/>
                  </a:moveTo>
                  <a:lnTo>
                    <a:pt x="206251" y="65650"/>
                  </a:lnTo>
                  <a:lnTo>
                    <a:pt x="198519" y="65650"/>
                  </a:lnTo>
                  <a:lnTo>
                    <a:pt x="198519" y="57860"/>
                  </a:lnTo>
                  <a:close/>
                  <a:moveTo>
                    <a:pt x="214419" y="57860"/>
                  </a:moveTo>
                  <a:lnTo>
                    <a:pt x="214419" y="65650"/>
                  </a:lnTo>
                  <a:lnTo>
                    <a:pt x="206675" y="65650"/>
                  </a:lnTo>
                  <a:lnTo>
                    <a:pt x="206675" y="57860"/>
                  </a:lnTo>
                  <a:close/>
                  <a:moveTo>
                    <a:pt x="222575" y="57860"/>
                  </a:moveTo>
                  <a:lnTo>
                    <a:pt x="222575" y="65650"/>
                  </a:lnTo>
                  <a:lnTo>
                    <a:pt x="214842" y="65650"/>
                  </a:lnTo>
                  <a:lnTo>
                    <a:pt x="214842" y="57860"/>
                  </a:lnTo>
                  <a:close/>
                  <a:moveTo>
                    <a:pt x="230742" y="57860"/>
                  </a:moveTo>
                  <a:lnTo>
                    <a:pt x="230742" y="65650"/>
                  </a:lnTo>
                  <a:lnTo>
                    <a:pt x="222999" y="65650"/>
                  </a:lnTo>
                  <a:lnTo>
                    <a:pt x="222999" y="57860"/>
                  </a:lnTo>
                  <a:close/>
                  <a:moveTo>
                    <a:pt x="238898" y="57860"/>
                  </a:moveTo>
                  <a:lnTo>
                    <a:pt x="238898" y="65650"/>
                  </a:lnTo>
                  <a:lnTo>
                    <a:pt x="231166" y="65650"/>
                  </a:lnTo>
                  <a:lnTo>
                    <a:pt x="231166" y="57860"/>
                  </a:lnTo>
                  <a:close/>
                  <a:moveTo>
                    <a:pt x="247066" y="57860"/>
                  </a:moveTo>
                  <a:lnTo>
                    <a:pt x="247066" y="65650"/>
                  </a:lnTo>
                  <a:lnTo>
                    <a:pt x="239322" y="65650"/>
                  </a:lnTo>
                  <a:lnTo>
                    <a:pt x="239322" y="57860"/>
                  </a:lnTo>
                  <a:close/>
                  <a:moveTo>
                    <a:pt x="255222" y="57860"/>
                  </a:moveTo>
                  <a:lnTo>
                    <a:pt x="255222" y="65650"/>
                  </a:lnTo>
                  <a:lnTo>
                    <a:pt x="247490" y="65650"/>
                  </a:lnTo>
                  <a:lnTo>
                    <a:pt x="247490" y="57860"/>
                  </a:lnTo>
                  <a:close/>
                  <a:moveTo>
                    <a:pt x="263390" y="57860"/>
                  </a:moveTo>
                  <a:lnTo>
                    <a:pt x="263390" y="65650"/>
                  </a:lnTo>
                  <a:lnTo>
                    <a:pt x="255646" y="65650"/>
                  </a:lnTo>
                  <a:lnTo>
                    <a:pt x="255646" y="57860"/>
                  </a:lnTo>
                  <a:close/>
                  <a:moveTo>
                    <a:pt x="271546" y="57860"/>
                  </a:moveTo>
                  <a:lnTo>
                    <a:pt x="271546" y="65650"/>
                  </a:lnTo>
                  <a:lnTo>
                    <a:pt x="263813" y="65650"/>
                  </a:lnTo>
                  <a:lnTo>
                    <a:pt x="263813" y="57860"/>
                  </a:lnTo>
                  <a:close/>
                  <a:moveTo>
                    <a:pt x="11238" y="66062"/>
                  </a:moveTo>
                  <a:lnTo>
                    <a:pt x="11238" y="73863"/>
                  </a:lnTo>
                  <a:lnTo>
                    <a:pt x="3505" y="73863"/>
                  </a:lnTo>
                  <a:lnTo>
                    <a:pt x="3505" y="66062"/>
                  </a:lnTo>
                  <a:close/>
                  <a:moveTo>
                    <a:pt x="19394" y="66062"/>
                  </a:moveTo>
                  <a:lnTo>
                    <a:pt x="19394" y="73863"/>
                  </a:lnTo>
                  <a:lnTo>
                    <a:pt x="11662" y="73863"/>
                  </a:lnTo>
                  <a:lnTo>
                    <a:pt x="11662" y="66062"/>
                  </a:lnTo>
                  <a:close/>
                  <a:moveTo>
                    <a:pt x="27561" y="66062"/>
                  </a:moveTo>
                  <a:lnTo>
                    <a:pt x="27561" y="73863"/>
                  </a:lnTo>
                  <a:lnTo>
                    <a:pt x="19818" y="73863"/>
                  </a:lnTo>
                  <a:lnTo>
                    <a:pt x="19818" y="66062"/>
                  </a:lnTo>
                  <a:close/>
                  <a:moveTo>
                    <a:pt x="35328" y="66062"/>
                  </a:moveTo>
                  <a:lnTo>
                    <a:pt x="35328" y="73863"/>
                  </a:lnTo>
                  <a:lnTo>
                    <a:pt x="27985" y="73863"/>
                  </a:lnTo>
                  <a:lnTo>
                    <a:pt x="27985" y="66062"/>
                  </a:lnTo>
                  <a:close/>
                  <a:moveTo>
                    <a:pt x="43496" y="66062"/>
                  </a:moveTo>
                  <a:lnTo>
                    <a:pt x="43496" y="73863"/>
                  </a:lnTo>
                  <a:lnTo>
                    <a:pt x="35752" y="73863"/>
                  </a:lnTo>
                  <a:lnTo>
                    <a:pt x="35752" y="66062"/>
                  </a:lnTo>
                  <a:close/>
                  <a:moveTo>
                    <a:pt x="51652" y="66062"/>
                  </a:moveTo>
                  <a:lnTo>
                    <a:pt x="51652" y="73863"/>
                  </a:lnTo>
                  <a:lnTo>
                    <a:pt x="43919" y="73863"/>
                  </a:lnTo>
                  <a:lnTo>
                    <a:pt x="43919" y="66062"/>
                  </a:lnTo>
                  <a:close/>
                  <a:moveTo>
                    <a:pt x="59819" y="66062"/>
                  </a:moveTo>
                  <a:lnTo>
                    <a:pt x="59819" y="73863"/>
                  </a:lnTo>
                  <a:lnTo>
                    <a:pt x="52075" y="73863"/>
                  </a:lnTo>
                  <a:lnTo>
                    <a:pt x="52075" y="66062"/>
                  </a:lnTo>
                  <a:close/>
                  <a:moveTo>
                    <a:pt x="67975" y="66062"/>
                  </a:moveTo>
                  <a:lnTo>
                    <a:pt x="67975" y="73863"/>
                  </a:lnTo>
                  <a:lnTo>
                    <a:pt x="60243" y="73863"/>
                  </a:lnTo>
                  <a:lnTo>
                    <a:pt x="60243" y="66062"/>
                  </a:lnTo>
                  <a:close/>
                  <a:moveTo>
                    <a:pt x="76452" y="66062"/>
                  </a:moveTo>
                  <a:lnTo>
                    <a:pt x="76452" y="73863"/>
                  </a:lnTo>
                  <a:lnTo>
                    <a:pt x="68399" y="73863"/>
                  </a:lnTo>
                  <a:lnTo>
                    <a:pt x="68399" y="66062"/>
                  </a:lnTo>
                  <a:close/>
                  <a:moveTo>
                    <a:pt x="84608" y="66062"/>
                  </a:moveTo>
                  <a:lnTo>
                    <a:pt x="84608" y="73863"/>
                  </a:lnTo>
                  <a:lnTo>
                    <a:pt x="76865" y="73863"/>
                  </a:lnTo>
                  <a:lnTo>
                    <a:pt x="76865" y="66062"/>
                  </a:lnTo>
                  <a:close/>
                  <a:moveTo>
                    <a:pt x="92776" y="66062"/>
                  </a:moveTo>
                  <a:lnTo>
                    <a:pt x="92776" y="73863"/>
                  </a:lnTo>
                  <a:lnTo>
                    <a:pt x="85032" y="73863"/>
                  </a:lnTo>
                  <a:lnTo>
                    <a:pt x="85032" y="66062"/>
                  </a:lnTo>
                  <a:close/>
                  <a:moveTo>
                    <a:pt x="100932" y="66062"/>
                  </a:moveTo>
                  <a:lnTo>
                    <a:pt x="100932" y="73863"/>
                  </a:lnTo>
                  <a:lnTo>
                    <a:pt x="93200" y="73863"/>
                  </a:lnTo>
                  <a:lnTo>
                    <a:pt x="93200" y="66062"/>
                  </a:lnTo>
                  <a:close/>
                  <a:moveTo>
                    <a:pt x="109099" y="66062"/>
                  </a:moveTo>
                  <a:lnTo>
                    <a:pt x="109099" y="73863"/>
                  </a:lnTo>
                  <a:lnTo>
                    <a:pt x="101356" y="73863"/>
                  </a:lnTo>
                  <a:lnTo>
                    <a:pt x="101356" y="66062"/>
                  </a:lnTo>
                  <a:close/>
                  <a:moveTo>
                    <a:pt x="116866" y="66062"/>
                  </a:moveTo>
                  <a:lnTo>
                    <a:pt x="116866" y="73863"/>
                  </a:lnTo>
                  <a:lnTo>
                    <a:pt x="109523" y="73863"/>
                  </a:lnTo>
                  <a:lnTo>
                    <a:pt x="109523" y="66062"/>
                  </a:lnTo>
                  <a:close/>
                  <a:moveTo>
                    <a:pt x="125022" y="66062"/>
                  </a:moveTo>
                  <a:lnTo>
                    <a:pt x="125022" y="73863"/>
                  </a:lnTo>
                  <a:lnTo>
                    <a:pt x="117290" y="73863"/>
                  </a:lnTo>
                  <a:lnTo>
                    <a:pt x="117290" y="66062"/>
                  </a:lnTo>
                  <a:close/>
                  <a:moveTo>
                    <a:pt x="133190" y="66062"/>
                  </a:moveTo>
                  <a:lnTo>
                    <a:pt x="133190" y="73863"/>
                  </a:lnTo>
                  <a:lnTo>
                    <a:pt x="125446" y="73863"/>
                  </a:lnTo>
                  <a:lnTo>
                    <a:pt x="125446" y="66062"/>
                  </a:lnTo>
                  <a:close/>
                  <a:moveTo>
                    <a:pt x="141346" y="66062"/>
                  </a:moveTo>
                  <a:lnTo>
                    <a:pt x="141346" y="73863"/>
                  </a:lnTo>
                  <a:lnTo>
                    <a:pt x="133614" y="73863"/>
                  </a:lnTo>
                  <a:lnTo>
                    <a:pt x="133614" y="66062"/>
                  </a:lnTo>
                  <a:close/>
                  <a:moveTo>
                    <a:pt x="149513" y="66062"/>
                  </a:moveTo>
                  <a:lnTo>
                    <a:pt x="149513" y="73863"/>
                  </a:lnTo>
                  <a:lnTo>
                    <a:pt x="141770" y="73863"/>
                  </a:lnTo>
                  <a:lnTo>
                    <a:pt x="141770" y="66062"/>
                  </a:lnTo>
                  <a:close/>
                  <a:moveTo>
                    <a:pt x="157280" y="66062"/>
                  </a:moveTo>
                  <a:lnTo>
                    <a:pt x="157280" y="73863"/>
                  </a:lnTo>
                  <a:lnTo>
                    <a:pt x="149937" y="73863"/>
                  </a:lnTo>
                  <a:lnTo>
                    <a:pt x="149937" y="66062"/>
                  </a:lnTo>
                  <a:close/>
                  <a:moveTo>
                    <a:pt x="165448" y="66062"/>
                  </a:moveTo>
                  <a:lnTo>
                    <a:pt x="165448" y="73863"/>
                  </a:lnTo>
                  <a:lnTo>
                    <a:pt x="157704" y="73863"/>
                  </a:lnTo>
                  <a:lnTo>
                    <a:pt x="157704" y="66062"/>
                  </a:lnTo>
                  <a:close/>
                  <a:moveTo>
                    <a:pt x="173604" y="66062"/>
                  </a:moveTo>
                  <a:lnTo>
                    <a:pt x="173604" y="73863"/>
                  </a:lnTo>
                  <a:lnTo>
                    <a:pt x="165871" y="73863"/>
                  </a:lnTo>
                  <a:lnTo>
                    <a:pt x="165871" y="66062"/>
                  </a:lnTo>
                  <a:close/>
                  <a:moveTo>
                    <a:pt x="181771" y="66062"/>
                  </a:moveTo>
                  <a:lnTo>
                    <a:pt x="181771" y="73863"/>
                  </a:lnTo>
                  <a:lnTo>
                    <a:pt x="174028" y="73863"/>
                  </a:lnTo>
                  <a:lnTo>
                    <a:pt x="174028" y="66062"/>
                  </a:lnTo>
                  <a:close/>
                  <a:moveTo>
                    <a:pt x="189927" y="66062"/>
                  </a:moveTo>
                  <a:lnTo>
                    <a:pt x="189927" y="73863"/>
                  </a:lnTo>
                  <a:lnTo>
                    <a:pt x="182195" y="73863"/>
                  </a:lnTo>
                  <a:lnTo>
                    <a:pt x="182195" y="66062"/>
                  </a:lnTo>
                  <a:close/>
                  <a:moveTo>
                    <a:pt x="198095" y="66062"/>
                  </a:moveTo>
                  <a:lnTo>
                    <a:pt x="198095" y="73863"/>
                  </a:lnTo>
                  <a:lnTo>
                    <a:pt x="190351" y="73863"/>
                  </a:lnTo>
                  <a:lnTo>
                    <a:pt x="190351" y="66062"/>
                  </a:lnTo>
                  <a:close/>
                  <a:moveTo>
                    <a:pt x="206251" y="66062"/>
                  </a:moveTo>
                  <a:lnTo>
                    <a:pt x="206251" y="73863"/>
                  </a:lnTo>
                  <a:lnTo>
                    <a:pt x="198519" y="73863"/>
                  </a:lnTo>
                  <a:lnTo>
                    <a:pt x="198519" y="66062"/>
                  </a:lnTo>
                  <a:close/>
                  <a:moveTo>
                    <a:pt x="214419" y="66062"/>
                  </a:moveTo>
                  <a:lnTo>
                    <a:pt x="214419" y="73863"/>
                  </a:lnTo>
                  <a:lnTo>
                    <a:pt x="206675" y="73863"/>
                  </a:lnTo>
                  <a:lnTo>
                    <a:pt x="206675" y="66062"/>
                  </a:lnTo>
                  <a:close/>
                  <a:moveTo>
                    <a:pt x="222575" y="66062"/>
                  </a:moveTo>
                  <a:lnTo>
                    <a:pt x="222575" y="73863"/>
                  </a:lnTo>
                  <a:lnTo>
                    <a:pt x="214842" y="73863"/>
                  </a:lnTo>
                  <a:lnTo>
                    <a:pt x="214842" y="66062"/>
                  </a:lnTo>
                  <a:close/>
                  <a:moveTo>
                    <a:pt x="230742" y="66062"/>
                  </a:moveTo>
                  <a:lnTo>
                    <a:pt x="230742" y="73863"/>
                  </a:lnTo>
                  <a:lnTo>
                    <a:pt x="222999" y="73863"/>
                  </a:lnTo>
                  <a:lnTo>
                    <a:pt x="222999" y="66062"/>
                  </a:lnTo>
                  <a:close/>
                  <a:moveTo>
                    <a:pt x="238898" y="66062"/>
                  </a:moveTo>
                  <a:lnTo>
                    <a:pt x="238898" y="73863"/>
                  </a:lnTo>
                  <a:lnTo>
                    <a:pt x="231166" y="73863"/>
                  </a:lnTo>
                  <a:lnTo>
                    <a:pt x="231166" y="66062"/>
                  </a:lnTo>
                  <a:close/>
                  <a:moveTo>
                    <a:pt x="247066" y="66062"/>
                  </a:moveTo>
                  <a:lnTo>
                    <a:pt x="247066" y="73863"/>
                  </a:lnTo>
                  <a:lnTo>
                    <a:pt x="239322" y="73863"/>
                  </a:lnTo>
                  <a:lnTo>
                    <a:pt x="239322" y="66062"/>
                  </a:lnTo>
                  <a:close/>
                  <a:moveTo>
                    <a:pt x="255222" y="66062"/>
                  </a:moveTo>
                  <a:lnTo>
                    <a:pt x="255222" y="73863"/>
                  </a:lnTo>
                  <a:lnTo>
                    <a:pt x="247490" y="73863"/>
                  </a:lnTo>
                  <a:lnTo>
                    <a:pt x="247490" y="66062"/>
                  </a:lnTo>
                  <a:close/>
                  <a:moveTo>
                    <a:pt x="263390" y="66062"/>
                  </a:moveTo>
                  <a:lnTo>
                    <a:pt x="263390" y="73863"/>
                  </a:lnTo>
                  <a:lnTo>
                    <a:pt x="255646" y="73863"/>
                  </a:lnTo>
                  <a:lnTo>
                    <a:pt x="255646" y="66062"/>
                  </a:lnTo>
                  <a:close/>
                  <a:moveTo>
                    <a:pt x="271546" y="66062"/>
                  </a:moveTo>
                  <a:lnTo>
                    <a:pt x="271546" y="73863"/>
                  </a:lnTo>
                  <a:lnTo>
                    <a:pt x="263813" y="73863"/>
                  </a:lnTo>
                  <a:lnTo>
                    <a:pt x="263813" y="66062"/>
                  </a:lnTo>
                  <a:close/>
                  <a:moveTo>
                    <a:pt x="11238" y="74275"/>
                  </a:moveTo>
                  <a:lnTo>
                    <a:pt x="11238" y="82065"/>
                  </a:lnTo>
                  <a:lnTo>
                    <a:pt x="3505" y="82065"/>
                  </a:lnTo>
                  <a:lnTo>
                    <a:pt x="3505" y="74275"/>
                  </a:lnTo>
                  <a:close/>
                  <a:moveTo>
                    <a:pt x="19394" y="74275"/>
                  </a:moveTo>
                  <a:lnTo>
                    <a:pt x="19394" y="82065"/>
                  </a:lnTo>
                  <a:lnTo>
                    <a:pt x="11662" y="82065"/>
                  </a:lnTo>
                  <a:lnTo>
                    <a:pt x="11662" y="74275"/>
                  </a:lnTo>
                  <a:close/>
                  <a:moveTo>
                    <a:pt x="27561" y="74275"/>
                  </a:moveTo>
                  <a:lnTo>
                    <a:pt x="27561" y="82065"/>
                  </a:lnTo>
                  <a:lnTo>
                    <a:pt x="19818" y="82065"/>
                  </a:lnTo>
                  <a:lnTo>
                    <a:pt x="19818" y="74275"/>
                  </a:lnTo>
                  <a:close/>
                  <a:moveTo>
                    <a:pt x="35328" y="74275"/>
                  </a:moveTo>
                  <a:lnTo>
                    <a:pt x="35328" y="82065"/>
                  </a:lnTo>
                  <a:lnTo>
                    <a:pt x="27985" y="82065"/>
                  </a:lnTo>
                  <a:lnTo>
                    <a:pt x="27985" y="74275"/>
                  </a:lnTo>
                  <a:close/>
                  <a:moveTo>
                    <a:pt x="43496" y="74275"/>
                  </a:moveTo>
                  <a:lnTo>
                    <a:pt x="43496" y="82065"/>
                  </a:lnTo>
                  <a:lnTo>
                    <a:pt x="35752" y="82065"/>
                  </a:lnTo>
                  <a:lnTo>
                    <a:pt x="35752" y="74275"/>
                  </a:lnTo>
                  <a:close/>
                  <a:moveTo>
                    <a:pt x="51652" y="74275"/>
                  </a:moveTo>
                  <a:lnTo>
                    <a:pt x="51652" y="82065"/>
                  </a:lnTo>
                  <a:lnTo>
                    <a:pt x="43919" y="82065"/>
                  </a:lnTo>
                  <a:lnTo>
                    <a:pt x="43919" y="74275"/>
                  </a:lnTo>
                  <a:close/>
                  <a:moveTo>
                    <a:pt x="59819" y="74275"/>
                  </a:moveTo>
                  <a:lnTo>
                    <a:pt x="59819" y="82065"/>
                  </a:lnTo>
                  <a:lnTo>
                    <a:pt x="52075" y="82065"/>
                  </a:lnTo>
                  <a:lnTo>
                    <a:pt x="52075" y="74275"/>
                  </a:lnTo>
                  <a:close/>
                  <a:moveTo>
                    <a:pt x="67975" y="74275"/>
                  </a:moveTo>
                  <a:lnTo>
                    <a:pt x="67975" y="82065"/>
                  </a:lnTo>
                  <a:lnTo>
                    <a:pt x="60243" y="82065"/>
                  </a:lnTo>
                  <a:lnTo>
                    <a:pt x="60243" y="74275"/>
                  </a:lnTo>
                  <a:close/>
                  <a:moveTo>
                    <a:pt x="76452" y="74275"/>
                  </a:moveTo>
                  <a:lnTo>
                    <a:pt x="76452" y="82065"/>
                  </a:lnTo>
                  <a:lnTo>
                    <a:pt x="68399" y="82065"/>
                  </a:lnTo>
                  <a:lnTo>
                    <a:pt x="68399" y="74275"/>
                  </a:lnTo>
                  <a:close/>
                  <a:moveTo>
                    <a:pt x="84608" y="74275"/>
                  </a:moveTo>
                  <a:lnTo>
                    <a:pt x="84608" y="82065"/>
                  </a:lnTo>
                  <a:lnTo>
                    <a:pt x="76865" y="82065"/>
                  </a:lnTo>
                  <a:lnTo>
                    <a:pt x="76865" y="74275"/>
                  </a:lnTo>
                  <a:close/>
                  <a:moveTo>
                    <a:pt x="92776" y="74275"/>
                  </a:moveTo>
                  <a:lnTo>
                    <a:pt x="92776" y="82065"/>
                  </a:lnTo>
                  <a:lnTo>
                    <a:pt x="85032" y="82065"/>
                  </a:lnTo>
                  <a:lnTo>
                    <a:pt x="85032" y="74275"/>
                  </a:lnTo>
                  <a:close/>
                  <a:moveTo>
                    <a:pt x="100932" y="74275"/>
                  </a:moveTo>
                  <a:lnTo>
                    <a:pt x="100932" y="82065"/>
                  </a:lnTo>
                  <a:lnTo>
                    <a:pt x="93200" y="82065"/>
                  </a:lnTo>
                  <a:lnTo>
                    <a:pt x="93200" y="74275"/>
                  </a:lnTo>
                  <a:close/>
                  <a:moveTo>
                    <a:pt x="109099" y="74275"/>
                  </a:moveTo>
                  <a:lnTo>
                    <a:pt x="109099" y="82065"/>
                  </a:lnTo>
                  <a:lnTo>
                    <a:pt x="101356" y="82065"/>
                  </a:lnTo>
                  <a:lnTo>
                    <a:pt x="101356" y="74275"/>
                  </a:lnTo>
                  <a:close/>
                  <a:moveTo>
                    <a:pt x="116866" y="74275"/>
                  </a:moveTo>
                  <a:lnTo>
                    <a:pt x="116866" y="82065"/>
                  </a:lnTo>
                  <a:lnTo>
                    <a:pt x="109523" y="82065"/>
                  </a:lnTo>
                  <a:lnTo>
                    <a:pt x="109523" y="74275"/>
                  </a:lnTo>
                  <a:close/>
                  <a:moveTo>
                    <a:pt x="125022" y="74275"/>
                  </a:moveTo>
                  <a:lnTo>
                    <a:pt x="125022" y="82065"/>
                  </a:lnTo>
                  <a:lnTo>
                    <a:pt x="117290" y="82065"/>
                  </a:lnTo>
                  <a:lnTo>
                    <a:pt x="117290" y="74275"/>
                  </a:lnTo>
                  <a:close/>
                  <a:moveTo>
                    <a:pt x="133190" y="74275"/>
                  </a:moveTo>
                  <a:lnTo>
                    <a:pt x="133190" y="82065"/>
                  </a:lnTo>
                  <a:lnTo>
                    <a:pt x="125446" y="82065"/>
                  </a:lnTo>
                  <a:lnTo>
                    <a:pt x="125446" y="74275"/>
                  </a:lnTo>
                  <a:close/>
                  <a:moveTo>
                    <a:pt x="141346" y="74275"/>
                  </a:moveTo>
                  <a:lnTo>
                    <a:pt x="141346" y="82065"/>
                  </a:lnTo>
                  <a:lnTo>
                    <a:pt x="133614" y="82065"/>
                  </a:lnTo>
                  <a:lnTo>
                    <a:pt x="133614" y="74275"/>
                  </a:lnTo>
                  <a:close/>
                  <a:moveTo>
                    <a:pt x="149513" y="74275"/>
                  </a:moveTo>
                  <a:lnTo>
                    <a:pt x="149513" y="82065"/>
                  </a:lnTo>
                  <a:lnTo>
                    <a:pt x="141770" y="82065"/>
                  </a:lnTo>
                  <a:lnTo>
                    <a:pt x="141770" y="74275"/>
                  </a:lnTo>
                  <a:close/>
                  <a:moveTo>
                    <a:pt x="157280" y="74275"/>
                  </a:moveTo>
                  <a:lnTo>
                    <a:pt x="157280" y="82065"/>
                  </a:lnTo>
                  <a:lnTo>
                    <a:pt x="149937" y="82065"/>
                  </a:lnTo>
                  <a:lnTo>
                    <a:pt x="149937" y="74275"/>
                  </a:lnTo>
                  <a:close/>
                  <a:moveTo>
                    <a:pt x="165448" y="74275"/>
                  </a:moveTo>
                  <a:lnTo>
                    <a:pt x="165448" y="82065"/>
                  </a:lnTo>
                  <a:lnTo>
                    <a:pt x="157704" y="82065"/>
                  </a:lnTo>
                  <a:lnTo>
                    <a:pt x="157704" y="74275"/>
                  </a:lnTo>
                  <a:close/>
                  <a:moveTo>
                    <a:pt x="173604" y="74275"/>
                  </a:moveTo>
                  <a:lnTo>
                    <a:pt x="173604" y="82065"/>
                  </a:lnTo>
                  <a:lnTo>
                    <a:pt x="165871" y="82065"/>
                  </a:lnTo>
                  <a:lnTo>
                    <a:pt x="165871" y="74275"/>
                  </a:lnTo>
                  <a:close/>
                  <a:moveTo>
                    <a:pt x="181771" y="74275"/>
                  </a:moveTo>
                  <a:lnTo>
                    <a:pt x="181771" y="82065"/>
                  </a:lnTo>
                  <a:lnTo>
                    <a:pt x="174028" y="82065"/>
                  </a:lnTo>
                  <a:lnTo>
                    <a:pt x="174028" y="74275"/>
                  </a:lnTo>
                  <a:close/>
                  <a:moveTo>
                    <a:pt x="189927" y="74275"/>
                  </a:moveTo>
                  <a:lnTo>
                    <a:pt x="189927" y="82065"/>
                  </a:lnTo>
                  <a:lnTo>
                    <a:pt x="182195" y="82065"/>
                  </a:lnTo>
                  <a:lnTo>
                    <a:pt x="182195" y="74275"/>
                  </a:lnTo>
                  <a:close/>
                  <a:moveTo>
                    <a:pt x="198095" y="74275"/>
                  </a:moveTo>
                  <a:lnTo>
                    <a:pt x="198095" y="82065"/>
                  </a:lnTo>
                  <a:lnTo>
                    <a:pt x="190351" y="82065"/>
                  </a:lnTo>
                  <a:lnTo>
                    <a:pt x="190351" y="74275"/>
                  </a:lnTo>
                  <a:close/>
                  <a:moveTo>
                    <a:pt x="206251" y="74275"/>
                  </a:moveTo>
                  <a:lnTo>
                    <a:pt x="206251" y="82065"/>
                  </a:lnTo>
                  <a:lnTo>
                    <a:pt x="198519" y="82065"/>
                  </a:lnTo>
                  <a:lnTo>
                    <a:pt x="198519" y="74275"/>
                  </a:lnTo>
                  <a:close/>
                  <a:moveTo>
                    <a:pt x="214419" y="74275"/>
                  </a:moveTo>
                  <a:lnTo>
                    <a:pt x="214419" y="82065"/>
                  </a:lnTo>
                  <a:lnTo>
                    <a:pt x="206675" y="82065"/>
                  </a:lnTo>
                  <a:lnTo>
                    <a:pt x="206675" y="74275"/>
                  </a:lnTo>
                  <a:close/>
                  <a:moveTo>
                    <a:pt x="222575" y="74275"/>
                  </a:moveTo>
                  <a:lnTo>
                    <a:pt x="222575" y="82065"/>
                  </a:lnTo>
                  <a:lnTo>
                    <a:pt x="214842" y="82065"/>
                  </a:lnTo>
                  <a:lnTo>
                    <a:pt x="214842" y="74275"/>
                  </a:lnTo>
                  <a:close/>
                  <a:moveTo>
                    <a:pt x="230742" y="74275"/>
                  </a:moveTo>
                  <a:lnTo>
                    <a:pt x="230742" y="82065"/>
                  </a:lnTo>
                  <a:lnTo>
                    <a:pt x="222999" y="82065"/>
                  </a:lnTo>
                  <a:lnTo>
                    <a:pt x="222999" y="74275"/>
                  </a:lnTo>
                  <a:close/>
                  <a:moveTo>
                    <a:pt x="238898" y="74275"/>
                  </a:moveTo>
                  <a:lnTo>
                    <a:pt x="238898" y="82065"/>
                  </a:lnTo>
                  <a:lnTo>
                    <a:pt x="231166" y="82065"/>
                  </a:lnTo>
                  <a:lnTo>
                    <a:pt x="231166" y="74275"/>
                  </a:lnTo>
                  <a:close/>
                  <a:moveTo>
                    <a:pt x="247066" y="74275"/>
                  </a:moveTo>
                  <a:lnTo>
                    <a:pt x="247066" y="82065"/>
                  </a:lnTo>
                  <a:lnTo>
                    <a:pt x="239322" y="82065"/>
                  </a:lnTo>
                  <a:lnTo>
                    <a:pt x="239322" y="74275"/>
                  </a:lnTo>
                  <a:close/>
                  <a:moveTo>
                    <a:pt x="255222" y="74275"/>
                  </a:moveTo>
                  <a:lnTo>
                    <a:pt x="255222" y="82065"/>
                  </a:lnTo>
                  <a:lnTo>
                    <a:pt x="247490" y="82065"/>
                  </a:lnTo>
                  <a:lnTo>
                    <a:pt x="247490" y="74275"/>
                  </a:lnTo>
                  <a:close/>
                  <a:moveTo>
                    <a:pt x="263390" y="74275"/>
                  </a:moveTo>
                  <a:lnTo>
                    <a:pt x="263390" y="82065"/>
                  </a:lnTo>
                  <a:lnTo>
                    <a:pt x="255646" y="82065"/>
                  </a:lnTo>
                  <a:lnTo>
                    <a:pt x="255646" y="74275"/>
                  </a:lnTo>
                  <a:close/>
                  <a:moveTo>
                    <a:pt x="271546" y="74275"/>
                  </a:moveTo>
                  <a:lnTo>
                    <a:pt x="271546" y="82065"/>
                  </a:lnTo>
                  <a:lnTo>
                    <a:pt x="263813" y="82065"/>
                  </a:lnTo>
                  <a:lnTo>
                    <a:pt x="263813" y="74275"/>
                  </a:lnTo>
                  <a:close/>
                  <a:moveTo>
                    <a:pt x="84608" y="82477"/>
                  </a:moveTo>
                  <a:lnTo>
                    <a:pt x="84608" y="90267"/>
                  </a:lnTo>
                  <a:lnTo>
                    <a:pt x="76865" y="90267"/>
                  </a:lnTo>
                  <a:lnTo>
                    <a:pt x="76865" y="82477"/>
                  </a:lnTo>
                  <a:close/>
                  <a:moveTo>
                    <a:pt x="92776" y="82477"/>
                  </a:moveTo>
                  <a:lnTo>
                    <a:pt x="92776" y="90267"/>
                  </a:lnTo>
                  <a:lnTo>
                    <a:pt x="85032" y="90267"/>
                  </a:lnTo>
                  <a:lnTo>
                    <a:pt x="85032" y="82477"/>
                  </a:lnTo>
                  <a:close/>
                  <a:moveTo>
                    <a:pt x="100932" y="82477"/>
                  </a:moveTo>
                  <a:lnTo>
                    <a:pt x="100932" y="90267"/>
                  </a:lnTo>
                  <a:lnTo>
                    <a:pt x="93200" y="90267"/>
                  </a:lnTo>
                  <a:lnTo>
                    <a:pt x="93200" y="82477"/>
                  </a:lnTo>
                  <a:close/>
                  <a:moveTo>
                    <a:pt x="109099" y="82477"/>
                  </a:moveTo>
                  <a:lnTo>
                    <a:pt x="109099" y="90267"/>
                  </a:lnTo>
                  <a:lnTo>
                    <a:pt x="101356" y="90267"/>
                  </a:lnTo>
                  <a:lnTo>
                    <a:pt x="101356" y="82477"/>
                  </a:lnTo>
                  <a:close/>
                  <a:moveTo>
                    <a:pt x="116866" y="82477"/>
                  </a:moveTo>
                  <a:lnTo>
                    <a:pt x="116866" y="90267"/>
                  </a:lnTo>
                  <a:lnTo>
                    <a:pt x="109523" y="90267"/>
                  </a:lnTo>
                  <a:lnTo>
                    <a:pt x="109523" y="82477"/>
                  </a:lnTo>
                  <a:close/>
                  <a:moveTo>
                    <a:pt x="125022" y="82477"/>
                  </a:moveTo>
                  <a:lnTo>
                    <a:pt x="125022" y="90267"/>
                  </a:lnTo>
                  <a:lnTo>
                    <a:pt x="117290" y="90267"/>
                  </a:lnTo>
                  <a:lnTo>
                    <a:pt x="117290" y="82477"/>
                  </a:lnTo>
                  <a:close/>
                  <a:moveTo>
                    <a:pt x="133190" y="82477"/>
                  </a:moveTo>
                  <a:lnTo>
                    <a:pt x="133190" y="90267"/>
                  </a:lnTo>
                  <a:lnTo>
                    <a:pt x="125446" y="90267"/>
                  </a:lnTo>
                  <a:lnTo>
                    <a:pt x="125446" y="82477"/>
                  </a:lnTo>
                  <a:close/>
                  <a:moveTo>
                    <a:pt x="141346" y="82477"/>
                  </a:moveTo>
                  <a:lnTo>
                    <a:pt x="141346" y="90267"/>
                  </a:lnTo>
                  <a:lnTo>
                    <a:pt x="133614" y="90267"/>
                  </a:lnTo>
                  <a:lnTo>
                    <a:pt x="133614" y="82477"/>
                  </a:lnTo>
                  <a:close/>
                  <a:moveTo>
                    <a:pt x="149513" y="82477"/>
                  </a:moveTo>
                  <a:lnTo>
                    <a:pt x="149513" y="90267"/>
                  </a:lnTo>
                  <a:lnTo>
                    <a:pt x="141770" y="90267"/>
                  </a:lnTo>
                  <a:lnTo>
                    <a:pt x="141770" y="82477"/>
                  </a:lnTo>
                  <a:close/>
                  <a:moveTo>
                    <a:pt x="157280" y="82477"/>
                  </a:moveTo>
                  <a:lnTo>
                    <a:pt x="157280" y="90267"/>
                  </a:lnTo>
                  <a:lnTo>
                    <a:pt x="149937" y="90267"/>
                  </a:lnTo>
                  <a:lnTo>
                    <a:pt x="149937" y="82477"/>
                  </a:lnTo>
                  <a:close/>
                  <a:moveTo>
                    <a:pt x="165448" y="82477"/>
                  </a:moveTo>
                  <a:lnTo>
                    <a:pt x="165448" y="90267"/>
                  </a:lnTo>
                  <a:lnTo>
                    <a:pt x="157704" y="90267"/>
                  </a:lnTo>
                  <a:lnTo>
                    <a:pt x="157704" y="82477"/>
                  </a:lnTo>
                  <a:close/>
                  <a:moveTo>
                    <a:pt x="173604" y="82477"/>
                  </a:moveTo>
                  <a:lnTo>
                    <a:pt x="173604" y="90267"/>
                  </a:lnTo>
                  <a:lnTo>
                    <a:pt x="165871" y="90267"/>
                  </a:lnTo>
                  <a:lnTo>
                    <a:pt x="165871" y="82477"/>
                  </a:lnTo>
                  <a:close/>
                  <a:moveTo>
                    <a:pt x="189927" y="82477"/>
                  </a:moveTo>
                  <a:lnTo>
                    <a:pt x="189927" y="90267"/>
                  </a:lnTo>
                  <a:lnTo>
                    <a:pt x="182195" y="90267"/>
                  </a:lnTo>
                  <a:lnTo>
                    <a:pt x="182195" y="82477"/>
                  </a:lnTo>
                  <a:close/>
                  <a:moveTo>
                    <a:pt x="198095" y="82477"/>
                  </a:moveTo>
                  <a:lnTo>
                    <a:pt x="198095" y="90267"/>
                  </a:lnTo>
                  <a:lnTo>
                    <a:pt x="190351" y="90267"/>
                  </a:lnTo>
                  <a:lnTo>
                    <a:pt x="190351" y="82477"/>
                  </a:lnTo>
                  <a:close/>
                  <a:moveTo>
                    <a:pt x="206251" y="82477"/>
                  </a:moveTo>
                  <a:lnTo>
                    <a:pt x="206251" y="90267"/>
                  </a:lnTo>
                  <a:lnTo>
                    <a:pt x="198519" y="90267"/>
                  </a:lnTo>
                  <a:lnTo>
                    <a:pt x="198519" y="82477"/>
                  </a:lnTo>
                  <a:close/>
                  <a:moveTo>
                    <a:pt x="214419" y="82477"/>
                  </a:moveTo>
                  <a:lnTo>
                    <a:pt x="214419" y="90267"/>
                  </a:lnTo>
                  <a:lnTo>
                    <a:pt x="206675" y="90267"/>
                  </a:lnTo>
                  <a:lnTo>
                    <a:pt x="206675" y="82477"/>
                  </a:lnTo>
                  <a:close/>
                  <a:moveTo>
                    <a:pt x="222575" y="82477"/>
                  </a:moveTo>
                  <a:lnTo>
                    <a:pt x="222575" y="90267"/>
                  </a:lnTo>
                  <a:lnTo>
                    <a:pt x="214842" y="90267"/>
                  </a:lnTo>
                  <a:lnTo>
                    <a:pt x="214842" y="82477"/>
                  </a:lnTo>
                  <a:close/>
                  <a:moveTo>
                    <a:pt x="230742" y="82477"/>
                  </a:moveTo>
                  <a:lnTo>
                    <a:pt x="230742" y="90267"/>
                  </a:lnTo>
                  <a:lnTo>
                    <a:pt x="222999" y="90267"/>
                  </a:lnTo>
                  <a:lnTo>
                    <a:pt x="222999" y="82477"/>
                  </a:lnTo>
                  <a:close/>
                  <a:moveTo>
                    <a:pt x="271546" y="82477"/>
                  </a:moveTo>
                  <a:lnTo>
                    <a:pt x="271546" y="90267"/>
                  </a:lnTo>
                  <a:lnTo>
                    <a:pt x="263813" y="90267"/>
                  </a:lnTo>
                  <a:lnTo>
                    <a:pt x="263813" y="82477"/>
                  </a:lnTo>
                  <a:close/>
                  <a:moveTo>
                    <a:pt x="11238" y="82477"/>
                  </a:moveTo>
                  <a:lnTo>
                    <a:pt x="11238" y="90278"/>
                  </a:lnTo>
                  <a:lnTo>
                    <a:pt x="3505" y="90278"/>
                  </a:lnTo>
                  <a:lnTo>
                    <a:pt x="3505" y="82477"/>
                  </a:lnTo>
                  <a:close/>
                  <a:moveTo>
                    <a:pt x="19394" y="82477"/>
                  </a:moveTo>
                  <a:lnTo>
                    <a:pt x="19394" y="90278"/>
                  </a:lnTo>
                  <a:lnTo>
                    <a:pt x="11662" y="90278"/>
                  </a:lnTo>
                  <a:lnTo>
                    <a:pt x="11662" y="82477"/>
                  </a:lnTo>
                  <a:close/>
                  <a:moveTo>
                    <a:pt x="27561" y="82477"/>
                  </a:moveTo>
                  <a:lnTo>
                    <a:pt x="27561" y="90278"/>
                  </a:lnTo>
                  <a:lnTo>
                    <a:pt x="19818" y="90278"/>
                  </a:lnTo>
                  <a:lnTo>
                    <a:pt x="19818" y="82477"/>
                  </a:lnTo>
                  <a:close/>
                  <a:moveTo>
                    <a:pt x="35328" y="82477"/>
                  </a:moveTo>
                  <a:lnTo>
                    <a:pt x="35328" y="90278"/>
                  </a:lnTo>
                  <a:lnTo>
                    <a:pt x="27985" y="90278"/>
                  </a:lnTo>
                  <a:lnTo>
                    <a:pt x="27985" y="82477"/>
                  </a:lnTo>
                  <a:close/>
                  <a:moveTo>
                    <a:pt x="43496" y="82477"/>
                  </a:moveTo>
                  <a:lnTo>
                    <a:pt x="43496" y="90278"/>
                  </a:lnTo>
                  <a:lnTo>
                    <a:pt x="35752" y="90278"/>
                  </a:lnTo>
                  <a:lnTo>
                    <a:pt x="35752" y="82477"/>
                  </a:lnTo>
                  <a:close/>
                  <a:moveTo>
                    <a:pt x="51652" y="82477"/>
                  </a:moveTo>
                  <a:lnTo>
                    <a:pt x="51652" y="90278"/>
                  </a:lnTo>
                  <a:lnTo>
                    <a:pt x="43919" y="90278"/>
                  </a:lnTo>
                  <a:lnTo>
                    <a:pt x="43919" y="82477"/>
                  </a:lnTo>
                  <a:close/>
                  <a:moveTo>
                    <a:pt x="59819" y="82477"/>
                  </a:moveTo>
                  <a:lnTo>
                    <a:pt x="59819" y="90278"/>
                  </a:lnTo>
                  <a:lnTo>
                    <a:pt x="52075" y="90278"/>
                  </a:lnTo>
                  <a:lnTo>
                    <a:pt x="52075" y="82477"/>
                  </a:lnTo>
                  <a:close/>
                  <a:moveTo>
                    <a:pt x="67975" y="82477"/>
                  </a:moveTo>
                  <a:lnTo>
                    <a:pt x="67975" y="90278"/>
                  </a:lnTo>
                  <a:lnTo>
                    <a:pt x="60243" y="90278"/>
                  </a:lnTo>
                  <a:lnTo>
                    <a:pt x="60243" y="82477"/>
                  </a:lnTo>
                  <a:close/>
                  <a:moveTo>
                    <a:pt x="76452" y="82477"/>
                  </a:moveTo>
                  <a:lnTo>
                    <a:pt x="76452" y="90278"/>
                  </a:lnTo>
                  <a:lnTo>
                    <a:pt x="68399" y="90278"/>
                  </a:lnTo>
                  <a:lnTo>
                    <a:pt x="68399" y="82477"/>
                  </a:lnTo>
                  <a:close/>
                  <a:moveTo>
                    <a:pt x="181771" y="82477"/>
                  </a:moveTo>
                  <a:lnTo>
                    <a:pt x="181771" y="90278"/>
                  </a:lnTo>
                  <a:lnTo>
                    <a:pt x="174028" y="90267"/>
                  </a:lnTo>
                  <a:lnTo>
                    <a:pt x="174028" y="82477"/>
                  </a:lnTo>
                  <a:close/>
                  <a:moveTo>
                    <a:pt x="238898" y="82477"/>
                  </a:moveTo>
                  <a:lnTo>
                    <a:pt x="238898" y="90278"/>
                  </a:lnTo>
                  <a:lnTo>
                    <a:pt x="231166" y="90278"/>
                  </a:lnTo>
                  <a:lnTo>
                    <a:pt x="231166" y="82477"/>
                  </a:lnTo>
                  <a:close/>
                  <a:moveTo>
                    <a:pt x="247066" y="82477"/>
                  </a:moveTo>
                  <a:lnTo>
                    <a:pt x="247066" y="90278"/>
                  </a:lnTo>
                  <a:lnTo>
                    <a:pt x="239322" y="90278"/>
                  </a:lnTo>
                  <a:lnTo>
                    <a:pt x="239322" y="82477"/>
                  </a:lnTo>
                  <a:close/>
                  <a:moveTo>
                    <a:pt x="255222" y="82477"/>
                  </a:moveTo>
                  <a:lnTo>
                    <a:pt x="255222" y="90278"/>
                  </a:lnTo>
                  <a:lnTo>
                    <a:pt x="247490" y="90278"/>
                  </a:lnTo>
                  <a:lnTo>
                    <a:pt x="247490" y="82477"/>
                  </a:lnTo>
                  <a:close/>
                  <a:moveTo>
                    <a:pt x="263390" y="82477"/>
                  </a:moveTo>
                  <a:lnTo>
                    <a:pt x="263390" y="90278"/>
                  </a:lnTo>
                  <a:lnTo>
                    <a:pt x="255646" y="90278"/>
                  </a:lnTo>
                  <a:lnTo>
                    <a:pt x="255646" y="82477"/>
                  </a:lnTo>
                  <a:close/>
                  <a:moveTo>
                    <a:pt x="11238" y="90679"/>
                  </a:moveTo>
                  <a:lnTo>
                    <a:pt x="11238" y="98480"/>
                  </a:lnTo>
                  <a:lnTo>
                    <a:pt x="3505" y="98480"/>
                  </a:lnTo>
                  <a:lnTo>
                    <a:pt x="3505" y="90679"/>
                  </a:lnTo>
                  <a:close/>
                  <a:moveTo>
                    <a:pt x="19394" y="90679"/>
                  </a:moveTo>
                  <a:lnTo>
                    <a:pt x="19394" y="98480"/>
                  </a:lnTo>
                  <a:lnTo>
                    <a:pt x="11662" y="98480"/>
                  </a:lnTo>
                  <a:lnTo>
                    <a:pt x="11662" y="90679"/>
                  </a:lnTo>
                  <a:close/>
                  <a:moveTo>
                    <a:pt x="27561" y="90679"/>
                  </a:moveTo>
                  <a:lnTo>
                    <a:pt x="27561" y="98480"/>
                  </a:lnTo>
                  <a:lnTo>
                    <a:pt x="19818" y="98480"/>
                  </a:lnTo>
                  <a:lnTo>
                    <a:pt x="19818" y="90679"/>
                  </a:lnTo>
                  <a:close/>
                  <a:moveTo>
                    <a:pt x="35328" y="90679"/>
                  </a:moveTo>
                  <a:lnTo>
                    <a:pt x="35328" y="98480"/>
                  </a:lnTo>
                  <a:lnTo>
                    <a:pt x="27985" y="98480"/>
                  </a:lnTo>
                  <a:lnTo>
                    <a:pt x="27985" y="90679"/>
                  </a:lnTo>
                  <a:close/>
                  <a:moveTo>
                    <a:pt x="43496" y="90679"/>
                  </a:moveTo>
                  <a:lnTo>
                    <a:pt x="43496" y="98480"/>
                  </a:lnTo>
                  <a:lnTo>
                    <a:pt x="35752" y="98480"/>
                  </a:lnTo>
                  <a:lnTo>
                    <a:pt x="35752" y="90679"/>
                  </a:lnTo>
                  <a:close/>
                  <a:moveTo>
                    <a:pt x="51652" y="90679"/>
                  </a:moveTo>
                  <a:lnTo>
                    <a:pt x="51652" y="98480"/>
                  </a:lnTo>
                  <a:lnTo>
                    <a:pt x="43919" y="98480"/>
                  </a:lnTo>
                  <a:lnTo>
                    <a:pt x="43919" y="90679"/>
                  </a:lnTo>
                  <a:close/>
                  <a:moveTo>
                    <a:pt x="59819" y="90679"/>
                  </a:moveTo>
                  <a:lnTo>
                    <a:pt x="59819" y="98480"/>
                  </a:lnTo>
                  <a:lnTo>
                    <a:pt x="52075" y="98480"/>
                  </a:lnTo>
                  <a:lnTo>
                    <a:pt x="52075" y="90679"/>
                  </a:lnTo>
                  <a:close/>
                  <a:moveTo>
                    <a:pt x="67975" y="90679"/>
                  </a:moveTo>
                  <a:lnTo>
                    <a:pt x="67975" y="98480"/>
                  </a:lnTo>
                  <a:lnTo>
                    <a:pt x="60243" y="98480"/>
                  </a:lnTo>
                  <a:lnTo>
                    <a:pt x="60243" y="90679"/>
                  </a:lnTo>
                  <a:close/>
                  <a:moveTo>
                    <a:pt x="76452" y="90679"/>
                  </a:moveTo>
                  <a:lnTo>
                    <a:pt x="76452" y="98480"/>
                  </a:lnTo>
                  <a:lnTo>
                    <a:pt x="68399" y="98480"/>
                  </a:lnTo>
                  <a:lnTo>
                    <a:pt x="68399" y="90679"/>
                  </a:lnTo>
                  <a:close/>
                  <a:moveTo>
                    <a:pt x="84608" y="90679"/>
                  </a:moveTo>
                  <a:lnTo>
                    <a:pt x="84608" y="98480"/>
                  </a:lnTo>
                  <a:lnTo>
                    <a:pt x="76865" y="98480"/>
                  </a:lnTo>
                  <a:lnTo>
                    <a:pt x="76865" y="90679"/>
                  </a:lnTo>
                  <a:close/>
                  <a:moveTo>
                    <a:pt x="92776" y="90679"/>
                  </a:moveTo>
                  <a:lnTo>
                    <a:pt x="92776" y="98480"/>
                  </a:lnTo>
                  <a:lnTo>
                    <a:pt x="85032" y="98480"/>
                  </a:lnTo>
                  <a:lnTo>
                    <a:pt x="85032" y="90679"/>
                  </a:lnTo>
                  <a:close/>
                  <a:moveTo>
                    <a:pt x="100932" y="90679"/>
                  </a:moveTo>
                  <a:lnTo>
                    <a:pt x="100932" y="98480"/>
                  </a:lnTo>
                  <a:lnTo>
                    <a:pt x="93200" y="98480"/>
                  </a:lnTo>
                  <a:lnTo>
                    <a:pt x="93200" y="90679"/>
                  </a:lnTo>
                  <a:close/>
                  <a:moveTo>
                    <a:pt x="109099" y="90679"/>
                  </a:moveTo>
                  <a:lnTo>
                    <a:pt x="109099" y="98480"/>
                  </a:lnTo>
                  <a:lnTo>
                    <a:pt x="101356" y="98480"/>
                  </a:lnTo>
                  <a:lnTo>
                    <a:pt x="101356" y="90679"/>
                  </a:lnTo>
                  <a:close/>
                  <a:moveTo>
                    <a:pt x="116866" y="90679"/>
                  </a:moveTo>
                  <a:lnTo>
                    <a:pt x="116866" y="98480"/>
                  </a:lnTo>
                  <a:lnTo>
                    <a:pt x="109523" y="98480"/>
                  </a:lnTo>
                  <a:lnTo>
                    <a:pt x="109523" y="90679"/>
                  </a:lnTo>
                  <a:close/>
                  <a:moveTo>
                    <a:pt x="125034" y="90679"/>
                  </a:moveTo>
                  <a:lnTo>
                    <a:pt x="125034" y="98480"/>
                  </a:lnTo>
                  <a:lnTo>
                    <a:pt x="117290" y="98480"/>
                  </a:lnTo>
                  <a:lnTo>
                    <a:pt x="117290" y="90679"/>
                  </a:lnTo>
                  <a:close/>
                  <a:moveTo>
                    <a:pt x="133190" y="90679"/>
                  </a:moveTo>
                  <a:lnTo>
                    <a:pt x="133190" y="98480"/>
                  </a:lnTo>
                  <a:lnTo>
                    <a:pt x="125457" y="98480"/>
                  </a:lnTo>
                  <a:lnTo>
                    <a:pt x="125457" y="90679"/>
                  </a:lnTo>
                  <a:close/>
                  <a:moveTo>
                    <a:pt x="141357" y="90679"/>
                  </a:moveTo>
                  <a:lnTo>
                    <a:pt x="141357" y="98480"/>
                  </a:lnTo>
                  <a:lnTo>
                    <a:pt x="133614" y="98480"/>
                  </a:lnTo>
                  <a:lnTo>
                    <a:pt x="133614" y="90679"/>
                  </a:lnTo>
                  <a:close/>
                  <a:moveTo>
                    <a:pt x="149513" y="90679"/>
                  </a:moveTo>
                  <a:lnTo>
                    <a:pt x="149513" y="98480"/>
                  </a:lnTo>
                  <a:lnTo>
                    <a:pt x="141770" y="98480"/>
                  </a:lnTo>
                  <a:lnTo>
                    <a:pt x="141770" y="90679"/>
                  </a:lnTo>
                  <a:close/>
                  <a:moveTo>
                    <a:pt x="157280" y="90679"/>
                  </a:moveTo>
                  <a:lnTo>
                    <a:pt x="157280" y="98480"/>
                  </a:lnTo>
                  <a:lnTo>
                    <a:pt x="149937" y="98480"/>
                  </a:lnTo>
                  <a:lnTo>
                    <a:pt x="149937" y="90679"/>
                  </a:lnTo>
                  <a:close/>
                  <a:moveTo>
                    <a:pt x="165448" y="90679"/>
                  </a:moveTo>
                  <a:lnTo>
                    <a:pt x="165448" y="98480"/>
                  </a:lnTo>
                  <a:lnTo>
                    <a:pt x="157704" y="98480"/>
                  </a:lnTo>
                  <a:lnTo>
                    <a:pt x="157704" y="90679"/>
                  </a:lnTo>
                  <a:close/>
                  <a:moveTo>
                    <a:pt x="173604" y="90679"/>
                  </a:moveTo>
                  <a:lnTo>
                    <a:pt x="173604" y="98480"/>
                  </a:lnTo>
                  <a:lnTo>
                    <a:pt x="165871" y="98480"/>
                  </a:lnTo>
                  <a:lnTo>
                    <a:pt x="165871" y="90679"/>
                  </a:lnTo>
                  <a:close/>
                  <a:moveTo>
                    <a:pt x="181771" y="90679"/>
                  </a:moveTo>
                  <a:lnTo>
                    <a:pt x="181771" y="98480"/>
                  </a:lnTo>
                  <a:lnTo>
                    <a:pt x="174028" y="98480"/>
                  </a:lnTo>
                  <a:lnTo>
                    <a:pt x="174028" y="90679"/>
                  </a:lnTo>
                  <a:close/>
                  <a:moveTo>
                    <a:pt x="189927" y="90679"/>
                  </a:moveTo>
                  <a:lnTo>
                    <a:pt x="189927" y="98480"/>
                  </a:lnTo>
                  <a:lnTo>
                    <a:pt x="182195" y="98480"/>
                  </a:lnTo>
                  <a:lnTo>
                    <a:pt x="182195" y="90679"/>
                  </a:lnTo>
                  <a:close/>
                  <a:moveTo>
                    <a:pt x="198095" y="90679"/>
                  </a:moveTo>
                  <a:lnTo>
                    <a:pt x="198095" y="98480"/>
                  </a:lnTo>
                  <a:lnTo>
                    <a:pt x="190351" y="98480"/>
                  </a:lnTo>
                  <a:lnTo>
                    <a:pt x="190351" y="90679"/>
                  </a:lnTo>
                  <a:close/>
                  <a:moveTo>
                    <a:pt x="206251" y="90679"/>
                  </a:moveTo>
                  <a:lnTo>
                    <a:pt x="206251" y="98480"/>
                  </a:lnTo>
                  <a:lnTo>
                    <a:pt x="198519" y="98480"/>
                  </a:lnTo>
                  <a:lnTo>
                    <a:pt x="198519" y="90679"/>
                  </a:lnTo>
                  <a:close/>
                  <a:moveTo>
                    <a:pt x="214419" y="90679"/>
                  </a:moveTo>
                  <a:lnTo>
                    <a:pt x="214419" y="98480"/>
                  </a:lnTo>
                  <a:lnTo>
                    <a:pt x="206675" y="98480"/>
                  </a:lnTo>
                  <a:lnTo>
                    <a:pt x="206675" y="90679"/>
                  </a:lnTo>
                  <a:close/>
                  <a:moveTo>
                    <a:pt x="222575" y="90679"/>
                  </a:moveTo>
                  <a:lnTo>
                    <a:pt x="222575" y="98480"/>
                  </a:lnTo>
                  <a:lnTo>
                    <a:pt x="214842" y="98480"/>
                  </a:lnTo>
                  <a:lnTo>
                    <a:pt x="214842" y="90679"/>
                  </a:lnTo>
                  <a:close/>
                  <a:moveTo>
                    <a:pt x="230742" y="90679"/>
                  </a:moveTo>
                  <a:lnTo>
                    <a:pt x="230742" y="98480"/>
                  </a:lnTo>
                  <a:lnTo>
                    <a:pt x="222999" y="98480"/>
                  </a:lnTo>
                  <a:lnTo>
                    <a:pt x="222999" y="90679"/>
                  </a:lnTo>
                  <a:close/>
                  <a:moveTo>
                    <a:pt x="238898" y="90679"/>
                  </a:moveTo>
                  <a:lnTo>
                    <a:pt x="238898" y="98480"/>
                  </a:lnTo>
                  <a:lnTo>
                    <a:pt x="231166" y="98480"/>
                  </a:lnTo>
                  <a:lnTo>
                    <a:pt x="231166" y="90679"/>
                  </a:lnTo>
                  <a:close/>
                  <a:moveTo>
                    <a:pt x="247066" y="90679"/>
                  </a:moveTo>
                  <a:lnTo>
                    <a:pt x="247066" y="98480"/>
                  </a:lnTo>
                  <a:lnTo>
                    <a:pt x="239322" y="98480"/>
                  </a:lnTo>
                  <a:lnTo>
                    <a:pt x="239322" y="90679"/>
                  </a:lnTo>
                  <a:close/>
                  <a:moveTo>
                    <a:pt x="255222" y="90679"/>
                  </a:moveTo>
                  <a:lnTo>
                    <a:pt x="255222" y="98480"/>
                  </a:lnTo>
                  <a:lnTo>
                    <a:pt x="247490" y="98480"/>
                  </a:lnTo>
                  <a:lnTo>
                    <a:pt x="247490" y="90679"/>
                  </a:lnTo>
                  <a:close/>
                  <a:moveTo>
                    <a:pt x="263390" y="90679"/>
                  </a:moveTo>
                  <a:lnTo>
                    <a:pt x="263390" y="98480"/>
                  </a:lnTo>
                  <a:lnTo>
                    <a:pt x="255646" y="98480"/>
                  </a:lnTo>
                  <a:lnTo>
                    <a:pt x="255646" y="90679"/>
                  </a:lnTo>
                  <a:close/>
                  <a:moveTo>
                    <a:pt x="271546" y="90679"/>
                  </a:moveTo>
                  <a:lnTo>
                    <a:pt x="271546" y="98480"/>
                  </a:lnTo>
                  <a:lnTo>
                    <a:pt x="263813" y="98480"/>
                  </a:lnTo>
                  <a:lnTo>
                    <a:pt x="263813" y="90679"/>
                  </a:lnTo>
                  <a:close/>
                  <a:moveTo>
                    <a:pt x="11238" y="98893"/>
                  </a:moveTo>
                  <a:lnTo>
                    <a:pt x="11238" y="106682"/>
                  </a:lnTo>
                  <a:lnTo>
                    <a:pt x="3505" y="106682"/>
                  </a:lnTo>
                  <a:lnTo>
                    <a:pt x="3505" y="98893"/>
                  </a:lnTo>
                  <a:close/>
                  <a:moveTo>
                    <a:pt x="19394" y="98893"/>
                  </a:moveTo>
                  <a:lnTo>
                    <a:pt x="19394" y="106682"/>
                  </a:lnTo>
                  <a:lnTo>
                    <a:pt x="11662" y="106682"/>
                  </a:lnTo>
                  <a:lnTo>
                    <a:pt x="11662" y="98893"/>
                  </a:lnTo>
                  <a:close/>
                  <a:moveTo>
                    <a:pt x="27561" y="98893"/>
                  </a:moveTo>
                  <a:lnTo>
                    <a:pt x="27561" y="106682"/>
                  </a:lnTo>
                  <a:lnTo>
                    <a:pt x="19818" y="106682"/>
                  </a:lnTo>
                  <a:lnTo>
                    <a:pt x="19818" y="98893"/>
                  </a:lnTo>
                  <a:close/>
                  <a:moveTo>
                    <a:pt x="35328" y="98893"/>
                  </a:moveTo>
                  <a:lnTo>
                    <a:pt x="35328" y="106682"/>
                  </a:lnTo>
                  <a:lnTo>
                    <a:pt x="27985" y="106682"/>
                  </a:lnTo>
                  <a:lnTo>
                    <a:pt x="27985" y="98893"/>
                  </a:lnTo>
                  <a:close/>
                  <a:moveTo>
                    <a:pt x="43496" y="98893"/>
                  </a:moveTo>
                  <a:lnTo>
                    <a:pt x="43496" y="106682"/>
                  </a:lnTo>
                  <a:lnTo>
                    <a:pt x="35752" y="106682"/>
                  </a:lnTo>
                  <a:lnTo>
                    <a:pt x="35752" y="98893"/>
                  </a:lnTo>
                  <a:close/>
                  <a:moveTo>
                    <a:pt x="51652" y="98893"/>
                  </a:moveTo>
                  <a:lnTo>
                    <a:pt x="51652" y="106682"/>
                  </a:lnTo>
                  <a:lnTo>
                    <a:pt x="43919" y="106682"/>
                  </a:lnTo>
                  <a:lnTo>
                    <a:pt x="43919" y="98893"/>
                  </a:lnTo>
                  <a:close/>
                  <a:moveTo>
                    <a:pt x="59819" y="98893"/>
                  </a:moveTo>
                  <a:lnTo>
                    <a:pt x="59819" y="106682"/>
                  </a:lnTo>
                  <a:lnTo>
                    <a:pt x="52075" y="106682"/>
                  </a:lnTo>
                  <a:lnTo>
                    <a:pt x="52075" y="98893"/>
                  </a:lnTo>
                  <a:close/>
                  <a:moveTo>
                    <a:pt x="67975" y="98893"/>
                  </a:moveTo>
                  <a:lnTo>
                    <a:pt x="67975" y="106682"/>
                  </a:lnTo>
                  <a:lnTo>
                    <a:pt x="60243" y="106682"/>
                  </a:lnTo>
                  <a:lnTo>
                    <a:pt x="60243" y="98893"/>
                  </a:lnTo>
                  <a:close/>
                  <a:moveTo>
                    <a:pt x="76452" y="98893"/>
                  </a:moveTo>
                  <a:lnTo>
                    <a:pt x="76452" y="106682"/>
                  </a:lnTo>
                  <a:lnTo>
                    <a:pt x="68399" y="106682"/>
                  </a:lnTo>
                  <a:lnTo>
                    <a:pt x="68399" y="98893"/>
                  </a:lnTo>
                  <a:close/>
                  <a:moveTo>
                    <a:pt x="84608" y="98893"/>
                  </a:moveTo>
                  <a:lnTo>
                    <a:pt x="84608" y="106682"/>
                  </a:lnTo>
                  <a:lnTo>
                    <a:pt x="76865" y="106682"/>
                  </a:lnTo>
                  <a:lnTo>
                    <a:pt x="76865" y="98893"/>
                  </a:lnTo>
                  <a:close/>
                  <a:moveTo>
                    <a:pt x="92776" y="98893"/>
                  </a:moveTo>
                  <a:lnTo>
                    <a:pt x="92776" y="106682"/>
                  </a:lnTo>
                  <a:lnTo>
                    <a:pt x="85032" y="106682"/>
                  </a:lnTo>
                  <a:lnTo>
                    <a:pt x="85032" y="98893"/>
                  </a:lnTo>
                  <a:close/>
                  <a:moveTo>
                    <a:pt x="100932" y="98893"/>
                  </a:moveTo>
                  <a:lnTo>
                    <a:pt x="100932" y="106682"/>
                  </a:lnTo>
                  <a:lnTo>
                    <a:pt x="93200" y="106682"/>
                  </a:lnTo>
                  <a:lnTo>
                    <a:pt x="93200" y="98893"/>
                  </a:lnTo>
                  <a:close/>
                  <a:moveTo>
                    <a:pt x="109099" y="98893"/>
                  </a:moveTo>
                  <a:lnTo>
                    <a:pt x="109099" y="106682"/>
                  </a:lnTo>
                  <a:lnTo>
                    <a:pt x="101356" y="106682"/>
                  </a:lnTo>
                  <a:lnTo>
                    <a:pt x="101356" y="98893"/>
                  </a:lnTo>
                  <a:close/>
                  <a:moveTo>
                    <a:pt x="116866" y="98893"/>
                  </a:moveTo>
                  <a:lnTo>
                    <a:pt x="116866" y="106682"/>
                  </a:lnTo>
                  <a:lnTo>
                    <a:pt x="109523" y="106682"/>
                  </a:lnTo>
                  <a:lnTo>
                    <a:pt x="109523" y="98893"/>
                  </a:lnTo>
                  <a:close/>
                  <a:moveTo>
                    <a:pt x="125034" y="98893"/>
                  </a:moveTo>
                  <a:lnTo>
                    <a:pt x="125034" y="106682"/>
                  </a:lnTo>
                  <a:lnTo>
                    <a:pt x="117290" y="106682"/>
                  </a:lnTo>
                  <a:lnTo>
                    <a:pt x="117290" y="98893"/>
                  </a:lnTo>
                  <a:close/>
                  <a:moveTo>
                    <a:pt x="133190" y="98893"/>
                  </a:moveTo>
                  <a:lnTo>
                    <a:pt x="133190" y="106682"/>
                  </a:lnTo>
                  <a:lnTo>
                    <a:pt x="125446" y="106682"/>
                  </a:lnTo>
                  <a:lnTo>
                    <a:pt x="125446" y="98893"/>
                  </a:lnTo>
                  <a:close/>
                  <a:moveTo>
                    <a:pt x="141346" y="98893"/>
                  </a:moveTo>
                  <a:lnTo>
                    <a:pt x="141346" y="106682"/>
                  </a:lnTo>
                  <a:lnTo>
                    <a:pt x="133614" y="106682"/>
                  </a:lnTo>
                  <a:lnTo>
                    <a:pt x="133614" y="98893"/>
                  </a:lnTo>
                  <a:close/>
                  <a:moveTo>
                    <a:pt x="149513" y="98893"/>
                  </a:moveTo>
                  <a:lnTo>
                    <a:pt x="149513" y="106682"/>
                  </a:lnTo>
                  <a:lnTo>
                    <a:pt x="141770" y="106682"/>
                  </a:lnTo>
                  <a:lnTo>
                    <a:pt x="141770" y="98893"/>
                  </a:lnTo>
                  <a:close/>
                  <a:moveTo>
                    <a:pt x="157280" y="98893"/>
                  </a:moveTo>
                  <a:lnTo>
                    <a:pt x="157280" y="106682"/>
                  </a:lnTo>
                  <a:lnTo>
                    <a:pt x="149937" y="106682"/>
                  </a:lnTo>
                  <a:lnTo>
                    <a:pt x="149937" y="98893"/>
                  </a:lnTo>
                  <a:close/>
                  <a:moveTo>
                    <a:pt x="165448" y="98893"/>
                  </a:moveTo>
                  <a:lnTo>
                    <a:pt x="165448" y="106682"/>
                  </a:lnTo>
                  <a:lnTo>
                    <a:pt x="157704" y="106682"/>
                  </a:lnTo>
                  <a:lnTo>
                    <a:pt x="157704" y="98893"/>
                  </a:lnTo>
                  <a:close/>
                  <a:moveTo>
                    <a:pt x="173604" y="98893"/>
                  </a:moveTo>
                  <a:lnTo>
                    <a:pt x="173604" y="106682"/>
                  </a:lnTo>
                  <a:lnTo>
                    <a:pt x="165871" y="106682"/>
                  </a:lnTo>
                  <a:lnTo>
                    <a:pt x="165871" y="98893"/>
                  </a:lnTo>
                  <a:close/>
                  <a:moveTo>
                    <a:pt x="181771" y="98893"/>
                  </a:moveTo>
                  <a:lnTo>
                    <a:pt x="181771" y="106682"/>
                  </a:lnTo>
                  <a:lnTo>
                    <a:pt x="174028" y="106682"/>
                  </a:lnTo>
                  <a:lnTo>
                    <a:pt x="174028" y="98893"/>
                  </a:lnTo>
                  <a:close/>
                  <a:moveTo>
                    <a:pt x="189927" y="98893"/>
                  </a:moveTo>
                  <a:lnTo>
                    <a:pt x="189927" y="106682"/>
                  </a:lnTo>
                  <a:lnTo>
                    <a:pt x="182195" y="106682"/>
                  </a:lnTo>
                  <a:lnTo>
                    <a:pt x="182195" y="98893"/>
                  </a:lnTo>
                  <a:close/>
                  <a:moveTo>
                    <a:pt x="198095" y="98893"/>
                  </a:moveTo>
                  <a:lnTo>
                    <a:pt x="198095" y="106682"/>
                  </a:lnTo>
                  <a:lnTo>
                    <a:pt x="190351" y="106682"/>
                  </a:lnTo>
                  <a:lnTo>
                    <a:pt x="190351" y="98893"/>
                  </a:lnTo>
                  <a:close/>
                  <a:moveTo>
                    <a:pt x="206251" y="98893"/>
                  </a:moveTo>
                  <a:lnTo>
                    <a:pt x="206251" y="106682"/>
                  </a:lnTo>
                  <a:lnTo>
                    <a:pt x="198519" y="106682"/>
                  </a:lnTo>
                  <a:lnTo>
                    <a:pt x="198519" y="98893"/>
                  </a:lnTo>
                  <a:close/>
                  <a:moveTo>
                    <a:pt x="214419" y="98893"/>
                  </a:moveTo>
                  <a:lnTo>
                    <a:pt x="214419" y="106682"/>
                  </a:lnTo>
                  <a:lnTo>
                    <a:pt x="206675" y="106682"/>
                  </a:lnTo>
                  <a:lnTo>
                    <a:pt x="206675" y="98893"/>
                  </a:lnTo>
                  <a:close/>
                  <a:moveTo>
                    <a:pt x="222575" y="98893"/>
                  </a:moveTo>
                  <a:lnTo>
                    <a:pt x="222575" y="106682"/>
                  </a:lnTo>
                  <a:lnTo>
                    <a:pt x="214842" y="106682"/>
                  </a:lnTo>
                  <a:lnTo>
                    <a:pt x="214842" y="98893"/>
                  </a:lnTo>
                  <a:close/>
                  <a:moveTo>
                    <a:pt x="230742" y="98893"/>
                  </a:moveTo>
                  <a:lnTo>
                    <a:pt x="230742" y="106682"/>
                  </a:lnTo>
                  <a:lnTo>
                    <a:pt x="222999" y="106682"/>
                  </a:lnTo>
                  <a:lnTo>
                    <a:pt x="222999" y="98893"/>
                  </a:lnTo>
                  <a:close/>
                  <a:moveTo>
                    <a:pt x="238898" y="98893"/>
                  </a:moveTo>
                  <a:lnTo>
                    <a:pt x="238898" y="106682"/>
                  </a:lnTo>
                  <a:lnTo>
                    <a:pt x="231166" y="106682"/>
                  </a:lnTo>
                  <a:lnTo>
                    <a:pt x="231166" y="98893"/>
                  </a:lnTo>
                  <a:close/>
                  <a:moveTo>
                    <a:pt x="247066" y="98893"/>
                  </a:moveTo>
                  <a:lnTo>
                    <a:pt x="247066" y="106682"/>
                  </a:lnTo>
                  <a:lnTo>
                    <a:pt x="239322" y="106682"/>
                  </a:lnTo>
                  <a:lnTo>
                    <a:pt x="239322" y="98893"/>
                  </a:lnTo>
                  <a:close/>
                  <a:moveTo>
                    <a:pt x="255222" y="98893"/>
                  </a:moveTo>
                  <a:lnTo>
                    <a:pt x="255222" y="106682"/>
                  </a:lnTo>
                  <a:lnTo>
                    <a:pt x="247490" y="106682"/>
                  </a:lnTo>
                  <a:lnTo>
                    <a:pt x="247490" y="98893"/>
                  </a:lnTo>
                  <a:close/>
                  <a:moveTo>
                    <a:pt x="263390" y="98893"/>
                  </a:moveTo>
                  <a:lnTo>
                    <a:pt x="263390" y="106682"/>
                  </a:lnTo>
                  <a:lnTo>
                    <a:pt x="255646" y="106682"/>
                  </a:lnTo>
                  <a:lnTo>
                    <a:pt x="255646" y="98893"/>
                  </a:lnTo>
                  <a:close/>
                  <a:moveTo>
                    <a:pt x="271546" y="98893"/>
                  </a:moveTo>
                  <a:lnTo>
                    <a:pt x="271546" y="106682"/>
                  </a:lnTo>
                  <a:lnTo>
                    <a:pt x="263813" y="106682"/>
                  </a:lnTo>
                  <a:lnTo>
                    <a:pt x="263813" y="98893"/>
                  </a:lnTo>
                  <a:close/>
                  <a:moveTo>
                    <a:pt x="11238" y="107095"/>
                  </a:moveTo>
                  <a:lnTo>
                    <a:pt x="11238" y="114895"/>
                  </a:lnTo>
                  <a:lnTo>
                    <a:pt x="3505" y="114895"/>
                  </a:lnTo>
                  <a:lnTo>
                    <a:pt x="3505" y="107095"/>
                  </a:lnTo>
                  <a:close/>
                  <a:moveTo>
                    <a:pt x="19394" y="107095"/>
                  </a:moveTo>
                  <a:lnTo>
                    <a:pt x="19394" y="114895"/>
                  </a:lnTo>
                  <a:lnTo>
                    <a:pt x="11662" y="114895"/>
                  </a:lnTo>
                  <a:lnTo>
                    <a:pt x="11662" y="107095"/>
                  </a:lnTo>
                  <a:close/>
                  <a:moveTo>
                    <a:pt x="27561" y="107095"/>
                  </a:moveTo>
                  <a:lnTo>
                    <a:pt x="27561" y="114895"/>
                  </a:lnTo>
                  <a:lnTo>
                    <a:pt x="19818" y="114895"/>
                  </a:lnTo>
                  <a:lnTo>
                    <a:pt x="19818" y="107095"/>
                  </a:lnTo>
                  <a:close/>
                  <a:moveTo>
                    <a:pt x="35328" y="107095"/>
                  </a:moveTo>
                  <a:lnTo>
                    <a:pt x="35328" y="114895"/>
                  </a:lnTo>
                  <a:lnTo>
                    <a:pt x="27985" y="114895"/>
                  </a:lnTo>
                  <a:lnTo>
                    <a:pt x="27985" y="107095"/>
                  </a:lnTo>
                  <a:close/>
                  <a:moveTo>
                    <a:pt x="43496" y="107095"/>
                  </a:moveTo>
                  <a:lnTo>
                    <a:pt x="43496" y="114895"/>
                  </a:lnTo>
                  <a:lnTo>
                    <a:pt x="35752" y="114895"/>
                  </a:lnTo>
                  <a:lnTo>
                    <a:pt x="35752" y="107095"/>
                  </a:lnTo>
                  <a:close/>
                  <a:moveTo>
                    <a:pt x="51652" y="107095"/>
                  </a:moveTo>
                  <a:lnTo>
                    <a:pt x="51652" y="114895"/>
                  </a:lnTo>
                  <a:lnTo>
                    <a:pt x="43919" y="114895"/>
                  </a:lnTo>
                  <a:lnTo>
                    <a:pt x="43919" y="107095"/>
                  </a:lnTo>
                  <a:close/>
                  <a:moveTo>
                    <a:pt x="59819" y="107095"/>
                  </a:moveTo>
                  <a:lnTo>
                    <a:pt x="59819" y="114895"/>
                  </a:lnTo>
                  <a:lnTo>
                    <a:pt x="52075" y="114895"/>
                  </a:lnTo>
                  <a:lnTo>
                    <a:pt x="52075" y="107095"/>
                  </a:lnTo>
                  <a:close/>
                  <a:moveTo>
                    <a:pt x="67975" y="107095"/>
                  </a:moveTo>
                  <a:lnTo>
                    <a:pt x="67975" y="114895"/>
                  </a:lnTo>
                  <a:lnTo>
                    <a:pt x="60243" y="114895"/>
                  </a:lnTo>
                  <a:lnTo>
                    <a:pt x="60243" y="107095"/>
                  </a:lnTo>
                  <a:close/>
                  <a:moveTo>
                    <a:pt x="76452" y="107095"/>
                  </a:moveTo>
                  <a:lnTo>
                    <a:pt x="76452" y="114895"/>
                  </a:lnTo>
                  <a:lnTo>
                    <a:pt x="68399" y="114895"/>
                  </a:lnTo>
                  <a:lnTo>
                    <a:pt x="68399" y="107095"/>
                  </a:lnTo>
                  <a:close/>
                  <a:moveTo>
                    <a:pt x="84608" y="107095"/>
                  </a:moveTo>
                  <a:lnTo>
                    <a:pt x="84608" y="114895"/>
                  </a:lnTo>
                  <a:lnTo>
                    <a:pt x="76865" y="114895"/>
                  </a:lnTo>
                  <a:lnTo>
                    <a:pt x="76865" y="107095"/>
                  </a:lnTo>
                  <a:close/>
                  <a:moveTo>
                    <a:pt x="92776" y="107095"/>
                  </a:moveTo>
                  <a:lnTo>
                    <a:pt x="92776" y="114895"/>
                  </a:lnTo>
                  <a:lnTo>
                    <a:pt x="85032" y="114895"/>
                  </a:lnTo>
                  <a:lnTo>
                    <a:pt x="85032" y="107095"/>
                  </a:lnTo>
                  <a:close/>
                  <a:moveTo>
                    <a:pt x="100932" y="107095"/>
                  </a:moveTo>
                  <a:lnTo>
                    <a:pt x="100932" y="114895"/>
                  </a:lnTo>
                  <a:lnTo>
                    <a:pt x="93200" y="114895"/>
                  </a:lnTo>
                  <a:lnTo>
                    <a:pt x="93200" y="107095"/>
                  </a:lnTo>
                  <a:close/>
                  <a:moveTo>
                    <a:pt x="109099" y="107095"/>
                  </a:moveTo>
                  <a:lnTo>
                    <a:pt x="109099" y="114895"/>
                  </a:lnTo>
                  <a:lnTo>
                    <a:pt x="101356" y="114895"/>
                  </a:lnTo>
                  <a:lnTo>
                    <a:pt x="101356" y="107095"/>
                  </a:lnTo>
                  <a:close/>
                  <a:moveTo>
                    <a:pt x="116866" y="107095"/>
                  </a:moveTo>
                  <a:lnTo>
                    <a:pt x="116866" y="114895"/>
                  </a:lnTo>
                  <a:lnTo>
                    <a:pt x="109523" y="114895"/>
                  </a:lnTo>
                  <a:lnTo>
                    <a:pt x="109523" y="107095"/>
                  </a:lnTo>
                  <a:close/>
                  <a:moveTo>
                    <a:pt x="125034" y="107095"/>
                  </a:moveTo>
                  <a:lnTo>
                    <a:pt x="125034" y="114895"/>
                  </a:lnTo>
                  <a:lnTo>
                    <a:pt x="117290" y="114895"/>
                  </a:lnTo>
                  <a:lnTo>
                    <a:pt x="117290" y="107095"/>
                  </a:lnTo>
                  <a:close/>
                  <a:moveTo>
                    <a:pt x="133190" y="107095"/>
                  </a:moveTo>
                  <a:lnTo>
                    <a:pt x="133190" y="114895"/>
                  </a:lnTo>
                  <a:lnTo>
                    <a:pt x="125446" y="114895"/>
                  </a:lnTo>
                  <a:lnTo>
                    <a:pt x="125446" y="107095"/>
                  </a:lnTo>
                  <a:close/>
                  <a:moveTo>
                    <a:pt x="141346" y="107095"/>
                  </a:moveTo>
                  <a:lnTo>
                    <a:pt x="141346" y="114895"/>
                  </a:lnTo>
                  <a:lnTo>
                    <a:pt x="133614" y="114895"/>
                  </a:lnTo>
                  <a:lnTo>
                    <a:pt x="133614" y="107095"/>
                  </a:lnTo>
                  <a:close/>
                  <a:moveTo>
                    <a:pt x="149513" y="107095"/>
                  </a:moveTo>
                  <a:lnTo>
                    <a:pt x="149513" y="114895"/>
                  </a:lnTo>
                  <a:lnTo>
                    <a:pt x="141770" y="114895"/>
                  </a:lnTo>
                  <a:lnTo>
                    <a:pt x="141770" y="107095"/>
                  </a:lnTo>
                  <a:close/>
                  <a:moveTo>
                    <a:pt x="157280" y="107095"/>
                  </a:moveTo>
                  <a:lnTo>
                    <a:pt x="157280" y="114895"/>
                  </a:lnTo>
                  <a:lnTo>
                    <a:pt x="149937" y="114895"/>
                  </a:lnTo>
                  <a:lnTo>
                    <a:pt x="149937" y="107095"/>
                  </a:lnTo>
                  <a:close/>
                  <a:moveTo>
                    <a:pt x="165448" y="107095"/>
                  </a:moveTo>
                  <a:lnTo>
                    <a:pt x="165448" y="114895"/>
                  </a:lnTo>
                  <a:lnTo>
                    <a:pt x="157704" y="114895"/>
                  </a:lnTo>
                  <a:lnTo>
                    <a:pt x="157704" y="107095"/>
                  </a:lnTo>
                  <a:close/>
                  <a:moveTo>
                    <a:pt x="173604" y="107095"/>
                  </a:moveTo>
                  <a:lnTo>
                    <a:pt x="173604" y="114895"/>
                  </a:lnTo>
                  <a:lnTo>
                    <a:pt x="165871" y="114895"/>
                  </a:lnTo>
                  <a:lnTo>
                    <a:pt x="165871" y="107095"/>
                  </a:lnTo>
                  <a:close/>
                  <a:moveTo>
                    <a:pt x="181771" y="107095"/>
                  </a:moveTo>
                  <a:lnTo>
                    <a:pt x="181771" y="114895"/>
                  </a:lnTo>
                  <a:lnTo>
                    <a:pt x="174028" y="114895"/>
                  </a:lnTo>
                  <a:lnTo>
                    <a:pt x="174028" y="107095"/>
                  </a:lnTo>
                  <a:close/>
                  <a:moveTo>
                    <a:pt x="189927" y="107095"/>
                  </a:moveTo>
                  <a:lnTo>
                    <a:pt x="189927" y="114895"/>
                  </a:lnTo>
                  <a:lnTo>
                    <a:pt x="182195" y="114895"/>
                  </a:lnTo>
                  <a:lnTo>
                    <a:pt x="182195" y="107095"/>
                  </a:lnTo>
                  <a:close/>
                  <a:moveTo>
                    <a:pt x="198095" y="107095"/>
                  </a:moveTo>
                  <a:lnTo>
                    <a:pt x="198095" y="114895"/>
                  </a:lnTo>
                  <a:lnTo>
                    <a:pt x="190351" y="114895"/>
                  </a:lnTo>
                  <a:lnTo>
                    <a:pt x="190351" y="107095"/>
                  </a:lnTo>
                  <a:close/>
                  <a:moveTo>
                    <a:pt x="206251" y="107095"/>
                  </a:moveTo>
                  <a:lnTo>
                    <a:pt x="206251" y="114895"/>
                  </a:lnTo>
                  <a:lnTo>
                    <a:pt x="198519" y="114895"/>
                  </a:lnTo>
                  <a:lnTo>
                    <a:pt x="198519" y="107095"/>
                  </a:lnTo>
                  <a:close/>
                  <a:moveTo>
                    <a:pt x="214419" y="107095"/>
                  </a:moveTo>
                  <a:lnTo>
                    <a:pt x="214419" y="114895"/>
                  </a:lnTo>
                  <a:lnTo>
                    <a:pt x="206675" y="114895"/>
                  </a:lnTo>
                  <a:lnTo>
                    <a:pt x="206675" y="107095"/>
                  </a:lnTo>
                  <a:close/>
                  <a:moveTo>
                    <a:pt x="222575" y="107095"/>
                  </a:moveTo>
                  <a:lnTo>
                    <a:pt x="222575" y="114895"/>
                  </a:lnTo>
                  <a:lnTo>
                    <a:pt x="214842" y="114895"/>
                  </a:lnTo>
                  <a:lnTo>
                    <a:pt x="214842" y="107095"/>
                  </a:lnTo>
                  <a:close/>
                  <a:moveTo>
                    <a:pt x="230742" y="107095"/>
                  </a:moveTo>
                  <a:lnTo>
                    <a:pt x="230742" y="114895"/>
                  </a:lnTo>
                  <a:lnTo>
                    <a:pt x="222999" y="114895"/>
                  </a:lnTo>
                  <a:lnTo>
                    <a:pt x="222999" y="107095"/>
                  </a:lnTo>
                  <a:close/>
                  <a:moveTo>
                    <a:pt x="238898" y="107095"/>
                  </a:moveTo>
                  <a:lnTo>
                    <a:pt x="238898" y="114895"/>
                  </a:lnTo>
                  <a:lnTo>
                    <a:pt x="231166" y="114895"/>
                  </a:lnTo>
                  <a:lnTo>
                    <a:pt x="231166" y="107095"/>
                  </a:lnTo>
                  <a:close/>
                  <a:moveTo>
                    <a:pt x="247066" y="107095"/>
                  </a:moveTo>
                  <a:lnTo>
                    <a:pt x="247066" y="114895"/>
                  </a:lnTo>
                  <a:lnTo>
                    <a:pt x="239322" y="114895"/>
                  </a:lnTo>
                  <a:lnTo>
                    <a:pt x="239322" y="107095"/>
                  </a:lnTo>
                  <a:close/>
                  <a:moveTo>
                    <a:pt x="255222" y="107095"/>
                  </a:moveTo>
                  <a:lnTo>
                    <a:pt x="255222" y="114895"/>
                  </a:lnTo>
                  <a:lnTo>
                    <a:pt x="247490" y="114895"/>
                  </a:lnTo>
                  <a:lnTo>
                    <a:pt x="247490" y="107095"/>
                  </a:lnTo>
                  <a:close/>
                  <a:moveTo>
                    <a:pt x="263390" y="107095"/>
                  </a:moveTo>
                  <a:lnTo>
                    <a:pt x="263390" y="114895"/>
                  </a:lnTo>
                  <a:lnTo>
                    <a:pt x="255646" y="114895"/>
                  </a:lnTo>
                  <a:lnTo>
                    <a:pt x="255646" y="107095"/>
                  </a:lnTo>
                  <a:close/>
                  <a:moveTo>
                    <a:pt x="271546" y="107095"/>
                  </a:moveTo>
                  <a:lnTo>
                    <a:pt x="271546" y="114895"/>
                  </a:lnTo>
                  <a:lnTo>
                    <a:pt x="263813" y="114895"/>
                  </a:lnTo>
                  <a:lnTo>
                    <a:pt x="263813" y="107095"/>
                  </a:lnTo>
                  <a:close/>
                  <a:moveTo>
                    <a:pt x="11238" y="115308"/>
                  </a:moveTo>
                  <a:lnTo>
                    <a:pt x="11238" y="123097"/>
                  </a:lnTo>
                  <a:lnTo>
                    <a:pt x="3505" y="123097"/>
                  </a:lnTo>
                  <a:lnTo>
                    <a:pt x="3505" y="115308"/>
                  </a:lnTo>
                  <a:close/>
                  <a:moveTo>
                    <a:pt x="19394" y="115308"/>
                  </a:moveTo>
                  <a:lnTo>
                    <a:pt x="19394" y="123097"/>
                  </a:lnTo>
                  <a:lnTo>
                    <a:pt x="11662" y="123097"/>
                  </a:lnTo>
                  <a:lnTo>
                    <a:pt x="11662" y="115308"/>
                  </a:lnTo>
                  <a:close/>
                  <a:moveTo>
                    <a:pt x="27561" y="115308"/>
                  </a:moveTo>
                  <a:lnTo>
                    <a:pt x="27561" y="123097"/>
                  </a:lnTo>
                  <a:lnTo>
                    <a:pt x="19818" y="123097"/>
                  </a:lnTo>
                  <a:lnTo>
                    <a:pt x="19818" y="115308"/>
                  </a:lnTo>
                  <a:close/>
                  <a:moveTo>
                    <a:pt x="35328" y="115308"/>
                  </a:moveTo>
                  <a:lnTo>
                    <a:pt x="35328" y="123097"/>
                  </a:lnTo>
                  <a:lnTo>
                    <a:pt x="27985" y="123097"/>
                  </a:lnTo>
                  <a:lnTo>
                    <a:pt x="27985" y="115308"/>
                  </a:lnTo>
                  <a:close/>
                  <a:moveTo>
                    <a:pt x="43496" y="115296"/>
                  </a:moveTo>
                  <a:lnTo>
                    <a:pt x="43496" y="123097"/>
                  </a:lnTo>
                  <a:lnTo>
                    <a:pt x="35752" y="123097"/>
                  </a:lnTo>
                  <a:lnTo>
                    <a:pt x="35752" y="115296"/>
                  </a:lnTo>
                  <a:close/>
                  <a:moveTo>
                    <a:pt x="51652" y="115296"/>
                  </a:moveTo>
                  <a:lnTo>
                    <a:pt x="51652" y="123097"/>
                  </a:lnTo>
                  <a:lnTo>
                    <a:pt x="43919" y="123097"/>
                  </a:lnTo>
                  <a:lnTo>
                    <a:pt x="43919" y="115296"/>
                  </a:lnTo>
                  <a:close/>
                  <a:moveTo>
                    <a:pt x="59819" y="115296"/>
                  </a:moveTo>
                  <a:lnTo>
                    <a:pt x="59819" y="123097"/>
                  </a:lnTo>
                  <a:lnTo>
                    <a:pt x="52075" y="123097"/>
                  </a:lnTo>
                  <a:lnTo>
                    <a:pt x="52075" y="115296"/>
                  </a:lnTo>
                  <a:close/>
                  <a:moveTo>
                    <a:pt x="67975" y="115296"/>
                  </a:moveTo>
                  <a:lnTo>
                    <a:pt x="67975" y="123097"/>
                  </a:lnTo>
                  <a:lnTo>
                    <a:pt x="60243" y="123097"/>
                  </a:lnTo>
                  <a:lnTo>
                    <a:pt x="60243" y="115296"/>
                  </a:lnTo>
                  <a:close/>
                  <a:moveTo>
                    <a:pt x="76452" y="115296"/>
                  </a:moveTo>
                  <a:lnTo>
                    <a:pt x="76452" y="123097"/>
                  </a:lnTo>
                  <a:lnTo>
                    <a:pt x="68399" y="123097"/>
                  </a:lnTo>
                  <a:lnTo>
                    <a:pt x="68399" y="115296"/>
                  </a:lnTo>
                  <a:close/>
                  <a:moveTo>
                    <a:pt x="84608" y="115296"/>
                  </a:moveTo>
                  <a:lnTo>
                    <a:pt x="84608" y="123097"/>
                  </a:lnTo>
                  <a:lnTo>
                    <a:pt x="76876" y="123097"/>
                  </a:lnTo>
                  <a:lnTo>
                    <a:pt x="76876" y="115296"/>
                  </a:lnTo>
                  <a:close/>
                  <a:moveTo>
                    <a:pt x="92776" y="115296"/>
                  </a:moveTo>
                  <a:lnTo>
                    <a:pt x="92776" y="123097"/>
                  </a:lnTo>
                  <a:lnTo>
                    <a:pt x="85032" y="123097"/>
                  </a:lnTo>
                  <a:lnTo>
                    <a:pt x="85032" y="115296"/>
                  </a:lnTo>
                  <a:close/>
                  <a:moveTo>
                    <a:pt x="100932" y="115296"/>
                  </a:moveTo>
                  <a:lnTo>
                    <a:pt x="100932" y="123097"/>
                  </a:lnTo>
                  <a:lnTo>
                    <a:pt x="93200" y="123097"/>
                  </a:lnTo>
                  <a:lnTo>
                    <a:pt x="93200" y="115296"/>
                  </a:lnTo>
                  <a:close/>
                  <a:moveTo>
                    <a:pt x="109099" y="115296"/>
                  </a:moveTo>
                  <a:lnTo>
                    <a:pt x="109099" y="123097"/>
                  </a:lnTo>
                  <a:lnTo>
                    <a:pt x="101356" y="123097"/>
                  </a:lnTo>
                  <a:lnTo>
                    <a:pt x="101356" y="115296"/>
                  </a:lnTo>
                  <a:close/>
                  <a:moveTo>
                    <a:pt x="116866" y="115296"/>
                  </a:moveTo>
                  <a:lnTo>
                    <a:pt x="116866" y="123097"/>
                  </a:lnTo>
                  <a:lnTo>
                    <a:pt x="109523" y="123097"/>
                  </a:lnTo>
                  <a:lnTo>
                    <a:pt x="109523" y="115296"/>
                  </a:lnTo>
                  <a:close/>
                  <a:moveTo>
                    <a:pt x="125034" y="115296"/>
                  </a:moveTo>
                  <a:lnTo>
                    <a:pt x="125034" y="123097"/>
                  </a:lnTo>
                  <a:lnTo>
                    <a:pt x="117290" y="123097"/>
                  </a:lnTo>
                  <a:lnTo>
                    <a:pt x="117290" y="115296"/>
                  </a:lnTo>
                  <a:close/>
                  <a:moveTo>
                    <a:pt x="133190" y="115296"/>
                  </a:moveTo>
                  <a:lnTo>
                    <a:pt x="133190" y="123097"/>
                  </a:lnTo>
                  <a:lnTo>
                    <a:pt x="125446" y="123097"/>
                  </a:lnTo>
                  <a:lnTo>
                    <a:pt x="125446" y="115296"/>
                  </a:lnTo>
                  <a:close/>
                  <a:moveTo>
                    <a:pt x="141346" y="115296"/>
                  </a:moveTo>
                  <a:lnTo>
                    <a:pt x="141346" y="123097"/>
                  </a:lnTo>
                  <a:lnTo>
                    <a:pt x="133614" y="123097"/>
                  </a:lnTo>
                  <a:lnTo>
                    <a:pt x="133614" y="115296"/>
                  </a:lnTo>
                  <a:close/>
                  <a:moveTo>
                    <a:pt x="149513" y="115296"/>
                  </a:moveTo>
                  <a:lnTo>
                    <a:pt x="149513" y="123097"/>
                  </a:lnTo>
                  <a:lnTo>
                    <a:pt x="141770" y="123097"/>
                  </a:lnTo>
                  <a:lnTo>
                    <a:pt x="141770" y="115296"/>
                  </a:lnTo>
                  <a:close/>
                  <a:moveTo>
                    <a:pt x="157280" y="115296"/>
                  </a:moveTo>
                  <a:lnTo>
                    <a:pt x="157280" y="123097"/>
                  </a:lnTo>
                  <a:lnTo>
                    <a:pt x="149937" y="123097"/>
                  </a:lnTo>
                  <a:lnTo>
                    <a:pt x="149937" y="115296"/>
                  </a:lnTo>
                  <a:close/>
                  <a:moveTo>
                    <a:pt x="165448" y="115296"/>
                  </a:moveTo>
                  <a:lnTo>
                    <a:pt x="165448" y="123097"/>
                  </a:lnTo>
                  <a:lnTo>
                    <a:pt x="157704" y="123097"/>
                  </a:lnTo>
                  <a:lnTo>
                    <a:pt x="157704" y="115296"/>
                  </a:lnTo>
                  <a:close/>
                  <a:moveTo>
                    <a:pt x="173604" y="115296"/>
                  </a:moveTo>
                  <a:lnTo>
                    <a:pt x="173604" y="123097"/>
                  </a:lnTo>
                  <a:lnTo>
                    <a:pt x="165871" y="123097"/>
                  </a:lnTo>
                  <a:lnTo>
                    <a:pt x="165871" y="115296"/>
                  </a:lnTo>
                  <a:close/>
                  <a:moveTo>
                    <a:pt x="181771" y="115296"/>
                  </a:moveTo>
                  <a:lnTo>
                    <a:pt x="181771" y="123097"/>
                  </a:lnTo>
                  <a:lnTo>
                    <a:pt x="174028" y="123097"/>
                  </a:lnTo>
                  <a:lnTo>
                    <a:pt x="174028" y="115296"/>
                  </a:lnTo>
                  <a:close/>
                  <a:moveTo>
                    <a:pt x="189927" y="115296"/>
                  </a:moveTo>
                  <a:lnTo>
                    <a:pt x="189927" y="123097"/>
                  </a:lnTo>
                  <a:lnTo>
                    <a:pt x="182195" y="123097"/>
                  </a:lnTo>
                  <a:lnTo>
                    <a:pt x="182195" y="115296"/>
                  </a:lnTo>
                  <a:close/>
                  <a:moveTo>
                    <a:pt x="198095" y="115296"/>
                  </a:moveTo>
                  <a:lnTo>
                    <a:pt x="198095" y="123097"/>
                  </a:lnTo>
                  <a:lnTo>
                    <a:pt x="190351" y="123097"/>
                  </a:lnTo>
                  <a:lnTo>
                    <a:pt x="190351" y="115296"/>
                  </a:lnTo>
                  <a:close/>
                  <a:moveTo>
                    <a:pt x="206251" y="115296"/>
                  </a:moveTo>
                  <a:lnTo>
                    <a:pt x="206251" y="123097"/>
                  </a:lnTo>
                  <a:lnTo>
                    <a:pt x="198519" y="123097"/>
                  </a:lnTo>
                  <a:lnTo>
                    <a:pt x="198519" y="115296"/>
                  </a:lnTo>
                  <a:close/>
                  <a:moveTo>
                    <a:pt x="214419" y="115296"/>
                  </a:moveTo>
                  <a:lnTo>
                    <a:pt x="214419" y="123097"/>
                  </a:lnTo>
                  <a:lnTo>
                    <a:pt x="206675" y="123097"/>
                  </a:lnTo>
                  <a:lnTo>
                    <a:pt x="206675" y="115296"/>
                  </a:lnTo>
                  <a:close/>
                  <a:moveTo>
                    <a:pt x="222575" y="115296"/>
                  </a:moveTo>
                  <a:lnTo>
                    <a:pt x="222575" y="123097"/>
                  </a:lnTo>
                  <a:lnTo>
                    <a:pt x="214842" y="123097"/>
                  </a:lnTo>
                  <a:lnTo>
                    <a:pt x="214842" y="115296"/>
                  </a:lnTo>
                  <a:close/>
                  <a:moveTo>
                    <a:pt x="230742" y="115296"/>
                  </a:moveTo>
                  <a:lnTo>
                    <a:pt x="230742" y="123097"/>
                  </a:lnTo>
                  <a:lnTo>
                    <a:pt x="222999" y="123097"/>
                  </a:lnTo>
                  <a:lnTo>
                    <a:pt x="222999" y="115296"/>
                  </a:lnTo>
                  <a:close/>
                  <a:moveTo>
                    <a:pt x="238898" y="115296"/>
                  </a:moveTo>
                  <a:lnTo>
                    <a:pt x="238898" y="123097"/>
                  </a:lnTo>
                  <a:lnTo>
                    <a:pt x="231166" y="123097"/>
                  </a:lnTo>
                  <a:lnTo>
                    <a:pt x="231166" y="115296"/>
                  </a:lnTo>
                  <a:close/>
                  <a:moveTo>
                    <a:pt x="247066" y="115308"/>
                  </a:moveTo>
                  <a:lnTo>
                    <a:pt x="247066" y="123097"/>
                  </a:lnTo>
                  <a:lnTo>
                    <a:pt x="239322" y="123097"/>
                  </a:lnTo>
                  <a:lnTo>
                    <a:pt x="239322" y="115308"/>
                  </a:lnTo>
                  <a:close/>
                  <a:moveTo>
                    <a:pt x="255222" y="115308"/>
                  </a:moveTo>
                  <a:lnTo>
                    <a:pt x="255222" y="123097"/>
                  </a:lnTo>
                  <a:lnTo>
                    <a:pt x="247490" y="123097"/>
                  </a:lnTo>
                  <a:lnTo>
                    <a:pt x="247490" y="115308"/>
                  </a:lnTo>
                  <a:close/>
                  <a:moveTo>
                    <a:pt x="263390" y="115308"/>
                  </a:moveTo>
                  <a:lnTo>
                    <a:pt x="263390" y="123097"/>
                  </a:lnTo>
                  <a:lnTo>
                    <a:pt x="255646" y="123097"/>
                  </a:lnTo>
                  <a:lnTo>
                    <a:pt x="255646" y="115308"/>
                  </a:lnTo>
                  <a:close/>
                  <a:moveTo>
                    <a:pt x="271546" y="115296"/>
                  </a:moveTo>
                  <a:lnTo>
                    <a:pt x="271546" y="123097"/>
                  </a:lnTo>
                  <a:lnTo>
                    <a:pt x="263813" y="123097"/>
                  </a:lnTo>
                  <a:lnTo>
                    <a:pt x="263813" y="115296"/>
                  </a:lnTo>
                  <a:close/>
                  <a:moveTo>
                    <a:pt x="11238" y="123510"/>
                  </a:moveTo>
                  <a:lnTo>
                    <a:pt x="11238" y="131551"/>
                  </a:lnTo>
                  <a:lnTo>
                    <a:pt x="3505" y="131551"/>
                  </a:lnTo>
                  <a:lnTo>
                    <a:pt x="3505" y="123510"/>
                  </a:lnTo>
                  <a:close/>
                  <a:moveTo>
                    <a:pt x="19394" y="123510"/>
                  </a:moveTo>
                  <a:lnTo>
                    <a:pt x="19394" y="131551"/>
                  </a:lnTo>
                  <a:lnTo>
                    <a:pt x="11662" y="131551"/>
                  </a:lnTo>
                  <a:lnTo>
                    <a:pt x="11662" y="123510"/>
                  </a:lnTo>
                  <a:close/>
                  <a:moveTo>
                    <a:pt x="27561" y="123510"/>
                  </a:moveTo>
                  <a:lnTo>
                    <a:pt x="27561" y="131551"/>
                  </a:lnTo>
                  <a:lnTo>
                    <a:pt x="19818" y="131551"/>
                  </a:lnTo>
                  <a:lnTo>
                    <a:pt x="19818" y="123510"/>
                  </a:lnTo>
                  <a:close/>
                  <a:moveTo>
                    <a:pt x="35328" y="123510"/>
                  </a:moveTo>
                  <a:lnTo>
                    <a:pt x="35328" y="131551"/>
                  </a:lnTo>
                  <a:lnTo>
                    <a:pt x="27985" y="131551"/>
                  </a:lnTo>
                  <a:lnTo>
                    <a:pt x="27985" y="123510"/>
                  </a:lnTo>
                  <a:close/>
                  <a:moveTo>
                    <a:pt x="43496" y="123510"/>
                  </a:moveTo>
                  <a:lnTo>
                    <a:pt x="43496" y="131551"/>
                  </a:lnTo>
                  <a:lnTo>
                    <a:pt x="35752" y="131551"/>
                  </a:lnTo>
                  <a:lnTo>
                    <a:pt x="35752" y="123510"/>
                  </a:lnTo>
                  <a:close/>
                  <a:moveTo>
                    <a:pt x="51652" y="123510"/>
                  </a:moveTo>
                  <a:lnTo>
                    <a:pt x="51652" y="131551"/>
                  </a:lnTo>
                  <a:lnTo>
                    <a:pt x="43919" y="131551"/>
                  </a:lnTo>
                  <a:lnTo>
                    <a:pt x="43919" y="123510"/>
                  </a:lnTo>
                  <a:close/>
                  <a:moveTo>
                    <a:pt x="59819" y="123510"/>
                  </a:moveTo>
                  <a:lnTo>
                    <a:pt x="59819" y="131551"/>
                  </a:lnTo>
                  <a:lnTo>
                    <a:pt x="52075" y="131551"/>
                  </a:lnTo>
                  <a:lnTo>
                    <a:pt x="52075" y="123510"/>
                  </a:lnTo>
                  <a:close/>
                  <a:moveTo>
                    <a:pt x="67975" y="123510"/>
                  </a:moveTo>
                  <a:lnTo>
                    <a:pt x="67975" y="131551"/>
                  </a:lnTo>
                  <a:lnTo>
                    <a:pt x="60243" y="131551"/>
                  </a:lnTo>
                  <a:lnTo>
                    <a:pt x="60243" y="123510"/>
                  </a:lnTo>
                  <a:close/>
                  <a:moveTo>
                    <a:pt x="76452" y="123510"/>
                  </a:moveTo>
                  <a:lnTo>
                    <a:pt x="76452" y="131551"/>
                  </a:lnTo>
                  <a:lnTo>
                    <a:pt x="68399" y="131551"/>
                  </a:lnTo>
                  <a:lnTo>
                    <a:pt x="68399" y="123510"/>
                  </a:lnTo>
                  <a:close/>
                  <a:moveTo>
                    <a:pt x="84608" y="123510"/>
                  </a:moveTo>
                  <a:lnTo>
                    <a:pt x="84608" y="131551"/>
                  </a:lnTo>
                  <a:lnTo>
                    <a:pt x="76876" y="131551"/>
                  </a:lnTo>
                  <a:lnTo>
                    <a:pt x="76876" y="123510"/>
                  </a:lnTo>
                  <a:close/>
                  <a:moveTo>
                    <a:pt x="92776" y="123510"/>
                  </a:moveTo>
                  <a:lnTo>
                    <a:pt x="92776" y="131551"/>
                  </a:lnTo>
                  <a:lnTo>
                    <a:pt x="85032" y="131551"/>
                  </a:lnTo>
                  <a:lnTo>
                    <a:pt x="85032" y="123510"/>
                  </a:lnTo>
                  <a:close/>
                  <a:moveTo>
                    <a:pt x="100932" y="123510"/>
                  </a:moveTo>
                  <a:lnTo>
                    <a:pt x="100932" y="131551"/>
                  </a:lnTo>
                  <a:lnTo>
                    <a:pt x="93200" y="131551"/>
                  </a:lnTo>
                  <a:lnTo>
                    <a:pt x="93200" y="123510"/>
                  </a:lnTo>
                  <a:close/>
                  <a:moveTo>
                    <a:pt x="109099" y="123510"/>
                  </a:moveTo>
                  <a:lnTo>
                    <a:pt x="109099" y="131551"/>
                  </a:lnTo>
                  <a:lnTo>
                    <a:pt x="101356" y="131551"/>
                  </a:lnTo>
                  <a:lnTo>
                    <a:pt x="101356" y="123510"/>
                  </a:lnTo>
                  <a:close/>
                  <a:moveTo>
                    <a:pt x="116866" y="123510"/>
                  </a:moveTo>
                  <a:lnTo>
                    <a:pt x="116866" y="131551"/>
                  </a:lnTo>
                  <a:lnTo>
                    <a:pt x="109523" y="131551"/>
                  </a:lnTo>
                  <a:lnTo>
                    <a:pt x="109523" y="123510"/>
                  </a:lnTo>
                  <a:close/>
                  <a:moveTo>
                    <a:pt x="125034" y="123510"/>
                  </a:moveTo>
                  <a:lnTo>
                    <a:pt x="125034" y="131551"/>
                  </a:lnTo>
                  <a:lnTo>
                    <a:pt x="117290" y="131551"/>
                  </a:lnTo>
                  <a:lnTo>
                    <a:pt x="117290" y="123510"/>
                  </a:lnTo>
                  <a:close/>
                  <a:moveTo>
                    <a:pt x="133190" y="123510"/>
                  </a:moveTo>
                  <a:lnTo>
                    <a:pt x="133190" y="131551"/>
                  </a:lnTo>
                  <a:lnTo>
                    <a:pt x="125446" y="131551"/>
                  </a:lnTo>
                  <a:lnTo>
                    <a:pt x="125446" y="123510"/>
                  </a:lnTo>
                  <a:close/>
                  <a:moveTo>
                    <a:pt x="141346" y="123510"/>
                  </a:moveTo>
                  <a:lnTo>
                    <a:pt x="141346" y="131551"/>
                  </a:lnTo>
                  <a:lnTo>
                    <a:pt x="133614" y="131551"/>
                  </a:lnTo>
                  <a:lnTo>
                    <a:pt x="133614" y="123510"/>
                  </a:lnTo>
                  <a:close/>
                  <a:moveTo>
                    <a:pt x="149513" y="123510"/>
                  </a:moveTo>
                  <a:lnTo>
                    <a:pt x="149513" y="131551"/>
                  </a:lnTo>
                  <a:lnTo>
                    <a:pt x="141770" y="131551"/>
                  </a:lnTo>
                  <a:lnTo>
                    <a:pt x="141770" y="123510"/>
                  </a:lnTo>
                  <a:close/>
                  <a:moveTo>
                    <a:pt x="157280" y="123510"/>
                  </a:moveTo>
                  <a:lnTo>
                    <a:pt x="157280" y="131551"/>
                  </a:lnTo>
                  <a:lnTo>
                    <a:pt x="149937" y="131551"/>
                  </a:lnTo>
                  <a:lnTo>
                    <a:pt x="149937" y="123510"/>
                  </a:lnTo>
                  <a:close/>
                  <a:moveTo>
                    <a:pt x="165448" y="123510"/>
                  </a:moveTo>
                  <a:lnTo>
                    <a:pt x="165448" y="131551"/>
                  </a:lnTo>
                  <a:lnTo>
                    <a:pt x="157704" y="131551"/>
                  </a:lnTo>
                  <a:lnTo>
                    <a:pt x="157704" y="123510"/>
                  </a:lnTo>
                  <a:close/>
                  <a:moveTo>
                    <a:pt x="173604" y="123510"/>
                  </a:moveTo>
                  <a:lnTo>
                    <a:pt x="173604" y="131551"/>
                  </a:lnTo>
                  <a:lnTo>
                    <a:pt x="165871" y="131551"/>
                  </a:lnTo>
                  <a:lnTo>
                    <a:pt x="165871" y="123510"/>
                  </a:lnTo>
                  <a:close/>
                  <a:moveTo>
                    <a:pt x="181771" y="123510"/>
                  </a:moveTo>
                  <a:lnTo>
                    <a:pt x="181771" y="131551"/>
                  </a:lnTo>
                  <a:lnTo>
                    <a:pt x="174028" y="131551"/>
                  </a:lnTo>
                  <a:lnTo>
                    <a:pt x="174028" y="123510"/>
                  </a:lnTo>
                  <a:close/>
                  <a:moveTo>
                    <a:pt x="189927" y="123510"/>
                  </a:moveTo>
                  <a:lnTo>
                    <a:pt x="189927" y="131551"/>
                  </a:lnTo>
                  <a:lnTo>
                    <a:pt x="182195" y="131551"/>
                  </a:lnTo>
                  <a:lnTo>
                    <a:pt x="182195" y="123510"/>
                  </a:lnTo>
                  <a:close/>
                  <a:moveTo>
                    <a:pt x="198095" y="123510"/>
                  </a:moveTo>
                  <a:lnTo>
                    <a:pt x="198095" y="131551"/>
                  </a:lnTo>
                  <a:lnTo>
                    <a:pt x="190351" y="131551"/>
                  </a:lnTo>
                  <a:lnTo>
                    <a:pt x="190351" y="123510"/>
                  </a:lnTo>
                  <a:close/>
                  <a:moveTo>
                    <a:pt x="206251" y="123510"/>
                  </a:moveTo>
                  <a:lnTo>
                    <a:pt x="206251" y="131551"/>
                  </a:lnTo>
                  <a:lnTo>
                    <a:pt x="198519" y="131551"/>
                  </a:lnTo>
                  <a:lnTo>
                    <a:pt x="198519" y="123510"/>
                  </a:lnTo>
                  <a:close/>
                  <a:moveTo>
                    <a:pt x="214419" y="123510"/>
                  </a:moveTo>
                  <a:lnTo>
                    <a:pt x="214419" y="131551"/>
                  </a:lnTo>
                  <a:lnTo>
                    <a:pt x="206675" y="131551"/>
                  </a:lnTo>
                  <a:lnTo>
                    <a:pt x="206675" y="123510"/>
                  </a:lnTo>
                  <a:close/>
                  <a:moveTo>
                    <a:pt x="222575" y="123510"/>
                  </a:moveTo>
                  <a:lnTo>
                    <a:pt x="222575" y="131551"/>
                  </a:lnTo>
                  <a:lnTo>
                    <a:pt x="214842" y="131551"/>
                  </a:lnTo>
                  <a:lnTo>
                    <a:pt x="214842" y="123510"/>
                  </a:lnTo>
                  <a:close/>
                  <a:moveTo>
                    <a:pt x="230742" y="123510"/>
                  </a:moveTo>
                  <a:lnTo>
                    <a:pt x="230742" y="131551"/>
                  </a:lnTo>
                  <a:lnTo>
                    <a:pt x="222999" y="131551"/>
                  </a:lnTo>
                  <a:lnTo>
                    <a:pt x="222999" y="123510"/>
                  </a:lnTo>
                  <a:close/>
                  <a:moveTo>
                    <a:pt x="238898" y="123510"/>
                  </a:moveTo>
                  <a:lnTo>
                    <a:pt x="238898" y="131551"/>
                  </a:lnTo>
                  <a:lnTo>
                    <a:pt x="231166" y="131551"/>
                  </a:lnTo>
                  <a:lnTo>
                    <a:pt x="231166" y="123510"/>
                  </a:lnTo>
                  <a:close/>
                  <a:moveTo>
                    <a:pt x="247066" y="123510"/>
                  </a:moveTo>
                  <a:lnTo>
                    <a:pt x="247066" y="131551"/>
                  </a:lnTo>
                  <a:lnTo>
                    <a:pt x="239322" y="131551"/>
                  </a:lnTo>
                  <a:lnTo>
                    <a:pt x="239322" y="123510"/>
                  </a:lnTo>
                  <a:close/>
                  <a:moveTo>
                    <a:pt x="255222" y="123510"/>
                  </a:moveTo>
                  <a:lnTo>
                    <a:pt x="255222" y="131551"/>
                  </a:lnTo>
                  <a:lnTo>
                    <a:pt x="247490" y="131551"/>
                  </a:lnTo>
                  <a:lnTo>
                    <a:pt x="247490" y="123510"/>
                  </a:lnTo>
                  <a:close/>
                  <a:moveTo>
                    <a:pt x="263390" y="123510"/>
                  </a:moveTo>
                  <a:lnTo>
                    <a:pt x="263390" y="131551"/>
                  </a:lnTo>
                  <a:lnTo>
                    <a:pt x="255646" y="131551"/>
                  </a:lnTo>
                  <a:lnTo>
                    <a:pt x="255646" y="123510"/>
                  </a:lnTo>
                  <a:close/>
                  <a:moveTo>
                    <a:pt x="271546" y="123510"/>
                  </a:moveTo>
                  <a:lnTo>
                    <a:pt x="271546" y="131551"/>
                  </a:lnTo>
                  <a:lnTo>
                    <a:pt x="263813" y="131551"/>
                  </a:lnTo>
                  <a:lnTo>
                    <a:pt x="263813" y="123510"/>
                  </a:lnTo>
                  <a:close/>
                  <a:moveTo>
                    <a:pt x="11238" y="131964"/>
                  </a:moveTo>
                  <a:lnTo>
                    <a:pt x="11238" y="139753"/>
                  </a:lnTo>
                  <a:lnTo>
                    <a:pt x="3505" y="139753"/>
                  </a:lnTo>
                  <a:lnTo>
                    <a:pt x="3505" y="131964"/>
                  </a:lnTo>
                  <a:close/>
                  <a:moveTo>
                    <a:pt x="19394" y="131964"/>
                  </a:moveTo>
                  <a:lnTo>
                    <a:pt x="19394" y="139753"/>
                  </a:lnTo>
                  <a:lnTo>
                    <a:pt x="11662" y="139753"/>
                  </a:lnTo>
                  <a:lnTo>
                    <a:pt x="11662" y="131964"/>
                  </a:lnTo>
                  <a:close/>
                  <a:moveTo>
                    <a:pt x="27561" y="131964"/>
                  </a:moveTo>
                  <a:lnTo>
                    <a:pt x="27561" y="139753"/>
                  </a:lnTo>
                  <a:lnTo>
                    <a:pt x="19818" y="139753"/>
                  </a:lnTo>
                  <a:lnTo>
                    <a:pt x="19818" y="131964"/>
                  </a:lnTo>
                  <a:close/>
                  <a:moveTo>
                    <a:pt x="35328" y="131964"/>
                  </a:moveTo>
                  <a:lnTo>
                    <a:pt x="35328" y="139753"/>
                  </a:lnTo>
                  <a:lnTo>
                    <a:pt x="27985" y="139753"/>
                  </a:lnTo>
                  <a:lnTo>
                    <a:pt x="27985" y="131964"/>
                  </a:lnTo>
                  <a:close/>
                  <a:moveTo>
                    <a:pt x="43496" y="131964"/>
                  </a:moveTo>
                  <a:lnTo>
                    <a:pt x="43496" y="139753"/>
                  </a:lnTo>
                  <a:lnTo>
                    <a:pt x="35752" y="139753"/>
                  </a:lnTo>
                  <a:lnTo>
                    <a:pt x="35752" y="131964"/>
                  </a:lnTo>
                  <a:close/>
                  <a:moveTo>
                    <a:pt x="51652" y="131964"/>
                  </a:moveTo>
                  <a:lnTo>
                    <a:pt x="51652" y="139753"/>
                  </a:lnTo>
                  <a:lnTo>
                    <a:pt x="43919" y="139753"/>
                  </a:lnTo>
                  <a:lnTo>
                    <a:pt x="43919" y="131964"/>
                  </a:lnTo>
                  <a:close/>
                  <a:moveTo>
                    <a:pt x="59819" y="131964"/>
                  </a:moveTo>
                  <a:lnTo>
                    <a:pt x="59819" y="139753"/>
                  </a:lnTo>
                  <a:lnTo>
                    <a:pt x="52075" y="139753"/>
                  </a:lnTo>
                  <a:lnTo>
                    <a:pt x="52075" y="131964"/>
                  </a:lnTo>
                  <a:close/>
                  <a:moveTo>
                    <a:pt x="67975" y="131964"/>
                  </a:moveTo>
                  <a:lnTo>
                    <a:pt x="67975" y="139753"/>
                  </a:lnTo>
                  <a:lnTo>
                    <a:pt x="60243" y="139753"/>
                  </a:lnTo>
                  <a:lnTo>
                    <a:pt x="60243" y="131964"/>
                  </a:lnTo>
                  <a:close/>
                  <a:moveTo>
                    <a:pt x="76452" y="131964"/>
                  </a:moveTo>
                  <a:lnTo>
                    <a:pt x="76452" y="139753"/>
                  </a:lnTo>
                  <a:lnTo>
                    <a:pt x="68399" y="139753"/>
                  </a:lnTo>
                  <a:lnTo>
                    <a:pt x="68399" y="131964"/>
                  </a:lnTo>
                  <a:close/>
                  <a:moveTo>
                    <a:pt x="84608" y="131964"/>
                  </a:moveTo>
                  <a:lnTo>
                    <a:pt x="84608" y="139753"/>
                  </a:lnTo>
                  <a:lnTo>
                    <a:pt x="76876" y="139753"/>
                  </a:lnTo>
                  <a:lnTo>
                    <a:pt x="76876" y="131964"/>
                  </a:lnTo>
                  <a:close/>
                  <a:moveTo>
                    <a:pt x="92776" y="131964"/>
                  </a:moveTo>
                  <a:lnTo>
                    <a:pt x="92776" y="139753"/>
                  </a:lnTo>
                  <a:lnTo>
                    <a:pt x="85032" y="139753"/>
                  </a:lnTo>
                  <a:lnTo>
                    <a:pt x="85032" y="131964"/>
                  </a:lnTo>
                  <a:close/>
                  <a:moveTo>
                    <a:pt x="100932" y="131964"/>
                  </a:moveTo>
                  <a:lnTo>
                    <a:pt x="100932" y="139753"/>
                  </a:lnTo>
                  <a:lnTo>
                    <a:pt x="93200" y="139753"/>
                  </a:lnTo>
                  <a:lnTo>
                    <a:pt x="93200" y="131964"/>
                  </a:lnTo>
                  <a:close/>
                  <a:moveTo>
                    <a:pt x="109099" y="131964"/>
                  </a:moveTo>
                  <a:lnTo>
                    <a:pt x="109099" y="139753"/>
                  </a:lnTo>
                  <a:lnTo>
                    <a:pt x="101356" y="139753"/>
                  </a:lnTo>
                  <a:lnTo>
                    <a:pt x="101356" y="131964"/>
                  </a:lnTo>
                  <a:close/>
                  <a:moveTo>
                    <a:pt x="116866" y="131964"/>
                  </a:moveTo>
                  <a:lnTo>
                    <a:pt x="116866" y="139753"/>
                  </a:lnTo>
                  <a:lnTo>
                    <a:pt x="109523" y="139753"/>
                  </a:lnTo>
                  <a:lnTo>
                    <a:pt x="109523" y="131964"/>
                  </a:lnTo>
                  <a:close/>
                  <a:moveTo>
                    <a:pt x="125034" y="131964"/>
                  </a:moveTo>
                  <a:lnTo>
                    <a:pt x="125034" y="139753"/>
                  </a:lnTo>
                  <a:lnTo>
                    <a:pt x="117290" y="139753"/>
                  </a:lnTo>
                  <a:lnTo>
                    <a:pt x="117290" y="131964"/>
                  </a:lnTo>
                  <a:close/>
                  <a:moveTo>
                    <a:pt x="133190" y="131964"/>
                  </a:moveTo>
                  <a:lnTo>
                    <a:pt x="133190" y="139753"/>
                  </a:lnTo>
                  <a:lnTo>
                    <a:pt x="125446" y="139753"/>
                  </a:lnTo>
                  <a:lnTo>
                    <a:pt x="125446" y="131964"/>
                  </a:lnTo>
                  <a:close/>
                  <a:moveTo>
                    <a:pt x="141346" y="131964"/>
                  </a:moveTo>
                  <a:lnTo>
                    <a:pt x="141346" y="139753"/>
                  </a:lnTo>
                  <a:lnTo>
                    <a:pt x="133614" y="139753"/>
                  </a:lnTo>
                  <a:lnTo>
                    <a:pt x="133614" y="131964"/>
                  </a:lnTo>
                  <a:close/>
                  <a:moveTo>
                    <a:pt x="149513" y="131964"/>
                  </a:moveTo>
                  <a:lnTo>
                    <a:pt x="149513" y="139753"/>
                  </a:lnTo>
                  <a:lnTo>
                    <a:pt x="141770" y="139753"/>
                  </a:lnTo>
                  <a:lnTo>
                    <a:pt x="141770" y="131964"/>
                  </a:lnTo>
                  <a:close/>
                  <a:moveTo>
                    <a:pt x="157280" y="131964"/>
                  </a:moveTo>
                  <a:lnTo>
                    <a:pt x="157280" y="139753"/>
                  </a:lnTo>
                  <a:lnTo>
                    <a:pt x="149937" y="139753"/>
                  </a:lnTo>
                  <a:lnTo>
                    <a:pt x="149937" y="131964"/>
                  </a:lnTo>
                  <a:close/>
                  <a:moveTo>
                    <a:pt x="165448" y="131964"/>
                  </a:moveTo>
                  <a:lnTo>
                    <a:pt x="165448" y="139753"/>
                  </a:lnTo>
                  <a:lnTo>
                    <a:pt x="157704" y="139753"/>
                  </a:lnTo>
                  <a:lnTo>
                    <a:pt x="157704" y="131964"/>
                  </a:lnTo>
                  <a:close/>
                  <a:moveTo>
                    <a:pt x="173604" y="131964"/>
                  </a:moveTo>
                  <a:lnTo>
                    <a:pt x="173604" y="139753"/>
                  </a:lnTo>
                  <a:lnTo>
                    <a:pt x="165871" y="139753"/>
                  </a:lnTo>
                  <a:lnTo>
                    <a:pt x="165871" y="131964"/>
                  </a:lnTo>
                  <a:close/>
                  <a:moveTo>
                    <a:pt x="181771" y="131964"/>
                  </a:moveTo>
                  <a:lnTo>
                    <a:pt x="181771" y="139753"/>
                  </a:lnTo>
                  <a:lnTo>
                    <a:pt x="174028" y="139753"/>
                  </a:lnTo>
                  <a:lnTo>
                    <a:pt x="174028" y="131964"/>
                  </a:lnTo>
                  <a:close/>
                  <a:moveTo>
                    <a:pt x="189927" y="131964"/>
                  </a:moveTo>
                  <a:lnTo>
                    <a:pt x="189927" y="139753"/>
                  </a:lnTo>
                  <a:lnTo>
                    <a:pt x="182195" y="139753"/>
                  </a:lnTo>
                  <a:lnTo>
                    <a:pt x="182195" y="131964"/>
                  </a:lnTo>
                  <a:close/>
                  <a:moveTo>
                    <a:pt x="198095" y="131964"/>
                  </a:moveTo>
                  <a:lnTo>
                    <a:pt x="198095" y="139753"/>
                  </a:lnTo>
                  <a:lnTo>
                    <a:pt x="190351" y="139753"/>
                  </a:lnTo>
                  <a:lnTo>
                    <a:pt x="190351" y="131964"/>
                  </a:lnTo>
                  <a:close/>
                  <a:moveTo>
                    <a:pt x="206251" y="131964"/>
                  </a:moveTo>
                  <a:lnTo>
                    <a:pt x="206251" y="139753"/>
                  </a:lnTo>
                  <a:lnTo>
                    <a:pt x="198519" y="139753"/>
                  </a:lnTo>
                  <a:lnTo>
                    <a:pt x="198519" y="131964"/>
                  </a:lnTo>
                  <a:close/>
                  <a:moveTo>
                    <a:pt x="214419" y="131964"/>
                  </a:moveTo>
                  <a:lnTo>
                    <a:pt x="214419" y="139753"/>
                  </a:lnTo>
                  <a:lnTo>
                    <a:pt x="206675" y="139753"/>
                  </a:lnTo>
                  <a:lnTo>
                    <a:pt x="206675" y="131964"/>
                  </a:lnTo>
                  <a:close/>
                  <a:moveTo>
                    <a:pt x="222575" y="131964"/>
                  </a:moveTo>
                  <a:lnTo>
                    <a:pt x="222575" y="139753"/>
                  </a:lnTo>
                  <a:lnTo>
                    <a:pt x="214842" y="139753"/>
                  </a:lnTo>
                  <a:lnTo>
                    <a:pt x="214842" y="131964"/>
                  </a:lnTo>
                  <a:close/>
                  <a:moveTo>
                    <a:pt x="230742" y="131964"/>
                  </a:moveTo>
                  <a:lnTo>
                    <a:pt x="230742" y="139753"/>
                  </a:lnTo>
                  <a:lnTo>
                    <a:pt x="222999" y="139753"/>
                  </a:lnTo>
                  <a:lnTo>
                    <a:pt x="222999" y="131964"/>
                  </a:lnTo>
                  <a:close/>
                  <a:moveTo>
                    <a:pt x="238898" y="131964"/>
                  </a:moveTo>
                  <a:lnTo>
                    <a:pt x="238898" y="139753"/>
                  </a:lnTo>
                  <a:lnTo>
                    <a:pt x="231166" y="139753"/>
                  </a:lnTo>
                  <a:lnTo>
                    <a:pt x="231166" y="131964"/>
                  </a:lnTo>
                  <a:close/>
                  <a:moveTo>
                    <a:pt x="247066" y="131964"/>
                  </a:moveTo>
                  <a:lnTo>
                    <a:pt x="247066" y="139753"/>
                  </a:lnTo>
                  <a:lnTo>
                    <a:pt x="239322" y="139753"/>
                  </a:lnTo>
                  <a:lnTo>
                    <a:pt x="239322" y="131964"/>
                  </a:lnTo>
                  <a:close/>
                  <a:moveTo>
                    <a:pt x="255222" y="131964"/>
                  </a:moveTo>
                  <a:lnTo>
                    <a:pt x="255222" y="139753"/>
                  </a:lnTo>
                  <a:lnTo>
                    <a:pt x="247490" y="139753"/>
                  </a:lnTo>
                  <a:lnTo>
                    <a:pt x="247490" y="131964"/>
                  </a:lnTo>
                  <a:close/>
                  <a:moveTo>
                    <a:pt x="263390" y="131964"/>
                  </a:moveTo>
                  <a:lnTo>
                    <a:pt x="263390" y="139753"/>
                  </a:lnTo>
                  <a:lnTo>
                    <a:pt x="255646" y="139753"/>
                  </a:lnTo>
                  <a:lnTo>
                    <a:pt x="255646" y="131964"/>
                  </a:lnTo>
                  <a:close/>
                  <a:moveTo>
                    <a:pt x="271546" y="131964"/>
                  </a:moveTo>
                  <a:lnTo>
                    <a:pt x="271546" y="139753"/>
                  </a:lnTo>
                  <a:lnTo>
                    <a:pt x="263813" y="139753"/>
                  </a:lnTo>
                  <a:lnTo>
                    <a:pt x="263813" y="131964"/>
                  </a:lnTo>
                  <a:close/>
                  <a:moveTo>
                    <a:pt x="11238" y="140166"/>
                  </a:moveTo>
                  <a:lnTo>
                    <a:pt x="11238" y="147967"/>
                  </a:lnTo>
                  <a:lnTo>
                    <a:pt x="3505" y="147967"/>
                  </a:lnTo>
                  <a:lnTo>
                    <a:pt x="3505" y="140166"/>
                  </a:lnTo>
                  <a:close/>
                  <a:moveTo>
                    <a:pt x="19394" y="140166"/>
                  </a:moveTo>
                  <a:lnTo>
                    <a:pt x="19394" y="147967"/>
                  </a:lnTo>
                  <a:lnTo>
                    <a:pt x="11662" y="147967"/>
                  </a:lnTo>
                  <a:lnTo>
                    <a:pt x="11662" y="140166"/>
                  </a:lnTo>
                  <a:close/>
                  <a:moveTo>
                    <a:pt x="27561" y="140166"/>
                  </a:moveTo>
                  <a:lnTo>
                    <a:pt x="27561" y="147967"/>
                  </a:lnTo>
                  <a:lnTo>
                    <a:pt x="19818" y="147967"/>
                  </a:lnTo>
                  <a:lnTo>
                    <a:pt x="19818" y="140166"/>
                  </a:lnTo>
                  <a:close/>
                  <a:moveTo>
                    <a:pt x="35328" y="140166"/>
                  </a:moveTo>
                  <a:lnTo>
                    <a:pt x="35328" y="147967"/>
                  </a:lnTo>
                  <a:lnTo>
                    <a:pt x="27985" y="147967"/>
                  </a:lnTo>
                  <a:lnTo>
                    <a:pt x="27985" y="140166"/>
                  </a:lnTo>
                  <a:close/>
                  <a:moveTo>
                    <a:pt x="43496" y="140166"/>
                  </a:moveTo>
                  <a:lnTo>
                    <a:pt x="43496" y="147967"/>
                  </a:lnTo>
                  <a:lnTo>
                    <a:pt x="35752" y="147967"/>
                  </a:lnTo>
                  <a:lnTo>
                    <a:pt x="35752" y="140166"/>
                  </a:lnTo>
                  <a:close/>
                  <a:moveTo>
                    <a:pt x="51652" y="140166"/>
                  </a:moveTo>
                  <a:lnTo>
                    <a:pt x="51652" y="147967"/>
                  </a:lnTo>
                  <a:lnTo>
                    <a:pt x="43919" y="147967"/>
                  </a:lnTo>
                  <a:lnTo>
                    <a:pt x="43919" y="140166"/>
                  </a:lnTo>
                  <a:close/>
                  <a:moveTo>
                    <a:pt x="59819" y="140166"/>
                  </a:moveTo>
                  <a:lnTo>
                    <a:pt x="59819" y="147967"/>
                  </a:lnTo>
                  <a:lnTo>
                    <a:pt x="52075" y="147967"/>
                  </a:lnTo>
                  <a:lnTo>
                    <a:pt x="52075" y="140166"/>
                  </a:lnTo>
                  <a:close/>
                  <a:moveTo>
                    <a:pt x="67975" y="140166"/>
                  </a:moveTo>
                  <a:lnTo>
                    <a:pt x="67975" y="147967"/>
                  </a:lnTo>
                  <a:lnTo>
                    <a:pt x="60243" y="147967"/>
                  </a:lnTo>
                  <a:lnTo>
                    <a:pt x="60243" y="140166"/>
                  </a:lnTo>
                  <a:close/>
                  <a:moveTo>
                    <a:pt x="76452" y="140166"/>
                  </a:moveTo>
                  <a:lnTo>
                    <a:pt x="76452" y="147967"/>
                  </a:lnTo>
                  <a:lnTo>
                    <a:pt x="68399" y="147967"/>
                  </a:lnTo>
                  <a:lnTo>
                    <a:pt x="68399" y="140166"/>
                  </a:lnTo>
                  <a:close/>
                  <a:moveTo>
                    <a:pt x="84608" y="140166"/>
                  </a:moveTo>
                  <a:lnTo>
                    <a:pt x="84608" y="147967"/>
                  </a:lnTo>
                  <a:lnTo>
                    <a:pt x="76876" y="147967"/>
                  </a:lnTo>
                  <a:lnTo>
                    <a:pt x="76876" y="140166"/>
                  </a:lnTo>
                  <a:close/>
                  <a:moveTo>
                    <a:pt x="92776" y="140166"/>
                  </a:moveTo>
                  <a:lnTo>
                    <a:pt x="92776" y="147967"/>
                  </a:lnTo>
                  <a:lnTo>
                    <a:pt x="85032" y="147967"/>
                  </a:lnTo>
                  <a:lnTo>
                    <a:pt x="85032" y="140166"/>
                  </a:lnTo>
                  <a:close/>
                  <a:moveTo>
                    <a:pt x="100932" y="140166"/>
                  </a:moveTo>
                  <a:lnTo>
                    <a:pt x="100932" y="147967"/>
                  </a:lnTo>
                  <a:lnTo>
                    <a:pt x="93200" y="147967"/>
                  </a:lnTo>
                  <a:lnTo>
                    <a:pt x="93200" y="140166"/>
                  </a:lnTo>
                  <a:close/>
                  <a:moveTo>
                    <a:pt x="109099" y="140166"/>
                  </a:moveTo>
                  <a:lnTo>
                    <a:pt x="109099" y="147967"/>
                  </a:lnTo>
                  <a:lnTo>
                    <a:pt x="101356" y="147967"/>
                  </a:lnTo>
                  <a:lnTo>
                    <a:pt x="101356" y="140166"/>
                  </a:lnTo>
                  <a:close/>
                  <a:moveTo>
                    <a:pt x="116866" y="140166"/>
                  </a:moveTo>
                  <a:lnTo>
                    <a:pt x="116866" y="147967"/>
                  </a:lnTo>
                  <a:lnTo>
                    <a:pt x="109523" y="147967"/>
                  </a:lnTo>
                  <a:lnTo>
                    <a:pt x="109523" y="140166"/>
                  </a:lnTo>
                  <a:close/>
                  <a:moveTo>
                    <a:pt x="125034" y="140166"/>
                  </a:moveTo>
                  <a:lnTo>
                    <a:pt x="125034" y="147967"/>
                  </a:lnTo>
                  <a:lnTo>
                    <a:pt x="117290" y="147967"/>
                  </a:lnTo>
                  <a:lnTo>
                    <a:pt x="117290" y="140166"/>
                  </a:lnTo>
                  <a:close/>
                  <a:moveTo>
                    <a:pt x="133190" y="140166"/>
                  </a:moveTo>
                  <a:lnTo>
                    <a:pt x="133190" y="147967"/>
                  </a:lnTo>
                  <a:lnTo>
                    <a:pt x="125446" y="147967"/>
                  </a:lnTo>
                  <a:lnTo>
                    <a:pt x="125446" y="140166"/>
                  </a:lnTo>
                  <a:close/>
                  <a:moveTo>
                    <a:pt x="141346" y="140166"/>
                  </a:moveTo>
                  <a:lnTo>
                    <a:pt x="141346" y="147967"/>
                  </a:lnTo>
                  <a:lnTo>
                    <a:pt x="133614" y="147967"/>
                  </a:lnTo>
                  <a:lnTo>
                    <a:pt x="133614" y="140166"/>
                  </a:lnTo>
                  <a:close/>
                  <a:moveTo>
                    <a:pt x="149513" y="140166"/>
                  </a:moveTo>
                  <a:lnTo>
                    <a:pt x="149513" y="147967"/>
                  </a:lnTo>
                  <a:lnTo>
                    <a:pt x="141770" y="147967"/>
                  </a:lnTo>
                  <a:lnTo>
                    <a:pt x="141770" y="140166"/>
                  </a:lnTo>
                  <a:close/>
                  <a:moveTo>
                    <a:pt x="157280" y="140166"/>
                  </a:moveTo>
                  <a:lnTo>
                    <a:pt x="157280" y="147967"/>
                  </a:lnTo>
                  <a:lnTo>
                    <a:pt x="149937" y="147967"/>
                  </a:lnTo>
                  <a:lnTo>
                    <a:pt x="149937" y="140166"/>
                  </a:lnTo>
                  <a:close/>
                  <a:moveTo>
                    <a:pt x="165448" y="140166"/>
                  </a:moveTo>
                  <a:lnTo>
                    <a:pt x="165448" y="147967"/>
                  </a:lnTo>
                  <a:lnTo>
                    <a:pt x="157704" y="147967"/>
                  </a:lnTo>
                  <a:lnTo>
                    <a:pt x="157704" y="140166"/>
                  </a:lnTo>
                  <a:close/>
                  <a:moveTo>
                    <a:pt x="173604" y="140166"/>
                  </a:moveTo>
                  <a:lnTo>
                    <a:pt x="173604" y="147967"/>
                  </a:lnTo>
                  <a:lnTo>
                    <a:pt x="165871" y="147967"/>
                  </a:lnTo>
                  <a:lnTo>
                    <a:pt x="165871" y="140166"/>
                  </a:lnTo>
                  <a:close/>
                  <a:moveTo>
                    <a:pt x="181771" y="140166"/>
                  </a:moveTo>
                  <a:lnTo>
                    <a:pt x="181771" y="147967"/>
                  </a:lnTo>
                  <a:lnTo>
                    <a:pt x="174028" y="147967"/>
                  </a:lnTo>
                  <a:lnTo>
                    <a:pt x="174028" y="140166"/>
                  </a:lnTo>
                  <a:close/>
                  <a:moveTo>
                    <a:pt x="189927" y="140166"/>
                  </a:moveTo>
                  <a:lnTo>
                    <a:pt x="189927" y="147967"/>
                  </a:lnTo>
                  <a:lnTo>
                    <a:pt x="182195" y="147967"/>
                  </a:lnTo>
                  <a:lnTo>
                    <a:pt x="182195" y="140166"/>
                  </a:lnTo>
                  <a:close/>
                  <a:moveTo>
                    <a:pt x="198095" y="140166"/>
                  </a:moveTo>
                  <a:lnTo>
                    <a:pt x="198095" y="147967"/>
                  </a:lnTo>
                  <a:lnTo>
                    <a:pt x="190351" y="147967"/>
                  </a:lnTo>
                  <a:lnTo>
                    <a:pt x="190351" y="140166"/>
                  </a:lnTo>
                  <a:close/>
                  <a:moveTo>
                    <a:pt x="206251" y="140166"/>
                  </a:moveTo>
                  <a:lnTo>
                    <a:pt x="206251" y="147967"/>
                  </a:lnTo>
                  <a:lnTo>
                    <a:pt x="198519" y="147967"/>
                  </a:lnTo>
                  <a:lnTo>
                    <a:pt x="198519" y="140166"/>
                  </a:lnTo>
                  <a:close/>
                  <a:moveTo>
                    <a:pt x="214419" y="140166"/>
                  </a:moveTo>
                  <a:lnTo>
                    <a:pt x="214419" y="147967"/>
                  </a:lnTo>
                  <a:lnTo>
                    <a:pt x="206675" y="147967"/>
                  </a:lnTo>
                  <a:lnTo>
                    <a:pt x="206675" y="140166"/>
                  </a:lnTo>
                  <a:close/>
                  <a:moveTo>
                    <a:pt x="222575" y="140166"/>
                  </a:moveTo>
                  <a:lnTo>
                    <a:pt x="222575" y="147967"/>
                  </a:lnTo>
                  <a:lnTo>
                    <a:pt x="214842" y="147967"/>
                  </a:lnTo>
                  <a:lnTo>
                    <a:pt x="214842" y="140166"/>
                  </a:lnTo>
                  <a:close/>
                  <a:moveTo>
                    <a:pt x="230742" y="140166"/>
                  </a:moveTo>
                  <a:lnTo>
                    <a:pt x="230742" y="147967"/>
                  </a:lnTo>
                  <a:lnTo>
                    <a:pt x="222999" y="147967"/>
                  </a:lnTo>
                  <a:lnTo>
                    <a:pt x="222999" y="140166"/>
                  </a:lnTo>
                  <a:close/>
                  <a:moveTo>
                    <a:pt x="238898" y="140166"/>
                  </a:moveTo>
                  <a:lnTo>
                    <a:pt x="238898" y="147967"/>
                  </a:lnTo>
                  <a:lnTo>
                    <a:pt x="231166" y="147967"/>
                  </a:lnTo>
                  <a:lnTo>
                    <a:pt x="231166" y="140166"/>
                  </a:lnTo>
                  <a:close/>
                  <a:moveTo>
                    <a:pt x="247066" y="140166"/>
                  </a:moveTo>
                  <a:lnTo>
                    <a:pt x="247066" y="147967"/>
                  </a:lnTo>
                  <a:lnTo>
                    <a:pt x="239322" y="147967"/>
                  </a:lnTo>
                  <a:lnTo>
                    <a:pt x="239322" y="140166"/>
                  </a:lnTo>
                  <a:close/>
                  <a:moveTo>
                    <a:pt x="255222" y="140166"/>
                  </a:moveTo>
                  <a:lnTo>
                    <a:pt x="255222" y="147967"/>
                  </a:lnTo>
                  <a:lnTo>
                    <a:pt x="247490" y="147967"/>
                  </a:lnTo>
                  <a:lnTo>
                    <a:pt x="247490" y="140166"/>
                  </a:lnTo>
                  <a:close/>
                  <a:moveTo>
                    <a:pt x="263390" y="140166"/>
                  </a:moveTo>
                  <a:lnTo>
                    <a:pt x="263390" y="147967"/>
                  </a:lnTo>
                  <a:lnTo>
                    <a:pt x="255646" y="147967"/>
                  </a:lnTo>
                  <a:lnTo>
                    <a:pt x="255646" y="140166"/>
                  </a:lnTo>
                  <a:close/>
                  <a:moveTo>
                    <a:pt x="271546" y="140166"/>
                  </a:moveTo>
                  <a:lnTo>
                    <a:pt x="271546" y="147967"/>
                  </a:lnTo>
                  <a:lnTo>
                    <a:pt x="263813" y="147967"/>
                  </a:lnTo>
                  <a:lnTo>
                    <a:pt x="263813" y="140166"/>
                  </a:lnTo>
                  <a:close/>
                  <a:moveTo>
                    <a:pt x="11238" y="148379"/>
                  </a:moveTo>
                  <a:lnTo>
                    <a:pt x="11238" y="156169"/>
                  </a:lnTo>
                  <a:lnTo>
                    <a:pt x="3505" y="156169"/>
                  </a:lnTo>
                  <a:lnTo>
                    <a:pt x="3505" y="148379"/>
                  </a:lnTo>
                  <a:close/>
                  <a:moveTo>
                    <a:pt x="19394" y="148379"/>
                  </a:moveTo>
                  <a:lnTo>
                    <a:pt x="19394" y="156169"/>
                  </a:lnTo>
                  <a:lnTo>
                    <a:pt x="11662" y="156169"/>
                  </a:lnTo>
                  <a:lnTo>
                    <a:pt x="11662" y="148379"/>
                  </a:lnTo>
                  <a:close/>
                  <a:moveTo>
                    <a:pt x="27561" y="148379"/>
                  </a:moveTo>
                  <a:lnTo>
                    <a:pt x="27561" y="156169"/>
                  </a:lnTo>
                  <a:lnTo>
                    <a:pt x="19818" y="156169"/>
                  </a:lnTo>
                  <a:lnTo>
                    <a:pt x="19818" y="148379"/>
                  </a:lnTo>
                  <a:close/>
                  <a:moveTo>
                    <a:pt x="35328" y="148368"/>
                  </a:moveTo>
                  <a:lnTo>
                    <a:pt x="35328" y="156169"/>
                  </a:lnTo>
                  <a:lnTo>
                    <a:pt x="27985" y="156169"/>
                  </a:lnTo>
                  <a:lnTo>
                    <a:pt x="27985" y="148368"/>
                  </a:lnTo>
                  <a:close/>
                  <a:moveTo>
                    <a:pt x="43496" y="148368"/>
                  </a:moveTo>
                  <a:lnTo>
                    <a:pt x="43496" y="156169"/>
                  </a:lnTo>
                  <a:lnTo>
                    <a:pt x="35752" y="156169"/>
                  </a:lnTo>
                  <a:lnTo>
                    <a:pt x="35752" y="148368"/>
                  </a:lnTo>
                  <a:close/>
                  <a:moveTo>
                    <a:pt x="51652" y="148368"/>
                  </a:moveTo>
                  <a:lnTo>
                    <a:pt x="51652" y="156169"/>
                  </a:lnTo>
                  <a:lnTo>
                    <a:pt x="43919" y="156169"/>
                  </a:lnTo>
                  <a:lnTo>
                    <a:pt x="43919" y="148368"/>
                  </a:lnTo>
                  <a:close/>
                  <a:moveTo>
                    <a:pt x="59819" y="148368"/>
                  </a:moveTo>
                  <a:lnTo>
                    <a:pt x="59819" y="156169"/>
                  </a:lnTo>
                  <a:lnTo>
                    <a:pt x="52075" y="156169"/>
                  </a:lnTo>
                  <a:lnTo>
                    <a:pt x="52075" y="148368"/>
                  </a:lnTo>
                  <a:close/>
                  <a:moveTo>
                    <a:pt x="67975" y="148368"/>
                  </a:moveTo>
                  <a:lnTo>
                    <a:pt x="67975" y="156169"/>
                  </a:lnTo>
                  <a:lnTo>
                    <a:pt x="60243" y="156169"/>
                  </a:lnTo>
                  <a:lnTo>
                    <a:pt x="60243" y="148368"/>
                  </a:lnTo>
                  <a:close/>
                  <a:moveTo>
                    <a:pt x="76452" y="148368"/>
                  </a:moveTo>
                  <a:lnTo>
                    <a:pt x="76452" y="156169"/>
                  </a:lnTo>
                  <a:lnTo>
                    <a:pt x="68399" y="156169"/>
                  </a:lnTo>
                  <a:lnTo>
                    <a:pt x="68399" y="148368"/>
                  </a:lnTo>
                  <a:close/>
                  <a:moveTo>
                    <a:pt x="84608" y="148368"/>
                  </a:moveTo>
                  <a:lnTo>
                    <a:pt x="84608" y="156169"/>
                  </a:lnTo>
                  <a:lnTo>
                    <a:pt x="76876" y="156169"/>
                  </a:lnTo>
                  <a:lnTo>
                    <a:pt x="76876" y="148368"/>
                  </a:lnTo>
                  <a:close/>
                  <a:moveTo>
                    <a:pt x="92776" y="148368"/>
                  </a:moveTo>
                  <a:lnTo>
                    <a:pt x="92776" y="156169"/>
                  </a:lnTo>
                  <a:lnTo>
                    <a:pt x="85032" y="156169"/>
                  </a:lnTo>
                  <a:lnTo>
                    <a:pt x="85032" y="148368"/>
                  </a:lnTo>
                  <a:close/>
                  <a:moveTo>
                    <a:pt x="100932" y="148368"/>
                  </a:moveTo>
                  <a:lnTo>
                    <a:pt x="100932" y="156169"/>
                  </a:lnTo>
                  <a:lnTo>
                    <a:pt x="93200" y="156169"/>
                  </a:lnTo>
                  <a:lnTo>
                    <a:pt x="93200" y="148368"/>
                  </a:lnTo>
                  <a:close/>
                  <a:moveTo>
                    <a:pt x="109099" y="148368"/>
                  </a:moveTo>
                  <a:lnTo>
                    <a:pt x="109099" y="156169"/>
                  </a:lnTo>
                  <a:lnTo>
                    <a:pt x="101356" y="156169"/>
                  </a:lnTo>
                  <a:lnTo>
                    <a:pt x="101356" y="148368"/>
                  </a:lnTo>
                  <a:close/>
                  <a:moveTo>
                    <a:pt x="116866" y="148368"/>
                  </a:moveTo>
                  <a:lnTo>
                    <a:pt x="116866" y="156169"/>
                  </a:lnTo>
                  <a:lnTo>
                    <a:pt x="109523" y="156169"/>
                  </a:lnTo>
                  <a:lnTo>
                    <a:pt x="109523" y="148368"/>
                  </a:lnTo>
                  <a:close/>
                  <a:moveTo>
                    <a:pt x="125034" y="148368"/>
                  </a:moveTo>
                  <a:lnTo>
                    <a:pt x="125034" y="156169"/>
                  </a:lnTo>
                  <a:lnTo>
                    <a:pt x="117290" y="156169"/>
                  </a:lnTo>
                  <a:lnTo>
                    <a:pt x="117290" y="148368"/>
                  </a:lnTo>
                  <a:close/>
                  <a:moveTo>
                    <a:pt x="133190" y="148368"/>
                  </a:moveTo>
                  <a:lnTo>
                    <a:pt x="133190" y="156169"/>
                  </a:lnTo>
                  <a:lnTo>
                    <a:pt x="125446" y="156169"/>
                  </a:lnTo>
                  <a:lnTo>
                    <a:pt x="125446" y="148368"/>
                  </a:lnTo>
                  <a:close/>
                  <a:moveTo>
                    <a:pt x="141346" y="148368"/>
                  </a:moveTo>
                  <a:lnTo>
                    <a:pt x="141346" y="156169"/>
                  </a:lnTo>
                  <a:lnTo>
                    <a:pt x="133614" y="156169"/>
                  </a:lnTo>
                  <a:lnTo>
                    <a:pt x="133614" y="148368"/>
                  </a:lnTo>
                  <a:close/>
                  <a:moveTo>
                    <a:pt x="149513" y="148368"/>
                  </a:moveTo>
                  <a:lnTo>
                    <a:pt x="149513" y="156169"/>
                  </a:lnTo>
                  <a:lnTo>
                    <a:pt x="141770" y="156169"/>
                  </a:lnTo>
                  <a:lnTo>
                    <a:pt x="141770" y="148368"/>
                  </a:lnTo>
                  <a:close/>
                  <a:moveTo>
                    <a:pt x="157280" y="148368"/>
                  </a:moveTo>
                  <a:lnTo>
                    <a:pt x="157280" y="156169"/>
                  </a:lnTo>
                  <a:lnTo>
                    <a:pt x="149937" y="156169"/>
                  </a:lnTo>
                  <a:lnTo>
                    <a:pt x="149937" y="148368"/>
                  </a:lnTo>
                  <a:close/>
                  <a:moveTo>
                    <a:pt x="165448" y="148368"/>
                  </a:moveTo>
                  <a:lnTo>
                    <a:pt x="165448" y="156169"/>
                  </a:lnTo>
                  <a:lnTo>
                    <a:pt x="157704" y="156169"/>
                  </a:lnTo>
                  <a:lnTo>
                    <a:pt x="157704" y="148368"/>
                  </a:lnTo>
                  <a:close/>
                  <a:moveTo>
                    <a:pt x="173604" y="148368"/>
                  </a:moveTo>
                  <a:lnTo>
                    <a:pt x="173604" y="156169"/>
                  </a:lnTo>
                  <a:lnTo>
                    <a:pt x="165871" y="156169"/>
                  </a:lnTo>
                  <a:lnTo>
                    <a:pt x="165871" y="148368"/>
                  </a:lnTo>
                  <a:close/>
                  <a:moveTo>
                    <a:pt x="181771" y="148368"/>
                  </a:moveTo>
                  <a:lnTo>
                    <a:pt x="181771" y="156169"/>
                  </a:lnTo>
                  <a:lnTo>
                    <a:pt x="174028" y="156169"/>
                  </a:lnTo>
                  <a:lnTo>
                    <a:pt x="174028" y="148368"/>
                  </a:lnTo>
                  <a:close/>
                  <a:moveTo>
                    <a:pt x="189927" y="148368"/>
                  </a:moveTo>
                  <a:lnTo>
                    <a:pt x="189927" y="156169"/>
                  </a:lnTo>
                  <a:lnTo>
                    <a:pt x="182195" y="156169"/>
                  </a:lnTo>
                  <a:lnTo>
                    <a:pt x="182195" y="148368"/>
                  </a:lnTo>
                  <a:close/>
                  <a:moveTo>
                    <a:pt x="198095" y="148368"/>
                  </a:moveTo>
                  <a:lnTo>
                    <a:pt x="198095" y="156169"/>
                  </a:lnTo>
                  <a:lnTo>
                    <a:pt x="190351" y="156169"/>
                  </a:lnTo>
                  <a:lnTo>
                    <a:pt x="190351" y="148368"/>
                  </a:lnTo>
                  <a:close/>
                  <a:moveTo>
                    <a:pt x="206251" y="148368"/>
                  </a:moveTo>
                  <a:lnTo>
                    <a:pt x="206251" y="156169"/>
                  </a:lnTo>
                  <a:lnTo>
                    <a:pt x="198519" y="156169"/>
                  </a:lnTo>
                  <a:lnTo>
                    <a:pt x="198519" y="148368"/>
                  </a:lnTo>
                  <a:close/>
                  <a:moveTo>
                    <a:pt x="214419" y="148368"/>
                  </a:moveTo>
                  <a:lnTo>
                    <a:pt x="214419" y="156169"/>
                  </a:lnTo>
                  <a:lnTo>
                    <a:pt x="206675" y="156169"/>
                  </a:lnTo>
                  <a:lnTo>
                    <a:pt x="206675" y="148368"/>
                  </a:lnTo>
                  <a:close/>
                  <a:moveTo>
                    <a:pt x="222575" y="148368"/>
                  </a:moveTo>
                  <a:lnTo>
                    <a:pt x="222575" y="156169"/>
                  </a:lnTo>
                  <a:lnTo>
                    <a:pt x="214842" y="156169"/>
                  </a:lnTo>
                  <a:lnTo>
                    <a:pt x="214842" y="148368"/>
                  </a:lnTo>
                  <a:close/>
                  <a:moveTo>
                    <a:pt x="230742" y="148368"/>
                  </a:moveTo>
                  <a:lnTo>
                    <a:pt x="230742" y="156169"/>
                  </a:lnTo>
                  <a:lnTo>
                    <a:pt x="222999" y="156169"/>
                  </a:lnTo>
                  <a:lnTo>
                    <a:pt x="222999" y="148368"/>
                  </a:lnTo>
                  <a:close/>
                  <a:moveTo>
                    <a:pt x="238898" y="148368"/>
                  </a:moveTo>
                  <a:lnTo>
                    <a:pt x="238898" y="156169"/>
                  </a:lnTo>
                  <a:lnTo>
                    <a:pt x="231166" y="156169"/>
                  </a:lnTo>
                  <a:lnTo>
                    <a:pt x="231166" y="148368"/>
                  </a:lnTo>
                  <a:close/>
                  <a:moveTo>
                    <a:pt x="247066" y="148368"/>
                  </a:moveTo>
                  <a:lnTo>
                    <a:pt x="247066" y="156169"/>
                  </a:lnTo>
                  <a:lnTo>
                    <a:pt x="239322" y="156169"/>
                  </a:lnTo>
                  <a:lnTo>
                    <a:pt x="239322" y="148368"/>
                  </a:lnTo>
                  <a:close/>
                  <a:moveTo>
                    <a:pt x="255222" y="148379"/>
                  </a:moveTo>
                  <a:lnTo>
                    <a:pt x="255222" y="156169"/>
                  </a:lnTo>
                  <a:lnTo>
                    <a:pt x="247490" y="156169"/>
                  </a:lnTo>
                  <a:lnTo>
                    <a:pt x="247490" y="148379"/>
                  </a:lnTo>
                  <a:close/>
                  <a:moveTo>
                    <a:pt x="263390" y="148379"/>
                  </a:moveTo>
                  <a:lnTo>
                    <a:pt x="263390" y="156169"/>
                  </a:lnTo>
                  <a:lnTo>
                    <a:pt x="255646" y="156169"/>
                  </a:lnTo>
                  <a:lnTo>
                    <a:pt x="255646" y="148379"/>
                  </a:lnTo>
                  <a:close/>
                  <a:moveTo>
                    <a:pt x="271546" y="148368"/>
                  </a:moveTo>
                  <a:lnTo>
                    <a:pt x="271546" y="156169"/>
                  </a:lnTo>
                  <a:lnTo>
                    <a:pt x="263813" y="156169"/>
                  </a:lnTo>
                  <a:lnTo>
                    <a:pt x="263813" y="148368"/>
                  </a:lnTo>
                  <a:close/>
                  <a:moveTo>
                    <a:pt x="11238" y="156581"/>
                  </a:moveTo>
                  <a:lnTo>
                    <a:pt x="11238" y="164370"/>
                  </a:lnTo>
                  <a:lnTo>
                    <a:pt x="3505" y="164370"/>
                  </a:lnTo>
                  <a:lnTo>
                    <a:pt x="3505" y="156581"/>
                  </a:lnTo>
                  <a:close/>
                  <a:moveTo>
                    <a:pt x="19394" y="156581"/>
                  </a:moveTo>
                  <a:lnTo>
                    <a:pt x="19394" y="164370"/>
                  </a:lnTo>
                  <a:lnTo>
                    <a:pt x="11662" y="164370"/>
                  </a:lnTo>
                  <a:lnTo>
                    <a:pt x="11662" y="156581"/>
                  </a:lnTo>
                  <a:close/>
                  <a:moveTo>
                    <a:pt x="27561" y="156581"/>
                  </a:moveTo>
                  <a:lnTo>
                    <a:pt x="27561" y="164370"/>
                  </a:lnTo>
                  <a:lnTo>
                    <a:pt x="19818" y="164370"/>
                  </a:lnTo>
                  <a:lnTo>
                    <a:pt x="19818" y="156581"/>
                  </a:lnTo>
                  <a:close/>
                  <a:moveTo>
                    <a:pt x="35328" y="156581"/>
                  </a:moveTo>
                  <a:lnTo>
                    <a:pt x="35328" y="164370"/>
                  </a:lnTo>
                  <a:lnTo>
                    <a:pt x="27985" y="164370"/>
                  </a:lnTo>
                  <a:lnTo>
                    <a:pt x="27985" y="156581"/>
                  </a:lnTo>
                  <a:close/>
                  <a:moveTo>
                    <a:pt x="43496" y="156581"/>
                  </a:moveTo>
                  <a:lnTo>
                    <a:pt x="43496" y="164370"/>
                  </a:lnTo>
                  <a:lnTo>
                    <a:pt x="35752" y="164370"/>
                  </a:lnTo>
                  <a:lnTo>
                    <a:pt x="35752" y="156581"/>
                  </a:lnTo>
                  <a:close/>
                  <a:moveTo>
                    <a:pt x="51652" y="156581"/>
                  </a:moveTo>
                  <a:lnTo>
                    <a:pt x="51652" y="164370"/>
                  </a:lnTo>
                  <a:lnTo>
                    <a:pt x="43919" y="164370"/>
                  </a:lnTo>
                  <a:lnTo>
                    <a:pt x="43919" y="156581"/>
                  </a:lnTo>
                  <a:close/>
                  <a:moveTo>
                    <a:pt x="59819" y="156581"/>
                  </a:moveTo>
                  <a:lnTo>
                    <a:pt x="59819" y="164370"/>
                  </a:lnTo>
                  <a:lnTo>
                    <a:pt x="52075" y="164370"/>
                  </a:lnTo>
                  <a:lnTo>
                    <a:pt x="52075" y="156581"/>
                  </a:lnTo>
                  <a:close/>
                  <a:moveTo>
                    <a:pt x="67975" y="156581"/>
                  </a:moveTo>
                  <a:lnTo>
                    <a:pt x="67975" y="164370"/>
                  </a:lnTo>
                  <a:lnTo>
                    <a:pt x="60243" y="164370"/>
                  </a:lnTo>
                  <a:lnTo>
                    <a:pt x="60243" y="156581"/>
                  </a:lnTo>
                  <a:close/>
                  <a:moveTo>
                    <a:pt x="76452" y="156581"/>
                  </a:moveTo>
                  <a:lnTo>
                    <a:pt x="76452" y="164370"/>
                  </a:lnTo>
                  <a:lnTo>
                    <a:pt x="68399" y="164370"/>
                  </a:lnTo>
                  <a:lnTo>
                    <a:pt x="68399" y="156581"/>
                  </a:lnTo>
                  <a:close/>
                  <a:moveTo>
                    <a:pt x="84608" y="156581"/>
                  </a:moveTo>
                  <a:lnTo>
                    <a:pt x="84608" y="164370"/>
                  </a:lnTo>
                  <a:lnTo>
                    <a:pt x="76876" y="164370"/>
                  </a:lnTo>
                  <a:lnTo>
                    <a:pt x="76876" y="156581"/>
                  </a:lnTo>
                  <a:close/>
                  <a:moveTo>
                    <a:pt x="92776" y="156581"/>
                  </a:moveTo>
                  <a:lnTo>
                    <a:pt x="92776" y="164370"/>
                  </a:lnTo>
                  <a:lnTo>
                    <a:pt x="85032" y="164370"/>
                  </a:lnTo>
                  <a:lnTo>
                    <a:pt x="85032" y="156581"/>
                  </a:lnTo>
                  <a:close/>
                  <a:moveTo>
                    <a:pt x="100932" y="156581"/>
                  </a:moveTo>
                  <a:lnTo>
                    <a:pt x="100932" y="164370"/>
                  </a:lnTo>
                  <a:lnTo>
                    <a:pt x="93200" y="164370"/>
                  </a:lnTo>
                  <a:lnTo>
                    <a:pt x="93200" y="156581"/>
                  </a:lnTo>
                  <a:close/>
                  <a:moveTo>
                    <a:pt x="109099" y="156581"/>
                  </a:moveTo>
                  <a:lnTo>
                    <a:pt x="109099" y="164370"/>
                  </a:lnTo>
                  <a:lnTo>
                    <a:pt x="101356" y="164370"/>
                  </a:lnTo>
                  <a:lnTo>
                    <a:pt x="101356" y="156581"/>
                  </a:lnTo>
                  <a:close/>
                  <a:moveTo>
                    <a:pt x="116866" y="156581"/>
                  </a:moveTo>
                  <a:lnTo>
                    <a:pt x="116866" y="164370"/>
                  </a:lnTo>
                  <a:lnTo>
                    <a:pt x="109523" y="164370"/>
                  </a:lnTo>
                  <a:lnTo>
                    <a:pt x="109523" y="156581"/>
                  </a:lnTo>
                  <a:close/>
                  <a:moveTo>
                    <a:pt x="125034" y="156581"/>
                  </a:moveTo>
                  <a:lnTo>
                    <a:pt x="125034" y="164370"/>
                  </a:lnTo>
                  <a:lnTo>
                    <a:pt x="117290" y="164370"/>
                  </a:lnTo>
                  <a:lnTo>
                    <a:pt x="117290" y="156581"/>
                  </a:lnTo>
                  <a:close/>
                  <a:moveTo>
                    <a:pt x="133190" y="156581"/>
                  </a:moveTo>
                  <a:lnTo>
                    <a:pt x="133190" y="164370"/>
                  </a:lnTo>
                  <a:lnTo>
                    <a:pt x="125446" y="164370"/>
                  </a:lnTo>
                  <a:lnTo>
                    <a:pt x="125446" y="156581"/>
                  </a:lnTo>
                  <a:close/>
                  <a:moveTo>
                    <a:pt x="141346" y="156581"/>
                  </a:moveTo>
                  <a:lnTo>
                    <a:pt x="141346" y="164370"/>
                  </a:lnTo>
                  <a:lnTo>
                    <a:pt x="133614" y="164370"/>
                  </a:lnTo>
                  <a:lnTo>
                    <a:pt x="133614" y="156581"/>
                  </a:lnTo>
                  <a:close/>
                  <a:moveTo>
                    <a:pt x="149513" y="156581"/>
                  </a:moveTo>
                  <a:lnTo>
                    <a:pt x="149513" y="164370"/>
                  </a:lnTo>
                  <a:lnTo>
                    <a:pt x="141770" y="164370"/>
                  </a:lnTo>
                  <a:lnTo>
                    <a:pt x="141770" y="156581"/>
                  </a:lnTo>
                  <a:close/>
                  <a:moveTo>
                    <a:pt x="157280" y="156581"/>
                  </a:moveTo>
                  <a:lnTo>
                    <a:pt x="157280" y="164370"/>
                  </a:lnTo>
                  <a:lnTo>
                    <a:pt x="149937" y="164370"/>
                  </a:lnTo>
                  <a:lnTo>
                    <a:pt x="149937" y="156581"/>
                  </a:lnTo>
                  <a:close/>
                  <a:moveTo>
                    <a:pt x="165448" y="156581"/>
                  </a:moveTo>
                  <a:lnTo>
                    <a:pt x="165448" y="164370"/>
                  </a:lnTo>
                  <a:lnTo>
                    <a:pt x="157704" y="164370"/>
                  </a:lnTo>
                  <a:lnTo>
                    <a:pt x="157704" y="156581"/>
                  </a:lnTo>
                  <a:close/>
                  <a:moveTo>
                    <a:pt x="173604" y="156581"/>
                  </a:moveTo>
                  <a:lnTo>
                    <a:pt x="173604" y="164370"/>
                  </a:lnTo>
                  <a:lnTo>
                    <a:pt x="165871" y="164370"/>
                  </a:lnTo>
                  <a:lnTo>
                    <a:pt x="165871" y="156581"/>
                  </a:lnTo>
                  <a:close/>
                  <a:moveTo>
                    <a:pt x="181771" y="156581"/>
                  </a:moveTo>
                  <a:lnTo>
                    <a:pt x="181771" y="164370"/>
                  </a:lnTo>
                  <a:lnTo>
                    <a:pt x="174028" y="164370"/>
                  </a:lnTo>
                  <a:lnTo>
                    <a:pt x="174028" y="156581"/>
                  </a:lnTo>
                  <a:close/>
                  <a:moveTo>
                    <a:pt x="189927" y="156581"/>
                  </a:moveTo>
                  <a:lnTo>
                    <a:pt x="189927" y="164370"/>
                  </a:lnTo>
                  <a:lnTo>
                    <a:pt x="182195" y="164370"/>
                  </a:lnTo>
                  <a:lnTo>
                    <a:pt x="182195" y="156581"/>
                  </a:lnTo>
                  <a:close/>
                  <a:moveTo>
                    <a:pt x="198095" y="156581"/>
                  </a:moveTo>
                  <a:lnTo>
                    <a:pt x="198095" y="164370"/>
                  </a:lnTo>
                  <a:lnTo>
                    <a:pt x="190351" y="164370"/>
                  </a:lnTo>
                  <a:lnTo>
                    <a:pt x="190351" y="156581"/>
                  </a:lnTo>
                  <a:close/>
                  <a:moveTo>
                    <a:pt x="206251" y="156581"/>
                  </a:moveTo>
                  <a:lnTo>
                    <a:pt x="206251" y="164370"/>
                  </a:lnTo>
                  <a:lnTo>
                    <a:pt x="198519" y="164370"/>
                  </a:lnTo>
                  <a:lnTo>
                    <a:pt x="198519" y="156581"/>
                  </a:lnTo>
                  <a:close/>
                  <a:moveTo>
                    <a:pt x="214419" y="156581"/>
                  </a:moveTo>
                  <a:lnTo>
                    <a:pt x="214419" y="164370"/>
                  </a:lnTo>
                  <a:lnTo>
                    <a:pt x="206675" y="164370"/>
                  </a:lnTo>
                  <a:lnTo>
                    <a:pt x="206675" y="156581"/>
                  </a:lnTo>
                  <a:close/>
                  <a:moveTo>
                    <a:pt x="222575" y="156581"/>
                  </a:moveTo>
                  <a:lnTo>
                    <a:pt x="222575" y="164370"/>
                  </a:lnTo>
                  <a:lnTo>
                    <a:pt x="214842" y="164370"/>
                  </a:lnTo>
                  <a:lnTo>
                    <a:pt x="214842" y="156581"/>
                  </a:lnTo>
                  <a:close/>
                  <a:moveTo>
                    <a:pt x="230742" y="156581"/>
                  </a:moveTo>
                  <a:lnTo>
                    <a:pt x="230742" y="164370"/>
                  </a:lnTo>
                  <a:lnTo>
                    <a:pt x="222999" y="164370"/>
                  </a:lnTo>
                  <a:lnTo>
                    <a:pt x="222999" y="156581"/>
                  </a:lnTo>
                  <a:close/>
                  <a:moveTo>
                    <a:pt x="238898" y="156581"/>
                  </a:moveTo>
                  <a:lnTo>
                    <a:pt x="238898" y="164370"/>
                  </a:lnTo>
                  <a:lnTo>
                    <a:pt x="231166" y="164370"/>
                  </a:lnTo>
                  <a:lnTo>
                    <a:pt x="231166" y="156581"/>
                  </a:lnTo>
                  <a:close/>
                  <a:moveTo>
                    <a:pt x="247066" y="156581"/>
                  </a:moveTo>
                  <a:lnTo>
                    <a:pt x="247066" y="164370"/>
                  </a:lnTo>
                  <a:lnTo>
                    <a:pt x="239322" y="164370"/>
                  </a:lnTo>
                  <a:lnTo>
                    <a:pt x="239322" y="156581"/>
                  </a:lnTo>
                  <a:close/>
                  <a:moveTo>
                    <a:pt x="255222" y="156581"/>
                  </a:moveTo>
                  <a:lnTo>
                    <a:pt x="255222" y="164370"/>
                  </a:lnTo>
                  <a:lnTo>
                    <a:pt x="247490" y="164370"/>
                  </a:lnTo>
                  <a:lnTo>
                    <a:pt x="247490" y="156581"/>
                  </a:lnTo>
                  <a:close/>
                  <a:moveTo>
                    <a:pt x="263390" y="156581"/>
                  </a:moveTo>
                  <a:lnTo>
                    <a:pt x="263390" y="164370"/>
                  </a:lnTo>
                  <a:lnTo>
                    <a:pt x="255646" y="164370"/>
                  </a:lnTo>
                  <a:lnTo>
                    <a:pt x="255646" y="156581"/>
                  </a:lnTo>
                  <a:close/>
                  <a:moveTo>
                    <a:pt x="271546" y="156581"/>
                  </a:moveTo>
                  <a:lnTo>
                    <a:pt x="271546" y="164370"/>
                  </a:lnTo>
                  <a:lnTo>
                    <a:pt x="263813" y="164370"/>
                  </a:lnTo>
                  <a:lnTo>
                    <a:pt x="263813" y="156581"/>
                  </a:lnTo>
                  <a:close/>
                  <a:moveTo>
                    <a:pt x="11238" y="164783"/>
                  </a:moveTo>
                  <a:lnTo>
                    <a:pt x="11238" y="172584"/>
                  </a:lnTo>
                  <a:lnTo>
                    <a:pt x="3505" y="172584"/>
                  </a:lnTo>
                  <a:lnTo>
                    <a:pt x="3505" y="164783"/>
                  </a:lnTo>
                  <a:close/>
                  <a:moveTo>
                    <a:pt x="19394" y="164783"/>
                  </a:moveTo>
                  <a:lnTo>
                    <a:pt x="19394" y="172584"/>
                  </a:lnTo>
                  <a:lnTo>
                    <a:pt x="11662" y="172584"/>
                  </a:lnTo>
                  <a:lnTo>
                    <a:pt x="11662" y="164783"/>
                  </a:lnTo>
                  <a:close/>
                  <a:moveTo>
                    <a:pt x="27561" y="164783"/>
                  </a:moveTo>
                  <a:lnTo>
                    <a:pt x="27561" y="172584"/>
                  </a:lnTo>
                  <a:lnTo>
                    <a:pt x="19818" y="172584"/>
                  </a:lnTo>
                  <a:lnTo>
                    <a:pt x="19818" y="164783"/>
                  </a:lnTo>
                  <a:close/>
                  <a:moveTo>
                    <a:pt x="35328" y="164783"/>
                  </a:moveTo>
                  <a:lnTo>
                    <a:pt x="35328" y="172584"/>
                  </a:lnTo>
                  <a:lnTo>
                    <a:pt x="27985" y="172584"/>
                  </a:lnTo>
                  <a:lnTo>
                    <a:pt x="27985" y="164783"/>
                  </a:lnTo>
                  <a:close/>
                  <a:moveTo>
                    <a:pt x="43496" y="164783"/>
                  </a:moveTo>
                  <a:lnTo>
                    <a:pt x="43496" y="172584"/>
                  </a:lnTo>
                  <a:lnTo>
                    <a:pt x="35752" y="172584"/>
                  </a:lnTo>
                  <a:lnTo>
                    <a:pt x="35752" y="164783"/>
                  </a:lnTo>
                  <a:close/>
                  <a:moveTo>
                    <a:pt x="51652" y="164783"/>
                  </a:moveTo>
                  <a:lnTo>
                    <a:pt x="51652" y="172584"/>
                  </a:lnTo>
                  <a:lnTo>
                    <a:pt x="43919" y="172584"/>
                  </a:lnTo>
                  <a:lnTo>
                    <a:pt x="43919" y="164783"/>
                  </a:lnTo>
                  <a:close/>
                  <a:moveTo>
                    <a:pt x="59819" y="164783"/>
                  </a:moveTo>
                  <a:lnTo>
                    <a:pt x="59819" y="172584"/>
                  </a:lnTo>
                  <a:lnTo>
                    <a:pt x="52075" y="172584"/>
                  </a:lnTo>
                  <a:lnTo>
                    <a:pt x="52075" y="164783"/>
                  </a:lnTo>
                  <a:close/>
                  <a:moveTo>
                    <a:pt x="67975" y="164783"/>
                  </a:moveTo>
                  <a:lnTo>
                    <a:pt x="67975" y="172584"/>
                  </a:lnTo>
                  <a:lnTo>
                    <a:pt x="60243" y="172584"/>
                  </a:lnTo>
                  <a:lnTo>
                    <a:pt x="60243" y="164783"/>
                  </a:lnTo>
                  <a:close/>
                  <a:moveTo>
                    <a:pt x="76452" y="164783"/>
                  </a:moveTo>
                  <a:lnTo>
                    <a:pt x="76452" y="172584"/>
                  </a:lnTo>
                  <a:lnTo>
                    <a:pt x="68399" y="172584"/>
                  </a:lnTo>
                  <a:lnTo>
                    <a:pt x="68399" y="164783"/>
                  </a:lnTo>
                  <a:close/>
                  <a:moveTo>
                    <a:pt x="84608" y="164783"/>
                  </a:moveTo>
                  <a:lnTo>
                    <a:pt x="84608" y="172584"/>
                  </a:lnTo>
                  <a:lnTo>
                    <a:pt x="76876" y="172584"/>
                  </a:lnTo>
                  <a:lnTo>
                    <a:pt x="76876" y="164783"/>
                  </a:lnTo>
                  <a:close/>
                  <a:moveTo>
                    <a:pt x="92776" y="164783"/>
                  </a:moveTo>
                  <a:lnTo>
                    <a:pt x="92776" y="172584"/>
                  </a:lnTo>
                  <a:lnTo>
                    <a:pt x="85032" y="172584"/>
                  </a:lnTo>
                  <a:lnTo>
                    <a:pt x="85032" y="164783"/>
                  </a:lnTo>
                  <a:close/>
                  <a:moveTo>
                    <a:pt x="100932" y="164783"/>
                  </a:moveTo>
                  <a:lnTo>
                    <a:pt x="100932" y="172584"/>
                  </a:lnTo>
                  <a:lnTo>
                    <a:pt x="93200" y="172584"/>
                  </a:lnTo>
                  <a:lnTo>
                    <a:pt x="93200" y="164783"/>
                  </a:lnTo>
                  <a:close/>
                  <a:moveTo>
                    <a:pt x="109099" y="164783"/>
                  </a:moveTo>
                  <a:lnTo>
                    <a:pt x="109099" y="172584"/>
                  </a:lnTo>
                  <a:lnTo>
                    <a:pt x="101356" y="172584"/>
                  </a:lnTo>
                  <a:lnTo>
                    <a:pt x="101356" y="164783"/>
                  </a:lnTo>
                  <a:close/>
                  <a:moveTo>
                    <a:pt x="116866" y="164783"/>
                  </a:moveTo>
                  <a:lnTo>
                    <a:pt x="116866" y="172584"/>
                  </a:lnTo>
                  <a:lnTo>
                    <a:pt x="109523" y="172584"/>
                  </a:lnTo>
                  <a:lnTo>
                    <a:pt x="109523" y="164783"/>
                  </a:lnTo>
                  <a:close/>
                  <a:moveTo>
                    <a:pt x="125034" y="164783"/>
                  </a:moveTo>
                  <a:lnTo>
                    <a:pt x="125034" y="172584"/>
                  </a:lnTo>
                  <a:lnTo>
                    <a:pt x="117290" y="172584"/>
                  </a:lnTo>
                  <a:lnTo>
                    <a:pt x="117290" y="164783"/>
                  </a:lnTo>
                  <a:close/>
                  <a:moveTo>
                    <a:pt x="133190" y="164783"/>
                  </a:moveTo>
                  <a:lnTo>
                    <a:pt x="133190" y="172584"/>
                  </a:lnTo>
                  <a:lnTo>
                    <a:pt x="125446" y="172584"/>
                  </a:lnTo>
                  <a:lnTo>
                    <a:pt x="125446" y="164783"/>
                  </a:lnTo>
                  <a:close/>
                  <a:moveTo>
                    <a:pt x="141346" y="164783"/>
                  </a:moveTo>
                  <a:lnTo>
                    <a:pt x="141346" y="172584"/>
                  </a:lnTo>
                  <a:lnTo>
                    <a:pt x="133614" y="172584"/>
                  </a:lnTo>
                  <a:lnTo>
                    <a:pt x="133614" y="164783"/>
                  </a:lnTo>
                  <a:close/>
                  <a:moveTo>
                    <a:pt x="149513" y="164783"/>
                  </a:moveTo>
                  <a:lnTo>
                    <a:pt x="149513" y="172584"/>
                  </a:lnTo>
                  <a:lnTo>
                    <a:pt x="141770" y="172584"/>
                  </a:lnTo>
                  <a:lnTo>
                    <a:pt x="141770" y="164783"/>
                  </a:lnTo>
                  <a:close/>
                  <a:moveTo>
                    <a:pt x="157280" y="164783"/>
                  </a:moveTo>
                  <a:lnTo>
                    <a:pt x="157280" y="172584"/>
                  </a:lnTo>
                  <a:lnTo>
                    <a:pt x="149937" y="172584"/>
                  </a:lnTo>
                  <a:lnTo>
                    <a:pt x="149937" y="164783"/>
                  </a:lnTo>
                  <a:close/>
                  <a:moveTo>
                    <a:pt x="165448" y="164783"/>
                  </a:moveTo>
                  <a:lnTo>
                    <a:pt x="165448" y="172584"/>
                  </a:lnTo>
                  <a:lnTo>
                    <a:pt x="157704" y="172584"/>
                  </a:lnTo>
                  <a:lnTo>
                    <a:pt x="157704" y="164783"/>
                  </a:lnTo>
                  <a:close/>
                  <a:moveTo>
                    <a:pt x="173604" y="164783"/>
                  </a:moveTo>
                  <a:lnTo>
                    <a:pt x="173604" y="172584"/>
                  </a:lnTo>
                  <a:lnTo>
                    <a:pt x="165871" y="172584"/>
                  </a:lnTo>
                  <a:lnTo>
                    <a:pt x="165871" y="164783"/>
                  </a:lnTo>
                  <a:close/>
                  <a:moveTo>
                    <a:pt x="181771" y="164783"/>
                  </a:moveTo>
                  <a:lnTo>
                    <a:pt x="181771" y="172584"/>
                  </a:lnTo>
                  <a:lnTo>
                    <a:pt x="174028" y="172584"/>
                  </a:lnTo>
                  <a:lnTo>
                    <a:pt x="174028" y="164783"/>
                  </a:lnTo>
                  <a:close/>
                  <a:moveTo>
                    <a:pt x="189927" y="164783"/>
                  </a:moveTo>
                  <a:lnTo>
                    <a:pt x="189927" y="172584"/>
                  </a:lnTo>
                  <a:lnTo>
                    <a:pt x="182195" y="172584"/>
                  </a:lnTo>
                  <a:lnTo>
                    <a:pt x="182195" y="164783"/>
                  </a:lnTo>
                  <a:close/>
                  <a:moveTo>
                    <a:pt x="198095" y="164783"/>
                  </a:moveTo>
                  <a:lnTo>
                    <a:pt x="198095" y="172584"/>
                  </a:lnTo>
                  <a:lnTo>
                    <a:pt x="190351" y="172584"/>
                  </a:lnTo>
                  <a:lnTo>
                    <a:pt x="190351" y="164783"/>
                  </a:lnTo>
                  <a:close/>
                  <a:moveTo>
                    <a:pt x="206251" y="164783"/>
                  </a:moveTo>
                  <a:lnTo>
                    <a:pt x="206251" y="172584"/>
                  </a:lnTo>
                  <a:lnTo>
                    <a:pt x="198519" y="172584"/>
                  </a:lnTo>
                  <a:lnTo>
                    <a:pt x="198519" y="164783"/>
                  </a:lnTo>
                  <a:close/>
                  <a:moveTo>
                    <a:pt x="214419" y="164783"/>
                  </a:moveTo>
                  <a:lnTo>
                    <a:pt x="214419" y="172584"/>
                  </a:lnTo>
                  <a:lnTo>
                    <a:pt x="206675" y="172584"/>
                  </a:lnTo>
                  <a:lnTo>
                    <a:pt x="206675" y="164783"/>
                  </a:lnTo>
                  <a:close/>
                  <a:moveTo>
                    <a:pt x="222575" y="164783"/>
                  </a:moveTo>
                  <a:lnTo>
                    <a:pt x="222575" y="172584"/>
                  </a:lnTo>
                  <a:lnTo>
                    <a:pt x="214842" y="172584"/>
                  </a:lnTo>
                  <a:lnTo>
                    <a:pt x="214842" y="164783"/>
                  </a:lnTo>
                  <a:close/>
                  <a:moveTo>
                    <a:pt x="230742" y="164783"/>
                  </a:moveTo>
                  <a:lnTo>
                    <a:pt x="230742" y="172584"/>
                  </a:lnTo>
                  <a:lnTo>
                    <a:pt x="222999" y="172584"/>
                  </a:lnTo>
                  <a:lnTo>
                    <a:pt x="222999" y="164783"/>
                  </a:lnTo>
                  <a:close/>
                  <a:moveTo>
                    <a:pt x="238898" y="164783"/>
                  </a:moveTo>
                  <a:lnTo>
                    <a:pt x="238898" y="172584"/>
                  </a:lnTo>
                  <a:lnTo>
                    <a:pt x="231166" y="172584"/>
                  </a:lnTo>
                  <a:lnTo>
                    <a:pt x="231166" y="164783"/>
                  </a:lnTo>
                  <a:close/>
                  <a:moveTo>
                    <a:pt x="247066" y="164783"/>
                  </a:moveTo>
                  <a:lnTo>
                    <a:pt x="247066" y="172584"/>
                  </a:lnTo>
                  <a:lnTo>
                    <a:pt x="239322" y="172584"/>
                  </a:lnTo>
                  <a:lnTo>
                    <a:pt x="239322" y="164783"/>
                  </a:lnTo>
                  <a:close/>
                  <a:moveTo>
                    <a:pt x="255222" y="164783"/>
                  </a:moveTo>
                  <a:lnTo>
                    <a:pt x="255222" y="172584"/>
                  </a:lnTo>
                  <a:lnTo>
                    <a:pt x="247490" y="172584"/>
                  </a:lnTo>
                  <a:lnTo>
                    <a:pt x="247490" y="164783"/>
                  </a:lnTo>
                  <a:close/>
                  <a:moveTo>
                    <a:pt x="263390" y="164783"/>
                  </a:moveTo>
                  <a:lnTo>
                    <a:pt x="263390" y="172584"/>
                  </a:lnTo>
                  <a:lnTo>
                    <a:pt x="255646" y="172584"/>
                  </a:lnTo>
                  <a:lnTo>
                    <a:pt x="255646" y="164783"/>
                  </a:lnTo>
                  <a:close/>
                  <a:moveTo>
                    <a:pt x="271546" y="164783"/>
                  </a:moveTo>
                  <a:lnTo>
                    <a:pt x="271546" y="172584"/>
                  </a:lnTo>
                  <a:lnTo>
                    <a:pt x="263813" y="172584"/>
                  </a:lnTo>
                  <a:lnTo>
                    <a:pt x="263813" y="164783"/>
                  </a:lnTo>
                  <a:close/>
                  <a:moveTo>
                    <a:pt x="11238" y="172996"/>
                  </a:moveTo>
                  <a:lnTo>
                    <a:pt x="11238" y="180786"/>
                  </a:lnTo>
                  <a:lnTo>
                    <a:pt x="3505" y="180786"/>
                  </a:lnTo>
                  <a:lnTo>
                    <a:pt x="3505" y="172996"/>
                  </a:lnTo>
                  <a:close/>
                  <a:moveTo>
                    <a:pt x="19394" y="172996"/>
                  </a:moveTo>
                  <a:lnTo>
                    <a:pt x="19394" y="180786"/>
                  </a:lnTo>
                  <a:lnTo>
                    <a:pt x="11662" y="180786"/>
                  </a:lnTo>
                  <a:lnTo>
                    <a:pt x="11662" y="172996"/>
                  </a:lnTo>
                  <a:close/>
                  <a:moveTo>
                    <a:pt x="27561" y="172996"/>
                  </a:moveTo>
                  <a:lnTo>
                    <a:pt x="27561" y="180786"/>
                  </a:lnTo>
                  <a:lnTo>
                    <a:pt x="19818" y="180786"/>
                  </a:lnTo>
                  <a:lnTo>
                    <a:pt x="19818" y="172996"/>
                  </a:lnTo>
                  <a:close/>
                  <a:moveTo>
                    <a:pt x="35328" y="172996"/>
                  </a:moveTo>
                  <a:lnTo>
                    <a:pt x="35328" y="180786"/>
                  </a:lnTo>
                  <a:lnTo>
                    <a:pt x="27985" y="180786"/>
                  </a:lnTo>
                  <a:lnTo>
                    <a:pt x="27985" y="172996"/>
                  </a:lnTo>
                  <a:close/>
                  <a:moveTo>
                    <a:pt x="43496" y="172996"/>
                  </a:moveTo>
                  <a:lnTo>
                    <a:pt x="43496" y="180786"/>
                  </a:lnTo>
                  <a:lnTo>
                    <a:pt x="35752" y="180786"/>
                  </a:lnTo>
                  <a:lnTo>
                    <a:pt x="35752" y="172996"/>
                  </a:lnTo>
                  <a:close/>
                  <a:moveTo>
                    <a:pt x="51652" y="172996"/>
                  </a:moveTo>
                  <a:lnTo>
                    <a:pt x="51652" y="180786"/>
                  </a:lnTo>
                  <a:lnTo>
                    <a:pt x="43919" y="180786"/>
                  </a:lnTo>
                  <a:lnTo>
                    <a:pt x="43919" y="172996"/>
                  </a:lnTo>
                  <a:close/>
                  <a:moveTo>
                    <a:pt x="59819" y="172996"/>
                  </a:moveTo>
                  <a:lnTo>
                    <a:pt x="59819" y="180786"/>
                  </a:lnTo>
                  <a:lnTo>
                    <a:pt x="52075" y="180786"/>
                  </a:lnTo>
                  <a:lnTo>
                    <a:pt x="52075" y="172996"/>
                  </a:lnTo>
                  <a:close/>
                  <a:moveTo>
                    <a:pt x="67975" y="172996"/>
                  </a:moveTo>
                  <a:lnTo>
                    <a:pt x="67975" y="180786"/>
                  </a:lnTo>
                  <a:lnTo>
                    <a:pt x="60243" y="180786"/>
                  </a:lnTo>
                  <a:lnTo>
                    <a:pt x="60243" y="172996"/>
                  </a:lnTo>
                  <a:close/>
                  <a:moveTo>
                    <a:pt x="76452" y="172996"/>
                  </a:moveTo>
                  <a:lnTo>
                    <a:pt x="76452" y="180786"/>
                  </a:lnTo>
                  <a:lnTo>
                    <a:pt x="68399" y="180786"/>
                  </a:lnTo>
                  <a:lnTo>
                    <a:pt x="68399" y="172996"/>
                  </a:lnTo>
                  <a:close/>
                  <a:moveTo>
                    <a:pt x="84608" y="172996"/>
                  </a:moveTo>
                  <a:lnTo>
                    <a:pt x="84608" y="180786"/>
                  </a:lnTo>
                  <a:lnTo>
                    <a:pt x="76876" y="180786"/>
                  </a:lnTo>
                  <a:lnTo>
                    <a:pt x="76876" y="172996"/>
                  </a:lnTo>
                  <a:close/>
                  <a:moveTo>
                    <a:pt x="92776" y="172996"/>
                  </a:moveTo>
                  <a:lnTo>
                    <a:pt x="92776" y="180786"/>
                  </a:lnTo>
                  <a:lnTo>
                    <a:pt x="85032" y="180786"/>
                  </a:lnTo>
                  <a:lnTo>
                    <a:pt x="85032" y="172996"/>
                  </a:lnTo>
                  <a:close/>
                  <a:moveTo>
                    <a:pt x="100932" y="172996"/>
                  </a:moveTo>
                  <a:lnTo>
                    <a:pt x="100932" y="180786"/>
                  </a:lnTo>
                  <a:lnTo>
                    <a:pt x="93200" y="180786"/>
                  </a:lnTo>
                  <a:lnTo>
                    <a:pt x="93200" y="172996"/>
                  </a:lnTo>
                  <a:close/>
                  <a:moveTo>
                    <a:pt x="109099" y="172996"/>
                  </a:moveTo>
                  <a:lnTo>
                    <a:pt x="109099" y="180786"/>
                  </a:lnTo>
                  <a:lnTo>
                    <a:pt x="101356" y="180786"/>
                  </a:lnTo>
                  <a:lnTo>
                    <a:pt x="101356" y="172996"/>
                  </a:lnTo>
                  <a:close/>
                  <a:moveTo>
                    <a:pt x="116866" y="172996"/>
                  </a:moveTo>
                  <a:lnTo>
                    <a:pt x="116866" y="180786"/>
                  </a:lnTo>
                  <a:lnTo>
                    <a:pt x="109523" y="180786"/>
                  </a:lnTo>
                  <a:lnTo>
                    <a:pt x="109523" y="172996"/>
                  </a:lnTo>
                  <a:close/>
                  <a:moveTo>
                    <a:pt x="125034" y="172996"/>
                  </a:moveTo>
                  <a:lnTo>
                    <a:pt x="125034" y="180786"/>
                  </a:lnTo>
                  <a:lnTo>
                    <a:pt x="117290" y="180786"/>
                  </a:lnTo>
                  <a:lnTo>
                    <a:pt x="117290" y="172996"/>
                  </a:lnTo>
                  <a:close/>
                  <a:moveTo>
                    <a:pt x="133190" y="172996"/>
                  </a:moveTo>
                  <a:lnTo>
                    <a:pt x="133190" y="180786"/>
                  </a:lnTo>
                  <a:lnTo>
                    <a:pt x="125446" y="180786"/>
                  </a:lnTo>
                  <a:lnTo>
                    <a:pt x="125446" y="172996"/>
                  </a:lnTo>
                  <a:close/>
                  <a:moveTo>
                    <a:pt x="141346" y="172996"/>
                  </a:moveTo>
                  <a:lnTo>
                    <a:pt x="141346" y="180786"/>
                  </a:lnTo>
                  <a:lnTo>
                    <a:pt x="133614" y="180786"/>
                  </a:lnTo>
                  <a:lnTo>
                    <a:pt x="133614" y="172996"/>
                  </a:lnTo>
                  <a:close/>
                  <a:moveTo>
                    <a:pt x="149513" y="172996"/>
                  </a:moveTo>
                  <a:lnTo>
                    <a:pt x="149513" y="180786"/>
                  </a:lnTo>
                  <a:lnTo>
                    <a:pt x="141770" y="180786"/>
                  </a:lnTo>
                  <a:lnTo>
                    <a:pt x="141770" y="172996"/>
                  </a:lnTo>
                  <a:close/>
                  <a:moveTo>
                    <a:pt x="157280" y="172996"/>
                  </a:moveTo>
                  <a:lnTo>
                    <a:pt x="157280" y="180786"/>
                  </a:lnTo>
                  <a:lnTo>
                    <a:pt x="149937" y="180786"/>
                  </a:lnTo>
                  <a:lnTo>
                    <a:pt x="149937" y="172996"/>
                  </a:lnTo>
                  <a:close/>
                  <a:moveTo>
                    <a:pt x="165448" y="172996"/>
                  </a:moveTo>
                  <a:lnTo>
                    <a:pt x="165448" y="180786"/>
                  </a:lnTo>
                  <a:lnTo>
                    <a:pt x="157704" y="180786"/>
                  </a:lnTo>
                  <a:lnTo>
                    <a:pt x="157704" y="172996"/>
                  </a:lnTo>
                  <a:close/>
                  <a:moveTo>
                    <a:pt x="173604" y="172996"/>
                  </a:moveTo>
                  <a:lnTo>
                    <a:pt x="173604" y="180786"/>
                  </a:lnTo>
                  <a:lnTo>
                    <a:pt x="165871" y="180786"/>
                  </a:lnTo>
                  <a:lnTo>
                    <a:pt x="165871" y="172996"/>
                  </a:lnTo>
                  <a:close/>
                  <a:moveTo>
                    <a:pt x="181771" y="172996"/>
                  </a:moveTo>
                  <a:lnTo>
                    <a:pt x="181771" y="180786"/>
                  </a:lnTo>
                  <a:lnTo>
                    <a:pt x="174028" y="180786"/>
                  </a:lnTo>
                  <a:lnTo>
                    <a:pt x="174028" y="172996"/>
                  </a:lnTo>
                  <a:close/>
                  <a:moveTo>
                    <a:pt x="189927" y="172996"/>
                  </a:moveTo>
                  <a:lnTo>
                    <a:pt x="189927" y="180786"/>
                  </a:lnTo>
                  <a:lnTo>
                    <a:pt x="182195" y="180786"/>
                  </a:lnTo>
                  <a:lnTo>
                    <a:pt x="182195" y="172996"/>
                  </a:lnTo>
                  <a:close/>
                  <a:moveTo>
                    <a:pt x="198095" y="172996"/>
                  </a:moveTo>
                  <a:lnTo>
                    <a:pt x="198095" y="180786"/>
                  </a:lnTo>
                  <a:lnTo>
                    <a:pt x="190351" y="180786"/>
                  </a:lnTo>
                  <a:lnTo>
                    <a:pt x="190351" y="172996"/>
                  </a:lnTo>
                  <a:close/>
                  <a:moveTo>
                    <a:pt x="206251" y="172996"/>
                  </a:moveTo>
                  <a:lnTo>
                    <a:pt x="206251" y="180786"/>
                  </a:lnTo>
                  <a:lnTo>
                    <a:pt x="198519" y="180786"/>
                  </a:lnTo>
                  <a:lnTo>
                    <a:pt x="198519" y="172996"/>
                  </a:lnTo>
                  <a:close/>
                  <a:moveTo>
                    <a:pt x="214419" y="172996"/>
                  </a:moveTo>
                  <a:lnTo>
                    <a:pt x="214419" y="180786"/>
                  </a:lnTo>
                  <a:lnTo>
                    <a:pt x="206675" y="180786"/>
                  </a:lnTo>
                  <a:lnTo>
                    <a:pt x="206675" y="172996"/>
                  </a:lnTo>
                  <a:close/>
                  <a:moveTo>
                    <a:pt x="222575" y="172996"/>
                  </a:moveTo>
                  <a:lnTo>
                    <a:pt x="222575" y="180786"/>
                  </a:lnTo>
                  <a:lnTo>
                    <a:pt x="214842" y="180786"/>
                  </a:lnTo>
                  <a:lnTo>
                    <a:pt x="214842" y="172996"/>
                  </a:lnTo>
                  <a:close/>
                  <a:moveTo>
                    <a:pt x="230742" y="172996"/>
                  </a:moveTo>
                  <a:lnTo>
                    <a:pt x="230742" y="180786"/>
                  </a:lnTo>
                  <a:lnTo>
                    <a:pt x="222999" y="180786"/>
                  </a:lnTo>
                  <a:lnTo>
                    <a:pt x="222999" y="172996"/>
                  </a:lnTo>
                  <a:close/>
                  <a:moveTo>
                    <a:pt x="238898" y="172996"/>
                  </a:moveTo>
                  <a:lnTo>
                    <a:pt x="238898" y="180786"/>
                  </a:lnTo>
                  <a:lnTo>
                    <a:pt x="231166" y="180786"/>
                  </a:lnTo>
                  <a:lnTo>
                    <a:pt x="231166" y="172996"/>
                  </a:lnTo>
                  <a:close/>
                  <a:moveTo>
                    <a:pt x="247066" y="172996"/>
                  </a:moveTo>
                  <a:lnTo>
                    <a:pt x="247066" y="180786"/>
                  </a:lnTo>
                  <a:lnTo>
                    <a:pt x="239322" y="180786"/>
                  </a:lnTo>
                  <a:lnTo>
                    <a:pt x="239322" y="172996"/>
                  </a:lnTo>
                  <a:close/>
                  <a:moveTo>
                    <a:pt x="255222" y="172996"/>
                  </a:moveTo>
                  <a:lnTo>
                    <a:pt x="255222" y="180786"/>
                  </a:lnTo>
                  <a:lnTo>
                    <a:pt x="247490" y="180786"/>
                  </a:lnTo>
                  <a:lnTo>
                    <a:pt x="247490" y="172996"/>
                  </a:lnTo>
                  <a:close/>
                  <a:moveTo>
                    <a:pt x="263390" y="172996"/>
                  </a:moveTo>
                  <a:lnTo>
                    <a:pt x="263390" y="180786"/>
                  </a:lnTo>
                  <a:lnTo>
                    <a:pt x="255646" y="180786"/>
                  </a:lnTo>
                  <a:lnTo>
                    <a:pt x="255646" y="172996"/>
                  </a:lnTo>
                  <a:close/>
                  <a:moveTo>
                    <a:pt x="271546" y="172996"/>
                  </a:moveTo>
                  <a:lnTo>
                    <a:pt x="271546" y="180786"/>
                  </a:lnTo>
                  <a:lnTo>
                    <a:pt x="263813" y="180786"/>
                  </a:lnTo>
                  <a:lnTo>
                    <a:pt x="263813" y="172996"/>
                  </a:lnTo>
                  <a:close/>
                  <a:moveTo>
                    <a:pt x="11238" y="181198"/>
                  </a:moveTo>
                  <a:lnTo>
                    <a:pt x="11238" y="188988"/>
                  </a:lnTo>
                  <a:lnTo>
                    <a:pt x="3494" y="188988"/>
                  </a:lnTo>
                  <a:lnTo>
                    <a:pt x="3494" y="181198"/>
                  </a:lnTo>
                  <a:close/>
                  <a:moveTo>
                    <a:pt x="19394" y="181198"/>
                  </a:moveTo>
                  <a:lnTo>
                    <a:pt x="19394" y="188988"/>
                  </a:lnTo>
                  <a:lnTo>
                    <a:pt x="11662" y="188988"/>
                  </a:lnTo>
                  <a:lnTo>
                    <a:pt x="11662" y="181198"/>
                  </a:lnTo>
                  <a:close/>
                  <a:moveTo>
                    <a:pt x="27561" y="181198"/>
                  </a:moveTo>
                  <a:lnTo>
                    <a:pt x="27561" y="188988"/>
                  </a:lnTo>
                  <a:lnTo>
                    <a:pt x="19818" y="188988"/>
                  </a:lnTo>
                  <a:lnTo>
                    <a:pt x="19818" y="181198"/>
                  </a:lnTo>
                  <a:close/>
                  <a:moveTo>
                    <a:pt x="35328" y="181198"/>
                  </a:moveTo>
                  <a:lnTo>
                    <a:pt x="35328" y="188988"/>
                  </a:lnTo>
                  <a:lnTo>
                    <a:pt x="27985" y="188988"/>
                  </a:lnTo>
                  <a:lnTo>
                    <a:pt x="27985" y="181198"/>
                  </a:lnTo>
                  <a:close/>
                  <a:moveTo>
                    <a:pt x="43496" y="181198"/>
                  </a:moveTo>
                  <a:lnTo>
                    <a:pt x="43496" y="188988"/>
                  </a:lnTo>
                  <a:lnTo>
                    <a:pt x="35752" y="188988"/>
                  </a:lnTo>
                  <a:lnTo>
                    <a:pt x="35752" y="181198"/>
                  </a:lnTo>
                  <a:close/>
                  <a:moveTo>
                    <a:pt x="51652" y="181198"/>
                  </a:moveTo>
                  <a:lnTo>
                    <a:pt x="51652" y="188988"/>
                  </a:lnTo>
                  <a:lnTo>
                    <a:pt x="43919" y="188988"/>
                  </a:lnTo>
                  <a:lnTo>
                    <a:pt x="43919" y="181198"/>
                  </a:lnTo>
                  <a:close/>
                  <a:moveTo>
                    <a:pt x="59819" y="181198"/>
                  </a:moveTo>
                  <a:lnTo>
                    <a:pt x="59819" y="188988"/>
                  </a:lnTo>
                  <a:lnTo>
                    <a:pt x="52075" y="188988"/>
                  </a:lnTo>
                  <a:lnTo>
                    <a:pt x="52075" y="181198"/>
                  </a:lnTo>
                  <a:close/>
                  <a:moveTo>
                    <a:pt x="67975" y="181198"/>
                  </a:moveTo>
                  <a:lnTo>
                    <a:pt x="67975" y="188988"/>
                  </a:lnTo>
                  <a:lnTo>
                    <a:pt x="60243" y="188988"/>
                  </a:lnTo>
                  <a:lnTo>
                    <a:pt x="60243" y="181198"/>
                  </a:lnTo>
                  <a:close/>
                  <a:moveTo>
                    <a:pt x="76441" y="181198"/>
                  </a:moveTo>
                  <a:lnTo>
                    <a:pt x="76441" y="188988"/>
                  </a:lnTo>
                  <a:lnTo>
                    <a:pt x="68399" y="188988"/>
                  </a:lnTo>
                  <a:lnTo>
                    <a:pt x="68399" y="181198"/>
                  </a:lnTo>
                  <a:close/>
                  <a:moveTo>
                    <a:pt x="84608" y="181198"/>
                  </a:moveTo>
                  <a:lnTo>
                    <a:pt x="84608" y="188988"/>
                  </a:lnTo>
                  <a:lnTo>
                    <a:pt x="76865" y="188988"/>
                  </a:lnTo>
                  <a:lnTo>
                    <a:pt x="76865" y="181198"/>
                  </a:lnTo>
                  <a:close/>
                  <a:moveTo>
                    <a:pt x="92776" y="181198"/>
                  </a:moveTo>
                  <a:lnTo>
                    <a:pt x="92776" y="188988"/>
                  </a:lnTo>
                  <a:lnTo>
                    <a:pt x="85032" y="188988"/>
                  </a:lnTo>
                  <a:lnTo>
                    <a:pt x="85032" y="181198"/>
                  </a:lnTo>
                  <a:close/>
                  <a:moveTo>
                    <a:pt x="100932" y="181198"/>
                  </a:moveTo>
                  <a:lnTo>
                    <a:pt x="100932" y="188988"/>
                  </a:lnTo>
                  <a:lnTo>
                    <a:pt x="93188" y="188988"/>
                  </a:lnTo>
                  <a:lnTo>
                    <a:pt x="93188" y="181198"/>
                  </a:lnTo>
                  <a:close/>
                  <a:moveTo>
                    <a:pt x="109099" y="181198"/>
                  </a:moveTo>
                  <a:lnTo>
                    <a:pt x="109099" y="188988"/>
                  </a:lnTo>
                  <a:lnTo>
                    <a:pt x="101356" y="188988"/>
                  </a:lnTo>
                  <a:lnTo>
                    <a:pt x="101356" y="181198"/>
                  </a:lnTo>
                  <a:close/>
                  <a:moveTo>
                    <a:pt x="116866" y="181198"/>
                  </a:moveTo>
                  <a:lnTo>
                    <a:pt x="116866" y="188988"/>
                  </a:lnTo>
                  <a:lnTo>
                    <a:pt x="109512" y="188988"/>
                  </a:lnTo>
                  <a:lnTo>
                    <a:pt x="109512" y="181198"/>
                  </a:lnTo>
                  <a:close/>
                  <a:moveTo>
                    <a:pt x="125022" y="181198"/>
                  </a:moveTo>
                  <a:lnTo>
                    <a:pt x="125022" y="188988"/>
                  </a:lnTo>
                  <a:lnTo>
                    <a:pt x="117290" y="188988"/>
                  </a:lnTo>
                  <a:lnTo>
                    <a:pt x="117290" y="181198"/>
                  </a:lnTo>
                  <a:close/>
                  <a:moveTo>
                    <a:pt x="133190" y="181198"/>
                  </a:moveTo>
                  <a:lnTo>
                    <a:pt x="133190" y="188988"/>
                  </a:lnTo>
                  <a:lnTo>
                    <a:pt x="125446" y="188988"/>
                  </a:lnTo>
                  <a:lnTo>
                    <a:pt x="125446" y="181198"/>
                  </a:lnTo>
                  <a:close/>
                  <a:moveTo>
                    <a:pt x="141346" y="181198"/>
                  </a:moveTo>
                  <a:lnTo>
                    <a:pt x="141346" y="188988"/>
                  </a:lnTo>
                  <a:lnTo>
                    <a:pt x="133614" y="188988"/>
                  </a:lnTo>
                  <a:lnTo>
                    <a:pt x="133614" y="181198"/>
                  </a:lnTo>
                  <a:close/>
                  <a:moveTo>
                    <a:pt x="149513" y="181198"/>
                  </a:moveTo>
                  <a:lnTo>
                    <a:pt x="149513" y="188988"/>
                  </a:lnTo>
                  <a:lnTo>
                    <a:pt x="141770" y="188988"/>
                  </a:lnTo>
                  <a:lnTo>
                    <a:pt x="141770" y="181198"/>
                  </a:lnTo>
                  <a:close/>
                  <a:moveTo>
                    <a:pt x="157280" y="181198"/>
                  </a:moveTo>
                  <a:lnTo>
                    <a:pt x="157280" y="188988"/>
                  </a:lnTo>
                  <a:lnTo>
                    <a:pt x="149937" y="188988"/>
                  </a:lnTo>
                  <a:lnTo>
                    <a:pt x="149937" y="181198"/>
                  </a:lnTo>
                  <a:close/>
                  <a:moveTo>
                    <a:pt x="165448" y="181198"/>
                  </a:moveTo>
                  <a:lnTo>
                    <a:pt x="165448" y="188988"/>
                  </a:lnTo>
                  <a:lnTo>
                    <a:pt x="157704" y="188988"/>
                  </a:lnTo>
                  <a:lnTo>
                    <a:pt x="157704" y="181198"/>
                  </a:lnTo>
                  <a:close/>
                  <a:moveTo>
                    <a:pt x="173604" y="181198"/>
                  </a:moveTo>
                  <a:lnTo>
                    <a:pt x="173604" y="188988"/>
                  </a:lnTo>
                  <a:lnTo>
                    <a:pt x="165871" y="188988"/>
                  </a:lnTo>
                  <a:lnTo>
                    <a:pt x="165871" y="181198"/>
                  </a:lnTo>
                  <a:close/>
                  <a:moveTo>
                    <a:pt x="181771" y="181198"/>
                  </a:moveTo>
                  <a:lnTo>
                    <a:pt x="181771" y="188988"/>
                  </a:lnTo>
                  <a:lnTo>
                    <a:pt x="174028" y="188988"/>
                  </a:lnTo>
                  <a:lnTo>
                    <a:pt x="174028" y="181198"/>
                  </a:lnTo>
                  <a:close/>
                  <a:moveTo>
                    <a:pt x="189927" y="181198"/>
                  </a:moveTo>
                  <a:lnTo>
                    <a:pt x="189927" y="188988"/>
                  </a:lnTo>
                  <a:lnTo>
                    <a:pt x="182195" y="188988"/>
                  </a:lnTo>
                  <a:lnTo>
                    <a:pt x="182195" y="181198"/>
                  </a:lnTo>
                  <a:close/>
                  <a:moveTo>
                    <a:pt x="198095" y="181198"/>
                  </a:moveTo>
                  <a:lnTo>
                    <a:pt x="198095" y="188988"/>
                  </a:lnTo>
                  <a:lnTo>
                    <a:pt x="190351" y="188988"/>
                  </a:lnTo>
                  <a:lnTo>
                    <a:pt x="190351" y="181198"/>
                  </a:lnTo>
                  <a:close/>
                  <a:moveTo>
                    <a:pt x="206251" y="181198"/>
                  </a:moveTo>
                  <a:lnTo>
                    <a:pt x="206251" y="188988"/>
                  </a:lnTo>
                  <a:lnTo>
                    <a:pt x="198519" y="188988"/>
                  </a:lnTo>
                  <a:lnTo>
                    <a:pt x="198519" y="181198"/>
                  </a:lnTo>
                  <a:close/>
                  <a:moveTo>
                    <a:pt x="214419" y="181198"/>
                  </a:moveTo>
                  <a:lnTo>
                    <a:pt x="214419" y="188988"/>
                  </a:lnTo>
                  <a:lnTo>
                    <a:pt x="206675" y="188988"/>
                  </a:lnTo>
                  <a:lnTo>
                    <a:pt x="206675" y="181198"/>
                  </a:lnTo>
                  <a:close/>
                  <a:moveTo>
                    <a:pt x="222575" y="181198"/>
                  </a:moveTo>
                  <a:lnTo>
                    <a:pt x="222575" y="188988"/>
                  </a:lnTo>
                  <a:lnTo>
                    <a:pt x="214842" y="188988"/>
                  </a:lnTo>
                  <a:lnTo>
                    <a:pt x="214842" y="181198"/>
                  </a:lnTo>
                  <a:close/>
                  <a:moveTo>
                    <a:pt x="230742" y="181198"/>
                  </a:moveTo>
                  <a:lnTo>
                    <a:pt x="230742" y="188988"/>
                  </a:lnTo>
                  <a:lnTo>
                    <a:pt x="222999" y="188988"/>
                  </a:lnTo>
                  <a:lnTo>
                    <a:pt x="222999" y="181198"/>
                  </a:lnTo>
                  <a:close/>
                  <a:moveTo>
                    <a:pt x="238898" y="181198"/>
                  </a:moveTo>
                  <a:lnTo>
                    <a:pt x="238898" y="188988"/>
                  </a:lnTo>
                  <a:lnTo>
                    <a:pt x="231166" y="188988"/>
                  </a:lnTo>
                  <a:lnTo>
                    <a:pt x="231166" y="181198"/>
                  </a:lnTo>
                  <a:close/>
                  <a:moveTo>
                    <a:pt x="247066" y="181198"/>
                  </a:moveTo>
                  <a:lnTo>
                    <a:pt x="247066" y="188988"/>
                  </a:lnTo>
                  <a:lnTo>
                    <a:pt x="239322" y="188988"/>
                  </a:lnTo>
                  <a:lnTo>
                    <a:pt x="239322" y="181198"/>
                  </a:lnTo>
                  <a:close/>
                  <a:moveTo>
                    <a:pt x="255222" y="181198"/>
                  </a:moveTo>
                  <a:lnTo>
                    <a:pt x="255222" y="188988"/>
                  </a:lnTo>
                  <a:lnTo>
                    <a:pt x="247490" y="188988"/>
                  </a:lnTo>
                  <a:lnTo>
                    <a:pt x="247490" y="181198"/>
                  </a:lnTo>
                  <a:close/>
                  <a:moveTo>
                    <a:pt x="263390" y="181198"/>
                  </a:moveTo>
                  <a:lnTo>
                    <a:pt x="263390" y="188988"/>
                  </a:lnTo>
                  <a:lnTo>
                    <a:pt x="255646" y="188988"/>
                  </a:lnTo>
                  <a:lnTo>
                    <a:pt x="255646" y="181198"/>
                  </a:lnTo>
                  <a:close/>
                  <a:moveTo>
                    <a:pt x="271546" y="181198"/>
                  </a:moveTo>
                  <a:lnTo>
                    <a:pt x="271546" y="188988"/>
                  </a:lnTo>
                  <a:lnTo>
                    <a:pt x="263813" y="188988"/>
                  </a:lnTo>
                  <a:lnTo>
                    <a:pt x="263813" y="181198"/>
                  </a:lnTo>
                  <a:close/>
                  <a:moveTo>
                    <a:pt x="3082" y="0"/>
                  </a:moveTo>
                  <a:lnTo>
                    <a:pt x="3082" y="11"/>
                  </a:lnTo>
                  <a:lnTo>
                    <a:pt x="0" y="11"/>
                  </a:lnTo>
                  <a:lnTo>
                    <a:pt x="0" y="424"/>
                  </a:lnTo>
                  <a:lnTo>
                    <a:pt x="3082" y="424"/>
                  </a:lnTo>
                  <a:lnTo>
                    <a:pt x="3082" y="8213"/>
                  </a:lnTo>
                  <a:lnTo>
                    <a:pt x="0" y="8213"/>
                  </a:lnTo>
                  <a:lnTo>
                    <a:pt x="0" y="8626"/>
                  </a:lnTo>
                  <a:lnTo>
                    <a:pt x="3082" y="8626"/>
                  </a:lnTo>
                  <a:lnTo>
                    <a:pt x="3082" y="16427"/>
                  </a:lnTo>
                  <a:lnTo>
                    <a:pt x="0" y="16427"/>
                  </a:lnTo>
                  <a:lnTo>
                    <a:pt x="0" y="16828"/>
                  </a:lnTo>
                  <a:lnTo>
                    <a:pt x="3082" y="16828"/>
                  </a:lnTo>
                  <a:lnTo>
                    <a:pt x="3082" y="24629"/>
                  </a:lnTo>
                  <a:lnTo>
                    <a:pt x="0" y="24629"/>
                  </a:lnTo>
                  <a:lnTo>
                    <a:pt x="0" y="25041"/>
                  </a:lnTo>
                  <a:lnTo>
                    <a:pt x="3082" y="25041"/>
                  </a:lnTo>
                  <a:lnTo>
                    <a:pt x="3082" y="32831"/>
                  </a:lnTo>
                  <a:lnTo>
                    <a:pt x="0" y="32831"/>
                  </a:lnTo>
                  <a:lnTo>
                    <a:pt x="0" y="33243"/>
                  </a:lnTo>
                  <a:lnTo>
                    <a:pt x="3082" y="33243"/>
                  </a:lnTo>
                  <a:lnTo>
                    <a:pt x="3082" y="41044"/>
                  </a:lnTo>
                  <a:lnTo>
                    <a:pt x="0" y="41044"/>
                  </a:lnTo>
                  <a:lnTo>
                    <a:pt x="0" y="41456"/>
                  </a:lnTo>
                  <a:lnTo>
                    <a:pt x="3082" y="41456"/>
                  </a:lnTo>
                  <a:lnTo>
                    <a:pt x="3082" y="49246"/>
                  </a:lnTo>
                  <a:lnTo>
                    <a:pt x="0" y="49246"/>
                  </a:lnTo>
                  <a:lnTo>
                    <a:pt x="0" y="49658"/>
                  </a:lnTo>
                  <a:lnTo>
                    <a:pt x="3082" y="49658"/>
                  </a:lnTo>
                  <a:lnTo>
                    <a:pt x="3082" y="57448"/>
                  </a:lnTo>
                  <a:lnTo>
                    <a:pt x="0" y="57448"/>
                  </a:lnTo>
                  <a:lnTo>
                    <a:pt x="0" y="57860"/>
                  </a:lnTo>
                  <a:lnTo>
                    <a:pt x="3082" y="57860"/>
                  </a:lnTo>
                  <a:lnTo>
                    <a:pt x="3082" y="65661"/>
                  </a:lnTo>
                  <a:lnTo>
                    <a:pt x="0" y="65661"/>
                  </a:lnTo>
                  <a:lnTo>
                    <a:pt x="0" y="66074"/>
                  </a:lnTo>
                  <a:lnTo>
                    <a:pt x="3082" y="66074"/>
                  </a:lnTo>
                  <a:lnTo>
                    <a:pt x="3082" y="73863"/>
                  </a:lnTo>
                  <a:lnTo>
                    <a:pt x="0" y="73863"/>
                  </a:lnTo>
                  <a:lnTo>
                    <a:pt x="0" y="74275"/>
                  </a:lnTo>
                  <a:lnTo>
                    <a:pt x="3082" y="74275"/>
                  </a:lnTo>
                  <a:lnTo>
                    <a:pt x="3082" y="82076"/>
                  </a:lnTo>
                  <a:lnTo>
                    <a:pt x="0" y="82076"/>
                  </a:lnTo>
                  <a:lnTo>
                    <a:pt x="0" y="82477"/>
                  </a:lnTo>
                  <a:lnTo>
                    <a:pt x="3082" y="82477"/>
                  </a:lnTo>
                  <a:lnTo>
                    <a:pt x="3082" y="90278"/>
                  </a:lnTo>
                  <a:lnTo>
                    <a:pt x="0" y="90278"/>
                  </a:lnTo>
                  <a:lnTo>
                    <a:pt x="0" y="90691"/>
                  </a:lnTo>
                  <a:lnTo>
                    <a:pt x="3082" y="90691"/>
                  </a:lnTo>
                  <a:lnTo>
                    <a:pt x="3082" y="98480"/>
                  </a:lnTo>
                  <a:lnTo>
                    <a:pt x="0" y="98480"/>
                  </a:lnTo>
                  <a:lnTo>
                    <a:pt x="0" y="98893"/>
                  </a:lnTo>
                  <a:lnTo>
                    <a:pt x="3082" y="98893"/>
                  </a:lnTo>
                  <a:lnTo>
                    <a:pt x="3082" y="106694"/>
                  </a:lnTo>
                  <a:lnTo>
                    <a:pt x="0" y="106694"/>
                  </a:lnTo>
                  <a:lnTo>
                    <a:pt x="0" y="107095"/>
                  </a:lnTo>
                  <a:lnTo>
                    <a:pt x="3082" y="107095"/>
                  </a:lnTo>
                  <a:lnTo>
                    <a:pt x="3082" y="114895"/>
                  </a:lnTo>
                  <a:lnTo>
                    <a:pt x="0" y="114895"/>
                  </a:lnTo>
                  <a:lnTo>
                    <a:pt x="0" y="115308"/>
                  </a:lnTo>
                  <a:lnTo>
                    <a:pt x="3082" y="115308"/>
                  </a:lnTo>
                  <a:lnTo>
                    <a:pt x="3082" y="123097"/>
                  </a:lnTo>
                  <a:lnTo>
                    <a:pt x="0" y="123097"/>
                  </a:lnTo>
                  <a:lnTo>
                    <a:pt x="0" y="123510"/>
                  </a:lnTo>
                  <a:lnTo>
                    <a:pt x="3082" y="123510"/>
                  </a:lnTo>
                  <a:lnTo>
                    <a:pt x="3082" y="131551"/>
                  </a:lnTo>
                  <a:lnTo>
                    <a:pt x="0" y="131551"/>
                  </a:lnTo>
                  <a:lnTo>
                    <a:pt x="0" y="131964"/>
                  </a:lnTo>
                  <a:lnTo>
                    <a:pt x="3082" y="131964"/>
                  </a:lnTo>
                  <a:lnTo>
                    <a:pt x="3082" y="139765"/>
                  </a:lnTo>
                  <a:lnTo>
                    <a:pt x="0" y="139765"/>
                  </a:lnTo>
                  <a:lnTo>
                    <a:pt x="0" y="140166"/>
                  </a:lnTo>
                  <a:lnTo>
                    <a:pt x="3082" y="140166"/>
                  </a:lnTo>
                  <a:lnTo>
                    <a:pt x="3082" y="147967"/>
                  </a:lnTo>
                  <a:lnTo>
                    <a:pt x="0" y="147967"/>
                  </a:lnTo>
                  <a:lnTo>
                    <a:pt x="0" y="148379"/>
                  </a:lnTo>
                  <a:lnTo>
                    <a:pt x="3082" y="148379"/>
                  </a:lnTo>
                  <a:lnTo>
                    <a:pt x="3082" y="156169"/>
                  </a:lnTo>
                  <a:lnTo>
                    <a:pt x="0" y="156169"/>
                  </a:lnTo>
                  <a:lnTo>
                    <a:pt x="0" y="156581"/>
                  </a:lnTo>
                  <a:lnTo>
                    <a:pt x="3082" y="156581"/>
                  </a:lnTo>
                  <a:lnTo>
                    <a:pt x="3082" y="164382"/>
                  </a:lnTo>
                  <a:lnTo>
                    <a:pt x="0" y="164382"/>
                  </a:lnTo>
                  <a:lnTo>
                    <a:pt x="0" y="164794"/>
                  </a:lnTo>
                  <a:lnTo>
                    <a:pt x="3082" y="164794"/>
                  </a:lnTo>
                  <a:lnTo>
                    <a:pt x="3082" y="172584"/>
                  </a:lnTo>
                  <a:lnTo>
                    <a:pt x="0" y="172584"/>
                  </a:lnTo>
                  <a:lnTo>
                    <a:pt x="0" y="172996"/>
                  </a:lnTo>
                  <a:lnTo>
                    <a:pt x="3082" y="172996"/>
                  </a:lnTo>
                  <a:lnTo>
                    <a:pt x="3082" y="180786"/>
                  </a:lnTo>
                  <a:lnTo>
                    <a:pt x="0" y="180786"/>
                  </a:lnTo>
                  <a:lnTo>
                    <a:pt x="0" y="181198"/>
                  </a:lnTo>
                  <a:lnTo>
                    <a:pt x="3082" y="181198"/>
                  </a:lnTo>
                  <a:lnTo>
                    <a:pt x="3082" y="188999"/>
                  </a:lnTo>
                  <a:lnTo>
                    <a:pt x="0" y="188999"/>
                  </a:lnTo>
                  <a:lnTo>
                    <a:pt x="0" y="189411"/>
                  </a:lnTo>
                  <a:lnTo>
                    <a:pt x="275085" y="189411"/>
                  </a:lnTo>
                  <a:lnTo>
                    <a:pt x="275085" y="188999"/>
                  </a:lnTo>
                  <a:lnTo>
                    <a:pt x="272004" y="188999"/>
                  </a:lnTo>
                  <a:lnTo>
                    <a:pt x="272004" y="181198"/>
                  </a:lnTo>
                  <a:lnTo>
                    <a:pt x="275085" y="181198"/>
                  </a:lnTo>
                  <a:lnTo>
                    <a:pt x="275085" y="180786"/>
                  </a:lnTo>
                  <a:lnTo>
                    <a:pt x="272004" y="180786"/>
                  </a:lnTo>
                  <a:lnTo>
                    <a:pt x="272004" y="172996"/>
                  </a:lnTo>
                  <a:lnTo>
                    <a:pt x="275085" y="172996"/>
                  </a:lnTo>
                  <a:lnTo>
                    <a:pt x="275085" y="172584"/>
                  </a:lnTo>
                  <a:lnTo>
                    <a:pt x="272004" y="172584"/>
                  </a:lnTo>
                  <a:lnTo>
                    <a:pt x="272004" y="164794"/>
                  </a:lnTo>
                  <a:lnTo>
                    <a:pt x="275085" y="164794"/>
                  </a:lnTo>
                  <a:lnTo>
                    <a:pt x="275085" y="164382"/>
                  </a:lnTo>
                  <a:lnTo>
                    <a:pt x="272004" y="164382"/>
                  </a:lnTo>
                  <a:lnTo>
                    <a:pt x="272004" y="156581"/>
                  </a:lnTo>
                  <a:lnTo>
                    <a:pt x="275085" y="156581"/>
                  </a:lnTo>
                  <a:lnTo>
                    <a:pt x="275085" y="156169"/>
                  </a:lnTo>
                  <a:lnTo>
                    <a:pt x="272004" y="156169"/>
                  </a:lnTo>
                  <a:lnTo>
                    <a:pt x="272004" y="148379"/>
                  </a:lnTo>
                  <a:lnTo>
                    <a:pt x="275085" y="148379"/>
                  </a:lnTo>
                  <a:lnTo>
                    <a:pt x="275085" y="147967"/>
                  </a:lnTo>
                  <a:lnTo>
                    <a:pt x="272004" y="147967"/>
                  </a:lnTo>
                  <a:lnTo>
                    <a:pt x="272004" y="140166"/>
                  </a:lnTo>
                  <a:lnTo>
                    <a:pt x="275085" y="140166"/>
                  </a:lnTo>
                  <a:lnTo>
                    <a:pt x="275085" y="139765"/>
                  </a:lnTo>
                  <a:lnTo>
                    <a:pt x="272004" y="139765"/>
                  </a:lnTo>
                  <a:lnTo>
                    <a:pt x="272004" y="131964"/>
                  </a:lnTo>
                  <a:lnTo>
                    <a:pt x="275085" y="131964"/>
                  </a:lnTo>
                  <a:lnTo>
                    <a:pt x="275085" y="131551"/>
                  </a:lnTo>
                  <a:lnTo>
                    <a:pt x="272004" y="131551"/>
                  </a:lnTo>
                  <a:lnTo>
                    <a:pt x="272004" y="123510"/>
                  </a:lnTo>
                  <a:lnTo>
                    <a:pt x="275085" y="123510"/>
                  </a:lnTo>
                  <a:lnTo>
                    <a:pt x="275085" y="123097"/>
                  </a:lnTo>
                  <a:lnTo>
                    <a:pt x="272004" y="123097"/>
                  </a:lnTo>
                  <a:lnTo>
                    <a:pt x="272004" y="115308"/>
                  </a:lnTo>
                  <a:lnTo>
                    <a:pt x="275085" y="115308"/>
                  </a:lnTo>
                  <a:lnTo>
                    <a:pt x="275085" y="114895"/>
                  </a:lnTo>
                  <a:lnTo>
                    <a:pt x="272004" y="114895"/>
                  </a:lnTo>
                  <a:lnTo>
                    <a:pt x="272004" y="107095"/>
                  </a:lnTo>
                  <a:lnTo>
                    <a:pt x="275085" y="107095"/>
                  </a:lnTo>
                  <a:lnTo>
                    <a:pt x="275085" y="106694"/>
                  </a:lnTo>
                  <a:lnTo>
                    <a:pt x="272004" y="106694"/>
                  </a:lnTo>
                  <a:lnTo>
                    <a:pt x="272004" y="98893"/>
                  </a:lnTo>
                  <a:lnTo>
                    <a:pt x="275085" y="98893"/>
                  </a:lnTo>
                  <a:lnTo>
                    <a:pt x="275085" y="98480"/>
                  </a:lnTo>
                  <a:lnTo>
                    <a:pt x="272004" y="98480"/>
                  </a:lnTo>
                  <a:lnTo>
                    <a:pt x="272004" y="90691"/>
                  </a:lnTo>
                  <a:lnTo>
                    <a:pt x="275085" y="90691"/>
                  </a:lnTo>
                  <a:lnTo>
                    <a:pt x="275085" y="90278"/>
                  </a:lnTo>
                  <a:lnTo>
                    <a:pt x="272004" y="90278"/>
                  </a:lnTo>
                  <a:lnTo>
                    <a:pt x="272004" y="82477"/>
                  </a:lnTo>
                  <a:lnTo>
                    <a:pt x="275085" y="82477"/>
                  </a:lnTo>
                  <a:lnTo>
                    <a:pt x="275085" y="82076"/>
                  </a:lnTo>
                  <a:lnTo>
                    <a:pt x="272004" y="82076"/>
                  </a:lnTo>
                  <a:lnTo>
                    <a:pt x="272004" y="74275"/>
                  </a:lnTo>
                  <a:lnTo>
                    <a:pt x="275085" y="74275"/>
                  </a:lnTo>
                  <a:lnTo>
                    <a:pt x="275085" y="73863"/>
                  </a:lnTo>
                  <a:lnTo>
                    <a:pt x="272004" y="73863"/>
                  </a:lnTo>
                  <a:lnTo>
                    <a:pt x="272004" y="66074"/>
                  </a:lnTo>
                  <a:lnTo>
                    <a:pt x="275085" y="66074"/>
                  </a:lnTo>
                  <a:lnTo>
                    <a:pt x="275085" y="65661"/>
                  </a:lnTo>
                  <a:lnTo>
                    <a:pt x="272004" y="65661"/>
                  </a:lnTo>
                  <a:lnTo>
                    <a:pt x="272004" y="57860"/>
                  </a:lnTo>
                  <a:lnTo>
                    <a:pt x="275085" y="57860"/>
                  </a:lnTo>
                  <a:lnTo>
                    <a:pt x="275085" y="57448"/>
                  </a:lnTo>
                  <a:lnTo>
                    <a:pt x="272004" y="57448"/>
                  </a:lnTo>
                  <a:lnTo>
                    <a:pt x="272004" y="49658"/>
                  </a:lnTo>
                  <a:lnTo>
                    <a:pt x="275085" y="49658"/>
                  </a:lnTo>
                  <a:lnTo>
                    <a:pt x="275085" y="49246"/>
                  </a:lnTo>
                  <a:lnTo>
                    <a:pt x="272004" y="49246"/>
                  </a:lnTo>
                  <a:lnTo>
                    <a:pt x="272004" y="41456"/>
                  </a:lnTo>
                  <a:lnTo>
                    <a:pt x="275085" y="41456"/>
                  </a:lnTo>
                  <a:lnTo>
                    <a:pt x="275085" y="41044"/>
                  </a:lnTo>
                  <a:lnTo>
                    <a:pt x="272004" y="41044"/>
                  </a:lnTo>
                  <a:lnTo>
                    <a:pt x="272004" y="33243"/>
                  </a:lnTo>
                  <a:lnTo>
                    <a:pt x="275085" y="33243"/>
                  </a:lnTo>
                  <a:lnTo>
                    <a:pt x="275085" y="32831"/>
                  </a:lnTo>
                  <a:lnTo>
                    <a:pt x="272004" y="32831"/>
                  </a:lnTo>
                  <a:lnTo>
                    <a:pt x="272004" y="25041"/>
                  </a:lnTo>
                  <a:lnTo>
                    <a:pt x="275085" y="25041"/>
                  </a:lnTo>
                  <a:lnTo>
                    <a:pt x="275085" y="24629"/>
                  </a:lnTo>
                  <a:lnTo>
                    <a:pt x="272004" y="24629"/>
                  </a:lnTo>
                  <a:lnTo>
                    <a:pt x="272004" y="16828"/>
                  </a:lnTo>
                  <a:lnTo>
                    <a:pt x="275085" y="16828"/>
                  </a:lnTo>
                  <a:lnTo>
                    <a:pt x="275085" y="16427"/>
                  </a:lnTo>
                  <a:lnTo>
                    <a:pt x="272004" y="16427"/>
                  </a:lnTo>
                  <a:lnTo>
                    <a:pt x="272004" y="8626"/>
                  </a:lnTo>
                  <a:lnTo>
                    <a:pt x="275085" y="8626"/>
                  </a:lnTo>
                  <a:lnTo>
                    <a:pt x="275085" y="8213"/>
                  </a:lnTo>
                  <a:lnTo>
                    <a:pt x="272004" y="8213"/>
                  </a:lnTo>
                  <a:lnTo>
                    <a:pt x="272004" y="424"/>
                  </a:lnTo>
                  <a:lnTo>
                    <a:pt x="275085" y="424"/>
                  </a:lnTo>
                  <a:lnTo>
                    <a:pt x="275085" y="11"/>
                  </a:lnTo>
                  <a:lnTo>
                    <a:pt x="272004" y="11"/>
                  </a:lnTo>
                  <a:lnTo>
                    <a:pt x="272004" y="0"/>
                  </a:lnTo>
                  <a:lnTo>
                    <a:pt x="271546" y="0"/>
                  </a:lnTo>
                  <a:lnTo>
                    <a:pt x="271546" y="11"/>
                  </a:lnTo>
                  <a:lnTo>
                    <a:pt x="263813" y="11"/>
                  </a:lnTo>
                  <a:lnTo>
                    <a:pt x="263813" y="0"/>
                  </a:lnTo>
                  <a:lnTo>
                    <a:pt x="263390" y="0"/>
                  </a:lnTo>
                  <a:lnTo>
                    <a:pt x="263390" y="11"/>
                  </a:lnTo>
                  <a:lnTo>
                    <a:pt x="255646" y="11"/>
                  </a:lnTo>
                  <a:lnTo>
                    <a:pt x="255646" y="0"/>
                  </a:lnTo>
                  <a:lnTo>
                    <a:pt x="255222" y="0"/>
                  </a:lnTo>
                  <a:lnTo>
                    <a:pt x="255222" y="11"/>
                  </a:lnTo>
                  <a:lnTo>
                    <a:pt x="247490" y="11"/>
                  </a:lnTo>
                  <a:lnTo>
                    <a:pt x="247490" y="0"/>
                  </a:lnTo>
                  <a:lnTo>
                    <a:pt x="247066" y="0"/>
                  </a:lnTo>
                  <a:lnTo>
                    <a:pt x="247066" y="11"/>
                  </a:lnTo>
                  <a:lnTo>
                    <a:pt x="239322" y="11"/>
                  </a:lnTo>
                  <a:lnTo>
                    <a:pt x="239322" y="0"/>
                  </a:lnTo>
                  <a:lnTo>
                    <a:pt x="238898" y="0"/>
                  </a:lnTo>
                  <a:lnTo>
                    <a:pt x="238898" y="11"/>
                  </a:lnTo>
                  <a:lnTo>
                    <a:pt x="231166" y="11"/>
                  </a:lnTo>
                  <a:lnTo>
                    <a:pt x="231166" y="0"/>
                  </a:lnTo>
                  <a:lnTo>
                    <a:pt x="230742" y="0"/>
                  </a:lnTo>
                  <a:lnTo>
                    <a:pt x="230742" y="11"/>
                  </a:lnTo>
                  <a:lnTo>
                    <a:pt x="222999" y="11"/>
                  </a:lnTo>
                  <a:lnTo>
                    <a:pt x="222999" y="0"/>
                  </a:lnTo>
                  <a:lnTo>
                    <a:pt x="222575" y="0"/>
                  </a:lnTo>
                  <a:lnTo>
                    <a:pt x="222575" y="11"/>
                  </a:lnTo>
                  <a:lnTo>
                    <a:pt x="214831" y="11"/>
                  </a:lnTo>
                  <a:lnTo>
                    <a:pt x="214831" y="0"/>
                  </a:lnTo>
                  <a:lnTo>
                    <a:pt x="214407" y="0"/>
                  </a:lnTo>
                  <a:lnTo>
                    <a:pt x="214407" y="11"/>
                  </a:lnTo>
                  <a:lnTo>
                    <a:pt x="206675" y="11"/>
                  </a:lnTo>
                  <a:lnTo>
                    <a:pt x="206675" y="0"/>
                  </a:lnTo>
                  <a:lnTo>
                    <a:pt x="206251" y="0"/>
                  </a:lnTo>
                  <a:lnTo>
                    <a:pt x="206251" y="11"/>
                  </a:lnTo>
                  <a:lnTo>
                    <a:pt x="198507" y="11"/>
                  </a:lnTo>
                  <a:lnTo>
                    <a:pt x="198507" y="0"/>
                  </a:lnTo>
                  <a:lnTo>
                    <a:pt x="198083" y="0"/>
                  </a:lnTo>
                  <a:lnTo>
                    <a:pt x="198083" y="11"/>
                  </a:lnTo>
                  <a:lnTo>
                    <a:pt x="190351" y="11"/>
                  </a:lnTo>
                  <a:lnTo>
                    <a:pt x="190351" y="0"/>
                  </a:lnTo>
                  <a:lnTo>
                    <a:pt x="189927" y="0"/>
                  </a:lnTo>
                  <a:lnTo>
                    <a:pt x="189927" y="11"/>
                  </a:lnTo>
                  <a:lnTo>
                    <a:pt x="182184" y="11"/>
                  </a:lnTo>
                  <a:lnTo>
                    <a:pt x="182184" y="0"/>
                  </a:lnTo>
                  <a:lnTo>
                    <a:pt x="181760" y="0"/>
                  </a:lnTo>
                  <a:lnTo>
                    <a:pt x="181760" y="11"/>
                  </a:lnTo>
                  <a:lnTo>
                    <a:pt x="174016" y="11"/>
                  </a:lnTo>
                  <a:lnTo>
                    <a:pt x="174016" y="0"/>
                  </a:lnTo>
                  <a:lnTo>
                    <a:pt x="173592" y="0"/>
                  </a:lnTo>
                  <a:lnTo>
                    <a:pt x="173592" y="11"/>
                  </a:lnTo>
                  <a:lnTo>
                    <a:pt x="165860" y="11"/>
                  </a:lnTo>
                  <a:lnTo>
                    <a:pt x="165860" y="0"/>
                  </a:lnTo>
                  <a:lnTo>
                    <a:pt x="165436" y="0"/>
                  </a:lnTo>
                  <a:lnTo>
                    <a:pt x="165436" y="11"/>
                  </a:lnTo>
                  <a:lnTo>
                    <a:pt x="157692" y="11"/>
                  </a:lnTo>
                  <a:lnTo>
                    <a:pt x="157692" y="0"/>
                  </a:lnTo>
                  <a:lnTo>
                    <a:pt x="157269" y="0"/>
                  </a:lnTo>
                  <a:lnTo>
                    <a:pt x="157269" y="11"/>
                  </a:lnTo>
                  <a:lnTo>
                    <a:pt x="149926" y="11"/>
                  </a:lnTo>
                  <a:lnTo>
                    <a:pt x="149926" y="0"/>
                  </a:lnTo>
                  <a:lnTo>
                    <a:pt x="149502" y="0"/>
                  </a:lnTo>
                  <a:lnTo>
                    <a:pt x="149502" y="11"/>
                  </a:lnTo>
                  <a:lnTo>
                    <a:pt x="141758" y="11"/>
                  </a:lnTo>
                  <a:lnTo>
                    <a:pt x="141758" y="0"/>
                  </a:lnTo>
                  <a:lnTo>
                    <a:pt x="141334" y="0"/>
                  </a:lnTo>
                  <a:lnTo>
                    <a:pt x="141334" y="11"/>
                  </a:lnTo>
                  <a:lnTo>
                    <a:pt x="133602" y="11"/>
                  </a:lnTo>
                  <a:lnTo>
                    <a:pt x="133602" y="0"/>
                  </a:lnTo>
                  <a:lnTo>
                    <a:pt x="133178" y="0"/>
                  </a:lnTo>
                  <a:lnTo>
                    <a:pt x="133178" y="11"/>
                  </a:lnTo>
                  <a:lnTo>
                    <a:pt x="125435" y="11"/>
                  </a:lnTo>
                  <a:lnTo>
                    <a:pt x="125435" y="0"/>
                  </a:lnTo>
                  <a:lnTo>
                    <a:pt x="125011" y="0"/>
                  </a:lnTo>
                  <a:lnTo>
                    <a:pt x="125011" y="11"/>
                  </a:lnTo>
                  <a:lnTo>
                    <a:pt x="117267" y="11"/>
                  </a:lnTo>
                  <a:lnTo>
                    <a:pt x="117267" y="0"/>
                  </a:lnTo>
                  <a:lnTo>
                    <a:pt x="116843" y="0"/>
                  </a:lnTo>
                  <a:lnTo>
                    <a:pt x="116843" y="11"/>
                  </a:lnTo>
                  <a:lnTo>
                    <a:pt x="109500" y="11"/>
                  </a:lnTo>
                  <a:lnTo>
                    <a:pt x="109500" y="0"/>
                  </a:lnTo>
                  <a:lnTo>
                    <a:pt x="109077" y="0"/>
                  </a:lnTo>
                  <a:lnTo>
                    <a:pt x="109077" y="11"/>
                  </a:lnTo>
                  <a:lnTo>
                    <a:pt x="101333" y="11"/>
                  </a:lnTo>
                  <a:lnTo>
                    <a:pt x="101333" y="0"/>
                  </a:lnTo>
                  <a:lnTo>
                    <a:pt x="100909" y="0"/>
                  </a:lnTo>
                  <a:lnTo>
                    <a:pt x="100909" y="11"/>
                  </a:lnTo>
                  <a:lnTo>
                    <a:pt x="93177" y="11"/>
                  </a:lnTo>
                  <a:lnTo>
                    <a:pt x="93177" y="0"/>
                  </a:lnTo>
                  <a:lnTo>
                    <a:pt x="92753" y="0"/>
                  </a:lnTo>
                  <a:lnTo>
                    <a:pt x="92753" y="11"/>
                  </a:lnTo>
                  <a:lnTo>
                    <a:pt x="85009" y="11"/>
                  </a:lnTo>
                  <a:lnTo>
                    <a:pt x="85009" y="0"/>
                  </a:lnTo>
                  <a:lnTo>
                    <a:pt x="84585" y="0"/>
                  </a:lnTo>
                  <a:lnTo>
                    <a:pt x="84585" y="11"/>
                  </a:lnTo>
                  <a:lnTo>
                    <a:pt x="76853" y="11"/>
                  </a:lnTo>
                  <a:lnTo>
                    <a:pt x="76853" y="0"/>
                  </a:lnTo>
                  <a:lnTo>
                    <a:pt x="76429" y="0"/>
                  </a:lnTo>
                  <a:lnTo>
                    <a:pt x="76429" y="11"/>
                  </a:lnTo>
                  <a:lnTo>
                    <a:pt x="68376" y="11"/>
                  </a:lnTo>
                  <a:lnTo>
                    <a:pt x="68376" y="0"/>
                  </a:lnTo>
                  <a:lnTo>
                    <a:pt x="67952" y="0"/>
                  </a:lnTo>
                  <a:lnTo>
                    <a:pt x="67952" y="11"/>
                  </a:lnTo>
                  <a:lnTo>
                    <a:pt x="60220" y="11"/>
                  </a:lnTo>
                  <a:lnTo>
                    <a:pt x="60220" y="0"/>
                  </a:lnTo>
                  <a:lnTo>
                    <a:pt x="59796" y="0"/>
                  </a:lnTo>
                  <a:lnTo>
                    <a:pt x="59796" y="11"/>
                  </a:lnTo>
                  <a:lnTo>
                    <a:pt x="52053" y="11"/>
                  </a:lnTo>
                  <a:lnTo>
                    <a:pt x="52053" y="0"/>
                  </a:lnTo>
                  <a:lnTo>
                    <a:pt x="51629" y="0"/>
                  </a:lnTo>
                  <a:lnTo>
                    <a:pt x="51629" y="11"/>
                  </a:lnTo>
                  <a:lnTo>
                    <a:pt x="43896" y="11"/>
                  </a:lnTo>
                  <a:lnTo>
                    <a:pt x="43896" y="0"/>
                  </a:lnTo>
                  <a:lnTo>
                    <a:pt x="43473" y="0"/>
                  </a:lnTo>
                  <a:lnTo>
                    <a:pt x="43473" y="11"/>
                  </a:lnTo>
                  <a:lnTo>
                    <a:pt x="35729" y="11"/>
                  </a:lnTo>
                  <a:lnTo>
                    <a:pt x="35729" y="0"/>
                  </a:lnTo>
                  <a:lnTo>
                    <a:pt x="35305" y="0"/>
                  </a:lnTo>
                  <a:lnTo>
                    <a:pt x="35305" y="11"/>
                  </a:lnTo>
                  <a:lnTo>
                    <a:pt x="27962" y="11"/>
                  </a:lnTo>
                  <a:lnTo>
                    <a:pt x="27962" y="0"/>
                  </a:lnTo>
                  <a:lnTo>
                    <a:pt x="27538" y="0"/>
                  </a:lnTo>
                  <a:lnTo>
                    <a:pt x="27538" y="11"/>
                  </a:lnTo>
                  <a:lnTo>
                    <a:pt x="19795" y="11"/>
                  </a:lnTo>
                  <a:lnTo>
                    <a:pt x="19795" y="0"/>
                  </a:lnTo>
                  <a:lnTo>
                    <a:pt x="19371" y="0"/>
                  </a:lnTo>
                  <a:lnTo>
                    <a:pt x="19371" y="11"/>
                  </a:lnTo>
                  <a:lnTo>
                    <a:pt x="11639" y="11"/>
                  </a:lnTo>
                  <a:lnTo>
                    <a:pt x="11639" y="0"/>
                  </a:lnTo>
                  <a:lnTo>
                    <a:pt x="11215" y="0"/>
                  </a:lnTo>
                  <a:lnTo>
                    <a:pt x="11215" y="11"/>
                  </a:lnTo>
                  <a:lnTo>
                    <a:pt x="3505" y="11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823" name="Google Shape;823;p9"/>
            <p:cNvSpPr/>
            <p:nvPr/>
          </p:nvSpPr>
          <p:spPr>
            <a:xfrm>
              <a:off x="238125" y="490000"/>
              <a:ext cx="10600" cy="4735300"/>
            </a:xfrm>
            <a:custGeom>
              <a:avLst/>
              <a:gdLst/>
              <a:ahLst/>
              <a:cxnLst/>
              <a:rect l="l" t="t" r="r" b="b"/>
              <a:pathLst>
                <a:path w="424" h="189412" extrusionOk="0">
                  <a:moveTo>
                    <a:pt x="0" y="0"/>
                  </a:moveTo>
                  <a:lnTo>
                    <a:pt x="0" y="189411"/>
                  </a:lnTo>
                  <a:lnTo>
                    <a:pt x="424" y="189411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sp>
        <p:nvSpPr>
          <p:cNvPr id="824" name="Google Shape;824;p9"/>
          <p:cNvSpPr txBox="1">
            <a:spLocks noGrp="1"/>
          </p:cNvSpPr>
          <p:nvPr>
            <p:ph type="title"/>
          </p:nvPr>
        </p:nvSpPr>
        <p:spPr>
          <a:xfrm>
            <a:off x="2761359" y="2244606"/>
            <a:ext cx="6670068" cy="1127879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79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9pPr>
          </a:lstStyle>
          <a:p>
            <a:endParaRPr/>
          </a:p>
        </p:txBody>
      </p:sp>
      <p:sp>
        <p:nvSpPr>
          <p:cNvPr id="825" name="Google Shape;825;p9"/>
          <p:cNvSpPr txBox="1">
            <a:spLocks noGrp="1"/>
          </p:cNvSpPr>
          <p:nvPr>
            <p:ph type="subTitle" idx="1"/>
          </p:nvPr>
        </p:nvSpPr>
        <p:spPr>
          <a:xfrm>
            <a:off x="2761359" y="3372598"/>
            <a:ext cx="6670068" cy="1166781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276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276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276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276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276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276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276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276"/>
              </a:spcBef>
              <a:spcAft>
                <a:spcPts val="2276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26" name="Google Shape;826;p9"/>
          <p:cNvSpPr/>
          <p:nvPr/>
        </p:nvSpPr>
        <p:spPr>
          <a:xfrm>
            <a:off x="-5482423" y="6144053"/>
            <a:ext cx="24097908" cy="4563594"/>
          </a:xfrm>
          <a:custGeom>
            <a:avLst/>
            <a:gdLst/>
            <a:ahLst/>
            <a:cxnLst/>
            <a:rect l="l" t="t" r="r" b="b"/>
            <a:pathLst>
              <a:path w="12947" h="6024" extrusionOk="0">
                <a:moveTo>
                  <a:pt x="4030" y="1"/>
                </a:moveTo>
                <a:cubicBezTo>
                  <a:pt x="3775" y="1"/>
                  <a:pt x="3529" y="41"/>
                  <a:pt x="3302" y="159"/>
                </a:cubicBezTo>
                <a:cubicBezTo>
                  <a:pt x="2785" y="429"/>
                  <a:pt x="2524" y="1042"/>
                  <a:pt x="2022" y="1339"/>
                </a:cubicBezTo>
                <a:cubicBezTo>
                  <a:pt x="1579" y="1601"/>
                  <a:pt x="1002" y="1583"/>
                  <a:pt x="588" y="1888"/>
                </a:cubicBezTo>
                <a:cubicBezTo>
                  <a:pt x="96" y="2251"/>
                  <a:pt x="1" y="3002"/>
                  <a:pt x="283" y="3544"/>
                </a:cubicBezTo>
                <a:cubicBezTo>
                  <a:pt x="566" y="4086"/>
                  <a:pt x="1146" y="4423"/>
                  <a:pt x="1746" y="4544"/>
                </a:cubicBezTo>
                <a:cubicBezTo>
                  <a:pt x="2803" y="4756"/>
                  <a:pt x="3531" y="4524"/>
                  <a:pt x="4550" y="4999"/>
                </a:cubicBezTo>
                <a:cubicBezTo>
                  <a:pt x="5354" y="5373"/>
                  <a:pt x="6195" y="6024"/>
                  <a:pt x="7114" y="6024"/>
                </a:cubicBezTo>
                <a:cubicBezTo>
                  <a:pt x="7268" y="6024"/>
                  <a:pt x="7424" y="6005"/>
                  <a:pt x="7582" y="5965"/>
                </a:cubicBezTo>
                <a:cubicBezTo>
                  <a:pt x="8191" y="5808"/>
                  <a:pt x="8616" y="5341"/>
                  <a:pt x="9156" y="5055"/>
                </a:cubicBezTo>
                <a:cubicBezTo>
                  <a:pt x="9780" y="4725"/>
                  <a:pt x="10264" y="4858"/>
                  <a:pt x="10918" y="4749"/>
                </a:cubicBezTo>
                <a:cubicBezTo>
                  <a:pt x="11920" y="4582"/>
                  <a:pt x="12852" y="3698"/>
                  <a:pt x="12927" y="2658"/>
                </a:cubicBezTo>
                <a:cubicBezTo>
                  <a:pt x="12946" y="2394"/>
                  <a:pt x="12916" y="2123"/>
                  <a:pt x="12798" y="1887"/>
                </a:cubicBezTo>
                <a:cubicBezTo>
                  <a:pt x="12504" y="1296"/>
                  <a:pt x="11772" y="1091"/>
                  <a:pt x="11118" y="999"/>
                </a:cubicBezTo>
                <a:cubicBezTo>
                  <a:pt x="10135" y="862"/>
                  <a:pt x="9324" y="125"/>
                  <a:pt x="8351" y="35"/>
                </a:cubicBezTo>
                <a:cubicBezTo>
                  <a:pt x="8213" y="23"/>
                  <a:pt x="8076" y="18"/>
                  <a:pt x="7939" y="18"/>
                </a:cubicBezTo>
                <a:cubicBezTo>
                  <a:pt x="7201" y="18"/>
                  <a:pt x="6468" y="170"/>
                  <a:pt x="5716" y="170"/>
                </a:cubicBezTo>
                <a:cubicBezTo>
                  <a:pt x="5493" y="170"/>
                  <a:pt x="5267" y="156"/>
                  <a:pt x="5040" y="121"/>
                </a:cubicBezTo>
                <a:cubicBezTo>
                  <a:pt x="4749" y="76"/>
                  <a:pt x="4445" y="18"/>
                  <a:pt x="4149" y="3"/>
                </a:cubicBezTo>
                <a:cubicBezTo>
                  <a:pt x="4109" y="2"/>
                  <a:pt x="4069" y="1"/>
                  <a:pt x="403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grpSp>
        <p:nvGrpSpPr>
          <p:cNvPr id="827" name="Google Shape;827;p9"/>
          <p:cNvGrpSpPr/>
          <p:nvPr/>
        </p:nvGrpSpPr>
        <p:grpSpPr>
          <a:xfrm>
            <a:off x="-191966" y="-188798"/>
            <a:ext cx="3362597" cy="2647809"/>
            <a:chOff x="-241347" y="-208203"/>
            <a:chExt cx="2947964" cy="2919945"/>
          </a:xfrm>
        </p:grpSpPr>
        <p:grpSp>
          <p:nvGrpSpPr>
            <p:cNvPr id="828" name="Google Shape;828;p9"/>
            <p:cNvGrpSpPr/>
            <p:nvPr/>
          </p:nvGrpSpPr>
          <p:grpSpPr>
            <a:xfrm rot="-2127316">
              <a:off x="455043" y="1086139"/>
              <a:ext cx="470902" cy="1125770"/>
              <a:chOff x="1763800" y="344725"/>
              <a:chExt cx="152925" cy="365600"/>
            </a:xfrm>
          </p:grpSpPr>
          <p:sp>
            <p:nvSpPr>
              <p:cNvPr id="829" name="Google Shape;829;p9"/>
              <p:cNvSpPr/>
              <p:nvPr/>
            </p:nvSpPr>
            <p:spPr>
              <a:xfrm>
                <a:off x="1832375" y="420775"/>
                <a:ext cx="70575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33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6" y="664"/>
                      <a:pt x="280" y="1311"/>
                      <a:pt x="615" y="1887"/>
                    </a:cubicBezTo>
                    <a:cubicBezTo>
                      <a:pt x="683" y="2004"/>
                      <a:pt x="759" y="2130"/>
                      <a:pt x="842" y="2256"/>
                    </a:cubicBezTo>
                    <a:cubicBezTo>
                      <a:pt x="1096" y="2641"/>
                      <a:pt x="1415" y="3038"/>
                      <a:pt x="1780" y="3246"/>
                    </a:cubicBezTo>
                    <a:cubicBezTo>
                      <a:pt x="1928" y="3330"/>
                      <a:pt x="2101" y="3394"/>
                      <a:pt x="2267" y="3394"/>
                    </a:cubicBezTo>
                    <a:cubicBezTo>
                      <a:pt x="2359" y="3394"/>
                      <a:pt x="2449" y="3375"/>
                      <a:pt x="2530" y="3328"/>
                    </a:cubicBezTo>
                    <a:cubicBezTo>
                      <a:pt x="2736" y="3209"/>
                      <a:pt x="2822" y="2942"/>
                      <a:pt x="2789" y="2705"/>
                    </a:cubicBezTo>
                    <a:cubicBezTo>
                      <a:pt x="2757" y="2469"/>
                      <a:pt x="2627" y="2258"/>
                      <a:pt x="2487" y="2065"/>
                    </a:cubicBezTo>
                    <a:cubicBezTo>
                      <a:pt x="2178" y="1642"/>
                      <a:pt x="1745" y="1305"/>
                      <a:pt x="1356" y="957"/>
                    </a:cubicBezTo>
                    <a:cubicBezTo>
                      <a:pt x="942" y="587"/>
                      <a:pt x="488" y="266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30" name="Google Shape;830;p9"/>
              <p:cNvSpPr/>
              <p:nvPr/>
            </p:nvSpPr>
            <p:spPr>
              <a:xfrm>
                <a:off x="1763800" y="418950"/>
                <a:ext cx="70650" cy="81925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277" extrusionOk="0">
                    <a:moveTo>
                      <a:pt x="2822" y="1"/>
                    </a:moveTo>
                    <a:lnTo>
                      <a:pt x="2822" y="1"/>
                    </a:lnTo>
                    <a:cubicBezTo>
                      <a:pt x="2822" y="12"/>
                      <a:pt x="2268" y="249"/>
                      <a:pt x="2213" y="281"/>
                    </a:cubicBezTo>
                    <a:cubicBezTo>
                      <a:pt x="2036" y="386"/>
                      <a:pt x="1878" y="511"/>
                      <a:pt x="1694" y="600"/>
                    </a:cubicBezTo>
                    <a:cubicBezTo>
                      <a:pt x="1301" y="791"/>
                      <a:pt x="970" y="1126"/>
                      <a:pt x="666" y="1438"/>
                    </a:cubicBezTo>
                    <a:lnTo>
                      <a:pt x="666" y="1437"/>
                    </a:lnTo>
                    <a:cubicBezTo>
                      <a:pt x="474" y="1636"/>
                      <a:pt x="289" y="1848"/>
                      <a:pt x="170" y="2096"/>
                    </a:cubicBezTo>
                    <a:cubicBezTo>
                      <a:pt x="50" y="2346"/>
                      <a:pt x="1" y="2638"/>
                      <a:pt x="87" y="2901"/>
                    </a:cubicBezTo>
                    <a:cubicBezTo>
                      <a:pt x="150" y="3094"/>
                      <a:pt x="312" y="3276"/>
                      <a:pt x="515" y="3276"/>
                    </a:cubicBezTo>
                    <a:cubicBezTo>
                      <a:pt x="613" y="3276"/>
                      <a:pt x="706" y="3235"/>
                      <a:pt x="793" y="3191"/>
                    </a:cubicBezTo>
                    <a:cubicBezTo>
                      <a:pt x="1996" y="2589"/>
                      <a:pt x="2826" y="1351"/>
                      <a:pt x="2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31" name="Google Shape;831;p9"/>
              <p:cNvSpPr/>
              <p:nvPr/>
            </p:nvSpPr>
            <p:spPr>
              <a:xfrm>
                <a:off x="1834750" y="518625"/>
                <a:ext cx="7860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294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6" y="285"/>
                      <a:pt x="116" y="574"/>
                      <a:pt x="249" y="856"/>
                    </a:cubicBezTo>
                    <a:cubicBezTo>
                      <a:pt x="438" y="1252"/>
                      <a:pt x="718" y="1642"/>
                      <a:pt x="1005" y="1973"/>
                    </a:cubicBezTo>
                    <a:cubicBezTo>
                      <a:pt x="1382" y="2407"/>
                      <a:pt x="1860" y="2772"/>
                      <a:pt x="2415" y="2920"/>
                    </a:cubicBezTo>
                    <a:cubicBezTo>
                      <a:pt x="2485" y="2939"/>
                      <a:pt x="2555" y="2949"/>
                      <a:pt x="2624" y="2949"/>
                    </a:cubicBezTo>
                    <a:cubicBezTo>
                      <a:pt x="2823" y="2949"/>
                      <a:pt x="3005" y="2862"/>
                      <a:pt x="3092" y="2646"/>
                    </a:cubicBezTo>
                    <a:cubicBezTo>
                      <a:pt x="3143" y="2520"/>
                      <a:pt x="3144" y="2379"/>
                      <a:pt x="3124" y="2246"/>
                    </a:cubicBezTo>
                    <a:cubicBezTo>
                      <a:pt x="3059" y="1803"/>
                      <a:pt x="2774" y="1418"/>
                      <a:pt x="2425" y="1137"/>
                    </a:cubicBezTo>
                    <a:cubicBezTo>
                      <a:pt x="2403" y="1120"/>
                      <a:pt x="2380" y="1102"/>
                      <a:pt x="2357" y="1084"/>
                    </a:cubicBezTo>
                    <a:cubicBezTo>
                      <a:pt x="2024" y="833"/>
                      <a:pt x="1640" y="656"/>
                      <a:pt x="1260" y="480"/>
                    </a:cubicBezTo>
                    <a:cubicBezTo>
                      <a:pt x="867" y="298"/>
                      <a:pt x="435" y="61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32" name="Google Shape;832;p9"/>
              <p:cNvSpPr/>
              <p:nvPr/>
            </p:nvSpPr>
            <p:spPr>
              <a:xfrm>
                <a:off x="1783325" y="517725"/>
                <a:ext cx="54600" cy="94375"/>
              </a:xfrm>
              <a:custGeom>
                <a:avLst/>
                <a:gdLst/>
                <a:ahLst/>
                <a:cxnLst/>
                <a:rect l="l" t="t" r="r" b="b"/>
                <a:pathLst>
                  <a:path w="2184" h="3775" extrusionOk="0">
                    <a:moveTo>
                      <a:pt x="2064" y="1"/>
                    </a:moveTo>
                    <a:lnTo>
                      <a:pt x="2064" y="1"/>
                    </a:lnTo>
                    <a:cubicBezTo>
                      <a:pt x="1431" y="274"/>
                      <a:pt x="1019" y="1015"/>
                      <a:pt x="683" y="1579"/>
                    </a:cubicBezTo>
                    <a:cubicBezTo>
                      <a:pt x="358" y="2128"/>
                      <a:pt x="24" y="2710"/>
                      <a:pt x="5" y="3348"/>
                    </a:cubicBezTo>
                    <a:cubicBezTo>
                      <a:pt x="0" y="3484"/>
                      <a:pt x="19" y="3638"/>
                      <a:pt x="127" y="3721"/>
                    </a:cubicBezTo>
                    <a:cubicBezTo>
                      <a:pt x="177" y="3759"/>
                      <a:pt x="234" y="3775"/>
                      <a:pt x="294" y="3775"/>
                    </a:cubicBezTo>
                    <a:cubicBezTo>
                      <a:pt x="409" y="3775"/>
                      <a:pt x="535" y="3717"/>
                      <a:pt x="636" y="3652"/>
                    </a:cubicBezTo>
                    <a:cubicBezTo>
                      <a:pt x="1507" y="3094"/>
                      <a:pt x="1843" y="2219"/>
                      <a:pt x="2063" y="1257"/>
                    </a:cubicBezTo>
                    <a:cubicBezTo>
                      <a:pt x="2112" y="1046"/>
                      <a:pt x="2184" y="787"/>
                      <a:pt x="2138" y="571"/>
                    </a:cubicBezTo>
                    <a:cubicBezTo>
                      <a:pt x="2096" y="362"/>
                      <a:pt x="2054" y="225"/>
                      <a:pt x="2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33" name="Google Shape;833;p9"/>
              <p:cNvSpPr/>
              <p:nvPr/>
            </p:nvSpPr>
            <p:spPr>
              <a:xfrm>
                <a:off x="1843075" y="612225"/>
                <a:ext cx="736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826" extrusionOk="0">
                    <a:moveTo>
                      <a:pt x="205" y="1"/>
                    </a:moveTo>
                    <a:cubicBezTo>
                      <a:pt x="137" y="1"/>
                      <a:pt x="69" y="3"/>
                      <a:pt x="0" y="7"/>
                    </a:cubicBezTo>
                    <a:cubicBezTo>
                      <a:pt x="99" y="107"/>
                      <a:pt x="127" y="215"/>
                      <a:pt x="193" y="334"/>
                    </a:cubicBezTo>
                    <a:cubicBezTo>
                      <a:pt x="283" y="495"/>
                      <a:pt x="425" y="638"/>
                      <a:pt x="548" y="775"/>
                    </a:cubicBezTo>
                    <a:cubicBezTo>
                      <a:pt x="809" y="1066"/>
                      <a:pt x="1098" y="1331"/>
                      <a:pt x="1433" y="1538"/>
                    </a:cubicBezTo>
                    <a:cubicBezTo>
                      <a:pt x="1693" y="1699"/>
                      <a:pt x="1987" y="1825"/>
                      <a:pt x="2292" y="1825"/>
                    </a:cubicBezTo>
                    <a:cubicBezTo>
                      <a:pt x="2306" y="1825"/>
                      <a:pt x="2320" y="1825"/>
                      <a:pt x="2334" y="1824"/>
                    </a:cubicBezTo>
                    <a:cubicBezTo>
                      <a:pt x="2598" y="1814"/>
                      <a:pt x="2891" y="1659"/>
                      <a:pt x="2919" y="1397"/>
                    </a:cubicBezTo>
                    <a:cubicBezTo>
                      <a:pt x="2945" y="1150"/>
                      <a:pt x="2731" y="948"/>
                      <a:pt x="2527" y="807"/>
                    </a:cubicBezTo>
                    <a:cubicBezTo>
                      <a:pt x="1843" y="332"/>
                      <a:pt x="1044" y="1"/>
                      <a:pt x="2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34" name="Google Shape;834;p9"/>
              <p:cNvSpPr/>
              <p:nvPr/>
            </p:nvSpPr>
            <p:spPr>
              <a:xfrm>
                <a:off x="1821050" y="613825"/>
                <a:ext cx="33025" cy="85325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3413" extrusionOk="0">
                    <a:moveTo>
                      <a:pt x="923" y="0"/>
                    </a:moveTo>
                    <a:cubicBezTo>
                      <a:pt x="896" y="0"/>
                      <a:pt x="873" y="27"/>
                      <a:pt x="858" y="53"/>
                    </a:cubicBezTo>
                    <a:cubicBezTo>
                      <a:pt x="364" y="850"/>
                      <a:pt x="63" y="1785"/>
                      <a:pt x="10" y="2723"/>
                    </a:cubicBezTo>
                    <a:cubicBezTo>
                      <a:pt x="1" y="2870"/>
                      <a:pt x="0" y="3022"/>
                      <a:pt x="55" y="3159"/>
                    </a:cubicBezTo>
                    <a:cubicBezTo>
                      <a:pt x="112" y="3295"/>
                      <a:pt x="239" y="3413"/>
                      <a:pt x="387" y="3413"/>
                    </a:cubicBezTo>
                    <a:cubicBezTo>
                      <a:pt x="387" y="3413"/>
                      <a:pt x="388" y="3413"/>
                      <a:pt x="389" y="3413"/>
                    </a:cubicBezTo>
                    <a:cubicBezTo>
                      <a:pt x="521" y="3413"/>
                      <a:pt x="638" y="3323"/>
                      <a:pt x="728" y="3224"/>
                    </a:cubicBezTo>
                    <a:cubicBezTo>
                      <a:pt x="1126" y="2793"/>
                      <a:pt x="1240" y="2174"/>
                      <a:pt x="1281" y="1588"/>
                    </a:cubicBezTo>
                    <a:cubicBezTo>
                      <a:pt x="1299" y="1309"/>
                      <a:pt x="1320" y="985"/>
                      <a:pt x="1230" y="715"/>
                    </a:cubicBezTo>
                    <a:cubicBezTo>
                      <a:pt x="1156" y="493"/>
                      <a:pt x="1044" y="308"/>
                      <a:pt x="983" y="71"/>
                    </a:cubicBezTo>
                    <a:cubicBezTo>
                      <a:pt x="975" y="42"/>
                      <a:pt x="962" y="6"/>
                      <a:pt x="931" y="1"/>
                    </a:cubicBezTo>
                    <a:cubicBezTo>
                      <a:pt x="928" y="0"/>
                      <a:pt x="926" y="0"/>
                      <a:pt x="9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35" name="Google Shape;835;p9"/>
              <p:cNvSpPr/>
              <p:nvPr/>
            </p:nvSpPr>
            <p:spPr>
              <a:xfrm>
                <a:off x="1843525" y="614825"/>
                <a:ext cx="5227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3820" extrusionOk="0">
                    <a:moveTo>
                      <a:pt x="66" y="0"/>
                    </a:moveTo>
                    <a:cubicBezTo>
                      <a:pt x="1" y="327"/>
                      <a:pt x="180" y="651"/>
                      <a:pt x="297" y="944"/>
                    </a:cubicBezTo>
                    <a:cubicBezTo>
                      <a:pt x="416" y="1247"/>
                      <a:pt x="424" y="1613"/>
                      <a:pt x="517" y="1929"/>
                    </a:cubicBezTo>
                    <a:cubicBezTo>
                      <a:pt x="686" y="2495"/>
                      <a:pt x="926" y="3040"/>
                      <a:pt x="1231" y="3546"/>
                    </a:cubicBezTo>
                    <a:lnTo>
                      <a:pt x="1229" y="3546"/>
                    </a:lnTo>
                    <a:cubicBezTo>
                      <a:pt x="1302" y="3667"/>
                      <a:pt x="1396" y="3797"/>
                      <a:pt x="1535" y="3817"/>
                    </a:cubicBezTo>
                    <a:cubicBezTo>
                      <a:pt x="1548" y="3819"/>
                      <a:pt x="1560" y="3819"/>
                      <a:pt x="1572" y="3819"/>
                    </a:cubicBezTo>
                    <a:cubicBezTo>
                      <a:pt x="1649" y="3819"/>
                      <a:pt x="1724" y="3786"/>
                      <a:pt x="1786" y="3741"/>
                    </a:cubicBezTo>
                    <a:cubicBezTo>
                      <a:pt x="2054" y="3541"/>
                      <a:pt x="2091" y="3150"/>
                      <a:pt x="2025" y="2822"/>
                    </a:cubicBezTo>
                    <a:cubicBezTo>
                      <a:pt x="1914" y="2275"/>
                      <a:pt x="1590" y="1794"/>
                      <a:pt x="1237" y="1362"/>
                    </a:cubicBezTo>
                    <a:cubicBezTo>
                      <a:pt x="1022" y="1098"/>
                      <a:pt x="760" y="880"/>
                      <a:pt x="528" y="634"/>
                    </a:cubicBezTo>
                    <a:cubicBezTo>
                      <a:pt x="343" y="435"/>
                      <a:pt x="301" y="153"/>
                      <a:pt x="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36" name="Google Shape;836;p9"/>
              <p:cNvSpPr/>
              <p:nvPr/>
            </p:nvSpPr>
            <p:spPr>
              <a:xfrm>
                <a:off x="1819925" y="344725"/>
                <a:ext cx="43275" cy="28545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1418" extrusionOk="0">
                    <a:moveTo>
                      <a:pt x="1508" y="1"/>
                    </a:moveTo>
                    <a:cubicBezTo>
                      <a:pt x="1436" y="1"/>
                      <a:pt x="1366" y="39"/>
                      <a:pt x="1340" y="128"/>
                    </a:cubicBezTo>
                    <a:cubicBezTo>
                      <a:pt x="528" y="2948"/>
                      <a:pt x="1" y="5914"/>
                      <a:pt x="484" y="8842"/>
                    </a:cubicBezTo>
                    <a:cubicBezTo>
                      <a:pt x="624" y="9682"/>
                      <a:pt x="849" y="10504"/>
                      <a:pt x="1166" y="11295"/>
                    </a:cubicBezTo>
                    <a:cubicBezTo>
                      <a:pt x="1200" y="11380"/>
                      <a:pt x="1277" y="11417"/>
                      <a:pt x="1352" y="11417"/>
                    </a:cubicBezTo>
                    <a:cubicBezTo>
                      <a:pt x="1464" y="11417"/>
                      <a:pt x="1571" y="11333"/>
                      <a:pt x="1518" y="11203"/>
                    </a:cubicBezTo>
                    <a:lnTo>
                      <a:pt x="1519" y="11203"/>
                    </a:lnTo>
                    <a:cubicBezTo>
                      <a:pt x="420" y="8466"/>
                      <a:pt x="502" y="5448"/>
                      <a:pt x="1094" y="2605"/>
                    </a:cubicBezTo>
                    <a:cubicBezTo>
                      <a:pt x="1259" y="1804"/>
                      <a:pt x="1465" y="1013"/>
                      <a:pt x="1691" y="227"/>
                    </a:cubicBezTo>
                    <a:cubicBezTo>
                      <a:pt x="1730" y="91"/>
                      <a:pt x="1618" y="1"/>
                      <a:pt x="15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  <p:grpSp>
          <p:nvGrpSpPr>
            <p:cNvPr id="837" name="Google Shape;837;p9"/>
            <p:cNvGrpSpPr/>
            <p:nvPr/>
          </p:nvGrpSpPr>
          <p:grpSpPr>
            <a:xfrm rot="-3860670" flipH="1">
              <a:off x="1166560" y="223706"/>
              <a:ext cx="470898" cy="1125767"/>
              <a:chOff x="1763800" y="344725"/>
              <a:chExt cx="152925" cy="365600"/>
            </a:xfrm>
          </p:grpSpPr>
          <p:sp>
            <p:nvSpPr>
              <p:cNvPr id="838" name="Google Shape;838;p9"/>
              <p:cNvSpPr/>
              <p:nvPr/>
            </p:nvSpPr>
            <p:spPr>
              <a:xfrm>
                <a:off x="1832375" y="420775"/>
                <a:ext cx="70575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33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6" y="664"/>
                      <a:pt x="280" y="1311"/>
                      <a:pt x="615" y="1887"/>
                    </a:cubicBezTo>
                    <a:cubicBezTo>
                      <a:pt x="683" y="2004"/>
                      <a:pt x="759" y="2130"/>
                      <a:pt x="842" y="2256"/>
                    </a:cubicBezTo>
                    <a:cubicBezTo>
                      <a:pt x="1096" y="2641"/>
                      <a:pt x="1415" y="3038"/>
                      <a:pt x="1780" y="3246"/>
                    </a:cubicBezTo>
                    <a:cubicBezTo>
                      <a:pt x="1928" y="3330"/>
                      <a:pt x="2101" y="3394"/>
                      <a:pt x="2267" y="3394"/>
                    </a:cubicBezTo>
                    <a:cubicBezTo>
                      <a:pt x="2359" y="3394"/>
                      <a:pt x="2449" y="3375"/>
                      <a:pt x="2530" y="3328"/>
                    </a:cubicBezTo>
                    <a:cubicBezTo>
                      <a:pt x="2736" y="3209"/>
                      <a:pt x="2822" y="2942"/>
                      <a:pt x="2789" y="2705"/>
                    </a:cubicBezTo>
                    <a:cubicBezTo>
                      <a:pt x="2757" y="2469"/>
                      <a:pt x="2627" y="2258"/>
                      <a:pt x="2487" y="2065"/>
                    </a:cubicBezTo>
                    <a:cubicBezTo>
                      <a:pt x="2178" y="1642"/>
                      <a:pt x="1745" y="1305"/>
                      <a:pt x="1356" y="957"/>
                    </a:cubicBezTo>
                    <a:cubicBezTo>
                      <a:pt x="942" y="587"/>
                      <a:pt x="488" y="266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39" name="Google Shape;839;p9"/>
              <p:cNvSpPr/>
              <p:nvPr/>
            </p:nvSpPr>
            <p:spPr>
              <a:xfrm>
                <a:off x="1763800" y="418950"/>
                <a:ext cx="70650" cy="81925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277" extrusionOk="0">
                    <a:moveTo>
                      <a:pt x="2822" y="1"/>
                    </a:moveTo>
                    <a:lnTo>
                      <a:pt x="2822" y="1"/>
                    </a:lnTo>
                    <a:cubicBezTo>
                      <a:pt x="2822" y="12"/>
                      <a:pt x="2268" y="249"/>
                      <a:pt x="2213" y="281"/>
                    </a:cubicBezTo>
                    <a:cubicBezTo>
                      <a:pt x="2036" y="386"/>
                      <a:pt x="1878" y="511"/>
                      <a:pt x="1694" y="600"/>
                    </a:cubicBezTo>
                    <a:cubicBezTo>
                      <a:pt x="1301" y="791"/>
                      <a:pt x="970" y="1126"/>
                      <a:pt x="666" y="1438"/>
                    </a:cubicBezTo>
                    <a:lnTo>
                      <a:pt x="666" y="1437"/>
                    </a:lnTo>
                    <a:cubicBezTo>
                      <a:pt x="474" y="1636"/>
                      <a:pt x="289" y="1848"/>
                      <a:pt x="170" y="2096"/>
                    </a:cubicBezTo>
                    <a:cubicBezTo>
                      <a:pt x="50" y="2346"/>
                      <a:pt x="1" y="2638"/>
                      <a:pt x="87" y="2901"/>
                    </a:cubicBezTo>
                    <a:cubicBezTo>
                      <a:pt x="150" y="3094"/>
                      <a:pt x="312" y="3276"/>
                      <a:pt x="515" y="3276"/>
                    </a:cubicBezTo>
                    <a:cubicBezTo>
                      <a:pt x="613" y="3276"/>
                      <a:pt x="706" y="3235"/>
                      <a:pt x="793" y="3191"/>
                    </a:cubicBezTo>
                    <a:cubicBezTo>
                      <a:pt x="1996" y="2589"/>
                      <a:pt x="2826" y="1351"/>
                      <a:pt x="2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40" name="Google Shape;840;p9"/>
              <p:cNvSpPr/>
              <p:nvPr/>
            </p:nvSpPr>
            <p:spPr>
              <a:xfrm>
                <a:off x="1834750" y="518625"/>
                <a:ext cx="7860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294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6" y="285"/>
                      <a:pt x="116" y="574"/>
                      <a:pt x="249" y="856"/>
                    </a:cubicBezTo>
                    <a:cubicBezTo>
                      <a:pt x="438" y="1252"/>
                      <a:pt x="718" y="1642"/>
                      <a:pt x="1005" y="1973"/>
                    </a:cubicBezTo>
                    <a:cubicBezTo>
                      <a:pt x="1382" y="2407"/>
                      <a:pt x="1860" y="2772"/>
                      <a:pt x="2415" y="2920"/>
                    </a:cubicBezTo>
                    <a:cubicBezTo>
                      <a:pt x="2485" y="2939"/>
                      <a:pt x="2555" y="2949"/>
                      <a:pt x="2624" y="2949"/>
                    </a:cubicBezTo>
                    <a:cubicBezTo>
                      <a:pt x="2823" y="2949"/>
                      <a:pt x="3005" y="2862"/>
                      <a:pt x="3092" y="2646"/>
                    </a:cubicBezTo>
                    <a:cubicBezTo>
                      <a:pt x="3143" y="2520"/>
                      <a:pt x="3144" y="2379"/>
                      <a:pt x="3124" y="2246"/>
                    </a:cubicBezTo>
                    <a:cubicBezTo>
                      <a:pt x="3059" y="1803"/>
                      <a:pt x="2774" y="1418"/>
                      <a:pt x="2425" y="1137"/>
                    </a:cubicBezTo>
                    <a:cubicBezTo>
                      <a:pt x="2403" y="1120"/>
                      <a:pt x="2380" y="1102"/>
                      <a:pt x="2357" y="1084"/>
                    </a:cubicBezTo>
                    <a:cubicBezTo>
                      <a:pt x="2024" y="833"/>
                      <a:pt x="1640" y="656"/>
                      <a:pt x="1260" y="480"/>
                    </a:cubicBezTo>
                    <a:cubicBezTo>
                      <a:pt x="867" y="298"/>
                      <a:pt x="435" y="61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41" name="Google Shape;841;p9"/>
              <p:cNvSpPr/>
              <p:nvPr/>
            </p:nvSpPr>
            <p:spPr>
              <a:xfrm>
                <a:off x="1783325" y="517725"/>
                <a:ext cx="54600" cy="94375"/>
              </a:xfrm>
              <a:custGeom>
                <a:avLst/>
                <a:gdLst/>
                <a:ahLst/>
                <a:cxnLst/>
                <a:rect l="l" t="t" r="r" b="b"/>
                <a:pathLst>
                  <a:path w="2184" h="3775" extrusionOk="0">
                    <a:moveTo>
                      <a:pt x="2064" y="1"/>
                    </a:moveTo>
                    <a:lnTo>
                      <a:pt x="2064" y="1"/>
                    </a:lnTo>
                    <a:cubicBezTo>
                      <a:pt x="1431" y="274"/>
                      <a:pt x="1019" y="1015"/>
                      <a:pt x="683" y="1579"/>
                    </a:cubicBezTo>
                    <a:cubicBezTo>
                      <a:pt x="358" y="2128"/>
                      <a:pt x="24" y="2710"/>
                      <a:pt x="5" y="3348"/>
                    </a:cubicBezTo>
                    <a:cubicBezTo>
                      <a:pt x="0" y="3484"/>
                      <a:pt x="19" y="3638"/>
                      <a:pt x="127" y="3721"/>
                    </a:cubicBezTo>
                    <a:cubicBezTo>
                      <a:pt x="177" y="3759"/>
                      <a:pt x="234" y="3775"/>
                      <a:pt x="294" y="3775"/>
                    </a:cubicBezTo>
                    <a:cubicBezTo>
                      <a:pt x="409" y="3775"/>
                      <a:pt x="535" y="3717"/>
                      <a:pt x="636" y="3652"/>
                    </a:cubicBezTo>
                    <a:cubicBezTo>
                      <a:pt x="1507" y="3094"/>
                      <a:pt x="1843" y="2219"/>
                      <a:pt x="2063" y="1257"/>
                    </a:cubicBezTo>
                    <a:cubicBezTo>
                      <a:pt x="2112" y="1046"/>
                      <a:pt x="2184" y="787"/>
                      <a:pt x="2138" y="571"/>
                    </a:cubicBezTo>
                    <a:cubicBezTo>
                      <a:pt x="2096" y="362"/>
                      <a:pt x="2054" y="225"/>
                      <a:pt x="2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42" name="Google Shape;842;p9"/>
              <p:cNvSpPr/>
              <p:nvPr/>
            </p:nvSpPr>
            <p:spPr>
              <a:xfrm>
                <a:off x="1843075" y="612225"/>
                <a:ext cx="736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826" extrusionOk="0">
                    <a:moveTo>
                      <a:pt x="205" y="1"/>
                    </a:moveTo>
                    <a:cubicBezTo>
                      <a:pt x="137" y="1"/>
                      <a:pt x="69" y="3"/>
                      <a:pt x="0" y="7"/>
                    </a:cubicBezTo>
                    <a:cubicBezTo>
                      <a:pt x="99" y="107"/>
                      <a:pt x="127" y="215"/>
                      <a:pt x="193" y="334"/>
                    </a:cubicBezTo>
                    <a:cubicBezTo>
                      <a:pt x="283" y="495"/>
                      <a:pt x="425" y="638"/>
                      <a:pt x="548" y="775"/>
                    </a:cubicBezTo>
                    <a:cubicBezTo>
                      <a:pt x="809" y="1066"/>
                      <a:pt x="1098" y="1331"/>
                      <a:pt x="1433" y="1538"/>
                    </a:cubicBezTo>
                    <a:cubicBezTo>
                      <a:pt x="1693" y="1699"/>
                      <a:pt x="1987" y="1825"/>
                      <a:pt x="2292" y="1825"/>
                    </a:cubicBezTo>
                    <a:cubicBezTo>
                      <a:pt x="2306" y="1825"/>
                      <a:pt x="2320" y="1825"/>
                      <a:pt x="2334" y="1824"/>
                    </a:cubicBezTo>
                    <a:cubicBezTo>
                      <a:pt x="2598" y="1814"/>
                      <a:pt x="2891" y="1659"/>
                      <a:pt x="2919" y="1397"/>
                    </a:cubicBezTo>
                    <a:cubicBezTo>
                      <a:pt x="2945" y="1150"/>
                      <a:pt x="2731" y="948"/>
                      <a:pt x="2527" y="807"/>
                    </a:cubicBezTo>
                    <a:cubicBezTo>
                      <a:pt x="1843" y="332"/>
                      <a:pt x="1044" y="1"/>
                      <a:pt x="2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43" name="Google Shape;843;p9"/>
              <p:cNvSpPr/>
              <p:nvPr/>
            </p:nvSpPr>
            <p:spPr>
              <a:xfrm>
                <a:off x="1821050" y="613825"/>
                <a:ext cx="33025" cy="85325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3413" extrusionOk="0">
                    <a:moveTo>
                      <a:pt x="923" y="0"/>
                    </a:moveTo>
                    <a:cubicBezTo>
                      <a:pt x="896" y="0"/>
                      <a:pt x="873" y="27"/>
                      <a:pt x="858" y="53"/>
                    </a:cubicBezTo>
                    <a:cubicBezTo>
                      <a:pt x="364" y="850"/>
                      <a:pt x="63" y="1785"/>
                      <a:pt x="10" y="2723"/>
                    </a:cubicBezTo>
                    <a:cubicBezTo>
                      <a:pt x="1" y="2870"/>
                      <a:pt x="0" y="3022"/>
                      <a:pt x="55" y="3159"/>
                    </a:cubicBezTo>
                    <a:cubicBezTo>
                      <a:pt x="112" y="3295"/>
                      <a:pt x="239" y="3413"/>
                      <a:pt x="387" y="3413"/>
                    </a:cubicBezTo>
                    <a:cubicBezTo>
                      <a:pt x="387" y="3413"/>
                      <a:pt x="388" y="3413"/>
                      <a:pt x="389" y="3413"/>
                    </a:cubicBezTo>
                    <a:cubicBezTo>
                      <a:pt x="521" y="3413"/>
                      <a:pt x="638" y="3323"/>
                      <a:pt x="728" y="3224"/>
                    </a:cubicBezTo>
                    <a:cubicBezTo>
                      <a:pt x="1126" y="2793"/>
                      <a:pt x="1240" y="2174"/>
                      <a:pt x="1281" y="1588"/>
                    </a:cubicBezTo>
                    <a:cubicBezTo>
                      <a:pt x="1299" y="1309"/>
                      <a:pt x="1320" y="985"/>
                      <a:pt x="1230" y="715"/>
                    </a:cubicBezTo>
                    <a:cubicBezTo>
                      <a:pt x="1156" y="493"/>
                      <a:pt x="1044" y="308"/>
                      <a:pt x="983" y="71"/>
                    </a:cubicBezTo>
                    <a:cubicBezTo>
                      <a:pt x="975" y="42"/>
                      <a:pt x="962" y="6"/>
                      <a:pt x="931" y="1"/>
                    </a:cubicBezTo>
                    <a:cubicBezTo>
                      <a:pt x="928" y="0"/>
                      <a:pt x="926" y="0"/>
                      <a:pt x="9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44" name="Google Shape;844;p9"/>
              <p:cNvSpPr/>
              <p:nvPr/>
            </p:nvSpPr>
            <p:spPr>
              <a:xfrm>
                <a:off x="1843525" y="614825"/>
                <a:ext cx="5227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3820" extrusionOk="0">
                    <a:moveTo>
                      <a:pt x="66" y="0"/>
                    </a:moveTo>
                    <a:cubicBezTo>
                      <a:pt x="1" y="327"/>
                      <a:pt x="180" y="651"/>
                      <a:pt x="297" y="944"/>
                    </a:cubicBezTo>
                    <a:cubicBezTo>
                      <a:pt x="416" y="1247"/>
                      <a:pt x="424" y="1613"/>
                      <a:pt x="517" y="1929"/>
                    </a:cubicBezTo>
                    <a:cubicBezTo>
                      <a:pt x="686" y="2495"/>
                      <a:pt x="926" y="3040"/>
                      <a:pt x="1231" y="3546"/>
                    </a:cubicBezTo>
                    <a:lnTo>
                      <a:pt x="1229" y="3546"/>
                    </a:lnTo>
                    <a:cubicBezTo>
                      <a:pt x="1302" y="3667"/>
                      <a:pt x="1396" y="3797"/>
                      <a:pt x="1535" y="3817"/>
                    </a:cubicBezTo>
                    <a:cubicBezTo>
                      <a:pt x="1548" y="3819"/>
                      <a:pt x="1560" y="3819"/>
                      <a:pt x="1572" y="3819"/>
                    </a:cubicBezTo>
                    <a:cubicBezTo>
                      <a:pt x="1649" y="3819"/>
                      <a:pt x="1724" y="3786"/>
                      <a:pt x="1786" y="3741"/>
                    </a:cubicBezTo>
                    <a:cubicBezTo>
                      <a:pt x="2054" y="3541"/>
                      <a:pt x="2091" y="3150"/>
                      <a:pt x="2025" y="2822"/>
                    </a:cubicBezTo>
                    <a:cubicBezTo>
                      <a:pt x="1914" y="2275"/>
                      <a:pt x="1590" y="1794"/>
                      <a:pt x="1237" y="1362"/>
                    </a:cubicBezTo>
                    <a:cubicBezTo>
                      <a:pt x="1022" y="1098"/>
                      <a:pt x="760" y="880"/>
                      <a:pt x="528" y="634"/>
                    </a:cubicBezTo>
                    <a:cubicBezTo>
                      <a:pt x="343" y="435"/>
                      <a:pt x="301" y="153"/>
                      <a:pt x="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45" name="Google Shape;845;p9"/>
              <p:cNvSpPr/>
              <p:nvPr/>
            </p:nvSpPr>
            <p:spPr>
              <a:xfrm>
                <a:off x="1819925" y="344725"/>
                <a:ext cx="43275" cy="28545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1418" extrusionOk="0">
                    <a:moveTo>
                      <a:pt x="1508" y="1"/>
                    </a:moveTo>
                    <a:cubicBezTo>
                      <a:pt x="1436" y="1"/>
                      <a:pt x="1366" y="39"/>
                      <a:pt x="1340" y="128"/>
                    </a:cubicBezTo>
                    <a:cubicBezTo>
                      <a:pt x="528" y="2948"/>
                      <a:pt x="1" y="5914"/>
                      <a:pt x="484" y="8842"/>
                    </a:cubicBezTo>
                    <a:cubicBezTo>
                      <a:pt x="624" y="9682"/>
                      <a:pt x="849" y="10504"/>
                      <a:pt x="1166" y="11295"/>
                    </a:cubicBezTo>
                    <a:cubicBezTo>
                      <a:pt x="1200" y="11380"/>
                      <a:pt x="1277" y="11417"/>
                      <a:pt x="1352" y="11417"/>
                    </a:cubicBezTo>
                    <a:cubicBezTo>
                      <a:pt x="1464" y="11417"/>
                      <a:pt x="1571" y="11333"/>
                      <a:pt x="1518" y="11203"/>
                    </a:cubicBezTo>
                    <a:lnTo>
                      <a:pt x="1519" y="11203"/>
                    </a:lnTo>
                    <a:cubicBezTo>
                      <a:pt x="420" y="8466"/>
                      <a:pt x="502" y="5448"/>
                      <a:pt x="1094" y="2605"/>
                    </a:cubicBezTo>
                    <a:cubicBezTo>
                      <a:pt x="1259" y="1804"/>
                      <a:pt x="1465" y="1013"/>
                      <a:pt x="1691" y="227"/>
                    </a:cubicBezTo>
                    <a:cubicBezTo>
                      <a:pt x="1730" y="91"/>
                      <a:pt x="1618" y="1"/>
                      <a:pt x="15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  <p:grpSp>
          <p:nvGrpSpPr>
            <p:cNvPr id="846" name="Google Shape;846;p9"/>
            <p:cNvGrpSpPr/>
            <p:nvPr/>
          </p:nvGrpSpPr>
          <p:grpSpPr>
            <a:xfrm rot="5400000" flipH="1">
              <a:off x="-227337" y="-222212"/>
              <a:ext cx="2919945" cy="2947964"/>
              <a:chOff x="3206750" y="1492575"/>
              <a:chExt cx="634550" cy="640625"/>
            </a:xfrm>
          </p:grpSpPr>
          <p:sp>
            <p:nvSpPr>
              <p:cNvPr id="847" name="Google Shape;847;p9"/>
              <p:cNvSpPr/>
              <p:nvPr/>
            </p:nvSpPr>
            <p:spPr>
              <a:xfrm>
                <a:off x="3640100" y="1492575"/>
                <a:ext cx="201200" cy="620150"/>
              </a:xfrm>
              <a:custGeom>
                <a:avLst/>
                <a:gdLst/>
                <a:ahLst/>
                <a:cxnLst/>
                <a:rect l="l" t="t" r="r" b="b"/>
                <a:pathLst>
                  <a:path w="8048" h="24806" extrusionOk="0">
                    <a:moveTo>
                      <a:pt x="3197" y="1"/>
                    </a:moveTo>
                    <a:cubicBezTo>
                      <a:pt x="1007" y="3699"/>
                      <a:pt x="0" y="8086"/>
                      <a:pt x="359" y="12369"/>
                    </a:cubicBezTo>
                    <a:cubicBezTo>
                      <a:pt x="722" y="16709"/>
                      <a:pt x="3292" y="20086"/>
                      <a:pt x="5979" y="23333"/>
                    </a:cubicBezTo>
                    <a:cubicBezTo>
                      <a:pt x="6486" y="23945"/>
                      <a:pt x="7182" y="24800"/>
                      <a:pt x="8043" y="24806"/>
                    </a:cubicBezTo>
                    <a:cubicBezTo>
                      <a:pt x="8048" y="23639"/>
                      <a:pt x="7493" y="22677"/>
                      <a:pt x="7426" y="21546"/>
                    </a:cubicBezTo>
                    <a:cubicBezTo>
                      <a:pt x="7337" y="20021"/>
                      <a:pt x="7756" y="18503"/>
                      <a:pt x="7831" y="16985"/>
                    </a:cubicBezTo>
                    <a:cubicBezTo>
                      <a:pt x="7956" y="14181"/>
                      <a:pt x="7795" y="11365"/>
                      <a:pt x="7347" y="8595"/>
                    </a:cubicBezTo>
                    <a:cubicBezTo>
                      <a:pt x="6827" y="5377"/>
                      <a:pt x="5775" y="1995"/>
                      <a:pt x="319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48" name="Google Shape;848;p9"/>
              <p:cNvSpPr/>
              <p:nvPr/>
            </p:nvSpPr>
            <p:spPr>
              <a:xfrm>
                <a:off x="3363225" y="1696950"/>
                <a:ext cx="477975" cy="436250"/>
              </a:xfrm>
              <a:custGeom>
                <a:avLst/>
                <a:gdLst/>
                <a:ahLst/>
                <a:cxnLst/>
                <a:rect l="l" t="t" r="r" b="b"/>
                <a:pathLst>
                  <a:path w="19119" h="17450" extrusionOk="0">
                    <a:moveTo>
                      <a:pt x="1" y="0"/>
                    </a:moveTo>
                    <a:cubicBezTo>
                      <a:pt x="140" y="1541"/>
                      <a:pt x="886" y="2953"/>
                      <a:pt x="1617" y="4317"/>
                    </a:cubicBezTo>
                    <a:cubicBezTo>
                      <a:pt x="3252" y="7368"/>
                      <a:pt x="5038" y="10772"/>
                      <a:pt x="7764" y="13006"/>
                    </a:cubicBezTo>
                    <a:cubicBezTo>
                      <a:pt x="9222" y="14201"/>
                      <a:pt x="11463" y="14916"/>
                      <a:pt x="13206" y="15595"/>
                    </a:cubicBezTo>
                    <a:cubicBezTo>
                      <a:pt x="15131" y="16346"/>
                      <a:pt x="17108" y="16966"/>
                      <a:pt x="19118" y="17450"/>
                    </a:cubicBezTo>
                    <a:cubicBezTo>
                      <a:pt x="18431" y="17284"/>
                      <a:pt x="17261" y="14495"/>
                      <a:pt x="17078" y="13853"/>
                    </a:cubicBezTo>
                    <a:cubicBezTo>
                      <a:pt x="16690" y="12479"/>
                      <a:pt x="16429" y="11345"/>
                      <a:pt x="15568" y="10115"/>
                    </a:cubicBezTo>
                    <a:cubicBezTo>
                      <a:pt x="14581" y="8706"/>
                      <a:pt x="13321" y="7511"/>
                      <a:pt x="12028" y="6374"/>
                    </a:cubicBezTo>
                    <a:cubicBezTo>
                      <a:pt x="8566" y="3331"/>
                      <a:pt x="4580" y="529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49" name="Google Shape;849;p9"/>
              <p:cNvSpPr/>
              <p:nvPr/>
            </p:nvSpPr>
            <p:spPr>
              <a:xfrm>
                <a:off x="3206750" y="1940350"/>
                <a:ext cx="518175" cy="172375"/>
              </a:xfrm>
              <a:custGeom>
                <a:avLst/>
                <a:gdLst/>
                <a:ahLst/>
                <a:cxnLst/>
                <a:rect l="l" t="t" r="r" b="b"/>
                <a:pathLst>
                  <a:path w="20727" h="6895" extrusionOk="0">
                    <a:moveTo>
                      <a:pt x="1" y="189"/>
                    </a:moveTo>
                    <a:cubicBezTo>
                      <a:pt x="1" y="189"/>
                      <a:pt x="1" y="189"/>
                      <a:pt x="1" y="189"/>
                    </a:cubicBezTo>
                    <a:lnTo>
                      <a:pt x="1" y="189"/>
                    </a:lnTo>
                    <a:cubicBezTo>
                      <a:pt x="1" y="189"/>
                      <a:pt x="1" y="189"/>
                      <a:pt x="1" y="189"/>
                    </a:cubicBezTo>
                    <a:close/>
                    <a:moveTo>
                      <a:pt x="2931" y="1"/>
                    </a:moveTo>
                    <a:cubicBezTo>
                      <a:pt x="2832" y="1"/>
                      <a:pt x="2732" y="2"/>
                      <a:pt x="2632" y="3"/>
                    </a:cubicBezTo>
                    <a:cubicBezTo>
                      <a:pt x="2355" y="6"/>
                      <a:pt x="930" y="238"/>
                      <a:pt x="296" y="238"/>
                    </a:cubicBezTo>
                    <a:cubicBezTo>
                      <a:pt x="141" y="238"/>
                      <a:pt x="33" y="224"/>
                      <a:pt x="1" y="189"/>
                    </a:cubicBezTo>
                    <a:lnTo>
                      <a:pt x="1" y="189"/>
                    </a:lnTo>
                    <a:cubicBezTo>
                      <a:pt x="3912" y="4412"/>
                      <a:pt x="9632" y="6894"/>
                      <a:pt x="15385" y="6894"/>
                    </a:cubicBezTo>
                    <a:cubicBezTo>
                      <a:pt x="15592" y="6894"/>
                      <a:pt x="15800" y="6891"/>
                      <a:pt x="16007" y="6885"/>
                    </a:cubicBezTo>
                    <a:cubicBezTo>
                      <a:pt x="17200" y="6847"/>
                      <a:pt x="18476" y="6343"/>
                      <a:pt x="19667" y="6132"/>
                    </a:cubicBezTo>
                    <a:cubicBezTo>
                      <a:pt x="20047" y="6063"/>
                      <a:pt x="20455" y="5987"/>
                      <a:pt x="20727" y="5713"/>
                    </a:cubicBezTo>
                    <a:cubicBezTo>
                      <a:pt x="19498" y="4696"/>
                      <a:pt x="17694" y="4006"/>
                      <a:pt x="16256" y="3328"/>
                    </a:cubicBezTo>
                    <a:cubicBezTo>
                      <a:pt x="14536" y="2519"/>
                      <a:pt x="12765" y="1814"/>
                      <a:pt x="10946" y="1264"/>
                    </a:cubicBezTo>
                    <a:cubicBezTo>
                      <a:pt x="9148" y="719"/>
                      <a:pt x="7302" y="322"/>
                      <a:pt x="5432" y="131"/>
                    </a:cubicBezTo>
                    <a:cubicBezTo>
                      <a:pt x="4601" y="46"/>
                      <a:pt x="3767" y="1"/>
                      <a:pt x="293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0" name="Google Shape;850;p9"/>
              <p:cNvSpPr/>
              <p:nvPr/>
            </p:nvSpPr>
            <p:spPr>
              <a:xfrm>
                <a:off x="3266900" y="1981500"/>
                <a:ext cx="35325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1413" h="973" extrusionOk="0">
                    <a:moveTo>
                      <a:pt x="108" y="0"/>
                    </a:moveTo>
                    <a:cubicBezTo>
                      <a:pt x="79" y="0"/>
                      <a:pt x="50" y="13"/>
                      <a:pt x="31" y="38"/>
                    </a:cubicBezTo>
                    <a:cubicBezTo>
                      <a:pt x="0" y="80"/>
                      <a:pt x="8" y="140"/>
                      <a:pt x="50" y="172"/>
                    </a:cubicBezTo>
                    <a:cubicBezTo>
                      <a:pt x="433" y="460"/>
                      <a:pt x="839" y="726"/>
                      <a:pt x="1256" y="960"/>
                    </a:cubicBezTo>
                    <a:cubicBezTo>
                      <a:pt x="1272" y="969"/>
                      <a:pt x="1287" y="972"/>
                      <a:pt x="1304" y="972"/>
                    </a:cubicBezTo>
                    <a:cubicBezTo>
                      <a:pt x="1337" y="972"/>
                      <a:pt x="1369" y="954"/>
                      <a:pt x="1387" y="923"/>
                    </a:cubicBezTo>
                    <a:cubicBezTo>
                      <a:pt x="1412" y="878"/>
                      <a:pt x="1395" y="820"/>
                      <a:pt x="1350" y="794"/>
                    </a:cubicBezTo>
                    <a:cubicBezTo>
                      <a:pt x="940" y="564"/>
                      <a:pt x="541" y="303"/>
                      <a:pt x="165" y="19"/>
                    </a:cubicBezTo>
                    <a:cubicBezTo>
                      <a:pt x="147" y="6"/>
                      <a:pt x="127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1" name="Google Shape;851;p9"/>
              <p:cNvSpPr/>
              <p:nvPr/>
            </p:nvSpPr>
            <p:spPr>
              <a:xfrm>
                <a:off x="3322500" y="2020625"/>
                <a:ext cx="17825" cy="12025"/>
              </a:xfrm>
              <a:custGeom>
                <a:avLst/>
                <a:gdLst/>
                <a:ahLst/>
                <a:cxnLst/>
                <a:rect l="l" t="t" r="r" b="b"/>
                <a:pathLst>
                  <a:path w="713" h="481" extrusionOk="0">
                    <a:moveTo>
                      <a:pt x="109" y="0"/>
                    </a:moveTo>
                    <a:cubicBezTo>
                      <a:pt x="77" y="0"/>
                      <a:pt x="45" y="17"/>
                      <a:pt x="27" y="47"/>
                    </a:cubicBezTo>
                    <a:cubicBezTo>
                      <a:pt x="0" y="93"/>
                      <a:pt x="16" y="151"/>
                      <a:pt x="61" y="178"/>
                    </a:cubicBezTo>
                    <a:lnTo>
                      <a:pt x="556" y="467"/>
                    </a:lnTo>
                    <a:cubicBezTo>
                      <a:pt x="571" y="476"/>
                      <a:pt x="588" y="479"/>
                      <a:pt x="604" y="479"/>
                    </a:cubicBezTo>
                    <a:lnTo>
                      <a:pt x="603" y="480"/>
                    </a:lnTo>
                    <a:cubicBezTo>
                      <a:pt x="636" y="480"/>
                      <a:pt x="668" y="462"/>
                      <a:pt x="686" y="433"/>
                    </a:cubicBezTo>
                    <a:cubicBezTo>
                      <a:pt x="713" y="386"/>
                      <a:pt x="697" y="329"/>
                      <a:pt x="652" y="302"/>
                    </a:cubicBezTo>
                    <a:lnTo>
                      <a:pt x="157" y="13"/>
                    </a:lnTo>
                    <a:cubicBezTo>
                      <a:pt x="142" y="4"/>
                      <a:pt x="126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2" name="Google Shape;852;p9"/>
              <p:cNvSpPr/>
              <p:nvPr/>
            </p:nvSpPr>
            <p:spPr>
              <a:xfrm>
                <a:off x="3371975" y="2047350"/>
                <a:ext cx="27800" cy="1112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445" extrusionOk="0">
                    <a:moveTo>
                      <a:pt x="111" y="1"/>
                    </a:moveTo>
                    <a:cubicBezTo>
                      <a:pt x="79" y="1"/>
                      <a:pt x="48" y="17"/>
                      <a:pt x="30" y="46"/>
                    </a:cubicBezTo>
                    <a:cubicBezTo>
                      <a:pt x="1" y="90"/>
                      <a:pt x="14" y="148"/>
                      <a:pt x="59" y="177"/>
                    </a:cubicBezTo>
                    <a:cubicBezTo>
                      <a:pt x="335" y="350"/>
                      <a:pt x="664" y="444"/>
                      <a:pt x="990" y="444"/>
                    </a:cubicBezTo>
                    <a:lnTo>
                      <a:pt x="1016" y="444"/>
                    </a:lnTo>
                    <a:cubicBezTo>
                      <a:pt x="1069" y="443"/>
                      <a:pt x="1111" y="400"/>
                      <a:pt x="1110" y="347"/>
                    </a:cubicBezTo>
                    <a:cubicBezTo>
                      <a:pt x="1109" y="297"/>
                      <a:pt x="1067" y="253"/>
                      <a:pt x="1017" y="253"/>
                    </a:cubicBezTo>
                    <a:cubicBezTo>
                      <a:pt x="1016" y="253"/>
                      <a:pt x="1014" y="253"/>
                      <a:pt x="1013" y="253"/>
                    </a:cubicBezTo>
                    <a:cubicBezTo>
                      <a:pt x="999" y="254"/>
                      <a:pt x="986" y="254"/>
                      <a:pt x="972" y="254"/>
                    </a:cubicBezTo>
                    <a:cubicBezTo>
                      <a:pt x="686" y="254"/>
                      <a:pt x="401" y="167"/>
                      <a:pt x="161" y="15"/>
                    </a:cubicBezTo>
                    <a:cubicBezTo>
                      <a:pt x="145" y="5"/>
                      <a:pt x="128" y="1"/>
                      <a:pt x="111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3" name="Google Shape;853;p9"/>
              <p:cNvSpPr/>
              <p:nvPr/>
            </p:nvSpPr>
            <p:spPr>
              <a:xfrm>
                <a:off x="3427875" y="2074525"/>
                <a:ext cx="28975" cy="12300"/>
              </a:xfrm>
              <a:custGeom>
                <a:avLst/>
                <a:gdLst/>
                <a:ahLst/>
                <a:cxnLst/>
                <a:rect l="l" t="t" r="r" b="b"/>
                <a:pathLst>
                  <a:path w="1159" h="492" extrusionOk="0">
                    <a:moveTo>
                      <a:pt x="107" y="1"/>
                    </a:moveTo>
                    <a:cubicBezTo>
                      <a:pt x="67" y="1"/>
                      <a:pt x="29" y="27"/>
                      <a:pt x="16" y="67"/>
                    </a:cubicBezTo>
                    <a:cubicBezTo>
                      <a:pt x="0" y="118"/>
                      <a:pt x="28" y="171"/>
                      <a:pt x="78" y="187"/>
                    </a:cubicBezTo>
                    <a:lnTo>
                      <a:pt x="1022" y="487"/>
                    </a:lnTo>
                    <a:cubicBezTo>
                      <a:pt x="1032" y="489"/>
                      <a:pt x="1041" y="491"/>
                      <a:pt x="1051" y="491"/>
                    </a:cubicBezTo>
                    <a:lnTo>
                      <a:pt x="1051" y="490"/>
                    </a:lnTo>
                    <a:cubicBezTo>
                      <a:pt x="1092" y="490"/>
                      <a:pt x="1130" y="465"/>
                      <a:pt x="1142" y="424"/>
                    </a:cubicBezTo>
                    <a:cubicBezTo>
                      <a:pt x="1158" y="374"/>
                      <a:pt x="1131" y="320"/>
                      <a:pt x="1080" y="304"/>
                    </a:cubicBezTo>
                    <a:lnTo>
                      <a:pt x="136" y="5"/>
                    </a:lnTo>
                    <a:cubicBezTo>
                      <a:pt x="126" y="2"/>
                      <a:pt x="117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4" name="Google Shape;854;p9"/>
              <p:cNvSpPr/>
              <p:nvPr/>
            </p:nvSpPr>
            <p:spPr>
              <a:xfrm>
                <a:off x="3466900" y="2090575"/>
                <a:ext cx="38150" cy="10975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439" extrusionOk="0">
                    <a:moveTo>
                      <a:pt x="104" y="1"/>
                    </a:moveTo>
                    <a:cubicBezTo>
                      <a:pt x="59" y="1"/>
                      <a:pt x="19" y="33"/>
                      <a:pt x="10" y="79"/>
                    </a:cubicBezTo>
                    <a:cubicBezTo>
                      <a:pt x="0" y="129"/>
                      <a:pt x="34" y="179"/>
                      <a:pt x="86" y="189"/>
                    </a:cubicBezTo>
                    <a:lnTo>
                      <a:pt x="1404" y="436"/>
                    </a:lnTo>
                    <a:cubicBezTo>
                      <a:pt x="1411" y="437"/>
                      <a:pt x="1416" y="439"/>
                      <a:pt x="1422" y="439"/>
                    </a:cubicBezTo>
                    <a:cubicBezTo>
                      <a:pt x="1467" y="439"/>
                      <a:pt x="1507" y="406"/>
                      <a:pt x="1516" y="360"/>
                    </a:cubicBezTo>
                    <a:cubicBezTo>
                      <a:pt x="1526" y="309"/>
                      <a:pt x="1492" y="260"/>
                      <a:pt x="1440" y="250"/>
                    </a:cubicBezTo>
                    <a:lnTo>
                      <a:pt x="122" y="2"/>
                    </a:lnTo>
                    <a:cubicBezTo>
                      <a:pt x="116" y="1"/>
                      <a:pt x="110" y="1"/>
                      <a:pt x="104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5" name="Google Shape;855;p9"/>
              <p:cNvSpPr/>
              <p:nvPr/>
            </p:nvSpPr>
            <p:spPr>
              <a:xfrm>
                <a:off x="3529925" y="2093750"/>
                <a:ext cx="39950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276" extrusionOk="0">
                    <a:moveTo>
                      <a:pt x="1497" y="1"/>
                    </a:moveTo>
                    <a:cubicBezTo>
                      <a:pt x="1493" y="1"/>
                      <a:pt x="1489" y="1"/>
                      <a:pt x="1485" y="1"/>
                    </a:cubicBezTo>
                    <a:cubicBezTo>
                      <a:pt x="1044" y="56"/>
                      <a:pt x="596" y="84"/>
                      <a:pt x="151" y="84"/>
                    </a:cubicBezTo>
                    <a:cubicBezTo>
                      <a:pt x="139" y="84"/>
                      <a:pt x="127" y="85"/>
                      <a:pt x="114" y="85"/>
                    </a:cubicBezTo>
                    <a:cubicBezTo>
                      <a:pt x="108" y="85"/>
                      <a:pt x="102" y="84"/>
                      <a:pt x="95" y="84"/>
                    </a:cubicBezTo>
                    <a:cubicBezTo>
                      <a:pt x="44" y="84"/>
                      <a:pt x="1" y="127"/>
                      <a:pt x="1" y="179"/>
                    </a:cubicBezTo>
                    <a:cubicBezTo>
                      <a:pt x="1" y="232"/>
                      <a:pt x="42" y="275"/>
                      <a:pt x="95" y="275"/>
                    </a:cubicBezTo>
                    <a:lnTo>
                      <a:pt x="151" y="275"/>
                    </a:lnTo>
                    <a:cubicBezTo>
                      <a:pt x="603" y="275"/>
                      <a:pt x="1059" y="246"/>
                      <a:pt x="1508" y="190"/>
                    </a:cubicBezTo>
                    <a:cubicBezTo>
                      <a:pt x="1560" y="183"/>
                      <a:pt x="1598" y="136"/>
                      <a:pt x="1591" y="84"/>
                    </a:cubicBezTo>
                    <a:cubicBezTo>
                      <a:pt x="1585" y="35"/>
                      <a:pt x="1544" y="1"/>
                      <a:pt x="14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6" name="Google Shape;856;p9"/>
              <p:cNvSpPr/>
              <p:nvPr/>
            </p:nvSpPr>
            <p:spPr>
              <a:xfrm>
                <a:off x="3598825" y="2083750"/>
                <a:ext cx="3515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1406" h="315" extrusionOk="0">
                    <a:moveTo>
                      <a:pt x="1299" y="0"/>
                    </a:moveTo>
                    <a:cubicBezTo>
                      <a:pt x="1290" y="0"/>
                      <a:pt x="1281" y="1"/>
                      <a:pt x="1272" y="4"/>
                    </a:cubicBezTo>
                    <a:cubicBezTo>
                      <a:pt x="1001" y="83"/>
                      <a:pt x="716" y="124"/>
                      <a:pt x="431" y="124"/>
                    </a:cubicBezTo>
                    <a:cubicBezTo>
                      <a:pt x="324" y="124"/>
                      <a:pt x="217" y="118"/>
                      <a:pt x="111" y="107"/>
                    </a:cubicBezTo>
                    <a:cubicBezTo>
                      <a:pt x="108" y="106"/>
                      <a:pt x="106" y="106"/>
                      <a:pt x="103" y="106"/>
                    </a:cubicBezTo>
                    <a:cubicBezTo>
                      <a:pt x="53" y="106"/>
                      <a:pt x="12" y="142"/>
                      <a:pt x="6" y="192"/>
                    </a:cubicBezTo>
                    <a:cubicBezTo>
                      <a:pt x="1" y="243"/>
                      <a:pt x="39" y="291"/>
                      <a:pt x="91" y="296"/>
                    </a:cubicBezTo>
                    <a:cubicBezTo>
                      <a:pt x="203" y="309"/>
                      <a:pt x="314" y="314"/>
                      <a:pt x="427" y="314"/>
                    </a:cubicBezTo>
                    <a:cubicBezTo>
                      <a:pt x="732" y="314"/>
                      <a:pt x="1036" y="271"/>
                      <a:pt x="1326" y="186"/>
                    </a:cubicBezTo>
                    <a:cubicBezTo>
                      <a:pt x="1376" y="172"/>
                      <a:pt x="1405" y="119"/>
                      <a:pt x="1390" y="68"/>
                    </a:cubicBezTo>
                    <a:cubicBezTo>
                      <a:pt x="1378" y="26"/>
                      <a:pt x="1341" y="0"/>
                      <a:pt x="129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7" name="Google Shape;857;p9"/>
              <p:cNvSpPr/>
              <p:nvPr/>
            </p:nvSpPr>
            <p:spPr>
              <a:xfrm>
                <a:off x="3273050" y="1953650"/>
                <a:ext cx="2075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830" h="398" extrusionOk="0">
                    <a:moveTo>
                      <a:pt x="110" y="1"/>
                    </a:moveTo>
                    <a:cubicBezTo>
                      <a:pt x="75" y="1"/>
                      <a:pt x="42" y="19"/>
                      <a:pt x="25" y="51"/>
                    </a:cubicBezTo>
                    <a:cubicBezTo>
                      <a:pt x="0" y="98"/>
                      <a:pt x="18" y="155"/>
                      <a:pt x="64" y="181"/>
                    </a:cubicBezTo>
                    <a:cubicBezTo>
                      <a:pt x="267" y="288"/>
                      <a:pt x="486" y="359"/>
                      <a:pt x="712" y="396"/>
                    </a:cubicBezTo>
                    <a:cubicBezTo>
                      <a:pt x="718" y="397"/>
                      <a:pt x="722" y="397"/>
                      <a:pt x="728" y="397"/>
                    </a:cubicBezTo>
                    <a:cubicBezTo>
                      <a:pt x="773" y="397"/>
                      <a:pt x="814" y="364"/>
                      <a:pt x="822" y="318"/>
                    </a:cubicBezTo>
                    <a:cubicBezTo>
                      <a:pt x="829" y="266"/>
                      <a:pt x="794" y="216"/>
                      <a:pt x="742" y="208"/>
                    </a:cubicBezTo>
                    <a:cubicBezTo>
                      <a:pt x="536" y="175"/>
                      <a:pt x="338" y="109"/>
                      <a:pt x="154" y="12"/>
                    </a:cubicBezTo>
                    <a:cubicBezTo>
                      <a:pt x="140" y="4"/>
                      <a:pt x="125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8" name="Google Shape;858;p9"/>
              <p:cNvSpPr/>
              <p:nvPr/>
            </p:nvSpPr>
            <p:spPr>
              <a:xfrm>
                <a:off x="3310250" y="1974150"/>
                <a:ext cx="26950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1078" h="440" extrusionOk="0">
                    <a:moveTo>
                      <a:pt x="106" y="0"/>
                    </a:moveTo>
                    <a:cubicBezTo>
                      <a:pt x="64" y="0"/>
                      <a:pt x="26" y="28"/>
                      <a:pt x="15" y="69"/>
                    </a:cubicBezTo>
                    <a:cubicBezTo>
                      <a:pt x="0" y="120"/>
                      <a:pt x="29" y="173"/>
                      <a:pt x="80" y="187"/>
                    </a:cubicBezTo>
                    <a:lnTo>
                      <a:pt x="945" y="435"/>
                    </a:lnTo>
                    <a:cubicBezTo>
                      <a:pt x="954" y="438"/>
                      <a:pt x="963" y="439"/>
                      <a:pt x="972" y="439"/>
                    </a:cubicBezTo>
                    <a:cubicBezTo>
                      <a:pt x="1013" y="439"/>
                      <a:pt x="1051" y="412"/>
                      <a:pt x="1063" y="370"/>
                    </a:cubicBezTo>
                    <a:cubicBezTo>
                      <a:pt x="1078" y="320"/>
                      <a:pt x="1048" y="267"/>
                      <a:pt x="997" y="253"/>
                    </a:cubicBezTo>
                    <a:lnTo>
                      <a:pt x="133" y="4"/>
                    </a:lnTo>
                    <a:cubicBezTo>
                      <a:pt x="124" y="1"/>
                      <a:pt x="115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9" name="Google Shape;859;p9"/>
              <p:cNvSpPr/>
              <p:nvPr/>
            </p:nvSpPr>
            <p:spPr>
              <a:xfrm>
                <a:off x="3352400" y="1988675"/>
                <a:ext cx="18825" cy="10975"/>
              </a:xfrm>
              <a:custGeom>
                <a:avLst/>
                <a:gdLst/>
                <a:ahLst/>
                <a:cxnLst/>
                <a:rect l="l" t="t" r="r" b="b"/>
                <a:pathLst>
                  <a:path w="753" h="439" extrusionOk="0">
                    <a:moveTo>
                      <a:pt x="108" y="1"/>
                    </a:moveTo>
                    <a:cubicBezTo>
                      <a:pt x="73" y="1"/>
                      <a:pt x="38" y="21"/>
                      <a:pt x="22" y="56"/>
                    </a:cubicBezTo>
                    <a:cubicBezTo>
                      <a:pt x="0" y="104"/>
                      <a:pt x="21" y="161"/>
                      <a:pt x="68" y="183"/>
                    </a:cubicBezTo>
                    <a:lnTo>
                      <a:pt x="604" y="430"/>
                    </a:lnTo>
                    <a:cubicBezTo>
                      <a:pt x="617" y="436"/>
                      <a:pt x="631" y="439"/>
                      <a:pt x="645" y="439"/>
                    </a:cubicBezTo>
                    <a:cubicBezTo>
                      <a:pt x="680" y="439"/>
                      <a:pt x="714" y="418"/>
                      <a:pt x="731" y="384"/>
                    </a:cubicBezTo>
                    <a:cubicBezTo>
                      <a:pt x="753" y="335"/>
                      <a:pt x="732" y="279"/>
                      <a:pt x="684" y="257"/>
                    </a:cubicBezTo>
                    <a:lnTo>
                      <a:pt x="148" y="9"/>
                    </a:lnTo>
                    <a:cubicBezTo>
                      <a:pt x="135" y="3"/>
                      <a:pt x="122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0" name="Google Shape;860;p9"/>
              <p:cNvSpPr/>
              <p:nvPr/>
            </p:nvSpPr>
            <p:spPr>
              <a:xfrm>
                <a:off x="3399825" y="2009275"/>
                <a:ext cx="3310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483" extrusionOk="0">
                    <a:moveTo>
                      <a:pt x="107" y="0"/>
                    </a:moveTo>
                    <a:cubicBezTo>
                      <a:pt x="68" y="0"/>
                      <a:pt x="31" y="25"/>
                      <a:pt x="17" y="64"/>
                    </a:cubicBezTo>
                    <a:cubicBezTo>
                      <a:pt x="1" y="114"/>
                      <a:pt x="26" y="168"/>
                      <a:pt x="76" y="186"/>
                    </a:cubicBezTo>
                    <a:cubicBezTo>
                      <a:pt x="442" y="314"/>
                      <a:pt x="821" y="413"/>
                      <a:pt x="1203" y="481"/>
                    </a:cubicBezTo>
                    <a:cubicBezTo>
                      <a:pt x="1208" y="483"/>
                      <a:pt x="1214" y="483"/>
                      <a:pt x="1219" y="483"/>
                    </a:cubicBezTo>
                    <a:cubicBezTo>
                      <a:pt x="1265" y="483"/>
                      <a:pt x="1305" y="451"/>
                      <a:pt x="1313" y="404"/>
                    </a:cubicBezTo>
                    <a:cubicBezTo>
                      <a:pt x="1323" y="352"/>
                      <a:pt x="1288" y="303"/>
                      <a:pt x="1236" y="294"/>
                    </a:cubicBezTo>
                    <a:cubicBezTo>
                      <a:pt x="864" y="228"/>
                      <a:pt x="495" y="130"/>
                      <a:pt x="139" y="6"/>
                    </a:cubicBezTo>
                    <a:cubicBezTo>
                      <a:pt x="128" y="2"/>
                      <a:pt x="118" y="0"/>
                      <a:pt x="10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1" name="Google Shape;861;p9"/>
              <p:cNvSpPr/>
              <p:nvPr/>
            </p:nvSpPr>
            <p:spPr>
              <a:xfrm>
                <a:off x="3461725" y="2031875"/>
                <a:ext cx="39250" cy="11950"/>
              </a:xfrm>
              <a:custGeom>
                <a:avLst/>
                <a:gdLst/>
                <a:ahLst/>
                <a:cxnLst/>
                <a:rect l="l" t="t" r="r" b="b"/>
                <a:pathLst>
                  <a:path w="1570" h="478" extrusionOk="0">
                    <a:moveTo>
                      <a:pt x="104" y="0"/>
                    </a:moveTo>
                    <a:cubicBezTo>
                      <a:pt x="60" y="0"/>
                      <a:pt x="21" y="31"/>
                      <a:pt x="12" y="76"/>
                    </a:cubicBezTo>
                    <a:cubicBezTo>
                      <a:pt x="1" y="127"/>
                      <a:pt x="34" y="178"/>
                      <a:pt x="85" y="189"/>
                    </a:cubicBezTo>
                    <a:lnTo>
                      <a:pt x="1446" y="475"/>
                    </a:lnTo>
                    <a:cubicBezTo>
                      <a:pt x="1452" y="477"/>
                      <a:pt x="1459" y="477"/>
                      <a:pt x="1465" y="477"/>
                    </a:cubicBezTo>
                    <a:cubicBezTo>
                      <a:pt x="1509" y="477"/>
                      <a:pt x="1548" y="446"/>
                      <a:pt x="1558" y="402"/>
                    </a:cubicBezTo>
                    <a:cubicBezTo>
                      <a:pt x="1569" y="350"/>
                      <a:pt x="1536" y="299"/>
                      <a:pt x="1484" y="288"/>
                    </a:cubicBezTo>
                    <a:lnTo>
                      <a:pt x="124" y="2"/>
                    </a:lnTo>
                    <a:cubicBezTo>
                      <a:pt x="118" y="1"/>
                      <a:pt x="111" y="0"/>
                      <a:pt x="10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2" name="Google Shape;862;p9"/>
              <p:cNvSpPr/>
              <p:nvPr/>
            </p:nvSpPr>
            <p:spPr>
              <a:xfrm>
                <a:off x="3513375" y="2043125"/>
                <a:ext cx="39175" cy="10075"/>
              </a:xfrm>
              <a:custGeom>
                <a:avLst/>
                <a:gdLst/>
                <a:ahLst/>
                <a:cxnLst/>
                <a:rect l="l" t="t" r="r" b="b"/>
                <a:pathLst>
                  <a:path w="1567" h="403" extrusionOk="0">
                    <a:moveTo>
                      <a:pt x="310" y="1"/>
                    </a:moveTo>
                    <a:cubicBezTo>
                      <a:pt x="237" y="1"/>
                      <a:pt x="164" y="3"/>
                      <a:pt x="92" y="8"/>
                    </a:cubicBezTo>
                    <a:cubicBezTo>
                      <a:pt x="40" y="12"/>
                      <a:pt x="0" y="57"/>
                      <a:pt x="3" y="110"/>
                    </a:cubicBezTo>
                    <a:cubicBezTo>
                      <a:pt x="7" y="160"/>
                      <a:pt x="47" y="199"/>
                      <a:pt x="95" y="199"/>
                    </a:cubicBezTo>
                    <a:cubicBezTo>
                      <a:pt x="99" y="199"/>
                      <a:pt x="102" y="199"/>
                      <a:pt x="105" y="198"/>
                    </a:cubicBezTo>
                    <a:cubicBezTo>
                      <a:pt x="172" y="194"/>
                      <a:pt x="239" y="192"/>
                      <a:pt x="306" y="192"/>
                    </a:cubicBezTo>
                    <a:cubicBezTo>
                      <a:pt x="687" y="192"/>
                      <a:pt x="1070" y="261"/>
                      <a:pt x="1425" y="396"/>
                    </a:cubicBezTo>
                    <a:cubicBezTo>
                      <a:pt x="1436" y="400"/>
                      <a:pt x="1447" y="402"/>
                      <a:pt x="1458" y="402"/>
                    </a:cubicBezTo>
                    <a:cubicBezTo>
                      <a:pt x="1497" y="402"/>
                      <a:pt x="1533" y="378"/>
                      <a:pt x="1548" y="341"/>
                    </a:cubicBezTo>
                    <a:cubicBezTo>
                      <a:pt x="1567" y="292"/>
                      <a:pt x="1541" y="237"/>
                      <a:pt x="1493" y="218"/>
                    </a:cubicBezTo>
                    <a:cubicBezTo>
                      <a:pt x="1117" y="75"/>
                      <a:pt x="712" y="1"/>
                      <a:pt x="3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3" name="Google Shape;863;p9"/>
              <p:cNvSpPr/>
              <p:nvPr/>
            </p:nvSpPr>
            <p:spPr>
              <a:xfrm>
                <a:off x="3566725" y="2047350"/>
                <a:ext cx="33975" cy="7700"/>
              </a:xfrm>
              <a:custGeom>
                <a:avLst/>
                <a:gdLst/>
                <a:ahLst/>
                <a:cxnLst/>
                <a:rect l="l" t="t" r="r" b="b"/>
                <a:pathLst>
                  <a:path w="1359" h="308" extrusionOk="0">
                    <a:moveTo>
                      <a:pt x="1051" y="0"/>
                    </a:moveTo>
                    <a:cubicBezTo>
                      <a:pt x="725" y="0"/>
                      <a:pt x="399" y="41"/>
                      <a:pt x="82" y="120"/>
                    </a:cubicBezTo>
                    <a:cubicBezTo>
                      <a:pt x="31" y="133"/>
                      <a:pt x="0" y="184"/>
                      <a:pt x="12" y="236"/>
                    </a:cubicBezTo>
                    <a:cubicBezTo>
                      <a:pt x="23" y="279"/>
                      <a:pt x="62" y="307"/>
                      <a:pt x="105" y="307"/>
                    </a:cubicBezTo>
                    <a:cubicBezTo>
                      <a:pt x="113" y="307"/>
                      <a:pt x="120" y="306"/>
                      <a:pt x="128" y="305"/>
                    </a:cubicBezTo>
                    <a:cubicBezTo>
                      <a:pt x="432" y="229"/>
                      <a:pt x="742" y="191"/>
                      <a:pt x="1055" y="191"/>
                    </a:cubicBezTo>
                    <a:cubicBezTo>
                      <a:pt x="1122" y="191"/>
                      <a:pt x="1189" y="192"/>
                      <a:pt x="1256" y="196"/>
                    </a:cubicBezTo>
                    <a:cubicBezTo>
                      <a:pt x="1259" y="196"/>
                      <a:pt x="1263" y="196"/>
                      <a:pt x="1266" y="196"/>
                    </a:cubicBezTo>
                    <a:cubicBezTo>
                      <a:pt x="1314" y="196"/>
                      <a:pt x="1354" y="156"/>
                      <a:pt x="1357" y="106"/>
                    </a:cubicBezTo>
                    <a:cubicBezTo>
                      <a:pt x="1359" y="53"/>
                      <a:pt x="1319" y="9"/>
                      <a:pt x="1266" y="6"/>
                    </a:cubicBezTo>
                    <a:cubicBezTo>
                      <a:pt x="1195" y="2"/>
                      <a:pt x="1123" y="0"/>
                      <a:pt x="105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4" name="Google Shape;864;p9"/>
              <p:cNvSpPr/>
              <p:nvPr/>
            </p:nvSpPr>
            <p:spPr>
              <a:xfrm>
                <a:off x="3617275" y="2044325"/>
                <a:ext cx="15525" cy="6850"/>
              </a:xfrm>
              <a:custGeom>
                <a:avLst/>
                <a:gdLst/>
                <a:ahLst/>
                <a:cxnLst/>
                <a:rect l="l" t="t" r="r" b="b"/>
                <a:pathLst>
                  <a:path w="621" h="274" extrusionOk="0">
                    <a:moveTo>
                      <a:pt x="104" y="0"/>
                    </a:moveTo>
                    <a:cubicBezTo>
                      <a:pt x="60" y="0"/>
                      <a:pt x="20" y="32"/>
                      <a:pt x="11" y="77"/>
                    </a:cubicBezTo>
                    <a:cubicBezTo>
                      <a:pt x="0" y="128"/>
                      <a:pt x="35" y="179"/>
                      <a:pt x="86" y="189"/>
                    </a:cubicBezTo>
                    <a:lnTo>
                      <a:pt x="498" y="272"/>
                    </a:lnTo>
                    <a:cubicBezTo>
                      <a:pt x="505" y="273"/>
                      <a:pt x="510" y="274"/>
                      <a:pt x="517" y="274"/>
                    </a:cubicBezTo>
                    <a:cubicBezTo>
                      <a:pt x="561" y="274"/>
                      <a:pt x="601" y="242"/>
                      <a:pt x="610" y="197"/>
                    </a:cubicBezTo>
                    <a:cubicBezTo>
                      <a:pt x="621" y="145"/>
                      <a:pt x="587" y="95"/>
                      <a:pt x="536" y="85"/>
                    </a:cubicBezTo>
                    <a:lnTo>
                      <a:pt x="123" y="2"/>
                    </a:lnTo>
                    <a:cubicBezTo>
                      <a:pt x="116" y="1"/>
                      <a:pt x="110" y="0"/>
                      <a:pt x="10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5" name="Google Shape;865;p9"/>
              <p:cNvSpPr/>
              <p:nvPr/>
            </p:nvSpPr>
            <p:spPr>
              <a:xfrm>
                <a:off x="3360625" y="1966025"/>
                <a:ext cx="29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1161" h="521" extrusionOk="0">
                    <a:moveTo>
                      <a:pt x="110" y="0"/>
                    </a:moveTo>
                    <a:cubicBezTo>
                      <a:pt x="75" y="0"/>
                      <a:pt x="42" y="19"/>
                      <a:pt x="24" y="52"/>
                    </a:cubicBezTo>
                    <a:cubicBezTo>
                      <a:pt x="0" y="99"/>
                      <a:pt x="19" y="156"/>
                      <a:pt x="66" y="180"/>
                    </a:cubicBezTo>
                    <a:cubicBezTo>
                      <a:pt x="373" y="338"/>
                      <a:pt x="701" y="452"/>
                      <a:pt x="1039" y="518"/>
                    </a:cubicBezTo>
                    <a:cubicBezTo>
                      <a:pt x="1044" y="520"/>
                      <a:pt x="1051" y="520"/>
                      <a:pt x="1058" y="520"/>
                    </a:cubicBezTo>
                    <a:cubicBezTo>
                      <a:pt x="1102" y="520"/>
                      <a:pt x="1141" y="489"/>
                      <a:pt x="1150" y="444"/>
                    </a:cubicBezTo>
                    <a:cubicBezTo>
                      <a:pt x="1160" y="392"/>
                      <a:pt x="1127" y="341"/>
                      <a:pt x="1075" y="331"/>
                    </a:cubicBezTo>
                    <a:cubicBezTo>
                      <a:pt x="755" y="269"/>
                      <a:pt x="445" y="160"/>
                      <a:pt x="152" y="10"/>
                    </a:cubicBezTo>
                    <a:cubicBezTo>
                      <a:pt x="139" y="3"/>
                      <a:pt x="124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6" name="Google Shape;866;p9"/>
              <p:cNvSpPr/>
              <p:nvPr/>
            </p:nvSpPr>
            <p:spPr>
              <a:xfrm>
                <a:off x="3443250" y="1986625"/>
                <a:ext cx="32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521" extrusionOk="0">
                    <a:moveTo>
                      <a:pt x="101" y="0"/>
                    </a:moveTo>
                    <a:cubicBezTo>
                      <a:pt x="53" y="0"/>
                      <a:pt x="12" y="36"/>
                      <a:pt x="7" y="85"/>
                    </a:cubicBezTo>
                    <a:cubicBezTo>
                      <a:pt x="0" y="137"/>
                      <a:pt x="38" y="184"/>
                      <a:pt x="90" y="191"/>
                    </a:cubicBezTo>
                    <a:cubicBezTo>
                      <a:pt x="454" y="233"/>
                      <a:pt x="804" y="340"/>
                      <a:pt x="1128" y="510"/>
                    </a:cubicBezTo>
                    <a:cubicBezTo>
                      <a:pt x="1143" y="518"/>
                      <a:pt x="1157" y="521"/>
                      <a:pt x="1172" y="521"/>
                    </a:cubicBezTo>
                    <a:cubicBezTo>
                      <a:pt x="1207" y="521"/>
                      <a:pt x="1240" y="502"/>
                      <a:pt x="1257" y="470"/>
                    </a:cubicBezTo>
                    <a:cubicBezTo>
                      <a:pt x="1281" y="423"/>
                      <a:pt x="1263" y="365"/>
                      <a:pt x="1217" y="341"/>
                    </a:cubicBezTo>
                    <a:cubicBezTo>
                      <a:pt x="871" y="160"/>
                      <a:pt x="499" y="46"/>
                      <a:pt x="112" y="1"/>
                    </a:cubicBezTo>
                    <a:cubicBezTo>
                      <a:pt x="108" y="1"/>
                      <a:pt x="105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7" name="Google Shape;867;p9"/>
              <p:cNvSpPr/>
              <p:nvPr/>
            </p:nvSpPr>
            <p:spPr>
              <a:xfrm>
                <a:off x="3500950" y="1998975"/>
                <a:ext cx="35125" cy="15125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605" extrusionOk="0">
                    <a:moveTo>
                      <a:pt x="97" y="0"/>
                    </a:moveTo>
                    <a:cubicBezTo>
                      <a:pt x="51" y="0"/>
                      <a:pt x="12" y="36"/>
                      <a:pt x="6" y="84"/>
                    </a:cubicBezTo>
                    <a:cubicBezTo>
                      <a:pt x="0" y="136"/>
                      <a:pt x="37" y="184"/>
                      <a:pt x="90" y="190"/>
                    </a:cubicBezTo>
                    <a:cubicBezTo>
                      <a:pt x="496" y="240"/>
                      <a:pt x="896" y="378"/>
                      <a:pt x="1247" y="590"/>
                    </a:cubicBezTo>
                    <a:cubicBezTo>
                      <a:pt x="1262" y="600"/>
                      <a:pt x="1279" y="604"/>
                      <a:pt x="1295" y="604"/>
                    </a:cubicBezTo>
                    <a:cubicBezTo>
                      <a:pt x="1327" y="604"/>
                      <a:pt x="1359" y="588"/>
                      <a:pt x="1377" y="558"/>
                    </a:cubicBezTo>
                    <a:cubicBezTo>
                      <a:pt x="1405" y="513"/>
                      <a:pt x="1390" y="454"/>
                      <a:pt x="1345" y="428"/>
                    </a:cubicBezTo>
                    <a:cubicBezTo>
                      <a:pt x="972" y="201"/>
                      <a:pt x="546" y="53"/>
                      <a:pt x="112" y="1"/>
                    </a:cubicBezTo>
                    <a:cubicBezTo>
                      <a:pt x="107" y="1"/>
                      <a:pt x="102" y="0"/>
                      <a:pt x="9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8" name="Google Shape;868;p9"/>
              <p:cNvSpPr/>
              <p:nvPr/>
            </p:nvSpPr>
            <p:spPr>
              <a:xfrm>
                <a:off x="3544100" y="2011200"/>
                <a:ext cx="228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914" h="489" extrusionOk="0">
                    <a:moveTo>
                      <a:pt x="109" y="1"/>
                    </a:moveTo>
                    <a:cubicBezTo>
                      <a:pt x="67" y="1"/>
                      <a:pt x="29" y="26"/>
                      <a:pt x="16" y="68"/>
                    </a:cubicBezTo>
                    <a:cubicBezTo>
                      <a:pt x="1" y="117"/>
                      <a:pt x="29" y="171"/>
                      <a:pt x="78" y="187"/>
                    </a:cubicBezTo>
                    <a:cubicBezTo>
                      <a:pt x="314" y="261"/>
                      <a:pt x="543" y="359"/>
                      <a:pt x="759" y="477"/>
                    </a:cubicBezTo>
                    <a:cubicBezTo>
                      <a:pt x="774" y="485"/>
                      <a:pt x="789" y="488"/>
                      <a:pt x="805" y="488"/>
                    </a:cubicBezTo>
                    <a:cubicBezTo>
                      <a:pt x="839" y="488"/>
                      <a:pt x="871" y="471"/>
                      <a:pt x="888" y="439"/>
                    </a:cubicBezTo>
                    <a:cubicBezTo>
                      <a:pt x="914" y="392"/>
                      <a:pt x="896" y="335"/>
                      <a:pt x="850" y="309"/>
                    </a:cubicBezTo>
                    <a:cubicBezTo>
                      <a:pt x="624" y="186"/>
                      <a:pt x="383" y="83"/>
                      <a:pt x="137" y="5"/>
                    </a:cubicBezTo>
                    <a:cubicBezTo>
                      <a:pt x="127" y="2"/>
                      <a:pt x="118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9" name="Google Shape;869;p9"/>
              <p:cNvSpPr/>
              <p:nvPr/>
            </p:nvSpPr>
            <p:spPr>
              <a:xfrm>
                <a:off x="3598700" y="2023850"/>
                <a:ext cx="32225" cy="16900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676" extrusionOk="0">
                    <a:moveTo>
                      <a:pt x="106" y="0"/>
                    </a:moveTo>
                    <a:cubicBezTo>
                      <a:pt x="62" y="0"/>
                      <a:pt x="22" y="30"/>
                      <a:pt x="11" y="74"/>
                    </a:cubicBezTo>
                    <a:cubicBezTo>
                      <a:pt x="0" y="126"/>
                      <a:pt x="32" y="177"/>
                      <a:pt x="84" y="188"/>
                    </a:cubicBezTo>
                    <a:cubicBezTo>
                      <a:pt x="456" y="270"/>
                      <a:pt x="816" y="433"/>
                      <a:pt x="1124" y="658"/>
                    </a:cubicBezTo>
                    <a:cubicBezTo>
                      <a:pt x="1142" y="670"/>
                      <a:pt x="1161" y="676"/>
                      <a:pt x="1181" y="676"/>
                    </a:cubicBezTo>
                    <a:cubicBezTo>
                      <a:pt x="1210" y="676"/>
                      <a:pt x="1239" y="662"/>
                      <a:pt x="1258" y="637"/>
                    </a:cubicBezTo>
                    <a:cubicBezTo>
                      <a:pt x="1289" y="594"/>
                      <a:pt x="1279" y="534"/>
                      <a:pt x="1237" y="503"/>
                    </a:cubicBezTo>
                    <a:cubicBezTo>
                      <a:pt x="908" y="264"/>
                      <a:pt x="523" y="90"/>
                      <a:pt x="125" y="2"/>
                    </a:cubicBezTo>
                    <a:cubicBezTo>
                      <a:pt x="119" y="1"/>
                      <a:pt x="112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0" name="Google Shape;870;p9"/>
              <p:cNvSpPr/>
              <p:nvPr/>
            </p:nvSpPr>
            <p:spPr>
              <a:xfrm>
                <a:off x="3661625" y="2062934"/>
                <a:ext cx="2280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912" h="398" extrusionOk="0">
                    <a:moveTo>
                      <a:pt x="103" y="1"/>
                    </a:moveTo>
                    <a:cubicBezTo>
                      <a:pt x="57" y="1"/>
                      <a:pt x="17" y="34"/>
                      <a:pt x="9" y="80"/>
                    </a:cubicBezTo>
                    <a:cubicBezTo>
                      <a:pt x="0" y="132"/>
                      <a:pt x="35" y="181"/>
                      <a:pt x="86" y="190"/>
                    </a:cubicBezTo>
                    <a:cubicBezTo>
                      <a:pt x="319" y="229"/>
                      <a:pt x="548" y="296"/>
                      <a:pt x="765" y="389"/>
                    </a:cubicBezTo>
                    <a:cubicBezTo>
                      <a:pt x="778" y="395"/>
                      <a:pt x="791" y="397"/>
                      <a:pt x="803" y="397"/>
                    </a:cubicBezTo>
                    <a:cubicBezTo>
                      <a:pt x="840" y="397"/>
                      <a:pt x="876" y="376"/>
                      <a:pt x="891" y="340"/>
                    </a:cubicBezTo>
                    <a:cubicBezTo>
                      <a:pt x="911" y="291"/>
                      <a:pt x="889" y="235"/>
                      <a:pt x="840" y="215"/>
                    </a:cubicBezTo>
                    <a:cubicBezTo>
                      <a:pt x="610" y="115"/>
                      <a:pt x="367" y="44"/>
                      <a:pt x="118" y="2"/>
                    </a:cubicBezTo>
                    <a:cubicBezTo>
                      <a:pt x="113" y="1"/>
                      <a:pt x="108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1" name="Google Shape;871;p9"/>
              <p:cNvSpPr/>
              <p:nvPr/>
            </p:nvSpPr>
            <p:spPr>
              <a:xfrm>
                <a:off x="3373975" y="1720850"/>
                <a:ext cx="10450" cy="2027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811" extrusionOk="0">
                    <a:moveTo>
                      <a:pt x="108" y="0"/>
                    </a:moveTo>
                    <a:cubicBezTo>
                      <a:pt x="98" y="0"/>
                      <a:pt x="88" y="2"/>
                      <a:pt x="78" y="6"/>
                    </a:cubicBezTo>
                    <a:cubicBezTo>
                      <a:pt x="28" y="21"/>
                      <a:pt x="0" y="75"/>
                      <a:pt x="17" y="126"/>
                    </a:cubicBezTo>
                    <a:lnTo>
                      <a:pt x="220" y="744"/>
                    </a:lnTo>
                    <a:cubicBezTo>
                      <a:pt x="233" y="784"/>
                      <a:pt x="271" y="810"/>
                      <a:pt x="310" y="810"/>
                    </a:cubicBezTo>
                    <a:cubicBezTo>
                      <a:pt x="320" y="810"/>
                      <a:pt x="330" y="808"/>
                      <a:pt x="340" y="805"/>
                    </a:cubicBezTo>
                    <a:cubicBezTo>
                      <a:pt x="390" y="788"/>
                      <a:pt x="418" y="735"/>
                      <a:pt x="401" y="684"/>
                    </a:cubicBezTo>
                    <a:lnTo>
                      <a:pt x="198" y="66"/>
                    </a:lnTo>
                    <a:cubicBezTo>
                      <a:pt x="185" y="26"/>
                      <a:pt x="14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2" name="Google Shape;872;p9"/>
              <p:cNvSpPr/>
              <p:nvPr/>
            </p:nvSpPr>
            <p:spPr>
              <a:xfrm>
                <a:off x="3386175" y="1754925"/>
                <a:ext cx="19000" cy="28425"/>
              </a:xfrm>
              <a:custGeom>
                <a:avLst/>
                <a:gdLst/>
                <a:ahLst/>
                <a:cxnLst/>
                <a:rect l="l" t="t" r="r" b="b"/>
                <a:pathLst>
                  <a:path w="760" h="1137" extrusionOk="0">
                    <a:moveTo>
                      <a:pt x="110" y="1"/>
                    </a:moveTo>
                    <a:cubicBezTo>
                      <a:pt x="93" y="1"/>
                      <a:pt x="77" y="5"/>
                      <a:pt x="62" y="14"/>
                    </a:cubicBezTo>
                    <a:cubicBezTo>
                      <a:pt x="16" y="39"/>
                      <a:pt x="0" y="98"/>
                      <a:pt x="27" y="143"/>
                    </a:cubicBezTo>
                    <a:lnTo>
                      <a:pt x="568" y="1088"/>
                    </a:lnTo>
                    <a:cubicBezTo>
                      <a:pt x="585" y="1119"/>
                      <a:pt x="617" y="1136"/>
                      <a:pt x="650" y="1136"/>
                    </a:cubicBezTo>
                    <a:cubicBezTo>
                      <a:pt x="667" y="1136"/>
                      <a:pt x="682" y="1132"/>
                      <a:pt x="698" y="1123"/>
                    </a:cubicBezTo>
                    <a:cubicBezTo>
                      <a:pt x="743" y="1098"/>
                      <a:pt x="760" y="1039"/>
                      <a:pt x="733" y="993"/>
                    </a:cubicBezTo>
                    <a:lnTo>
                      <a:pt x="192" y="49"/>
                    </a:lnTo>
                    <a:cubicBezTo>
                      <a:pt x="175" y="18"/>
                      <a:pt x="142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3" name="Google Shape;873;p9"/>
              <p:cNvSpPr/>
              <p:nvPr/>
            </p:nvSpPr>
            <p:spPr>
              <a:xfrm>
                <a:off x="3412425" y="1796000"/>
                <a:ext cx="16500" cy="19300"/>
              </a:xfrm>
              <a:custGeom>
                <a:avLst/>
                <a:gdLst/>
                <a:ahLst/>
                <a:cxnLst/>
                <a:rect l="l" t="t" r="r" b="b"/>
                <a:pathLst>
                  <a:path w="660" h="772" extrusionOk="0">
                    <a:moveTo>
                      <a:pt x="103" y="1"/>
                    </a:moveTo>
                    <a:cubicBezTo>
                      <a:pt x="97" y="1"/>
                      <a:pt x="92" y="1"/>
                      <a:pt x="86" y="2"/>
                    </a:cubicBezTo>
                    <a:cubicBezTo>
                      <a:pt x="34" y="11"/>
                      <a:pt x="0" y="61"/>
                      <a:pt x="9" y="113"/>
                    </a:cubicBezTo>
                    <a:cubicBezTo>
                      <a:pt x="59" y="394"/>
                      <a:pt x="251" y="643"/>
                      <a:pt x="510" y="763"/>
                    </a:cubicBezTo>
                    <a:cubicBezTo>
                      <a:pt x="523" y="768"/>
                      <a:pt x="537" y="772"/>
                      <a:pt x="550" y="772"/>
                    </a:cubicBezTo>
                    <a:cubicBezTo>
                      <a:pt x="586" y="772"/>
                      <a:pt x="620" y="751"/>
                      <a:pt x="637" y="716"/>
                    </a:cubicBezTo>
                    <a:cubicBezTo>
                      <a:pt x="659" y="668"/>
                      <a:pt x="638" y="612"/>
                      <a:pt x="591" y="590"/>
                    </a:cubicBezTo>
                    <a:cubicBezTo>
                      <a:pt x="386" y="496"/>
                      <a:pt x="236" y="300"/>
                      <a:pt x="197" y="80"/>
                    </a:cubicBezTo>
                    <a:cubicBezTo>
                      <a:pt x="189" y="33"/>
                      <a:pt x="149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4" name="Google Shape;874;p9"/>
              <p:cNvSpPr/>
              <p:nvPr/>
            </p:nvSpPr>
            <p:spPr>
              <a:xfrm>
                <a:off x="3438925" y="1835175"/>
                <a:ext cx="18825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753" h="893" extrusionOk="0">
                    <a:moveTo>
                      <a:pt x="110" y="0"/>
                    </a:moveTo>
                    <a:cubicBezTo>
                      <a:pt x="98" y="0"/>
                      <a:pt x="86" y="2"/>
                      <a:pt x="74" y="7"/>
                    </a:cubicBezTo>
                    <a:cubicBezTo>
                      <a:pt x="25" y="27"/>
                      <a:pt x="1" y="82"/>
                      <a:pt x="21" y="131"/>
                    </a:cubicBezTo>
                    <a:cubicBezTo>
                      <a:pt x="139" y="426"/>
                      <a:pt x="334" y="682"/>
                      <a:pt x="587" y="873"/>
                    </a:cubicBezTo>
                    <a:cubicBezTo>
                      <a:pt x="605" y="886"/>
                      <a:pt x="625" y="893"/>
                      <a:pt x="644" y="893"/>
                    </a:cubicBezTo>
                    <a:cubicBezTo>
                      <a:pt x="673" y="893"/>
                      <a:pt x="702" y="879"/>
                      <a:pt x="721" y="854"/>
                    </a:cubicBezTo>
                    <a:cubicBezTo>
                      <a:pt x="753" y="812"/>
                      <a:pt x="744" y="752"/>
                      <a:pt x="702" y="721"/>
                    </a:cubicBezTo>
                    <a:cubicBezTo>
                      <a:pt x="477" y="550"/>
                      <a:pt x="303" y="322"/>
                      <a:pt x="199" y="60"/>
                    </a:cubicBezTo>
                    <a:cubicBezTo>
                      <a:pt x="183" y="23"/>
                      <a:pt x="148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5" name="Google Shape;875;p9"/>
              <p:cNvSpPr/>
              <p:nvPr/>
            </p:nvSpPr>
            <p:spPr>
              <a:xfrm>
                <a:off x="3471975" y="1882550"/>
                <a:ext cx="25950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1038" h="892" extrusionOk="0">
                    <a:moveTo>
                      <a:pt x="106" y="1"/>
                    </a:moveTo>
                    <a:cubicBezTo>
                      <a:pt x="82" y="1"/>
                      <a:pt x="58" y="10"/>
                      <a:pt x="40" y="28"/>
                    </a:cubicBezTo>
                    <a:cubicBezTo>
                      <a:pt x="1" y="64"/>
                      <a:pt x="0" y="125"/>
                      <a:pt x="37" y="162"/>
                    </a:cubicBezTo>
                    <a:cubicBezTo>
                      <a:pt x="292" y="426"/>
                      <a:pt x="574" y="666"/>
                      <a:pt x="876" y="875"/>
                    </a:cubicBezTo>
                    <a:cubicBezTo>
                      <a:pt x="892" y="886"/>
                      <a:pt x="911" y="892"/>
                      <a:pt x="930" y="892"/>
                    </a:cubicBezTo>
                    <a:cubicBezTo>
                      <a:pt x="961" y="892"/>
                      <a:pt x="990" y="878"/>
                      <a:pt x="1008" y="851"/>
                    </a:cubicBezTo>
                    <a:cubicBezTo>
                      <a:pt x="1038" y="808"/>
                      <a:pt x="1028" y="748"/>
                      <a:pt x="985" y="719"/>
                    </a:cubicBezTo>
                    <a:cubicBezTo>
                      <a:pt x="692" y="517"/>
                      <a:pt x="421" y="285"/>
                      <a:pt x="175" y="30"/>
                    </a:cubicBezTo>
                    <a:cubicBezTo>
                      <a:pt x="156" y="11"/>
                      <a:pt x="131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6" name="Google Shape;876;p9"/>
              <p:cNvSpPr/>
              <p:nvPr/>
            </p:nvSpPr>
            <p:spPr>
              <a:xfrm>
                <a:off x="3504900" y="1917600"/>
                <a:ext cx="19800" cy="19275"/>
              </a:xfrm>
              <a:custGeom>
                <a:avLst/>
                <a:gdLst/>
                <a:ahLst/>
                <a:cxnLst/>
                <a:rect l="l" t="t" r="r" b="b"/>
                <a:pathLst>
                  <a:path w="792" h="771" extrusionOk="0">
                    <a:moveTo>
                      <a:pt x="109" y="0"/>
                    </a:moveTo>
                    <a:cubicBezTo>
                      <a:pt x="93" y="0"/>
                      <a:pt x="78" y="4"/>
                      <a:pt x="63" y="12"/>
                    </a:cubicBezTo>
                    <a:cubicBezTo>
                      <a:pt x="17" y="37"/>
                      <a:pt x="0" y="95"/>
                      <a:pt x="26" y="141"/>
                    </a:cubicBezTo>
                    <a:cubicBezTo>
                      <a:pt x="169" y="400"/>
                      <a:pt x="380" y="613"/>
                      <a:pt x="636" y="758"/>
                    </a:cubicBezTo>
                    <a:cubicBezTo>
                      <a:pt x="650" y="767"/>
                      <a:pt x="667" y="770"/>
                      <a:pt x="682" y="770"/>
                    </a:cubicBezTo>
                    <a:cubicBezTo>
                      <a:pt x="716" y="770"/>
                      <a:pt x="749" y="754"/>
                      <a:pt x="765" y="723"/>
                    </a:cubicBezTo>
                    <a:cubicBezTo>
                      <a:pt x="792" y="677"/>
                      <a:pt x="776" y="619"/>
                      <a:pt x="730" y="593"/>
                    </a:cubicBezTo>
                    <a:cubicBezTo>
                      <a:pt x="505" y="464"/>
                      <a:pt x="318" y="276"/>
                      <a:pt x="192" y="48"/>
                    </a:cubicBezTo>
                    <a:cubicBezTo>
                      <a:pt x="175" y="18"/>
                      <a:pt x="142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7" name="Google Shape;877;p9"/>
              <p:cNvSpPr/>
              <p:nvPr/>
            </p:nvSpPr>
            <p:spPr>
              <a:xfrm>
                <a:off x="3539825" y="1958925"/>
                <a:ext cx="18725" cy="16200"/>
              </a:xfrm>
              <a:custGeom>
                <a:avLst/>
                <a:gdLst/>
                <a:ahLst/>
                <a:cxnLst/>
                <a:rect l="l" t="t" r="r" b="b"/>
                <a:pathLst>
                  <a:path w="749" h="648" extrusionOk="0">
                    <a:moveTo>
                      <a:pt x="108" y="1"/>
                    </a:moveTo>
                    <a:cubicBezTo>
                      <a:pt x="81" y="1"/>
                      <a:pt x="54" y="12"/>
                      <a:pt x="35" y="35"/>
                    </a:cubicBezTo>
                    <a:cubicBezTo>
                      <a:pt x="1" y="75"/>
                      <a:pt x="5" y="134"/>
                      <a:pt x="46" y="168"/>
                    </a:cubicBezTo>
                    <a:lnTo>
                      <a:pt x="579" y="624"/>
                    </a:lnTo>
                    <a:cubicBezTo>
                      <a:pt x="597" y="640"/>
                      <a:pt x="619" y="647"/>
                      <a:pt x="641" y="647"/>
                    </a:cubicBezTo>
                    <a:cubicBezTo>
                      <a:pt x="668" y="647"/>
                      <a:pt x="695" y="635"/>
                      <a:pt x="714" y="614"/>
                    </a:cubicBezTo>
                    <a:cubicBezTo>
                      <a:pt x="748" y="573"/>
                      <a:pt x="743" y="514"/>
                      <a:pt x="703" y="480"/>
                    </a:cubicBezTo>
                    <a:lnTo>
                      <a:pt x="170" y="24"/>
                    </a:lnTo>
                    <a:cubicBezTo>
                      <a:pt x="152" y="8"/>
                      <a:pt x="130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8" name="Google Shape;878;p9"/>
              <p:cNvSpPr/>
              <p:nvPr/>
            </p:nvSpPr>
            <p:spPr>
              <a:xfrm>
                <a:off x="3580050" y="1990850"/>
                <a:ext cx="22950" cy="14925"/>
              </a:xfrm>
              <a:custGeom>
                <a:avLst/>
                <a:gdLst/>
                <a:ahLst/>
                <a:cxnLst/>
                <a:rect l="l" t="t" r="r" b="b"/>
                <a:pathLst>
                  <a:path w="918" h="597" extrusionOk="0">
                    <a:moveTo>
                      <a:pt x="106" y="0"/>
                    </a:moveTo>
                    <a:cubicBezTo>
                      <a:pt x="80" y="0"/>
                      <a:pt x="55" y="10"/>
                      <a:pt x="37" y="31"/>
                    </a:cubicBezTo>
                    <a:cubicBezTo>
                      <a:pt x="0" y="70"/>
                      <a:pt x="2" y="130"/>
                      <a:pt x="41" y="166"/>
                    </a:cubicBezTo>
                    <a:cubicBezTo>
                      <a:pt x="252" y="361"/>
                      <a:pt x="509" y="509"/>
                      <a:pt x="784" y="592"/>
                    </a:cubicBezTo>
                    <a:cubicBezTo>
                      <a:pt x="793" y="595"/>
                      <a:pt x="803" y="597"/>
                      <a:pt x="812" y="597"/>
                    </a:cubicBezTo>
                    <a:cubicBezTo>
                      <a:pt x="852" y="596"/>
                      <a:pt x="890" y="569"/>
                      <a:pt x="902" y="528"/>
                    </a:cubicBezTo>
                    <a:cubicBezTo>
                      <a:pt x="918" y="479"/>
                      <a:pt x="890" y="425"/>
                      <a:pt x="839" y="409"/>
                    </a:cubicBezTo>
                    <a:cubicBezTo>
                      <a:pt x="592" y="334"/>
                      <a:pt x="361" y="202"/>
                      <a:pt x="171" y="26"/>
                    </a:cubicBezTo>
                    <a:cubicBezTo>
                      <a:pt x="152" y="9"/>
                      <a:pt x="129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9" name="Google Shape;879;p9"/>
              <p:cNvSpPr/>
              <p:nvPr/>
            </p:nvSpPr>
            <p:spPr>
              <a:xfrm>
                <a:off x="3677925" y="2042250"/>
                <a:ext cx="26025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522" extrusionOk="0">
                    <a:moveTo>
                      <a:pt x="110" y="0"/>
                    </a:moveTo>
                    <a:cubicBezTo>
                      <a:pt x="76" y="0"/>
                      <a:pt x="43" y="19"/>
                      <a:pt x="26" y="51"/>
                    </a:cubicBezTo>
                    <a:cubicBezTo>
                      <a:pt x="1" y="97"/>
                      <a:pt x="18" y="156"/>
                      <a:pt x="66" y="180"/>
                    </a:cubicBezTo>
                    <a:cubicBezTo>
                      <a:pt x="333" y="323"/>
                      <a:pt x="617" y="435"/>
                      <a:pt x="908" y="518"/>
                    </a:cubicBezTo>
                    <a:cubicBezTo>
                      <a:pt x="917" y="520"/>
                      <a:pt x="926" y="521"/>
                      <a:pt x="935" y="521"/>
                    </a:cubicBezTo>
                    <a:cubicBezTo>
                      <a:pt x="976" y="521"/>
                      <a:pt x="1014" y="494"/>
                      <a:pt x="1026" y="452"/>
                    </a:cubicBezTo>
                    <a:cubicBezTo>
                      <a:pt x="1041" y="401"/>
                      <a:pt x="1011" y="348"/>
                      <a:pt x="960" y="334"/>
                    </a:cubicBezTo>
                    <a:cubicBezTo>
                      <a:pt x="682" y="255"/>
                      <a:pt x="410" y="147"/>
                      <a:pt x="154" y="11"/>
                    </a:cubicBezTo>
                    <a:cubicBezTo>
                      <a:pt x="140" y="4"/>
                      <a:pt x="125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0" name="Google Shape;880;p9"/>
              <p:cNvSpPr/>
              <p:nvPr/>
            </p:nvSpPr>
            <p:spPr>
              <a:xfrm>
                <a:off x="3624400" y="2016525"/>
                <a:ext cx="22900" cy="14050"/>
              </a:xfrm>
              <a:custGeom>
                <a:avLst/>
                <a:gdLst/>
                <a:ahLst/>
                <a:cxnLst/>
                <a:rect l="l" t="t" r="r" b="b"/>
                <a:pathLst>
                  <a:path w="916" h="562" extrusionOk="0">
                    <a:moveTo>
                      <a:pt x="108" y="0"/>
                    </a:moveTo>
                    <a:cubicBezTo>
                      <a:pt x="79" y="0"/>
                      <a:pt x="51" y="13"/>
                      <a:pt x="32" y="37"/>
                    </a:cubicBezTo>
                    <a:cubicBezTo>
                      <a:pt x="0" y="78"/>
                      <a:pt x="8" y="138"/>
                      <a:pt x="49" y="170"/>
                    </a:cubicBezTo>
                    <a:cubicBezTo>
                      <a:pt x="268" y="343"/>
                      <a:pt x="515" y="473"/>
                      <a:pt x="781" y="556"/>
                    </a:cubicBezTo>
                    <a:cubicBezTo>
                      <a:pt x="789" y="559"/>
                      <a:pt x="799" y="560"/>
                      <a:pt x="809" y="560"/>
                    </a:cubicBezTo>
                    <a:lnTo>
                      <a:pt x="808" y="561"/>
                    </a:lnTo>
                    <a:cubicBezTo>
                      <a:pt x="849" y="561"/>
                      <a:pt x="887" y="535"/>
                      <a:pt x="900" y="494"/>
                    </a:cubicBezTo>
                    <a:cubicBezTo>
                      <a:pt x="915" y="444"/>
                      <a:pt x="888" y="390"/>
                      <a:pt x="837" y="375"/>
                    </a:cubicBezTo>
                    <a:cubicBezTo>
                      <a:pt x="593" y="297"/>
                      <a:pt x="368" y="178"/>
                      <a:pt x="167" y="20"/>
                    </a:cubicBezTo>
                    <a:cubicBezTo>
                      <a:pt x="149" y="7"/>
                      <a:pt x="12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1" name="Google Shape;881;p9"/>
              <p:cNvSpPr/>
              <p:nvPr/>
            </p:nvSpPr>
            <p:spPr>
              <a:xfrm>
                <a:off x="3386675" y="1715575"/>
                <a:ext cx="41250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1650" h="564" extrusionOk="0">
                    <a:moveTo>
                      <a:pt x="97" y="0"/>
                    </a:moveTo>
                    <a:cubicBezTo>
                      <a:pt x="46" y="0"/>
                      <a:pt x="5" y="40"/>
                      <a:pt x="2" y="90"/>
                    </a:cubicBezTo>
                    <a:cubicBezTo>
                      <a:pt x="0" y="143"/>
                      <a:pt x="40" y="188"/>
                      <a:pt x="93" y="190"/>
                    </a:cubicBezTo>
                    <a:cubicBezTo>
                      <a:pt x="576" y="217"/>
                      <a:pt x="1063" y="342"/>
                      <a:pt x="1499" y="553"/>
                    </a:cubicBezTo>
                    <a:cubicBezTo>
                      <a:pt x="1512" y="560"/>
                      <a:pt x="1527" y="563"/>
                      <a:pt x="1541" y="563"/>
                    </a:cubicBezTo>
                    <a:cubicBezTo>
                      <a:pt x="1576" y="563"/>
                      <a:pt x="1611" y="543"/>
                      <a:pt x="1627" y="509"/>
                    </a:cubicBezTo>
                    <a:cubicBezTo>
                      <a:pt x="1649" y="462"/>
                      <a:pt x="1629" y="405"/>
                      <a:pt x="1582" y="382"/>
                    </a:cubicBezTo>
                    <a:cubicBezTo>
                      <a:pt x="1124" y="160"/>
                      <a:pt x="612" y="28"/>
                      <a:pt x="103" y="0"/>
                    </a:cubicBezTo>
                    <a:cubicBezTo>
                      <a:pt x="101" y="0"/>
                      <a:pt x="99" y="0"/>
                      <a:pt x="9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2" name="Google Shape;882;p9"/>
              <p:cNvSpPr/>
              <p:nvPr/>
            </p:nvSpPr>
            <p:spPr>
              <a:xfrm>
                <a:off x="3447225" y="1738325"/>
                <a:ext cx="2802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687" extrusionOk="0">
                    <a:moveTo>
                      <a:pt x="106" y="1"/>
                    </a:moveTo>
                    <a:cubicBezTo>
                      <a:pt x="66" y="1"/>
                      <a:pt x="30" y="26"/>
                      <a:pt x="17" y="65"/>
                    </a:cubicBezTo>
                    <a:cubicBezTo>
                      <a:pt x="0" y="115"/>
                      <a:pt x="27" y="169"/>
                      <a:pt x="76" y="186"/>
                    </a:cubicBezTo>
                    <a:cubicBezTo>
                      <a:pt x="394" y="296"/>
                      <a:pt x="690" y="457"/>
                      <a:pt x="954" y="666"/>
                    </a:cubicBezTo>
                    <a:cubicBezTo>
                      <a:pt x="972" y="679"/>
                      <a:pt x="992" y="685"/>
                      <a:pt x="1013" y="685"/>
                    </a:cubicBezTo>
                    <a:lnTo>
                      <a:pt x="1013" y="686"/>
                    </a:lnTo>
                    <a:cubicBezTo>
                      <a:pt x="1042" y="686"/>
                      <a:pt x="1070" y="673"/>
                      <a:pt x="1089" y="650"/>
                    </a:cubicBezTo>
                    <a:cubicBezTo>
                      <a:pt x="1121" y="608"/>
                      <a:pt x="1114" y="548"/>
                      <a:pt x="1073" y="515"/>
                    </a:cubicBezTo>
                    <a:cubicBezTo>
                      <a:pt x="792" y="293"/>
                      <a:pt x="477" y="122"/>
                      <a:pt x="138" y="6"/>
                    </a:cubicBezTo>
                    <a:cubicBezTo>
                      <a:pt x="127" y="3"/>
                      <a:pt x="117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3" name="Google Shape;883;p9"/>
              <p:cNvSpPr/>
              <p:nvPr/>
            </p:nvSpPr>
            <p:spPr>
              <a:xfrm>
                <a:off x="3495600" y="1766125"/>
                <a:ext cx="31175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934" extrusionOk="0">
                    <a:moveTo>
                      <a:pt x="108" y="1"/>
                    </a:moveTo>
                    <a:cubicBezTo>
                      <a:pt x="77" y="1"/>
                      <a:pt x="46" y="17"/>
                      <a:pt x="28" y="46"/>
                    </a:cubicBezTo>
                    <a:cubicBezTo>
                      <a:pt x="0" y="90"/>
                      <a:pt x="13" y="149"/>
                      <a:pt x="58" y="177"/>
                    </a:cubicBezTo>
                    <a:cubicBezTo>
                      <a:pt x="412" y="401"/>
                      <a:pt x="756" y="649"/>
                      <a:pt x="1079" y="912"/>
                    </a:cubicBezTo>
                    <a:cubicBezTo>
                      <a:pt x="1096" y="927"/>
                      <a:pt x="1117" y="933"/>
                      <a:pt x="1138" y="933"/>
                    </a:cubicBezTo>
                    <a:cubicBezTo>
                      <a:pt x="1167" y="933"/>
                      <a:pt x="1194" y="922"/>
                      <a:pt x="1212" y="899"/>
                    </a:cubicBezTo>
                    <a:cubicBezTo>
                      <a:pt x="1247" y="858"/>
                      <a:pt x="1240" y="798"/>
                      <a:pt x="1199" y="765"/>
                    </a:cubicBezTo>
                    <a:cubicBezTo>
                      <a:pt x="870" y="496"/>
                      <a:pt x="520" y="243"/>
                      <a:pt x="159" y="16"/>
                    </a:cubicBezTo>
                    <a:cubicBezTo>
                      <a:pt x="143" y="6"/>
                      <a:pt x="126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4" name="Google Shape;884;p9"/>
              <p:cNvSpPr/>
              <p:nvPr/>
            </p:nvSpPr>
            <p:spPr>
              <a:xfrm>
                <a:off x="3546075" y="1801200"/>
                <a:ext cx="33375" cy="26225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1049" extrusionOk="0">
                    <a:moveTo>
                      <a:pt x="108" y="1"/>
                    </a:moveTo>
                    <a:cubicBezTo>
                      <a:pt x="79" y="1"/>
                      <a:pt x="51" y="14"/>
                      <a:pt x="32" y="38"/>
                    </a:cubicBezTo>
                    <a:cubicBezTo>
                      <a:pt x="0" y="80"/>
                      <a:pt x="8" y="140"/>
                      <a:pt x="50" y="172"/>
                    </a:cubicBezTo>
                    <a:lnTo>
                      <a:pt x="1169" y="1028"/>
                    </a:lnTo>
                    <a:cubicBezTo>
                      <a:pt x="1187" y="1042"/>
                      <a:pt x="1207" y="1048"/>
                      <a:pt x="1227" y="1048"/>
                    </a:cubicBezTo>
                    <a:cubicBezTo>
                      <a:pt x="1255" y="1048"/>
                      <a:pt x="1284" y="1036"/>
                      <a:pt x="1303" y="1011"/>
                    </a:cubicBezTo>
                    <a:cubicBezTo>
                      <a:pt x="1335" y="970"/>
                      <a:pt x="1327" y="909"/>
                      <a:pt x="1285" y="877"/>
                    </a:cubicBezTo>
                    <a:lnTo>
                      <a:pt x="166" y="21"/>
                    </a:lnTo>
                    <a:cubicBezTo>
                      <a:pt x="148" y="7"/>
                      <a:pt x="128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5" name="Google Shape;885;p9"/>
              <p:cNvSpPr/>
              <p:nvPr/>
            </p:nvSpPr>
            <p:spPr>
              <a:xfrm>
                <a:off x="3602750" y="1842375"/>
                <a:ext cx="3525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1410" h="1140" extrusionOk="0">
                    <a:moveTo>
                      <a:pt x="109" y="1"/>
                    </a:moveTo>
                    <a:cubicBezTo>
                      <a:pt x="78" y="1"/>
                      <a:pt x="47" y="16"/>
                      <a:pt x="29" y="44"/>
                    </a:cubicBezTo>
                    <a:cubicBezTo>
                      <a:pt x="1" y="87"/>
                      <a:pt x="12" y="146"/>
                      <a:pt x="56" y="175"/>
                    </a:cubicBezTo>
                    <a:cubicBezTo>
                      <a:pt x="474" y="454"/>
                      <a:pt x="872" y="770"/>
                      <a:pt x="1238" y="1113"/>
                    </a:cubicBezTo>
                    <a:cubicBezTo>
                      <a:pt x="1257" y="1131"/>
                      <a:pt x="1280" y="1140"/>
                      <a:pt x="1303" y="1140"/>
                    </a:cubicBezTo>
                    <a:lnTo>
                      <a:pt x="1303" y="1139"/>
                    </a:lnTo>
                    <a:cubicBezTo>
                      <a:pt x="1329" y="1139"/>
                      <a:pt x="1354" y="1129"/>
                      <a:pt x="1373" y="1109"/>
                    </a:cubicBezTo>
                    <a:cubicBezTo>
                      <a:pt x="1409" y="1070"/>
                      <a:pt x="1407" y="1011"/>
                      <a:pt x="1368" y="974"/>
                    </a:cubicBezTo>
                    <a:cubicBezTo>
                      <a:pt x="995" y="624"/>
                      <a:pt x="589" y="302"/>
                      <a:pt x="162" y="17"/>
                    </a:cubicBezTo>
                    <a:cubicBezTo>
                      <a:pt x="145" y="6"/>
                      <a:pt x="127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6" name="Google Shape;886;p9"/>
              <p:cNvSpPr/>
              <p:nvPr/>
            </p:nvSpPr>
            <p:spPr>
              <a:xfrm>
                <a:off x="3649875" y="1892175"/>
                <a:ext cx="23425" cy="237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50" extrusionOk="0">
                    <a:moveTo>
                      <a:pt x="105" y="0"/>
                    </a:moveTo>
                    <a:cubicBezTo>
                      <a:pt x="82" y="0"/>
                      <a:pt x="58" y="9"/>
                      <a:pt x="40" y="27"/>
                    </a:cubicBezTo>
                    <a:cubicBezTo>
                      <a:pt x="1" y="63"/>
                      <a:pt x="0" y="124"/>
                      <a:pt x="37" y="161"/>
                    </a:cubicBezTo>
                    <a:lnTo>
                      <a:pt x="763" y="920"/>
                    </a:lnTo>
                    <a:cubicBezTo>
                      <a:pt x="782" y="940"/>
                      <a:pt x="806" y="950"/>
                      <a:pt x="831" y="950"/>
                    </a:cubicBezTo>
                    <a:cubicBezTo>
                      <a:pt x="855" y="950"/>
                      <a:pt x="879" y="941"/>
                      <a:pt x="898" y="923"/>
                    </a:cubicBezTo>
                    <a:cubicBezTo>
                      <a:pt x="935" y="887"/>
                      <a:pt x="936" y="826"/>
                      <a:pt x="900" y="788"/>
                    </a:cubicBezTo>
                    <a:lnTo>
                      <a:pt x="175" y="30"/>
                    </a:lnTo>
                    <a:cubicBezTo>
                      <a:pt x="156" y="10"/>
                      <a:pt x="131" y="0"/>
                      <a:pt x="10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7" name="Google Shape;887;p9"/>
              <p:cNvSpPr/>
              <p:nvPr/>
            </p:nvSpPr>
            <p:spPr>
              <a:xfrm>
                <a:off x="3685100" y="1931075"/>
                <a:ext cx="30300" cy="26250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050" extrusionOk="0">
                    <a:moveTo>
                      <a:pt x="109" y="1"/>
                    </a:moveTo>
                    <a:cubicBezTo>
                      <a:pt x="77" y="1"/>
                      <a:pt x="46" y="17"/>
                      <a:pt x="28" y="46"/>
                    </a:cubicBezTo>
                    <a:cubicBezTo>
                      <a:pt x="1" y="90"/>
                      <a:pt x="14" y="149"/>
                      <a:pt x="59" y="177"/>
                    </a:cubicBezTo>
                    <a:cubicBezTo>
                      <a:pt x="426" y="405"/>
                      <a:pt x="754" y="687"/>
                      <a:pt x="1033" y="1016"/>
                    </a:cubicBezTo>
                    <a:cubicBezTo>
                      <a:pt x="1052" y="1038"/>
                      <a:pt x="1078" y="1049"/>
                      <a:pt x="1105" y="1049"/>
                    </a:cubicBezTo>
                    <a:cubicBezTo>
                      <a:pt x="1127" y="1049"/>
                      <a:pt x="1149" y="1042"/>
                      <a:pt x="1167" y="1026"/>
                    </a:cubicBezTo>
                    <a:cubicBezTo>
                      <a:pt x="1207" y="992"/>
                      <a:pt x="1212" y="932"/>
                      <a:pt x="1178" y="893"/>
                    </a:cubicBezTo>
                    <a:cubicBezTo>
                      <a:pt x="886" y="548"/>
                      <a:pt x="543" y="254"/>
                      <a:pt x="160" y="15"/>
                    </a:cubicBezTo>
                    <a:cubicBezTo>
                      <a:pt x="144" y="5"/>
                      <a:pt x="126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8" name="Google Shape;888;p9"/>
              <p:cNvSpPr/>
              <p:nvPr/>
            </p:nvSpPr>
            <p:spPr>
              <a:xfrm>
                <a:off x="3731500" y="1985650"/>
                <a:ext cx="19725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789" h="852" extrusionOk="0">
                    <a:moveTo>
                      <a:pt x="107" y="1"/>
                    </a:moveTo>
                    <a:cubicBezTo>
                      <a:pt x="85" y="1"/>
                      <a:pt x="62" y="9"/>
                      <a:pt x="45" y="24"/>
                    </a:cubicBezTo>
                    <a:cubicBezTo>
                      <a:pt x="5" y="59"/>
                      <a:pt x="0" y="119"/>
                      <a:pt x="35" y="159"/>
                    </a:cubicBezTo>
                    <a:lnTo>
                      <a:pt x="611" y="819"/>
                    </a:lnTo>
                    <a:cubicBezTo>
                      <a:pt x="630" y="840"/>
                      <a:pt x="656" y="851"/>
                      <a:pt x="683" y="851"/>
                    </a:cubicBezTo>
                    <a:cubicBezTo>
                      <a:pt x="705" y="851"/>
                      <a:pt x="727" y="844"/>
                      <a:pt x="746" y="828"/>
                    </a:cubicBezTo>
                    <a:cubicBezTo>
                      <a:pt x="785" y="794"/>
                      <a:pt x="789" y="733"/>
                      <a:pt x="754" y="693"/>
                    </a:cubicBezTo>
                    <a:lnTo>
                      <a:pt x="178" y="33"/>
                    </a:lnTo>
                    <a:cubicBezTo>
                      <a:pt x="160" y="12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9" name="Google Shape;889;p9"/>
              <p:cNvSpPr/>
              <p:nvPr/>
            </p:nvSpPr>
            <p:spPr>
              <a:xfrm>
                <a:off x="3400250" y="1743950"/>
                <a:ext cx="20275" cy="22950"/>
              </a:xfrm>
              <a:custGeom>
                <a:avLst/>
                <a:gdLst/>
                <a:ahLst/>
                <a:cxnLst/>
                <a:rect l="l" t="t" r="r" b="b"/>
                <a:pathLst>
                  <a:path w="811" h="918" extrusionOk="0">
                    <a:moveTo>
                      <a:pt x="109" y="0"/>
                    </a:moveTo>
                    <a:cubicBezTo>
                      <a:pt x="80" y="0"/>
                      <a:pt x="52" y="13"/>
                      <a:pt x="33" y="36"/>
                    </a:cubicBezTo>
                    <a:cubicBezTo>
                      <a:pt x="0" y="78"/>
                      <a:pt x="8" y="138"/>
                      <a:pt x="49" y="170"/>
                    </a:cubicBezTo>
                    <a:cubicBezTo>
                      <a:pt x="285" y="358"/>
                      <a:pt x="482" y="597"/>
                      <a:pt x="617" y="866"/>
                    </a:cubicBezTo>
                    <a:cubicBezTo>
                      <a:pt x="634" y="899"/>
                      <a:pt x="667" y="917"/>
                      <a:pt x="702" y="917"/>
                    </a:cubicBezTo>
                    <a:cubicBezTo>
                      <a:pt x="717" y="917"/>
                      <a:pt x="731" y="914"/>
                      <a:pt x="745" y="907"/>
                    </a:cubicBezTo>
                    <a:cubicBezTo>
                      <a:pt x="792" y="883"/>
                      <a:pt x="810" y="826"/>
                      <a:pt x="787" y="779"/>
                    </a:cubicBezTo>
                    <a:cubicBezTo>
                      <a:pt x="638" y="487"/>
                      <a:pt x="424" y="225"/>
                      <a:pt x="167" y="21"/>
                    </a:cubicBezTo>
                    <a:cubicBezTo>
                      <a:pt x="150" y="7"/>
                      <a:pt x="129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0" name="Google Shape;890;p9"/>
              <p:cNvSpPr/>
              <p:nvPr/>
            </p:nvSpPr>
            <p:spPr>
              <a:xfrm>
                <a:off x="3426550" y="1779550"/>
                <a:ext cx="21950" cy="24250"/>
              </a:xfrm>
              <a:custGeom>
                <a:avLst/>
                <a:gdLst/>
                <a:ahLst/>
                <a:cxnLst/>
                <a:rect l="l" t="t" r="r" b="b"/>
                <a:pathLst>
                  <a:path w="878" h="970" extrusionOk="0">
                    <a:moveTo>
                      <a:pt x="108" y="1"/>
                    </a:moveTo>
                    <a:cubicBezTo>
                      <a:pt x="89" y="1"/>
                      <a:pt x="69" y="7"/>
                      <a:pt x="52" y="19"/>
                    </a:cubicBezTo>
                    <a:cubicBezTo>
                      <a:pt x="10" y="50"/>
                      <a:pt x="0" y="109"/>
                      <a:pt x="31" y="152"/>
                    </a:cubicBezTo>
                    <a:cubicBezTo>
                      <a:pt x="233" y="432"/>
                      <a:pt x="461" y="698"/>
                      <a:pt x="706" y="942"/>
                    </a:cubicBezTo>
                    <a:cubicBezTo>
                      <a:pt x="724" y="961"/>
                      <a:pt x="749" y="969"/>
                      <a:pt x="773" y="969"/>
                    </a:cubicBezTo>
                    <a:cubicBezTo>
                      <a:pt x="797" y="969"/>
                      <a:pt x="822" y="961"/>
                      <a:pt x="840" y="942"/>
                    </a:cubicBezTo>
                    <a:cubicBezTo>
                      <a:pt x="878" y="904"/>
                      <a:pt x="878" y="845"/>
                      <a:pt x="840" y="807"/>
                    </a:cubicBezTo>
                    <a:cubicBezTo>
                      <a:pt x="602" y="570"/>
                      <a:pt x="382" y="311"/>
                      <a:pt x="186" y="41"/>
                    </a:cubicBezTo>
                    <a:cubicBezTo>
                      <a:pt x="167" y="15"/>
                      <a:pt x="138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1" name="Google Shape;891;p9"/>
              <p:cNvSpPr/>
              <p:nvPr/>
            </p:nvSpPr>
            <p:spPr>
              <a:xfrm>
                <a:off x="3463600" y="1820775"/>
                <a:ext cx="21950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878" h="973" extrusionOk="0">
                    <a:moveTo>
                      <a:pt x="109" y="1"/>
                    </a:moveTo>
                    <a:cubicBezTo>
                      <a:pt x="92" y="1"/>
                      <a:pt x="74" y="5"/>
                      <a:pt x="58" y="16"/>
                    </a:cubicBezTo>
                    <a:cubicBezTo>
                      <a:pt x="14" y="45"/>
                      <a:pt x="1" y="103"/>
                      <a:pt x="28" y="147"/>
                    </a:cubicBezTo>
                    <a:cubicBezTo>
                      <a:pt x="218" y="444"/>
                      <a:pt x="447" y="713"/>
                      <a:pt x="707" y="948"/>
                    </a:cubicBezTo>
                    <a:cubicBezTo>
                      <a:pt x="726" y="964"/>
                      <a:pt x="748" y="973"/>
                      <a:pt x="771" y="973"/>
                    </a:cubicBezTo>
                    <a:lnTo>
                      <a:pt x="771" y="972"/>
                    </a:lnTo>
                    <a:cubicBezTo>
                      <a:pt x="798" y="972"/>
                      <a:pt x="823" y="962"/>
                      <a:pt x="842" y="941"/>
                    </a:cubicBezTo>
                    <a:cubicBezTo>
                      <a:pt x="877" y="901"/>
                      <a:pt x="874" y="842"/>
                      <a:pt x="835" y="806"/>
                    </a:cubicBezTo>
                    <a:cubicBezTo>
                      <a:pt x="587" y="583"/>
                      <a:pt x="370" y="327"/>
                      <a:pt x="190" y="45"/>
                    </a:cubicBezTo>
                    <a:cubicBezTo>
                      <a:pt x="171" y="16"/>
                      <a:pt x="141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2" name="Google Shape;892;p9"/>
              <p:cNvSpPr/>
              <p:nvPr/>
            </p:nvSpPr>
            <p:spPr>
              <a:xfrm>
                <a:off x="3496300" y="1861150"/>
                <a:ext cx="23400" cy="20850"/>
              </a:xfrm>
              <a:custGeom>
                <a:avLst/>
                <a:gdLst/>
                <a:ahLst/>
                <a:cxnLst/>
                <a:rect l="l" t="t" r="r" b="b"/>
                <a:pathLst>
                  <a:path w="936" h="834" extrusionOk="0">
                    <a:moveTo>
                      <a:pt x="110" y="0"/>
                    </a:moveTo>
                    <a:cubicBezTo>
                      <a:pt x="91" y="0"/>
                      <a:pt x="72" y="6"/>
                      <a:pt x="55" y="18"/>
                    </a:cubicBezTo>
                    <a:cubicBezTo>
                      <a:pt x="12" y="48"/>
                      <a:pt x="1" y="106"/>
                      <a:pt x="31" y="151"/>
                    </a:cubicBezTo>
                    <a:cubicBezTo>
                      <a:pt x="224" y="428"/>
                      <a:pt x="484" y="661"/>
                      <a:pt x="781" y="822"/>
                    </a:cubicBezTo>
                    <a:cubicBezTo>
                      <a:pt x="796" y="829"/>
                      <a:pt x="811" y="834"/>
                      <a:pt x="827" y="834"/>
                    </a:cubicBezTo>
                    <a:lnTo>
                      <a:pt x="827" y="833"/>
                    </a:lnTo>
                    <a:cubicBezTo>
                      <a:pt x="861" y="833"/>
                      <a:pt x="894" y="815"/>
                      <a:pt x="911" y="783"/>
                    </a:cubicBezTo>
                    <a:cubicBezTo>
                      <a:pt x="936" y="737"/>
                      <a:pt x="919" y="679"/>
                      <a:pt x="873" y="654"/>
                    </a:cubicBezTo>
                    <a:cubicBezTo>
                      <a:pt x="601" y="507"/>
                      <a:pt x="364" y="295"/>
                      <a:pt x="188" y="41"/>
                    </a:cubicBezTo>
                    <a:cubicBezTo>
                      <a:pt x="169" y="15"/>
                      <a:pt x="140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3" name="Google Shape;893;p9"/>
              <p:cNvSpPr/>
              <p:nvPr/>
            </p:nvSpPr>
            <p:spPr>
              <a:xfrm>
                <a:off x="3528625" y="1901125"/>
                <a:ext cx="280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1123" h="1221" extrusionOk="0">
                    <a:moveTo>
                      <a:pt x="106" y="0"/>
                    </a:moveTo>
                    <a:cubicBezTo>
                      <a:pt x="81" y="0"/>
                      <a:pt x="55" y="10"/>
                      <a:pt x="36" y="31"/>
                    </a:cubicBezTo>
                    <a:cubicBezTo>
                      <a:pt x="1" y="69"/>
                      <a:pt x="3" y="130"/>
                      <a:pt x="41" y="165"/>
                    </a:cubicBezTo>
                    <a:cubicBezTo>
                      <a:pt x="373" y="471"/>
                      <a:pt x="674" y="813"/>
                      <a:pt x="937" y="1181"/>
                    </a:cubicBezTo>
                    <a:cubicBezTo>
                      <a:pt x="954" y="1206"/>
                      <a:pt x="984" y="1221"/>
                      <a:pt x="1014" y="1221"/>
                    </a:cubicBezTo>
                    <a:cubicBezTo>
                      <a:pt x="1033" y="1221"/>
                      <a:pt x="1053" y="1214"/>
                      <a:pt x="1069" y="1202"/>
                    </a:cubicBezTo>
                    <a:cubicBezTo>
                      <a:pt x="1112" y="1172"/>
                      <a:pt x="1122" y="1113"/>
                      <a:pt x="1091" y="1070"/>
                    </a:cubicBezTo>
                    <a:cubicBezTo>
                      <a:pt x="821" y="692"/>
                      <a:pt x="512" y="341"/>
                      <a:pt x="171" y="25"/>
                    </a:cubicBezTo>
                    <a:cubicBezTo>
                      <a:pt x="152" y="9"/>
                      <a:pt x="129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4" name="Google Shape;894;p9"/>
              <p:cNvSpPr/>
              <p:nvPr/>
            </p:nvSpPr>
            <p:spPr>
              <a:xfrm>
                <a:off x="3578100" y="1952600"/>
                <a:ext cx="28025" cy="21325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853" extrusionOk="0">
                    <a:moveTo>
                      <a:pt x="106" y="1"/>
                    </a:moveTo>
                    <a:cubicBezTo>
                      <a:pt x="83" y="1"/>
                      <a:pt x="60" y="9"/>
                      <a:pt x="42" y="26"/>
                    </a:cubicBezTo>
                    <a:cubicBezTo>
                      <a:pt x="3" y="61"/>
                      <a:pt x="1" y="121"/>
                      <a:pt x="36" y="161"/>
                    </a:cubicBezTo>
                    <a:cubicBezTo>
                      <a:pt x="297" y="446"/>
                      <a:pt x="620" y="682"/>
                      <a:pt x="971" y="844"/>
                    </a:cubicBezTo>
                    <a:cubicBezTo>
                      <a:pt x="985" y="850"/>
                      <a:pt x="998" y="853"/>
                      <a:pt x="1011" y="853"/>
                    </a:cubicBezTo>
                    <a:cubicBezTo>
                      <a:pt x="1047" y="853"/>
                      <a:pt x="1082" y="832"/>
                      <a:pt x="1098" y="798"/>
                    </a:cubicBezTo>
                    <a:cubicBezTo>
                      <a:pt x="1120" y="750"/>
                      <a:pt x="1099" y="693"/>
                      <a:pt x="1052" y="671"/>
                    </a:cubicBezTo>
                    <a:cubicBezTo>
                      <a:pt x="723" y="520"/>
                      <a:pt x="420" y="298"/>
                      <a:pt x="176" y="32"/>
                    </a:cubicBezTo>
                    <a:cubicBezTo>
                      <a:pt x="158" y="11"/>
                      <a:pt x="132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5" name="Google Shape;895;p9"/>
              <p:cNvSpPr/>
              <p:nvPr/>
            </p:nvSpPr>
            <p:spPr>
              <a:xfrm>
                <a:off x="3626425" y="1984575"/>
                <a:ext cx="29150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686" extrusionOk="0">
                    <a:moveTo>
                      <a:pt x="109" y="0"/>
                    </a:moveTo>
                    <a:cubicBezTo>
                      <a:pt x="78" y="0"/>
                      <a:pt x="47" y="15"/>
                      <a:pt x="30" y="44"/>
                    </a:cubicBezTo>
                    <a:cubicBezTo>
                      <a:pt x="1" y="88"/>
                      <a:pt x="14" y="147"/>
                      <a:pt x="58" y="176"/>
                    </a:cubicBezTo>
                    <a:cubicBezTo>
                      <a:pt x="363" y="371"/>
                      <a:pt x="688" y="540"/>
                      <a:pt x="1021" y="678"/>
                    </a:cubicBezTo>
                    <a:cubicBezTo>
                      <a:pt x="1033" y="683"/>
                      <a:pt x="1045" y="686"/>
                      <a:pt x="1057" y="686"/>
                    </a:cubicBezTo>
                    <a:cubicBezTo>
                      <a:pt x="1095" y="686"/>
                      <a:pt x="1130" y="662"/>
                      <a:pt x="1146" y="626"/>
                    </a:cubicBezTo>
                    <a:cubicBezTo>
                      <a:pt x="1166" y="577"/>
                      <a:pt x="1142" y="522"/>
                      <a:pt x="1094" y="501"/>
                    </a:cubicBezTo>
                    <a:cubicBezTo>
                      <a:pt x="770" y="369"/>
                      <a:pt x="457" y="204"/>
                      <a:pt x="161" y="16"/>
                    </a:cubicBezTo>
                    <a:cubicBezTo>
                      <a:pt x="145" y="5"/>
                      <a:pt x="127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6" name="Google Shape;896;p9"/>
              <p:cNvSpPr/>
              <p:nvPr/>
            </p:nvSpPr>
            <p:spPr>
              <a:xfrm>
                <a:off x="3674875" y="2014450"/>
                <a:ext cx="17800" cy="9925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97" extrusionOk="0">
                    <a:moveTo>
                      <a:pt x="109" y="1"/>
                    </a:moveTo>
                    <a:cubicBezTo>
                      <a:pt x="72" y="1"/>
                      <a:pt x="36" y="22"/>
                      <a:pt x="20" y="59"/>
                    </a:cubicBezTo>
                    <a:cubicBezTo>
                      <a:pt x="0" y="108"/>
                      <a:pt x="23" y="163"/>
                      <a:pt x="72" y="184"/>
                    </a:cubicBezTo>
                    <a:lnTo>
                      <a:pt x="567" y="389"/>
                    </a:lnTo>
                    <a:cubicBezTo>
                      <a:pt x="579" y="395"/>
                      <a:pt x="591" y="397"/>
                      <a:pt x="603" y="397"/>
                    </a:cubicBezTo>
                    <a:cubicBezTo>
                      <a:pt x="641" y="397"/>
                      <a:pt x="676" y="375"/>
                      <a:pt x="691" y="338"/>
                    </a:cubicBezTo>
                    <a:cubicBezTo>
                      <a:pt x="711" y="290"/>
                      <a:pt x="688" y="234"/>
                      <a:pt x="639" y="214"/>
                    </a:cubicBezTo>
                    <a:lnTo>
                      <a:pt x="145" y="7"/>
                    </a:lnTo>
                    <a:cubicBezTo>
                      <a:pt x="133" y="3"/>
                      <a:pt x="121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7" name="Google Shape;897;p9"/>
              <p:cNvSpPr/>
              <p:nvPr/>
            </p:nvSpPr>
            <p:spPr>
              <a:xfrm>
                <a:off x="3737700" y="2048425"/>
                <a:ext cx="3635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729" extrusionOk="0">
                    <a:moveTo>
                      <a:pt x="110" y="1"/>
                    </a:moveTo>
                    <a:cubicBezTo>
                      <a:pt x="73" y="1"/>
                      <a:pt x="38" y="22"/>
                      <a:pt x="22" y="58"/>
                    </a:cubicBezTo>
                    <a:cubicBezTo>
                      <a:pt x="1" y="107"/>
                      <a:pt x="23" y="163"/>
                      <a:pt x="72" y="184"/>
                    </a:cubicBezTo>
                    <a:lnTo>
                      <a:pt x="1308" y="719"/>
                    </a:lnTo>
                    <a:cubicBezTo>
                      <a:pt x="1320" y="725"/>
                      <a:pt x="1333" y="728"/>
                      <a:pt x="1345" y="728"/>
                    </a:cubicBezTo>
                    <a:lnTo>
                      <a:pt x="1345" y="727"/>
                    </a:lnTo>
                    <a:cubicBezTo>
                      <a:pt x="1382" y="727"/>
                      <a:pt x="1417" y="706"/>
                      <a:pt x="1433" y="670"/>
                    </a:cubicBezTo>
                    <a:cubicBezTo>
                      <a:pt x="1454" y="621"/>
                      <a:pt x="1432" y="566"/>
                      <a:pt x="1383" y="545"/>
                    </a:cubicBezTo>
                    <a:lnTo>
                      <a:pt x="148" y="8"/>
                    </a:lnTo>
                    <a:cubicBezTo>
                      <a:pt x="135" y="3"/>
                      <a:pt x="123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8" name="Google Shape;898;p9"/>
              <p:cNvSpPr/>
              <p:nvPr/>
            </p:nvSpPr>
            <p:spPr>
              <a:xfrm>
                <a:off x="3436950" y="1758900"/>
                <a:ext cx="22725" cy="22450"/>
              </a:xfrm>
              <a:custGeom>
                <a:avLst/>
                <a:gdLst/>
                <a:ahLst/>
                <a:cxnLst/>
                <a:rect l="l" t="t" r="r" b="b"/>
                <a:pathLst>
                  <a:path w="909" h="898" extrusionOk="0">
                    <a:moveTo>
                      <a:pt x="108" y="0"/>
                    </a:moveTo>
                    <a:cubicBezTo>
                      <a:pt x="87" y="0"/>
                      <a:pt x="66" y="8"/>
                      <a:pt x="48" y="22"/>
                    </a:cubicBezTo>
                    <a:cubicBezTo>
                      <a:pt x="6" y="54"/>
                      <a:pt x="0" y="115"/>
                      <a:pt x="34" y="156"/>
                    </a:cubicBezTo>
                    <a:cubicBezTo>
                      <a:pt x="244" y="418"/>
                      <a:pt x="483" y="661"/>
                      <a:pt x="741" y="876"/>
                    </a:cubicBezTo>
                    <a:cubicBezTo>
                      <a:pt x="759" y="890"/>
                      <a:pt x="781" y="898"/>
                      <a:pt x="802" y="898"/>
                    </a:cubicBezTo>
                    <a:cubicBezTo>
                      <a:pt x="829" y="898"/>
                      <a:pt x="857" y="886"/>
                      <a:pt x="876" y="864"/>
                    </a:cubicBezTo>
                    <a:cubicBezTo>
                      <a:pt x="909" y="823"/>
                      <a:pt x="903" y="763"/>
                      <a:pt x="864" y="729"/>
                    </a:cubicBezTo>
                    <a:cubicBezTo>
                      <a:pt x="615" y="523"/>
                      <a:pt x="386" y="288"/>
                      <a:pt x="181" y="36"/>
                    </a:cubicBezTo>
                    <a:cubicBezTo>
                      <a:pt x="163" y="13"/>
                      <a:pt x="136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9" name="Google Shape;899;p9"/>
              <p:cNvSpPr/>
              <p:nvPr/>
            </p:nvSpPr>
            <p:spPr>
              <a:xfrm>
                <a:off x="3473975" y="1789875"/>
                <a:ext cx="25000" cy="20175"/>
              </a:xfrm>
              <a:custGeom>
                <a:avLst/>
                <a:gdLst/>
                <a:ahLst/>
                <a:cxnLst/>
                <a:rect l="l" t="t" r="r" b="b"/>
                <a:pathLst>
                  <a:path w="1000" h="807" extrusionOk="0">
                    <a:moveTo>
                      <a:pt x="107" y="1"/>
                    </a:moveTo>
                    <a:cubicBezTo>
                      <a:pt x="84" y="1"/>
                      <a:pt x="61" y="9"/>
                      <a:pt x="43" y="25"/>
                    </a:cubicBezTo>
                    <a:cubicBezTo>
                      <a:pt x="4" y="60"/>
                      <a:pt x="1" y="120"/>
                      <a:pt x="35" y="159"/>
                    </a:cubicBezTo>
                    <a:cubicBezTo>
                      <a:pt x="267" y="418"/>
                      <a:pt x="540" y="633"/>
                      <a:pt x="846" y="796"/>
                    </a:cubicBezTo>
                    <a:cubicBezTo>
                      <a:pt x="861" y="804"/>
                      <a:pt x="876" y="807"/>
                      <a:pt x="892" y="807"/>
                    </a:cubicBezTo>
                    <a:cubicBezTo>
                      <a:pt x="926" y="807"/>
                      <a:pt x="959" y="789"/>
                      <a:pt x="976" y="756"/>
                    </a:cubicBezTo>
                    <a:cubicBezTo>
                      <a:pt x="1000" y="710"/>
                      <a:pt x="983" y="652"/>
                      <a:pt x="936" y="627"/>
                    </a:cubicBezTo>
                    <a:cubicBezTo>
                      <a:pt x="649" y="475"/>
                      <a:pt x="394" y="275"/>
                      <a:pt x="177" y="32"/>
                    </a:cubicBezTo>
                    <a:cubicBezTo>
                      <a:pt x="159" y="11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0" name="Google Shape;900;p9"/>
              <p:cNvSpPr/>
              <p:nvPr/>
            </p:nvSpPr>
            <p:spPr>
              <a:xfrm>
                <a:off x="3512150" y="1818675"/>
                <a:ext cx="2385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93" extrusionOk="0">
                    <a:moveTo>
                      <a:pt x="107" y="1"/>
                    </a:moveTo>
                    <a:cubicBezTo>
                      <a:pt x="81" y="1"/>
                      <a:pt x="56" y="11"/>
                      <a:pt x="37" y="31"/>
                    </a:cubicBezTo>
                    <a:cubicBezTo>
                      <a:pt x="1" y="69"/>
                      <a:pt x="3" y="130"/>
                      <a:pt x="40" y="166"/>
                    </a:cubicBezTo>
                    <a:lnTo>
                      <a:pt x="782" y="866"/>
                    </a:lnTo>
                    <a:cubicBezTo>
                      <a:pt x="801" y="884"/>
                      <a:pt x="824" y="892"/>
                      <a:pt x="847" y="892"/>
                    </a:cubicBezTo>
                    <a:lnTo>
                      <a:pt x="848" y="892"/>
                    </a:lnTo>
                    <a:cubicBezTo>
                      <a:pt x="873" y="892"/>
                      <a:pt x="898" y="882"/>
                      <a:pt x="917" y="863"/>
                    </a:cubicBezTo>
                    <a:cubicBezTo>
                      <a:pt x="953" y="824"/>
                      <a:pt x="951" y="764"/>
                      <a:pt x="914" y="728"/>
                    </a:cubicBezTo>
                    <a:lnTo>
                      <a:pt x="172" y="27"/>
                    </a:lnTo>
                    <a:cubicBezTo>
                      <a:pt x="153" y="10"/>
                      <a:pt x="130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1" name="Google Shape;901;p9"/>
              <p:cNvSpPr/>
              <p:nvPr/>
            </p:nvSpPr>
            <p:spPr>
              <a:xfrm>
                <a:off x="3546150" y="1856800"/>
                <a:ext cx="31125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1016" extrusionOk="0">
                    <a:moveTo>
                      <a:pt x="106" y="0"/>
                    </a:moveTo>
                    <a:cubicBezTo>
                      <a:pt x="83" y="0"/>
                      <a:pt x="60" y="9"/>
                      <a:pt x="41" y="26"/>
                    </a:cubicBezTo>
                    <a:cubicBezTo>
                      <a:pt x="3" y="62"/>
                      <a:pt x="1" y="122"/>
                      <a:pt x="36" y="161"/>
                    </a:cubicBezTo>
                    <a:cubicBezTo>
                      <a:pt x="344" y="492"/>
                      <a:pt x="697" y="775"/>
                      <a:pt x="1088" y="1003"/>
                    </a:cubicBezTo>
                    <a:cubicBezTo>
                      <a:pt x="1103" y="1011"/>
                      <a:pt x="1120" y="1016"/>
                      <a:pt x="1137" y="1016"/>
                    </a:cubicBezTo>
                    <a:cubicBezTo>
                      <a:pt x="1169" y="1016"/>
                      <a:pt x="1201" y="999"/>
                      <a:pt x="1218" y="968"/>
                    </a:cubicBezTo>
                    <a:cubicBezTo>
                      <a:pt x="1245" y="923"/>
                      <a:pt x="1229" y="864"/>
                      <a:pt x="1184" y="838"/>
                    </a:cubicBezTo>
                    <a:cubicBezTo>
                      <a:pt x="810" y="619"/>
                      <a:pt x="471" y="348"/>
                      <a:pt x="176" y="31"/>
                    </a:cubicBezTo>
                    <a:cubicBezTo>
                      <a:pt x="157" y="11"/>
                      <a:pt x="132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2" name="Google Shape;902;p9"/>
              <p:cNvSpPr/>
              <p:nvPr/>
            </p:nvSpPr>
            <p:spPr>
              <a:xfrm>
                <a:off x="3580125" y="1887700"/>
                <a:ext cx="24950" cy="16175"/>
              </a:xfrm>
              <a:custGeom>
                <a:avLst/>
                <a:gdLst/>
                <a:ahLst/>
                <a:cxnLst/>
                <a:rect l="l" t="t" r="r" b="b"/>
                <a:pathLst>
                  <a:path w="998" h="647" extrusionOk="0">
                    <a:moveTo>
                      <a:pt x="107" y="1"/>
                    </a:moveTo>
                    <a:cubicBezTo>
                      <a:pt x="80" y="1"/>
                      <a:pt x="53" y="12"/>
                      <a:pt x="34" y="35"/>
                    </a:cubicBezTo>
                    <a:cubicBezTo>
                      <a:pt x="1" y="75"/>
                      <a:pt x="6" y="135"/>
                      <a:pt x="46" y="169"/>
                    </a:cubicBezTo>
                    <a:cubicBezTo>
                      <a:pt x="288" y="371"/>
                      <a:pt x="560" y="530"/>
                      <a:pt x="856" y="641"/>
                    </a:cubicBezTo>
                    <a:cubicBezTo>
                      <a:pt x="867" y="644"/>
                      <a:pt x="878" y="646"/>
                      <a:pt x="889" y="646"/>
                    </a:cubicBezTo>
                    <a:cubicBezTo>
                      <a:pt x="928" y="646"/>
                      <a:pt x="964" y="623"/>
                      <a:pt x="979" y="584"/>
                    </a:cubicBezTo>
                    <a:cubicBezTo>
                      <a:pt x="997" y="535"/>
                      <a:pt x="972" y="479"/>
                      <a:pt x="923" y="462"/>
                    </a:cubicBezTo>
                    <a:cubicBezTo>
                      <a:pt x="647" y="358"/>
                      <a:pt x="394" y="211"/>
                      <a:pt x="168" y="22"/>
                    </a:cubicBezTo>
                    <a:cubicBezTo>
                      <a:pt x="150" y="8"/>
                      <a:pt x="129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3" name="Google Shape;903;p9"/>
              <p:cNvSpPr/>
              <p:nvPr/>
            </p:nvSpPr>
            <p:spPr>
              <a:xfrm>
                <a:off x="3613025" y="1916600"/>
                <a:ext cx="39200" cy="29575"/>
              </a:xfrm>
              <a:custGeom>
                <a:avLst/>
                <a:gdLst/>
                <a:ahLst/>
                <a:cxnLst/>
                <a:rect l="l" t="t" r="r" b="b"/>
                <a:pathLst>
                  <a:path w="1568" h="1183" extrusionOk="0">
                    <a:moveTo>
                      <a:pt x="109" y="0"/>
                    </a:moveTo>
                    <a:cubicBezTo>
                      <a:pt x="75" y="0"/>
                      <a:pt x="43" y="18"/>
                      <a:pt x="26" y="50"/>
                    </a:cubicBezTo>
                    <a:cubicBezTo>
                      <a:pt x="0" y="96"/>
                      <a:pt x="17" y="154"/>
                      <a:pt x="62" y="179"/>
                    </a:cubicBezTo>
                    <a:cubicBezTo>
                      <a:pt x="546" y="446"/>
                      <a:pt x="995" y="775"/>
                      <a:pt x="1398" y="1157"/>
                    </a:cubicBezTo>
                    <a:cubicBezTo>
                      <a:pt x="1416" y="1175"/>
                      <a:pt x="1440" y="1182"/>
                      <a:pt x="1463" y="1182"/>
                    </a:cubicBezTo>
                    <a:cubicBezTo>
                      <a:pt x="1488" y="1182"/>
                      <a:pt x="1514" y="1173"/>
                      <a:pt x="1533" y="1153"/>
                    </a:cubicBezTo>
                    <a:cubicBezTo>
                      <a:pt x="1568" y="1115"/>
                      <a:pt x="1567" y="1054"/>
                      <a:pt x="1528" y="1018"/>
                    </a:cubicBezTo>
                    <a:cubicBezTo>
                      <a:pt x="1114" y="626"/>
                      <a:pt x="652" y="287"/>
                      <a:pt x="155" y="12"/>
                    </a:cubicBezTo>
                    <a:cubicBezTo>
                      <a:pt x="140" y="4"/>
                      <a:pt x="124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4" name="Google Shape;904;p9"/>
              <p:cNvSpPr/>
              <p:nvPr/>
            </p:nvSpPr>
            <p:spPr>
              <a:xfrm>
                <a:off x="3656400" y="1961700"/>
                <a:ext cx="3122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687" extrusionOk="0">
                    <a:moveTo>
                      <a:pt x="110" y="1"/>
                    </a:moveTo>
                    <a:cubicBezTo>
                      <a:pt x="74" y="1"/>
                      <a:pt x="40" y="21"/>
                      <a:pt x="24" y="55"/>
                    </a:cubicBezTo>
                    <a:cubicBezTo>
                      <a:pt x="1" y="103"/>
                      <a:pt x="21" y="159"/>
                      <a:pt x="68" y="182"/>
                    </a:cubicBezTo>
                    <a:lnTo>
                      <a:pt x="1098" y="677"/>
                    </a:lnTo>
                    <a:cubicBezTo>
                      <a:pt x="1111" y="683"/>
                      <a:pt x="1126" y="687"/>
                      <a:pt x="1139" y="687"/>
                    </a:cubicBezTo>
                    <a:cubicBezTo>
                      <a:pt x="1175" y="687"/>
                      <a:pt x="1208" y="667"/>
                      <a:pt x="1225" y="632"/>
                    </a:cubicBezTo>
                    <a:cubicBezTo>
                      <a:pt x="1248" y="585"/>
                      <a:pt x="1228" y="528"/>
                      <a:pt x="1181" y="504"/>
                    </a:cubicBezTo>
                    <a:lnTo>
                      <a:pt x="151" y="10"/>
                    </a:lnTo>
                    <a:cubicBezTo>
                      <a:pt x="137" y="4"/>
                      <a:pt x="123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5" name="Google Shape;905;p9"/>
              <p:cNvSpPr/>
              <p:nvPr/>
            </p:nvSpPr>
            <p:spPr>
              <a:xfrm>
                <a:off x="3700650" y="1994875"/>
                <a:ext cx="3425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850" extrusionOk="0">
                    <a:moveTo>
                      <a:pt x="107" y="1"/>
                    </a:moveTo>
                    <a:cubicBezTo>
                      <a:pt x="79" y="1"/>
                      <a:pt x="51" y="13"/>
                      <a:pt x="32" y="36"/>
                    </a:cubicBezTo>
                    <a:cubicBezTo>
                      <a:pt x="0" y="78"/>
                      <a:pt x="7" y="138"/>
                      <a:pt x="48" y="171"/>
                    </a:cubicBezTo>
                    <a:cubicBezTo>
                      <a:pt x="405" y="454"/>
                      <a:pt x="802" y="680"/>
                      <a:pt x="1228" y="843"/>
                    </a:cubicBezTo>
                    <a:cubicBezTo>
                      <a:pt x="1239" y="848"/>
                      <a:pt x="1251" y="850"/>
                      <a:pt x="1262" y="850"/>
                    </a:cubicBezTo>
                    <a:cubicBezTo>
                      <a:pt x="1301" y="850"/>
                      <a:pt x="1336" y="827"/>
                      <a:pt x="1350" y="788"/>
                    </a:cubicBezTo>
                    <a:cubicBezTo>
                      <a:pt x="1369" y="739"/>
                      <a:pt x="1345" y="684"/>
                      <a:pt x="1296" y="666"/>
                    </a:cubicBezTo>
                    <a:cubicBezTo>
                      <a:pt x="889" y="510"/>
                      <a:pt x="508" y="292"/>
                      <a:pt x="167" y="21"/>
                    </a:cubicBezTo>
                    <a:cubicBezTo>
                      <a:pt x="149" y="7"/>
                      <a:pt x="128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6" name="Google Shape;906;p9"/>
              <p:cNvSpPr/>
              <p:nvPr/>
            </p:nvSpPr>
            <p:spPr>
              <a:xfrm>
                <a:off x="3747000" y="2024750"/>
                <a:ext cx="30200" cy="22250"/>
              </a:xfrm>
              <a:custGeom>
                <a:avLst/>
                <a:gdLst/>
                <a:ahLst/>
                <a:cxnLst/>
                <a:rect l="l" t="t" r="r" b="b"/>
                <a:pathLst>
                  <a:path w="1208" h="890" extrusionOk="0">
                    <a:moveTo>
                      <a:pt x="108" y="1"/>
                    </a:moveTo>
                    <a:cubicBezTo>
                      <a:pt x="80" y="1"/>
                      <a:pt x="53" y="12"/>
                      <a:pt x="34" y="35"/>
                    </a:cubicBezTo>
                    <a:cubicBezTo>
                      <a:pt x="1" y="75"/>
                      <a:pt x="6" y="135"/>
                      <a:pt x="46" y="169"/>
                    </a:cubicBezTo>
                    <a:cubicBezTo>
                      <a:pt x="361" y="431"/>
                      <a:pt x="699" y="668"/>
                      <a:pt x="1051" y="876"/>
                    </a:cubicBezTo>
                    <a:cubicBezTo>
                      <a:pt x="1065" y="885"/>
                      <a:pt x="1082" y="889"/>
                      <a:pt x="1098" y="889"/>
                    </a:cubicBezTo>
                    <a:cubicBezTo>
                      <a:pt x="1131" y="889"/>
                      <a:pt x="1163" y="872"/>
                      <a:pt x="1181" y="842"/>
                    </a:cubicBezTo>
                    <a:cubicBezTo>
                      <a:pt x="1207" y="796"/>
                      <a:pt x="1192" y="738"/>
                      <a:pt x="1147" y="711"/>
                    </a:cubicBezTo>
                    <a:cubicBezTo>
                      <a:pt x="803" y="509"/>
                      <a:pt x="474" y="277"/>
                      <a:pt x="169" y="22"/>
                    </a:cubicBezTo>
                    <a:cubicBezTo>
                      <a:pt x="151" y="8"/>
                      <a:pt x="129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7" name="Google Shape;907;p9"/>
              <p:cNvSpPr/>
              <p:nvPr/>
            </p:nvSpPr>
            <p:spPr>
              <a:xfrm>
                <a:off x="3706600" y="1517900"/>
                <a:ext cx="13950" cy="27325"/>
              </a:xfrm>
              <a:custGeom>
                <a:avLst/>
                <a:gdLst/>
                <a:ahLst/>
                <a:cxnLst/>
                <a:rect l="l" t="t" r="r" b="b"/>
                <a:pathLst>
                  <a:path w="558" h="1093" extrusionOk="0">
                    <a:moveTo>
                      <a:pt x="449" y="0"/>
                    </a:moveTo>
                    <a:cubicBezTo>
                      <a:pt x="410" y="0"/>
                      <a:pt x="374" y="23"/>
                      <a:pt x="360" y="62"/>
                    </a:cubicBezTo>
                    <a:lnTo>
                      <a:pt x="20" y="964"/>
                    </a:lnTo>
                    <a:cubicBezTo>
                      <a:pt x="1" y="1013"/>
                      <a:pt x="25" y="1068"/>
                      <a:pt x="75" y="1086"/>
                    </a:cubicBezTo>
                    <a:cubicBezTo>
                      <a:pt x="86" y="1091"/>
                      <a:pt x="97" y="1093"/>
                      <a:pt x="108" y="1093"/>
                    </a:cubicBezTo>
                    <a:cubicBezTo>
                      <a:pt x="146" y="1093"/>
                      <a:pt x="183" y="1070"/>
                      <a:pt x="197" y="1031"/>
                    </a:cubicBezTo>
                    <a:lnTo>
                      <a:pt x="538" y="129"/>
                    </a:lnTo>
                    <a:cubicBezTo>
                      <a:pt x="557" y="79"/>
                      <a:pt x="532" y="24"/>
                      <a:pt x="483" y="6"/>
                    </a:cubicBezTo>
                    <a:cubicBezTo>
                      <a:pt x="472" y="2"/>
                      <a:pt x="460" y="0"/>
                      <a:pt x="44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8" name="Google Shape;908;p9"/>
              <p:cNvSpPr/>
              <p:nvPr/>
            </p:nvSpPr>
            <p:spPr>
              <a:xfrm>
                <a:off x="3691375" y="1556025"/>
                <a:ext cx="13775" cy="26375"/>
              </a:xfrm>
              <a:custGeom>
                <a:avLst/>
                <a:gdLst/>
                <a:ahLst/>
                <a:cxnLst/>
                <a:rect l="l" t="t" r="r" b="b"/>
                <a:pathLst>
                  <a:path w="551" h="1055" extrusionOk="0">
                    <a:moveTo>
                      <a:pt x="443" y="1"/>
                    </a:moveTo>
                    <a:cubicBezTo>
                      <a:pt x="404" y="1"/>
                      <a:pt x="368" y="24"/>
                      <a:pt x="354" y="61"/>
                    </a:cubicBezTo>
                    <a:lnTo>
                      <a:pt x="20" y="926"/>
                    </a:lnTo>
                    <a:cubicBezTo>
                      <a:pt x="0" y="974"/>
                      <a:pt x="26" y="1029"/>
                      <a:pt x="74" y="1048"/>
                    </a:cubicBezTo>
                    <a:cubicBezTo>
                      <a:pt x="85" y="1053"/>
                      <a:pt x="98" y="1055"/>
                      <a:pt x="109" y="1055"/>
                    </a:cubicBezTo>
                    <a:cubicBezTo>
                      <a:pt x="147" y="1055"/>
                      <a:pt x="183" y="1032"/>
                      <a:pt x="198" y="994"/>
                    </a:cubicBezTo>
                    <a:lnTo>
                      <a:pt x="531" y="131"/>
                    </a:lnTo>
                    <a:cubicBezTo>
                      <a:pt x="550" y="81"/>
                      <a:pt x="526" y="26"/>
                      <a:pt x="477" y="7"/>
                    </a:cubicBezTo>
                    <a:cubicBezTo>
                      <a:pt x="466" y="3"/>
                      <a:pt x="454" y="1"/>
                      <a:pt x="44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9" name="Google Shape;909;p9"/>
              <p:cNvSpPr/>
              <p:nvPr/>
            </p:nvSpPr>
            <p:spPr>
              <a:xfrm>
                <a:off x="3676175" y="1605400"/>
                <a:ext cx="8075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323" h="976" extrusionOk="0">
                    <a:moveTo>
                      <a:pt x="217" y="1"/>
                    </a:moveTo>
                    <a:cubicBezTo>
                      <a:pt x="175" y="1"/>
                      <a:pt x="136" y="29"/>
                      <a:pt x="125" y="72"/>
                    </a:cubicBezTo>
                    <a:cubicBezTo>
                      <a:pt x="59" y="335"/>
                      <a:pt x="18" y="604"/>
                      <a:pt x="3" y="875"/>
                    </a:cubicBezTo>
                    <a:cubicBezTo>
                      <a:pt x="0" y="928"/>
                      <a:pt x="41" y="972"/>
                      <a:pt x="94" y="975"/>
                    </a:cubicBezTo>
                    <a:lnTo>
                      <a:pt x="98" y="975"/>
                    </a:lnTo>
                    <a:cubicBezTo>
                      <a:pt x="149" y="975"/>
                      <a:pt x="191" y="935"/>
                      <a:pt x="193" y="885"/>
                    </a:cubicBezTo>
                    <a:cubicBezTo>
                      <a:pt x="208" y="627"/>
                      <a:pt x="246" y="370"/>
                      <a:pt x="310" y="120"/>
                    </a:cubicBezTo>
                    <a:cubicBezTo>
                      <a:pt x="322" y="68"/>
                      <a:pt x="292" y="16"/>
                      <a:pt x="241" y="4"/>
                    </a:cubicBezTo>
                    <a:cubicBezTo>
                      <a:pt x="233" y="2"/>
                      <a:pt x="225" y="1"/>
                      <a:pt x="21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0" name="Google Shape;910;p9"/>
              <p:cNvSpPr/>
              <p:nvPr/>
            </p:nvSpPr>
            <p:spPr>
              <a:xfrm>
                <a:off x="3666900" y="1657950"/>
                <a:ext cx="5975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239" h="934" extrusionOk="0">
                    <a:moveTo>
                      <a:pt x="137" y="1"/>
                    </a:moveTo>
                    <a:cubicBezTo>
                      <a:pt x="89" y="1"/>
                      <a:pt x="48" y="42"/>
                      <a:pt x="45" y="91"/>
                    </a:cubicBezTo>
                    <a:lnTo>
                      <a:pt x="4" y="833"/>
                    </a:lnTo>
                    <a:cubicBezTo>
                      <a:pt x="0" y="886"/>
                      <a:pt x="41" y="931"/>
                      <a:pt x="93" y="933"/>
                    </a:cubicBezTo>
                    <a:lnTo>
                      <a:pt x="98" y="933"/>
                    </a:lnTo>
                    <a:cubicBezTo>
                      <a:pt x="149" y="933"/>
                      <a:pt x="191" y="894"/>
                      <a:pt x="193" y="844"/>
                    </a:cubicBezTo>
                    <a:lnTo>
                      <a:pt x="235" y="102"/>
                    </a:lnTo>
                    <a:cubicBezTo>
                      <a:pt x="239" y="50"/>
                      <a:pt x="198" y="5"/>
                      <a:pt x="146" y="1"/>
                    </a:cubicBezTo>
                    <a:cubicBezTo>
                      <a:pt x="143" y="1"/>
                      <a:pt x="140" y="1"/>
                      <a:pt x="13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1" name="Google Shape;911;p9"/>
              <p:cNvSpPr/>
              <p:nvPr/>
            </p:nvSpPr>
            <p:spPr>
              <a:xfrm>
                <a:off x="3657375" y="1700200"/>
                <a:ext cx="8575" cy="27450"/>
              </a:xfrm>
              <a:custGeom>
                <a:avLst/>
                <a:gdLst/>
                <a:ahLst/>
                <a:cxnLst/>
                <a:rect l="l" t="t" r="r" b="b"/>
                <a:pathLst>
                  <a:path w="343" h="1098" extrusionOk="0">
                    <a:moveTo>
                      <a:pt x="240" y="0"/>
                    </a:moveTo>
                    <a:cubicBezTo>
                      <a:pt x="236" y="0"/>
                      <a:pt x="232" y="1"/>
                      <a:pt x="228" y="1"/>
                    </a:cubicBezTo>
                    <a:cubicBezTo>
                      <a:pt x="175" y="4"/>
                      <a:pt x="134" y="48"/>
                      <a:pt x="137" y="101"/>
                    </a:cubicBezTo>
                    <a:cubicBezTo>
                      <a:pt x="151" y="397"/>
                      <a:pt x="111" y="690"/>
                      <a:pt x="17" y="973"/>
                    </a:cubicBezTo>
                    <a:cubicBezTo>
                      <a:pt x="0" y="1023"/>
                      <a:pt x="28" y="1077"/>
                      <a:pt x="78" y="1093"/>
                    </a:cubicBezTo>
                    <a:cubicBezTo>
                      <a:pt x="88" y="1097"/>
                      <a:pt x="98" y="1098"/>
                      <a:pt x="107" y="1098"/>
                    </a:cubicBezTo>
                    <a:cubicBezTo>
                      <a:pt x="147" y="1098"/>
                      <a:pt x="185" y="1072"/>
                      <a:pt x="198" y="1032"/>
                    </a:cubicBezTo>
                    <a:cubicBezTo>
                      <a:pt x="300" y="728"/>
                      <a:pt x="343" y="411"/>
                      <a:pt x="327" y="92"/>
                    </a:cubicBezTo>
                    <a:cubicBezTo>
                      <a:pt x="325" y="43"/>
                      <a:pt x="285" y="0"/>
                      <a:pt x="24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2" name="Google Shape;912;p9"/>
              <p:cNvSpPr/>
              <p:nvPr/>
            </p:nvSpPr>
            <p:spPr>
              <a:xfrm>
                <a:off x="3654575" y="1744525"/>
                <a:ext cx="4800" cy="2950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180" extrusionOk="0">
                    <a:moveTo>
                      <a:pt x="96" y="0"/>
                    </a:moveTo>
                    <a:cubicBezTo>
                      <a:pt x="44" y="0"/>
                      <a:pt x="1" y="42"/>
                      <a:pt x="1" y="95"/>
                    </a:cubicBezTo>
                    <a:lnTo>
                      <a:pt x="1" y="1084"/>
                    </a:lnTo>
                    <a:cubicBezTo>
                      <a:pt x="1" y="1137"/>
                      <a:pt x="44" y="1179"/>
                      <a:pt x="96" y="1179"/>
                    </a:cubicBezTo>
                    <a:cubicBezTo>
                      <a:pt x="149" y="1179"/>
                      <a:pt x="192" y="1137"/>
                      <a:pt x="192" y="1084"/>
                    </a:cubicBezTo>
                    <a:lnTo>
                      <a:pt x="192" y="95"/>
                    </a:lnTo>
                    <a:cubicBezTo>
                      <a:pt x="192" y="42"/>
                      <a:pt x="149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3" name="Google Shape;913;p9"/>
              <p:cNvSpPr/>
              <p:nvPr/>
            </p:nvSpPr>
            <p:spPr>
              <a:xfrm>
                <a:off x="3654575" y="1786750"/>
                <a:ext cx="480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893" extrusionOk="0">
                    <a:moveTo>
                      <a:pt x="96" y="0"/>
                    </a:moveTo>
                    <a:cubicBezTo>
                      <a:pt x="44" y="0"/>
                      <a:pt x="1" y="43"/>
                      <a:pt x="1" y="96"/>
                    </a:cubicBezTo>
                    <a:lnTo>
                      <a:pt x="1" y="796"/>
                    </a:lnTo>
                    <a:cubicBezTo>
                      <a:pt x="1" y="849"/>
                      <a:pt x="44" y="892"/>
                      <a:pt x="96" y="892"/>
                    </a:cubicBezTo>
                    <a:cubicBezTo>
                      <a:pt x="149" y="892"/>
                      <a:pt x="192" y="849"/>
                      <a:pt x="192" y="796"/>
                    </a:cubicBezTo>
                    <a:lnTo>
                      <a:pt x="192" y="96"/>
                    </a:lnTo>
                    <a:cubicBezTo>
                      <a:pt x="192" y="43"/>
                      <a:pt x="149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4" name="Google Shape;914;p9"/>
              <p:cNvSpPr/>
              <p:nvPr/>
            </p:nvSpPr>
            <p:spPr>
              <a:xfrm>
                <a:off x="3657700" y="1832075"/>
                <a:ext cx="8000" cy="30575"/>
              </a:xfrm>
              <a:custGeom>
                <a:avLst/>
                <a:gdLst/>
                <a:ahLst/>
                <a:cxnLst/>
                <a:rect l="l" t="t" r="r" b="b"/>
                <a:pathLst>
                  <a:path w="320" h="1223" extrusionOk="0">
                    <a:moveTo>
                      <a:pt x="97" y="1"/>
                    </a:moveTo>
                    <a:cubicBezTo>
                      <a:pt x="44" y="1"/>
                      <a:pt x="1" y="44"/>
                      <a:pt x="2" y="97"/>
                    </a:cubicBezTo>
                    <a:cubicBezTo>
                      <a:pt x="3" y="450"/>
                      <a:pt x="44" y="804"/>
                      <a:pt x="122" y="1148"/>
                    </a:cubicBezTo>
                    <a:cubicBezTo>
                      <a:pt x="132" y="1192"/>
                      <a:pt x="172" y="1223"/>
                      <a:pt x="215" y="1223"/>
                    </a:cubicBezTo>
                    <a:lnTo>
                      <a:pt x="216" y="1223"/>
                    </a:lnTo>
                    <a:cubicBezTo>
                      <a:pt x="223" y="1223"/>
                      <a:pt x="229" y="1222"/>
                      <a:pt x="237" y="1220"/>
                    </a:cubicBezTo>
                    <a:cubicBezTo>
                      <a:pt x="288" y="1209"/>
                      <a:pt x="320" y="1157"/>
                      <a:pt x="309" y="1106"/>
                    </a:cubicBezTo>
                    <a:cubicBezTo>
                      <a:pt x="232" y="775"/>
                      <a:pt x="194" y="435"/>
                      <a:pt x="192" y="96"/>
                    </a:cubicBezTo>
                    <a:cubicBezTo>
                      <a:pt x="192" y="43"/>
                      <a:pt x="150" y="1"/>
                      <a:pt x="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5" name="Google Shape;915;p9"/>
              <p:cNvSpPr/>
              <p:nvPr/>
            </p:nvSpPr>
            <p:spPr>
              <a:xfrm>
                <a:off x="3734675" y="1519925"/>
                <a:ext cx="19875" cy="23300"/>
              </a:xfrm>
              <a:custGeom>
                <a:avLst/>
                <a:gdLst/>
                <a:ahLst/>
                <a:cxnLst/>
                <a:rect l="l" t="t" r="r" b="b"/>
                <a:pathLst>
                  <a:path w="795" h="932" extrusionOk="0">
                    <a:moveTo>
                      <a:pt x="105" y="1"/>
                    </a:moveTo>
                    <a:cubicBezTo>
                      <a:pt x="80" y="1"/>
                      <a:pt x="55" y="10"/>
                      <a:pt x="37" y="30"/>
                    </a:cubicBezTo>
                    <a:cubicBezTo>
                      <a:pt x="0" y="69"/>
                      <a:pt x="3" y="130"/>
                      <a:pt x="40" y="165"/>
                    </a:cubicBezTo>
                    <a:cubicBezTo>
                      <a:pt x="263" y="375"/>
                      <a:pt x="452" y="617"/>
                      <a:pt x="602" y="883"/>
                    </a:cubicBezTo>
                    <a:cubicBezTo>
                      <a:pt x="620" y="915"/>
                      <a:pt x="652" y="931"/>
                      <a:pt x="685" y="931"/>
                    </a:cubicBezTo>
                    <a:cubicBezTo>
                      <a:pt x="701" y="931"/>
                      <a:pt x="717" y="928"/>
                      <a:pt x="732" y="919"/>
                    </a:cubicBezTo>
                    <a:cubicBezTo>
                      <a:pt x="778" y="894"/>
                      <a:pt x="794" y="835"/>
                      <a:pt x="769" y="790"/>
                    </a:cubicBezTo>
                    <a:cubicBezTo>
                      <a:pt x="609" y="506"/>
                      <a:pt x="408" y="249"/>
                      <a:pt x="172" y="27"/>
                    </a:cubicBezTo>
                    <a:cubicBezTo>
                      <a:pt x="153" y="9"/>
                      <a:pt x="129" y="1"/>
                      <a:pt x="10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6" name="Google Shape;916;p9"/>
              <p:cNvSpPr/>
              <p:nvPr/>
            </p:nvSpPr>
            <p:spPr>
              <a:xfrm>
                <a:off x="3776950" y="1600275"/>
                <a:ext cx="135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543" h="1221" extrusionOk="0">
                    <a:moveTo>
                      <a:pt x="105" y="0"/>
                    </a:moveTo>
                    <a:cubicBezTo>
                      <a:pt x="98" y="0"/>
                      <a:pt x="91" y="1"/>
                      <a:pt x="85" y="2"/>
                    </a:cubicBezTo>
                    <a:cubicBezTo>
                      <a:pt x="33" y="14"/>
                      <a:pt x="1" y="65"/>
                      <a:pt x="12" y="116"/>
                    </a:cubicBezTo>
                    <a:cubicBezTo>
                      <a:pt x="91" y="474"/>
                      <a:pt x="204" y="826"/>
                      <a:pt x="347" y="1164"/>
                    </a:cubicBezTo>
                    <a:cubicBezTo>
                      <a:pt x="363" y="1200"/>
                      <a:pt x="398" y="1221"/>
                      <a:pt x="434" y="1221"/>
                    </a:cubicBezTo>
                    <a:cubicBezTo>
                      <a:pt x="448" y="1221"/>
                      <a:pt x="460" y="1219"/>
                      <a:pt x="472" y="1213"/>
                    </a:cubicBezTo>
                    <a:cubicBezTo>
                      <a:pt x="521" y="1193"/>
                      <a:pt x="543" y="1137"/>
                      <a:pt x="523" y="1089"/>
                    </a:cubicBezTo>
                    <a:cubicBezTo>
                      <a:pt x="384" y="762"/>
                      <a:pt x="275" y="421"/>
                      <a:pt x="198" y="75"/>
                    </a:cubicBezTo>
                    <a:cubicBezTo>
                      <a:pt x="189" y="31"/>
                      <a:pt x="149" y="0"/>
                      <a:pt x="10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7" name="Google Shape;917;p9"/>
              <p:cNvSpPr/>
              <p:nvPr/>
            </p:nvSpPr>
            <p:spPr>
              <a:xfrm>
                <a:off x="3795425" y="1651775"/>
                <a:ext cx="13550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1182" extrusionOk="0">
                    <a:moveTo>
                      <a:pt x="109" y="1"/>
                    </a:moveTo>
                    <a:cubicBezTo>
                      <a:pt x="96" y="1"/>
                      <a:pt x="82" y="3"/>
                      <a:pt x="70" y="9"/>
                    </a:cubicBezTo>
                    <a:cubicBezTo>
                      <a:pt x="22" y="30"/>
                      <a:pt x="0" y="87"/>
                      <a:pt x="22" y="135"/>
                    </a:cubicBezTo>
                    <a:cubicBezTo>
                      <a:pt x="160" y="447"/>
                      <a:pt x="269" y="774"/>
                      <a:pt x="343" y="1106"/>
                    </a:cubicBezTo>
                    <a:cubicBezTo>
                      <a:pt x="353" y="1150"/>
                      <a:pt x="393" y="1181"/>
                      <a:pt x="437" y="1181"/>
                    </a:cubicBezTo>
                    <a:cubicBezTo>
                      <a:pt x="444" y="1181"/>
                      <a:pt x="451" y="1180"/>
                      <a:pt x="458" y="1179"/>
                    </a:cubicBezTo>
                    <a:cubicBezTo>
                      <a:pt x="509" y="1167"/>
                      <a:pt x="541" y="1116"/>
                      <a:pt x="530" y="1065"/>
                    </a:cubicBezTo>
                    <a:cubicBezTo>
                      <a:pt x="453" y="720"/>
                      <a:pt x="340" y="381"/>
                      <a:pt x="196" y="57"/>
                    </a:cubicBezTo>
                    <a:cubicBezTo>
                      <a:pt x="180" y="22"/>
                      <a:pt x="145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8" name="Google Shape;918;p9"/>
              <p:cNvSpPr/>
              <p:nvPr/>
            </p:nvSpPr>
            <p:spPr>
              <a:xfrm>
                <a:off x="3808850" y="1707425"/>
                <a:ext cx="8450" cy="26450"/>
              </a:xfrm>
              <a:custGeom>
                <a:avLst/>
                <a:gdLst/>
                <a:ahLst/>
                <a:cxnLst/>
                <a:rect l="l" t="t" r="r" b="b"/>
                <a:pathLst>
                  <a:path w="338" h="1058" extrusionOk="0">
                    <a:moveTo>
                      <a:pt x="110" y="1"/>
                    </a:moveTo>
                    <a:cubicBezTo>
                      <a:pt x="58" y="2"/>
                      <a:pt x="13" y="40"/>
                      <a:pt x="12" y="92"/>
                    </a:cubicBezTo>
                    <a:cubicBezTo>
                      <a:pt x="1" y="398"/>
                      <a:pt x="44" y="700"/>
                      <a:pt x="140" y="991"/>
                    </a:cubicBezTo>
                    <a:cubicBezTo>
                      <a:pt x="153" y="1031"/>
                      <a:pt x="191" y="1057"/>
                      <a:pt x="230" y="1057"/>
                    </a:cubicBezTo>
                    <a:cubicBezTo>
                      <a:pt x="240" y="1057"/>
                      <a:pt x="250" y="1055"/>
                      <a:pt x="260" y="1051"/>
                    </a:cubicBezTo>
                    <a:cubicBezTo>
                      <a:pt x="310" y="1035"/>
                      <a:pt x="337" y="982"/>
                      <a:pt x="321" y="931"/>
                    </a:cubicBezTo>
                    <a:cubicBezTo>
                      <a:pt x="233" y="662"/>
                      <a:pt x="193" y="383"/>
                      <a:pt x="202" y="99"/>
                    </a:cubicBezTo>
                    <a:cubicBezTo>
                      <a:pt x="204" y="46"/>
                      <a:pt x="163" y="3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9" name="Google Shape;919;p9"/>
              <p:cNvSpPr/>
              <p:nvPr/>
            </p:nvSpPr>
            <p:spPr>
              <a:xfrm>
                <a:off x="3814175" y="1767200"/>
                <a:ext cx="6025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241" h="686" extrusionOk="0">
                    <a:moveTo>
                      <a:pt x="101" y="0"/>
                    </a:moveTo>
                    <a:cubicBezTo>
                      <a:pt x="98" y="0"/>
                      <a:pt x="95" y="0"/>
                      <a:pt x="92" y="1"/>
                    </a:cubicBezTo>
                    <a:cubicBezTo>
                      <a:pt x="39" y="4"/>
                      <a:pt x="1" y="50"/>
                      <a:pt x="5" y="103"/>
                    </a:cubicBezTo>
                    <a:lnTo>
                      <a:pt x="46" y="598"/>
                    </a:lnTo>
                    <a:cubicBezTo>
                      <a:pt x="50" y="648"/>
                      <a:pt x="92" y="685"/>
                      <a:pt x="141" y="685"/>
                    </a:cubicBezTo>
                    <a:lnTo>
                      <a:pt x="149" y="685"/>
                    </a:lnTo>
                    <a:cubicBezTo>
                      <a:pt x="202" y="681"/>
                      <a:pt x="240" y="634"/>
                      <a:pt x="236" y="581"/>
                    </a:cubicBezTo>
                    <a:lnTo>
                      <a:pt x="195" y="87"/>
                    </a:lnTo>
                    <a:cubicBezTo>
                      <a:pt x="191" y="38"/>
                      <a:pt x="150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0" name="Google Shape;920;p9"/>
              <p:cNvSpPr/>
              <p:nvPr/>
            </p:nvSpPr>
            <p:spPr>
              <a:xfrm>
                <a:off x="3811150" y="1813525"/>
                <a:ext cx="82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21" extrusionOk="0">
                    <a:moveTo>
                      <a:pt x="103" y="0"/>
                    </a:moveTo>
                    <a:cubicBezTo>
                      <a:pt x="99" y="0"/>
                      <a:pt x="94" y="0"/>
                      <a:pt x="90" y="1"/>
                    </a:cubicBezTo>
                    <a:cubicBezTo>
                      <a:pt x="37" y="8"/>
                      <a:pt x="0" y="55"/>
                      <a:pt x="6" y="107"/>
                    </a:cubicBezTo>
                    <a:lnTo>
                      <a:pt x="131" y="1138"/>
                    </a:lnTo>
                    <a:cubicBezTo>
                      <a:pt x="137" y="1186"/>
                      <a:pt x="178" y="1221"/>
                      <a:pt x="226" y="1221"/>
                    </a:cubicBezTo>
                    <a:lnTo>
                      <a:pt x="237" y="1221"/>
                    </a:lnTo>
                    <a:cubicBezTo>
                      <a:pt x="290" y="1214"/>
                      <a:pt x="327" y="1167"/>
                      <a:pt x="321" y="1115"/>
                    </a:cubicBezTo>
                    <a:lnTo>
                      <a:pt x="196" y="85"/>
                    </a:lnTo>
                    <a:cubicBezTo>
                      <a:pt x="190" y="37"/>
                      <a:pt x="150" y="0"/>
                      <a:pt x="103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1" name="Google Shape;921;p9"/>
              <p:cNvSpPr/>
              <p:nvPr/>
            </p:nvSpPr>
            <p:spPr>
              <a:xfrm>
                <a:off x="3813250" y="1876375"/>
                <a:ext cx="4800" cy="3157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263" extrusionOk="0">
                    <a:moveTo>
                      <a:pt x="95" y="1"/>
                    </a:moveTo>
                    <a:cubicBezTo>
                      <a:pt x="43" y="1"/>
                      <a:pt x="0" y="44"/>
                      <a:pt x="0" y="97"/>
                    </a:cubicBezTo>
                    <a:lnTo>
                      <a:pt x="0" y="1168"/>
                    </a:lnTo>
                    <a:cubicBezTo>
                      <a:pt x="0" y="1221"/>
                      <a:pt x="43" y="1263"/>
                      <a:pt x="95" y="1263"/>
                    </a:cubicBezTo>
                    <a:cubicBezTo>
                      <a:pt x="148" y="1263"/>
                      <a:pt x="191" y="1221"/>
                      <a:pt x="191" y="1168"/>
                    </a:cubicBezTo>
                    <a:lnTo>
                      <a:pt x="191" y="97"/>
                    </a:lnTo>
                    <a:cubicBezTo>
                      <a:pt x="191" y="44"/>
                      <a:pt x="148" y="1"/>
                      <a:pt x="9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2" name="Google Shape;922;p9"/>
              <p:cNvSpPr/>
              <p:nvPr/>
            </p:nvSpPr>
            <p:spPr>
              <a:xfrm>
                <a:off x="3811175" y="1937175"/>
                <a:ext cx="4800" cy="2745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098" extrusionOk="0">
                    <a:moveTo>
                      <a:pt x="97" y="1"/>
                    </a:moveTo>
                    <a:cubicBezTo>
                      <a:pt x="44" y="1"/>
                      <a:pt x="0" y="43"/>
                      <a:pt x="0" y="96"/>
                    </a:cubicBezTo>
                    <a:lnTo>
                      <a:pt x="0" y="1002"/>
                    </a:lnTo>
                    <a:cubicBezTo>
                      <a:pt x="0" y="1055"/>
                      <a:pt x="44" y="1098"/>
                      <a:pt x="97" y="1098"/>
                    </a:cubicBezTo>
                    <a:cubicBezTo>
                      <a:pt x="148" y="1098"/>
                      <a:pt x="191" y="1055"/>
                      <a:pt x="191" y="1002"/>
                    </a:cubicBezTo>
                    <a:lnTo>
                      <a:pt x="191" y="96"/>
                    </a:lnTo>
                    <a:cubicBezTo>
                      <a:pt x="191" y="43"/>
                      <a:pt x="148" y="1"/>
                      <a:pt x="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3" name="Google Shape;923;p9"/>
              <p:cNvSpPr/>
              <p:nvPr/>
            </p:nvSpPr>
            <p:spPr>
              <a:xfrm>
                <a:off x="3805675" y="1992800"/>
                <a:ext cx="63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221" extrusionOk="0">
                    <a:moveTo>
                      <a:pt x="150" y="0"/>
                    </a:moveTo>
                    <a:cubicBezTo>
                      <a:pt x="102" y="0"/>
                      <a:pt x="61" y="36"/>
                      <a:pt x="56" y="85"/>
                    </a:cubicBezTo>
                    <a:cubicBezTo>
                      <a:pt x="14" y="431"/>
                      <a:pt x="1" y="783"/>
                      <a:pt x="16" y="1130"/>
                    </a:cubicBezTo>
                    <a:cubicBezTo>
                      <a:pt x="17" y="1181"/>
                      <a:pt x="60" y="1221"/>
                      <a:pt x="111" y="1221"/>
                    </a:cubicBezTo>
                    <a:lnTo>
                      <a:pt x="115" y="1221"/>
                    </a:lnTo>
                    <a:cubicBezTo>
                      <a:pt x="167" y="1219"/>
                      <a:pt x="208" y="1175"/>
                      <a:pt x="206" y="1123"/>
                    </a:cubicBezTo>
                    <a:cubicBezTo>
                      <a:pt x="192" y="785"/>
                      <a:pt x="205" y="443"/>
                      <a:pt x="245" y="107"/>
                    </a:cubicBezTo>
                    <a:cubicBezTo>
                      <a:pt x="251" y="55"/>
                      <a:pt x="214" y="8"/>
                      <a:pt x="162" y="1"/>
                    </a:cubicBezTo>
                    <a:cubicBezTo>
                      <a:pt x="158" y="1"/>
                      <a:pt x="154" y="0"/>
                      <a:pt x="15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4" name="Google Shape;924;p9"/>
              <p:cNvSpPr/>
              <p:nvPr/>
            </p:nvSpPr>
            <p:spPr>
              <a:xfrm>
                <a:off x="3781875" y="1967050"/>
                <a:ext cx="6325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253" h="1182" extrusionOk="0">
                    <a:moveTo>
                      <a:pt x="152" y="1"/>
                    </a:moveTo>
                    <a:cubicBezTo>
                      <a:pt x="106" y="1"/>
                      <a:pt x="63" y="41"/>
                      <a:pt x="60" y="91"/>
                    </a:cubicBezTo>
                    <a:lnTo>
                      <a:pt x="3" y="1081"/>
                    </a:lnTo>
                    <a:cubicBezTo>
                      <a:pt x="0" y="1134"/>
                      <a:pt x="40" y="1178"/>
                      <a:pt x="93" y="1181"/>
                    </a:cubicBezTo>
                    <a:lnTo>
                      <a:pt x="98" y="1181"/>
                    </a:lnTo>
                    <a:cubicBezTo>
                      <a:pt x="148" y="1181"/>
                      <a:pt x="190" y="1143"/>
                      <a:pt x="193" y="1092"/>
                    </a:cubicBezTo>
                    <a:lnTo>
                      <a:pt x="250" y="102"/>
                    </a:lnTo>
                    <a:cubicBezTo>
                      <a:pt x="253" y="49"/>
                      <a:pt x="213" y="3"/>
                      <a:pt x="160" y="1"/>
                    </a:cubicBezTo>
                    <a:cubicBezTo>
                      <a:pt x="157" y="1"/>
                      <a:pt x="154" y="1"/>
                      <a:pt x="152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5" name="Google Shape;925;p9"/>
              <p:cNvSpPr/>
              <p:nvPr/>
            </p:nvSpPr>
            <p:spPr>
              <a:xfrm>
                <a:off x="3783550" y="1870200"/>
                <a:ext cx="795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318" h="1140" extrusionOk="0">
                    <a:moveTo>
                      <a:pt x="171" y="1"/>
                    </a:moveTo>
                    <a:cubicBezTo>
                      <a:pt x="128" y="1"/>
                      <a:pt x="90" y="30"/>
                      <a:pt x="80" y="74"/>
                    </a:cubicBezTo>
                    <a:cubicBezTo>
                      <a:pt x="0" y="404"/>
                      <a:pt x="15" y="750"/>
                      <a:pt x="120" y="1073"/>
                    </a:cubicBezTo>
                    <a:cubicBezTo>
                      <a:pt x="133" y="1114"/>
                      <a:pt x="170" y="1140"/>
                      <a:pt x="210" y="1140"/>
                    </a:cubicBezTo>
                    <a:cubicBezTo>
                      <a:pt x="220" y="1140"/>
                      <a:pt x="230" y="1139"/>
                      <a:pt x="240" y="1135"/>
                    </a:cubicBezTo>
                    <a:cubicBezTo>
                      <a:pt x="290" y="1119"/>
                      <a:pt x="317" y="1065"/>
                      <a:pt x="301" y="1015"/>
                    </a:cubicBezTo>
                    <a:cubicBezTo>
                      <a:pt x="207" y="725"/>
                      <a:pt x="195" y="414"/>
                      <a:pt x="265" y="119"/>
                    </a:cubicBezTo>
                    <a:cubicBezTo>
                      <a:pt x="278" y="67"/>
                      <a:pt x="246" y="16"/>
                      <a:pt x="195" y="4"/>
                    </a:cubicBezTo>
                    <a:cubicBezTo>
                      <a:pt x="187" y="2"/>
                      <a:pt x="179" y="1"/>
                      <a:pt x="171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6" name="Google Shape;926;p9"/>
              <p:cNvSpPr/>
              <p:nvPr/>
            </p:nvSpPr>
            <p:spPr>
              <a:xfrm>
                <a:off x="3787000" y="1801175"/>
                <a:ext cx="6475" cy="28475"/>
              </a:xfrm>
              <a:custGeom>
                <a:avLst/>
                <a:gdLst/>
                <a:ahLst/>
                <a:cxnLst/>
                <a:rect l="l" t="t" r="r" b="b"/>
                <a:pathLst>
                  <a:path w="259" h="1139" extrusionOk="0">
                    <a:moveTo>
                      <a:pt x="118" y="0"/>
                    </a:moveTo>
                    <a:cubicBezTo>
                      <a:pt x="67" y="0"/>
                      <a:pt x="24" y="38"/>
                      <a:pt x="20" y="90"/>
                    </a:cubicBezTo>
                    <a:cubicBezTo>
                      <a:pt x="0" y="412"/>
                      <a:pt x="15" y="738"/>
                      <a:pt x="62" y="1058"/>
                    </a:cubicBezTo>
                    <a:cubicBezTo>
                      <a:pt x="69" y="1104"/>
                      <a:pt x="110" y="1139"/>
                      <a:pt x="156" y="1139"/>
                    </a:cubicBezTo>
                    <a:cubicBezTo>
                      <a:pt x="162" y="1139"/>
                      <a:pt x="166" y="1139"/>
                      <a:pt x="170" y="1138"/>
                    </a:cubicBezTo>
                    <a:cubicBezTo>
                      <a:pt x="222" y="1130"/>
                      <a:pt x="259" y="1081"/>
                      <a:pt x="251" y="1029"/>
                    </a:cubicBezTo>
                    <a:cubicBezTo>
                      <a:pt x="205" y="723"/>
                      <a:pt x="191" y="410"/>
                      <a:pt x="210" y="102"/>
                    </a:cubicBezTo>
                    <a:cubicBezTo>
                      <a:pt x="214" y="49"/>
                      <a:pt x="174" y="4"/>
                      <a:pt x="122" y="1"/>
                    </a:cubicBezTo>
                    <a:cubicBezTo>
                      <a:pt x="120" y="1"/>
                      <a:pt x="119" y="0"/>
                      <a:pt x="11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7" name="Google Shape;927;p9"/>
              <p:cNvSpPr/>
              <p:nvPr/>
            </p:nvSpPr>
            <p:spPr>
              <a:xfrm>
                <a:off x="3787475" y="1741425"/>
                <a:ext cx="7075" cy="3465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1386" extrusionOk="0">
                    <a:moveTo>
                      <a:pt x="102" y="0"/>
                    </a:moveTo>
                    <a:cubicBezTo>
                      <a:pt x="99" y="0"/>
                      <a:pt x="96" y="0"/>
                      <a:pt x="93" y="1"/>
                    </a:cubicBezTo>
                    <a:cubicBezTo>
                      <a:pt x="40" y="4"/>
                      <a:pt x="0" y="49"/>
                      <a:pt x="5" y="102"/>
                    </a:cubicBezTo>
                    <a:lnTo>
                      <a:pt x="89" y="1297"/>
                    </a:lnTo>
                    <a:cubicBezTo>
                      <a:pt x="93" y="1347"/>
                      <a:pt x="135" y="1386"/>
                      <a:pt x="183" y="1386"/>
                    </a:cubicBezTo>
                    <a:lnTo>
                      <a:pt x="191" y="1386"/>
                    </a:lnTo>
                    <a:cubicBezTo>
                      <a:pt x="243" y="1382"/>
                      <a:pt x="283" y="1336"/>
                      <a:pt x="280" y="1283"/>
                    </a:cubicBezTo>
                    <a:lnTo>
                      <a:pt x="195" y="89"/>
                    </a:lnTo>
                    <a:cubicBezTo>
                      <a:pt x="191" y="39"/>
                      <a:pt x="150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8" name="Google Shape;928;p9"/>
              <p:cNvSpPr/>
              <p:nvPr/>
            </p:nvSpPr>
            <p:spPr>
              <a:xfrm>
                <a:off x="3778200" y="1665175"/>
                <a:ext cx="9175" cy="33650"/>
              </a:xfrm>
              <a:custGeom>
                <a:avLst/>
                <a:gdLst/>
                <a:ahLst/>
                <a:cxnLst/>
                <a:rect l="l" t="t" r="r" b="b"/>
                <a:pathLst>
                  <a:path w="367" h="1346" extrusionOk="0">
                    <a:moveTo>
                      <a:pt x="95" y="0"/>
                    </a:moveTo>
                    <a:cubicBezTo>
                      <a:pt x="42" y="2"/>
                      <a:pt x="0" y="46"/>
                      <a:pt x="1" y="98"/>
                    </a:cubicBezTo>
                    <a:cubicBezTo>
                      <a:pt x="8" y="495"/>
                      <a:pt x="64" y="891"/>
                      <a:pt x="169" y="1275"/>
                    </a:cubicBezTo>
                    <a:cubicBezTo>
                      <a:pt x="181" y="1317"/>
                      <a:pt x="219" y="1345"/>
                      <a:pt x="261" y="1345"/>
                    </a:cubicBezTo>
                    <a:cubicBezTo>
                      <a:pt x="270" y="1345"/>
                      <a:pt x="278" y="1344"/>
                      <a:pt x="286" y="1342"/>
                    </a:cubicBezTo>
                    <a:cubicBezTo>
                      <a:pt x="337" y="1327"/>
                      <a:pt x="367" y="1275"/>
                      <a:pt x="354" y="1225"/>
                    </a:cubicBezTo>
                    <a:cubicBezTo>
                      <a:pt x="252" y="856"/>
                      <a:pt x="198" y="476"/>
                      <a:pt x="192" y="94"/>
                    </a:cubicBezTo>
                    <a:cubicBezTo>
                      <a:pt x="191" y="42"/>
                      <a:pt x="148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9" name="Google Shape;929;p9"/>
              <p:cNvSpPr/>
              <p:nvPr/>
            </p:nvSpPr>
            <p:spPr>
              <a:xfrm>
                <a:off x="3762375" y="1609575"/>
                <a:ext cx="16875" cy="30475"/>
              </a:xfrm>
              <a:custGeom>
                <a:avLst/>
                <a:gdLst/>
                <a:ahLst/>
                <a:cxnLst/>
                <a:rect l="l" t="t" r="r" b="b"/>
                <a:pathLst>
                  <a:path w="675" h="1219" extrusionOk="0">
                    <a:moveTo>
                      <a:pt x="109" y="1"/>
                    </a:moveTo>
                    <a:cubicBezTo>
                      <a:pt x="90" y="1"/>
                      <a:pt x="71" y="7"/>
                      <a:pt x="54" y="19"/>
                    </a:cubicBezTo>
                    <a:cubicBezTo>
                      <a:pt x="11" y="50"/>
                      <a:pt x="1" y="108"/>
                      <a:pt x="32" y="151"/>
                    </a:cubicBezTo>
                    <a:cubicBezTo>
                      <a:pt x="244" y="447"/>
                      <a:pt x="397" y="790"/>
                      <a:pt x="477" y="1145"/>
                    </a:cubicBezTo>
                    <a:cubicBezTo>
                      <a:pt x="486" y="1189"/>
                      <a:pt x="526" y="1219"/>
                      <a:pt x="569" y="1219"/>
                    </a:cubicBezTo>
                    <a:cubicBezTo>
                      <a:pt x="576" y="1219"/>
                      <a:pt x="584" y="1219"/>
                      <a:pt x="590" y="1217"/>
                    </a:cubicBezTo>
                    <a:cubicBezTo>
                      <a:pt x="642" y="1206"/>
                      <a:pt x="674" y="1155"/>
                      <a:pt x="662" y="1103"/>
                    </a:cubicBezTo>
                    <a:cubicBezTo>
                      <a:pt x="578" y="724"/>
                      <a:pt x="413" y="357"/>
                      <a:pt x="186" y="41"/>
                    </a:cubicBezTo>
                    <a:cubicBezTo>
                      <a:pt x="168" y="15"/>
                      <a:pt x="139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0" name="Google Shape;930;p9"/>
              <p:cNvSpPr/>
              <p:nvPr/>
            </p:nvSpPr>
            <p:spPr>
              <a:xfrm>
                <a:off x="3748050" y="1573500"/>
                <a:ext cx="11550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462" h="1015" extrusionOk="0">
                    <a:moveTo>
                      <a:pt x="108" y="0"/>
                    </a:moveTo>
                    <a:cubicBezTo>
                      <a:pt x="99" y="0"/>
                      <a:pt x="89" y="2"/>
                      <a:pt x="80" y="5"/>
                    </a:cubicBezTo>
                    <a:cubicBezTo>
                      <a:pt x="30" y="19"/>
                      <a:pt x="1" y="72"/>
                      <a:pt x="16" y="123"/>
                    </a:cubicBezTo>
                    <a:lnTo>
                      <a:pt x="264" y="947"/>
                    </a:lnTo>
                    <a:cubicBezTo>
                      <a:pt x="276" y="988"/>
                      <a:pt x="313" y="1015"/>
                      <a:pt x="355" y="1015"/>
                    </a:cubicBezTo>
                    <a:cubicBezTo>
                      <a:pt x="364" y="1015"/>
                      <a:pt x="373" y="1014"/>
                      <a:pt x="382" y="1011"/>
                    </a:cubicBezTo>
                    <a:cubicBezTo>
                      <a:pt x="432" y="996"/>
                      <a:pt x="461" y="943"/>
                      <a:pt x="446" y="892"/>
                    </a:cubicBezTo>
                    <a:lnTo>
                      <a:pt x="198" y="68"/>
                    </a:lnTo>
                    <a:cubicBezTo>
                      <a:pt x="187" y="27"/>
                      <a:pt x="149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1" name="Google Shape;931;p9"/>
              <p:cNvSpPr/>
              <p:nvPr/>
            </p:nvSpPr>
            <p:spPr>
              <a:xfrm>
                <a:off x="3730400" y="1537475"/>
                <a:ext cx="1270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508" h="850" extrusionOk="0">
                    <a:moveTo>
                      <a:pt x="108" y="0"/>
                    </a:moveTo>
                    <a:cubicBezTo>
                      <a:pt x="95" y="0"/>
                      <a:pt x="82" y="3"/>
                      <a:pt x="70" y="8"/>
                    </a:cubicBezTo>
                    <a:cubicBezTo>
                      <a:pt x="22" y="29"/>
                      <a:pt x="0" y="87"/>
                      <a:pt x="21" y="134"/>
                    </a:cubicBezTo>
                    <a:lnTo>
                      <a:pt x="312" y="793"/>
                    </a:lnTo>
                    <a:cubicBezTo>
                      <a:pt x="327" y="829"/>
                      <a:pt x="362" y="850"/>
                      <a:pt x="399" y="850"/>
                    </a:cubicBezTo>
                    <a:cubicBezTo>
                      <a:pt x="411" y="850"/>
                      <a:pt x="424" y="847"/>
                      <a:pt x="437" y="842"/>
                    </a:cubicBezTo>
                    <a:cubicBezTo>
                      <a:pt x="485" y="821"/>
                      <a:pt x="507" y="765"/>
                      <a:pt x="486" y="716"/>
                    </a:cubicBezTo>
                    <a:lnTo>
                      <a:pt x="196" y="58"/>
                    </a:lnTo>
                    <a:cubicBezTo>
                      <a:pt x="180" y="22"/>
                      <a:pt x="145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2" name="Google Shape;932;p9"/>
              <p:cNvSpPr/>
              <p:nvPr/>
            </p:nvSpPr>
            <p:spPr>
              <a:xfrm>
                <a:off x="3706925" y="1567300"/>
                <a:ext cx="14575" cy="27500"/>
              </a:xfrm>
              <a:custGeom>
                <a:avLst/>
                <a:gdLst/>
                <a:ahLst/>
                <a:cxnLst/>
                <a:rect l="l" t="t" r="r" b="b"/>
                <a:pathLst>
                  <a:path w="583" h="1100" extrusionOk="0">
                    <a:moveTo>
                      <a:pt x="474" y="0"/>
                    </a:moveTo>
                    <a:cubicBezTo>
                      <a:pt x="440" y="0"/>
                      <a:pt x="407" y="19"/>
                      <a:pt x="390" y="52"/>
                    </a:cubicBezTo>
                    <a:cubicBezTo>
                      <a:pt x="235" y="346"/>
                      <a:pt x="109" y="658"/>
                      <a:pt x="15" y="977"/>
                    </a:cubicBezTo>
                    <a:cubicBezTo>
                      <a:pt x="1" y="1027"/>
                      <a:pt x="30" y="1081"/>
                      <a:pt x="79" y="1095"/>
                    </a:cubicBezTo>
                    <a:cubicBezTo>
                      <a:pt x="89" y="1097"/>
                      <a:pt x="98" y="1099"/>
                      <a:pt x="107" y="1099"/>
                    </a:cubicBezTo>
                    <a:cubicBezTo>
                      <a:pt x="148" y="1099"/>
                      <a:pt x="186" y="1072"/>
                      <a:pt x="199" y="1031"/>
                    </a:cubicBezTo>
                    <a:cubicBezTo>
                      <a:pt x="289" y="723"/>
                      <a:pt x="409" y="424"/>
                      <a:pt x="558" y="140"/>
                    </a:cubicBezTo>
                    <a:cubicBezTo>
                      <a:pt x="583" y="93"/>
                      <a:pt x="564" y="35"/>
                      <a:pt x="518" y="11"/>
                    </a:cubicBezTo>
                    <a:cubicBezTo>
                      <a:pt x="504" y="4"/>
                      <a:pt x="489" y="0"/>
                      <a:pt x="47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3" name="Google Shape;933;p9"/>
              <p:cNvSpPr/>
              <p:nvPr/>
            </p:nvSpPr>
            <p:spPr>
              <a:xfrm>
                <a:off x="3690350" y="1629025"/>
                <a:ext cx="112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448" h="937" extrusionOk="0">
                    <a:moveTo>
                      <a:pt x="340" y="0"/>
                    </a:moveTo>
                    <a:cubicBezTo>
                      <a:pt x="299" y="0"/>
                      <a:pt x="263" y="26"/>
                      <a:pt x="250" y="67"/>
                    </a:cubicBezTo>
                    <a:lnTo>
                      <a:pt x="16" y="813"/>
                    </a:lnTo>
                    <a:cubicBezTo>
                      <a:pt x="1" y="862"/>
                      <a:pt x="28" y="917"/>
                      <a:pt x="79" y="932"/>
                    </a:cubicBezTo>
                    <a:cubicBezTo>
                      <a:pt x="88" y="935"/>
                      <a:pt x="98" y="936"/>
                      <a:pt x="107" y="936"/>
                    </a:cubicBezTo>
                    <a:cubicBezTo>
                      <a:pt x="147" y="936"/>
                      <a:pt x="185" y="911"/>
                      <a:pt x="198" y="870"/>
                    </a:cubicBezTo>
                    <a:lnTo>
                      <a:pt x="432" y="124"/>
                    </a:lnTo>
                    <a:cubicBezTo>
                      <a:pt x="448" y="73"/>
                      <a:pt x="420" y="20"/>
                      <a:pt x="369" y="5"/>
                    </a:cubicBezTo>
                    <a:cubicBezTo>
                      <a:pt x="359" y="2"/>
                      <a:pt x="350" y="0"/>
                      <a:pt x="34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4" name="Google Shape;934;p9"/>
              <p:cNvSpPr/>
              <p:nvPr/>
            </p:nvSpPr>
            <p:spPr>
              <a:xfrm>
                <a:off x="3681025" y="1686800"/>
                <a:ext cx="8325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333" h="892" extrusionOk="0">
                    <a:moveTo>
                      <a:pt x="230" y="1"/>
                    </a:moveTo>
                    <a:cubicBezTo>
                      <a:pt x="185" y="1"/>
                      <a:pt x="145" y="33"/>
                      <a:pt x="136" y="79"/>
                    </a:cubicBezTo>
                    <a:lnTo>
                      <a:pt x="9" y="779"/>
                    </a:lnTo>
                    <a:cubicBezTo>
                      <a:pt x="0" y="831"/>
                      <a:pt x="35" y="881"/>
                      <a:pt x="87" y="890"/>
                    </a:cubicBezTo>
                    <a:cubicBezTo>
                      <a:pt x="92" y="891"/>
                      <a:pt x="99" y="892"/>
                      <a:pt x="104" y="892"/>
                    </a:cubicBezTo>
                    <a:cubicBezTo>
                      <a:pt x="149" y="892"/>
                      <a:pt x="189" y="859"/>
                      <a:pt x="197" y="813"/>
                    </a:cubicBezTo>
                    <a:lnTo>
                      <a:pt x="324" y="112"/>
                    </a:lnTo>
                    <a:cubicBezTo>
                      <a:pt x="333" y="62"/>
                      <a:pt x="298" y="12"/>
                      <a:pt x="247" y="2"/>
                    </a:cubicBezTo>
                    <a:cubicBezTo>
                      <a:pt x="241" y="1"/>
                      <a:pt x="236" y="1"/>
                      <a:pt x="23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5" name="Google Shape;935;p9"/>
              <p:cNvSpPr/>
              <p:nvPr/>
            </p:nvSpPr>
            <p:spPr>
              <a:xfrm>
                <a:off x="3676775" y="1728025"/>
                <a:ext cx="647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259" h="974" extrusionOk="0">
                    <a:moveTo>
                      <a:pt x="154" y="0"/>
                    </a:moveTo>
                    <a:cubicBezTo>
                      <a:pt x="109" y="0"/>
                      <a:pt x="70" y="34"/>
                      <a:pt x="62" y="80"/>
                    </a:cubicBezTo>
                    <a:cubicBezTo>
                      <a:pt x="15" y="345"/>
                      <a:pt x="0" y="616"/>
                      <a:pt x="19" y="885"/>
                    </a:cubicBezTo>
                    <a:cubicBezTo>
                      <a:pt x="24" y="936"/>
                      <a:pt x="66" y="974"/>
                      <a:pt x="115" y="974"/>
                    </a:cubicBezTo>
                    <a:lnTo>
                      <a:pt x="122" y="974"/>
                    </a:lnTo>
                    <a:cubicBezTo>
                      <a:pt x="174" y="970"/>
                      <a:pt x="213" y="925"/>
                      <a:pt x="210" y="872"/>
                    </a:cubicBezTo>
                    <a:cubicBezTo>
                      <a:pt x="193" y="618"/>
                      <a:pt x="206" y="363"/>
                      <a:pt x="250" y="113"/>
                    </a:cubicBezTo>
                    <a:cubicBezTo>
                      <a:pt x="259" y="61"/>
                      <a:pt x="225" y="11"/>
                      <a:pt x="173" y="2"/>
                    </a:cubicBezTo>
                    <a:cubicBezTo>
                      <a:pt x="166" y="1"/>
                      <a:pt x="160" y="0"/>
                      <a:pt x="15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6" name="Google Shape;936;p9"/>
              <p:cNvSpPr/>
              <p:nvPr/>
            </p:nvSpPr>
            <p:spPr>
              <a:xfrm>
                <a:off x="3671800" y="1781575"/>
                <a:ext cx="7200" cy="20250"/>
              </a:xfrm>
              <a:custGeom>
                <a:avLst/>
                <a:gdLst/>
                <a:ahLst/>
                <a:cxnLst/>
                <a:rect l="l" t="t" r="r" b="b"/>
                <a:pathLst>
                  <a:path w="288" h="810" extrusionOk="0">
                    <a:moveTo>
                      <a:pt x="182" y="0"/>
                    </a:moveTo>
                    <a:cubicBezTo>
                      <a:pt x="137" y="0"/>
                      <a:pt x="98" y="37"/>
                      <a:pt x="91" y="84"/>
                    </a:cubicBezTo>
                    <a:lnTo>
                      <a:pt x="8" y="702"/>
                    </a:lnTo>
                    <a:cubicBezTo>
                      <a:pt x="1" y="754"/>
                      <a:pt x="37" y="802"/>
                      <a:pt x="90" y="809"/>
                    </a:cubicBezTo>
                    <a:cubicBezTo>
                      <a:pt x="93" y="810"/>
                      <a:pt x="98" y="810"/>
                      <a:pt x="102" y="810"/>
                    </a:cubicBezTo>
                    <a:cubicBezTo>
                      <a:pt x="150" y="810"/>
                      <a:pt x="191" y="775"/>
                      <a:pt x="197" y="727"/>
                    </a:cubicBezTo>
                    <a:lnTo>
                      <a:pt x="280" y="109"/>
                    </a:lnTo>
                    <a:cubicBezTo>
                      <a:pt x="288" y="57"/>
                      <a:pt x="251" y="9"/>
                      <a:pt x="198" y="2"/>
                    </a:cubicBezTo>
                    <a:cubicBezTo>
                      <a:pt x="193" y="1"/>
                      <a:pt x="188" y="0"/>
                      <a:pt x="18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7" name="Google Shape;937;p9"/>
              <p:cNvSpPr/>
              <p:nvPr/>
            </p:nvSpPr>
            <p:spPr>
              <a:xfrm>
                <a:off x="3673675" y="1821775"/>
                <a:ext cx="6100" cy="35725"/>
              </a:xfrm>
              <a:custGeom>
                <a:avLst/>
                <a:gdLst/>
                <a:ahLst/>
                <a:cxnLst/>
                <a:rect l="l" t="t" r="r" b="b"/>
                <a:pathLst>
                  <a:path w="244" h="1429" extrusionOk="0">
                    <a:moveTo>
                      <a:pt x="112" y="0"/>
                    </a:moveTo>
                    <a:cubicBezTo>
                      <a:pt x="63" y="0"/>
                      <a:pt x="26" y="43"/>
                      <a:pt x="24" y="91"/>
                    </a:cubicBezTo>
                    <a:cubicBezTo>
                      <a:pt x="1" y="507"/>
                      <a:pt x="10" y="928"/>
                      <a:pt x="49" y="1342"/>
                    </a:cubicBezTo>
                    <a:cubicBezTo>
                      <a:pt x="54" y="1392"/>
                      <a:pt x="95" y="1429"/>
                      <a:pt x="143" y="1429"/>
                    </a:cubicBezTo>
                    <a:lnTo>
                      <a:pt x="153" y="1429"/>
                    </a:lnTo>
                    <a:cubicBezTo>
                      <a:pt x="205" y="1423"/>
                      <a:pt x="244" y="1377"/>
                      <a:pt x="238" y="1325"/>
                    </a:cubicBezTo>
                    <a:cubicBezTo>
                      <a:pt x="199" y="920"/>
                      <a:pt x="192" y="508"/>
                      <a:pt x="214" y="102"/>
                    </a:cubicBezTo>
                    <a:cubicBezTo>
                      <a:pt x="217" y="49"/>
                      <a:pt x="176" y="3"/>
                      <a:pt x="124" y="1"/>
                    </a:cubicBezTo>
                    <a:cubicBezTo>
                      <a:pt x="120" y="1"/>
                      <a:pt x="116" y="0"/>
                      <a:pt x="11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8" name="Google Shape;938;p9"/>
              <p:cNvSpPr/>
              <p:nvPr/>
            </p:nvSpPr>
            <p:spPr>
              <a:xfrm>
                <a:off x="3675450" y="1869175"/>
                <a:ext cx="8925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852" extrusionOk="0">
                    <a:moveTo>
                      <a:pt x="127" y="1"/>
                    </a:moveTo>
                    <a:cubicBezTo>
                      <a:pt x="80" y="1"/>
                      <a:pt x="40" y="36"/>
                      <a:pt x="34" y="83"/>
                    </a:cubicBezTo>
                    <a:cubicBezTo>
                      <a:pt x="0" y="328"/>
                      <a:pt x="47" y="583"/>
                      <a:pt x="165" y="801"/>
                    </a:cubicBezTo>
                    <a:cubicBezTo>
                      <a:pt x="183" y="833"/>
                      <a:pt x="215" y="852"/>
                      <a:pt x="249" y="852"/>
                    </a:cubicBezTo>
                    <a:cubicBezTo>
                      <a:pt x="264" y="852"/>
                      <a:pt x="280" y="847"/>
                      <a:pt x="294" y="840"/>
                    </a:cubicBezTo>
                    <a:cubicBezTo>
                      <a:pt x="340" y="814"/>
                      <a:pt x="357" y="757"/>
                      <a:pt x="333" y="710"/>
                    </a:cubicBezTo>
                    <a:cubicBezTo>
                      <a:pt x="233" y="528"/>
                      <a:pt x="195" y="314"/>
                      <a:pt x="222" y="109"/>
                    </a:cubicBezTo>
                    <a:cubicBezTo>
                      <a:pt x="230" y="57"/>
                      <a:pt x="193" y="8"/>
                      <a:pt x="141" y="2"/>
                    </a:cubicBezTo>
                    <a:cubicBezTo>
                      <a:pt x="136" y="1"/>
                      <a:pt x="131" y="1"/>
                      <a:pt x="12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9" name="Google Shape;939;p9"/>
              <p:cNvSpPr/>
              <p:nvPr/>
            </p:nvSpPr>
            <p:spPr>
              <a:xfrm>
                <a:off x="3697500" y="1888750"/>
                <a:ext cx="1057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423" h="687" extrusionOk="0">
                    <a:moveTo>
                      <a:pt x="108" y="1"/>
                    </a:moveTo>
                    <a:cubicBezTo>
                      <a:pt x="96" y="1"/>
                      <a:pt x="84" y="3"/>
                      <a:pt x="72" y="8"/>
                    </a:cubicBezTo>
                    <a:cubicBezTo>
                      <a:pt x="23" y="29"/>
                      <a:pt x="0" y="84"/>
                      <a:pt x="20" y="133"/>
                    </a:cubicBezTo>
                    <a:lnTo>
                      <a:pt x="226" y="627"/>
                    </a:lnTo>
                    <a:cubicBezTo>
                      <a:pt x="241" y="665"/>
                      <a:pt x="276" y="687"/>
                      <a:pt x="314" y="687"/>
                    </a:cubicBezTo>
                    <a:cubicBezTo>
                      <a:pt x="326" y="687"/>
                      <a:pt x="338" y="685"/>
                      <a:pt x="350" y="679"/>
                    </a:cubicBezTo>
                    <a:cubicBezTo>
                      <a:pt x="399" y="659"/>
                      <a:pt x="422" y="603"/>
                      <a:pt x="401" y="554"/>
                    </a:cubicBezTo>
                    <a:lnTo>
                      <a:pt x="196" y="60"/>
                    </a:lnTo>
                    <a:cubicBezTo>
                      <a:pt x="181" y="23"/>
                      <a:pt x="145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0" name="Google Shape;940;p9"/>
              <p:cNvSpPr/>
              <p:nvPr/>
            </p:nvSpPr>
            <p:spPr>
              <a:xfrm>
                <a:off x="3703025" y="1807350"/>
                <a:ext cx="4775" cy="38800"/>
              </a:xfrm>
              <a:custGeom>
                <a:avLst/>
                <a:gdLst/>
                <a:ahLst/>
                <a:cxnLst/>
                <a:rect l="l" t="t" r="r" b="b"/>
                <a:pathLst>
                  <a:path w="191" h="1552" extrusionOk="0">
                    <a:moveTo>
                      <a:pt x="95" y="1"/>
                    </a:moveTo>
                    <a:cubicBezTo>
                      <a:pt x="42" y="1"/>
                      <a:pt x="0" y="43"/>
                      <a:pt x="0" y="96"/>
                    </a:cubicBezTo>
                    <a:lnTo>
                      <a:pt x="0" y="1456"/>
                    </a:lnTo>
                    <a:cubicBezTo>
                      <a:pt x="0" y="1509"/>
                      <a:pt x="42" y="1552"/>
                      <a:pt x="95" y="1552"/>
                    </a:cubicBezTo>
                    <a:cubicBezTo>
                      <a:pt x="148" y="1552"/>
                      <a:pt x="190" y="1509"/>
                      <a:pt x="190" y="1456"/>
                    </a:cubicBezTo>
                    <a:lnTo>
                      <a:pt x="190" y="96"/>
                    </a:lnTo>
                    <a:cubicBezTo>
                      <a:pt x="190" y="44"/>
                      <a:pt x="147" y="1"/>
                      <a:pt x="9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1" name="Google Shape;941;p9"/>
              <p:cNvSpPr/>
              <p:nvPr/>
            </p:nvSpPr>
            <p:spPr>
              <a:xfrm>
                <a:off x="3709125" y="1743500"/>
                <a:ext cx="5950" cy="27425"/>
              </a:xfrm>
              <a:custGeom>
                <a:avLst/>
                <a:gdLst/>
                <a:ahLst/>
                <a:cxnLst/>
                <a:rect l="l" t="t" r="r" b="b"/>
                <a:pathLst>
                  <a:path w="238" h="1097" extrusionOk="0">
                    <a:moveTo>
                      <a:pt x="138" y="0"/>
                    </a:moveTo>
                    <a:cubicBezTo>
                      <a:pt x="89" y="0"/>
                      <a:pt x="46" y="40"/>
                      <a:pt x="44" y="91"/>
                    </a:cubicBezTo>
                    <a:lnTo>
                      <a:pt x="4" y="997"/>
                    </a:lnTo>
                    <a:cubicBezTo>
                      <a:pt x="0" y="1050"/>
                      <a:pt x="41" y="1094"/>
                      <a:pt x="94" y="1097"/>
                    </a:cubicBezTo>
                    <a:lnTo>
                      <a:pt x="98" y="1097"/>
                    </a:lnTo>
                    <a:cubicBezTo>
                      <a:pt x="149" y="1097"/>
                      <a:pt x="191" y="1057"/>
                      <a:pt x="193" y="1006"/>
                    </a:cubicBezTo>
                    <a:lnTo>
                      <a:pt x="235" y="100"/>
                    </a:lnTo>
                    <a:cubicBezTo>
                      <a:pt x="238" y="47"/>
                      <a:pt x="197" y="3"/>
                      <a:pt x="144" y="0"/>
                    </a:cubicBezTo>
                    <a:cubicBezTo>
                      <a:pt x="142" y="0"/>
                      <a:pt x="140" y="0"/>
                      <a:pt x="13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2" name="Google Shape;942;p9"/>
              <p:cNvSpPr/>
              <p:nvPr/>
            </p:nvSpPr>
            <p:spPr>
              <a:xfrm>
                <a:off x="3714000" y="1687900"/>
                <a:ext cx="86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47" h="1221" extrusionOk="0">
                    <a:moveTo>
                      <a:pt x="240" y="1"/>
                    </a:moveTo>
                    <a:cubicBezTo>
                      <a:pt x="200" y="1"/>
                      <a:pt x="161" y="26"/>
                      <a:pt x="149" y="66"/>
                    </a:cubicBezTo>
                    <a:cubicBezTo>
                      <a:pt x="38" y="408"/>
                      <a:pt x="1" y="778"/>
                      <a:pt x="37" y="1136"/>
                    </a:cubicBezTo>
                    <a:cubicBezTo>
                      <a:pt x="43" y="1184"/>
                      <a:pt x="84" y="1221"/>
                      <a:pt x="132" y="1221"/>
                    </a:cubicBezTo>
                    <a:lnTo>
                      <a:pt x="142" y="1221"/>
                    </a:lnTo>
                    <a:cubicBezTo>
                      <a:pt x="195" y="1215"/>
                      <a:pt x="232" y="1168"/>
                      <a:pt x="227" y="1116"/>
                    </a:cubicBezTo>
                    <a:cubicBezTo>
                      <a:pt x="193" y="785"/>
                      <a:pt x="228" y="443"/>
                      <a:pt x="330" y="125"/>
                    </a:cubicBezTo>
                    <a:cubicBezTo>
                      <a:pt x="346" y="75"/>
                      <a:pt x="319" y="21"/>
                      <a:pt x="268" y="4"/>
                    </a:cubicBezTo>
                    <a:cubicBezTo>
                      <a:pt x="259" y="2"/>
                      <a:pt x="249" y="1"/>
                      <a:pt x="24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3" name="Google Shape;943;p9"/>
              <p:cNvSpPr/>
              <p:nvPr/>
            </p:nvSpPr>
            <p:spPr>
              <a:xfrm>
                <a:off x="3720525" y="1642525"/>
                <a:ext cx="4800" cy="2332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933" extrusionOk="0">
                    <a:moveTo>
                      <a:pt x="96" y="0"/>
                    </a:moveTo>
                    <a:cubicBezTo>
                      <a:pt x="43" y="0"/>
                      <a:pt x="0" y="43"/>
                      <a:pt x="0" y="95"/>
                    </a:cubicBezTo>
                    <a:lnTo>
                      <a:pt x="0" y="837"/>
                    </a:lnTo>
                    <a:cubicBezTo>
                      <a:pt x="0" y="890"/>
                      <a:pt x="43" y="933"/>
                      <a:pt x="96" y="933"/>
                    </a:cubicBezTo>
                    <a:cubicBezTo>
                      <a:pt x="148" y="933"/>
                      <a:pt x="191" y="890"/>
                      <a:pt x="191" y="837"/>
                    </a:cubicBezTo>
                    <a:lnTo>
                      <a:pt x="191" y="95"/>
                    </a:lnTo>
                    <a:cubicBezTo>
                      <a:pt x="191" y="43"/>
                      <a:pt x="148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4" name="Google Shape;944;p9"/>
              <p:cNvSpPr/>
              <p:nvPr/>
            </p:nvSpPr>
            <p:spPr>
              <a:xfrm>
                <a:off x="3729375" y="1592025"/>
                <a:ext cx="96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386" h="1099" extrusionOk="0">
                    <a:moveTo>
                      <a:pt x="277" y="0"/>
                    </a:moveTo>
                    <a:cubicBezTo>
                      <a:pt x="240" y="0"/>
                      <a:pt x="205" y="22"/>
                      <a:pt x="189" y="58"/>
                    </a:cubicBezTo>
                    <a:cubicBezTo>
                      <a:pt x="60" y="355"/>
                      <a:pt x="0" y="684"/>
                      <a:pt x="18" y="1008"/>
                    </a:cubicBezTo>
                    <a:cubicBezTo>
                      <a:pt x="20" y="1059"/>
                      <a:pt x="62" y="1098"/>
                      <a:pt x="113" y="1098"/>
                    </a:cubicBezTo>
                    <a:lnTo>
                      <a:pt x="117" y="1098"/>
                    </a:lnTo>
                    <a:cubicBezTo>
                      <a:pt x="170" y="1095"/>
                      <a:pt x="210" y="1051"/>
                      <a:pt x="208" y="998"/>
                    </a:cubicBezTo>
                    <a:cubicBezTo>
                      <a:pt x="193" y="703"/>
                      <a:pt x="247" y="404"/>
                      <a:pt x="364" y="134"/>
                    </a:cubicBezTo>
                    <a:cubicBezTo>
                      <a:pt x="386" y="85"/>
                      <a:pt x="363" y="30"/>
                      <a:pt x="315" y="9"/>
                    </a:cubicBezTo>
                    <a:cubicBezTo>
                      <a:pt x="303" y="3"/>
                      <a:pt x="289" y="0"/>
                      <a:pt x="27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5" name="Google Shape;945;p9"/>
              <p:cNvSpPr/>
              <p:nvPr/>
            </p:nvSpPr>
            <p:spPr>
              <a:xfrm>
                <a:off x="3743925" y="1622950"/>
                <a:ext cx="10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851" extrusionOk="0">
                    <a:moveTo>
                      <a:pt x="108" y="0"/>
                    </a:moveTo>
                    <a:cubicBezTo>
                      <a:pt x="98" y="0"/>
                      <a:pt x="88" y="2"/>
                      <a:pt x="79" y="5"/>
                    </a:cubicBezTo>
                    <a:cubicBezTo>
                      <a:pt x="29" y="20"/>
                      <a:pt x="0" y="73"/>
                      <a:pt x="17" y="124"/>
                    </a:cubicBezTo>
                    <a:lnTo>
                      <a:pt x="222" y="783"/>
                    </a:lnTo>
                    <a:cubicBezTo>
                      <a:pt x="235" y="824"/>
                      <a:pt x="273" y="850"/>
                      <a:pt x="314" y="850"/>
                    </a:cubicBezTo>
                    <a:cubicBezTo>
                      <a:pt x="323" y="850"/>
                      <a:pt x="333" y="848"/>
                      <a:pt x="342" y="846"/>
                    </a:cubicBezTo>
                    <a:cubicBezTo>
                      <a:pt x="392" y="830"/>
                      <a:pt x="420" y="777"/>
                      <a:pt x="404" y="726"/>
                    </a:cubicBezTo>
                    <a:lnTo>
                      <a:pt x="198" y="67"/>
                    </a:lnTo>
                    <a:cubicBezTo>
                      <a:pt x="185" y="27"/>
                      <a:pt x="14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6" name="Google Shape;946;p9"/>
              <p:cNvSpPr/>
              <p:nvPr/>
            </p:nvSpPr>
            <p:spPr>
              <a:xfrm>
                <a:off x="3753400" y="1676475"/>
                <a:ext cx="8350" cy="24375"/>
              </a:xfrm>
              <a:custGeom>
                <a:avLst/>
                <a:gdLst/>
                <a:ahLst/>
                <a:cxnLst/>
                <a:rect l="l" t="t" r="r" b="b"/>
                <a:pathLst>
                  <a:path w="334" h="975" extrusionOk="0">
                    <a:moveTo>
                      <a:pt x="104" y="1"/>
                    </a:moveTo>
                    <a:cubicBezTo>
                      <a:pt x="99" y="1"/>
                      <a:pt x="93" y="1"/>
                      <a:pt x="88" y="2"/>
                    </a:cubicBezTo>
                    <a:cubicBezTo>
                      <a:pt x="36" y="11"/>
                      <a:pt x="1" y="60"/>
                      <a:pt x="10" y="111"/>
                    </a:cubicBezTo>
                    <a:lnTo>
                      <a:pt x="137" y="894"/>
                    </a:lnTo>
                    <a:cubicBezTo>
                      <a:pt x="144" y="942"/>
                      <a:pt x="185" y="975"/>
                      <a:pt x="231" y="975"/>
                    </a:cubicBezTo>
                    <a:lnTo>
                      <a:pt x="232" y="975"/>
                    </a:lnTo>
                    <a:cubicBezTo>
                      <a:pt x="236" y="975"/>
                      <a:pt x="242" y="975"/>
                      <a:pt x="246" y="974"/>
                    </a:cubicBezTo>
                    <a:cubicBezTo>
                      <a:pt x="299" y="965"/>
                      <a:pt x="333" y="916"/>
                      <a:pt x="326" y="864"/>
                    </a:cubicBezTo>
                    <a:lnTo>
                      <a:pt x="197" y="82"/>
                    </a:lnTo>
                    <a:cubicBezTo>
                      <a:pt x="191" y="35"/>
                      <a:pt x="150" y="1"/>
                      <a:pt x="104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7" name="Google Shape;947;p9"/>
              <p:cNvSpPr/>
              <p:nvPr/>
            </p:nvSpPr>
            <p:spPr>
              <a:xfrm>
                <a:off x="3757500" y="1721850"/>
                <a:ext cx="8100" cy="35700"/>
              </a:xfrm>
              <a:custGeom>
                <a:avLst/>
                <a:gdLst/>
                <a:ahLst/>
                <a:cxnLst/>
                <a:rect l="l" t="t" r="r" b="b"/>
                <a:pathLst>
                  <a:path w="324" h="1428" extrusionOk="0">
                    <a:moveTo>
                      <a:pt x="102" y="0"/>
                    </a:moveTo>
                    <a:cubicBezTo>
                      <a:pt x="99" y="0"/>
                      <a:pt x="95" y="0"/>
                      <a:pt x="91" y="1"/>
                    </a:cubicBezTo>
                    <a:cubicBezTo>
                      <a:pt x="38" y="6"/>
                      <a:pt x="0" y="53"/>
                      <a:pt x="6" y="105"/>
                    </a:cubicBezTo>
                    <a:lnTo>
                      <a:pt x="130" y="1341"/>
                    </a:lnTo>
                    <a:cubicBezTo>
                      <a:pt x="134" y="1391"/>
                      <a:pt x="175" y="1427"/>
                      <a:pt x="223" y="1427"/>
                    </a:cubicBezTo>
                    <a:cubicBezTo>
                      <a:pt x="227" y="1427"/>
                      <a:pt x="230" y="1427"/>
                      <a:pt x="233" y="1426"/>
                    </a:cubicBezTo>
                    <a:cubicBezTo>
                      <a:pt x="285" y="1422"/>
                      <a:pt x="324" y="1375"/>
                      <a:pt x="318" y="1322"/>
                    </a:cubicBezTo>
                    <a:lnTo>
                      <a:pt x="195" y="86"/>
                    </a:lnTo>
                    <a:cubicBezTo>
                      <a:pt x="191" y="38"/>
                      <a:pt x="150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8" name="Google Shape;948;p9"/>
              <p:cNvSpPr/>
              <p:nvPr/>
            </p:nvSpPr>
            <p:spPr>
              <a:xfrm>
                <a:off x="3760700" y="1797075"/>
                <a:ext cx="4800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015" extrusionOk="0">
                    <a:moveTo>
                      <a:pt x="95" y="0"/>
                    </a:moveTo>
                    <a:cubicBezTo>
                      <a:pt x="43" y="0"/>
                      <a:pt x="0" y="42"/>
                      <a:pt x="0" y="95"/>
                    </a:cubicBezTo>
                    <a:lnTo>
                      <a:pt x="0" y="920"/>
                    </a:lnTo>
                    <a:cubicBezTo>
                      <a:pt x="0" y="972"/>
                      <a:pt x="43" y="1015"/>
                      <a:pt x="95" y="1015"/>
                    </a:cubicBezTo>
                    <a:cubicBezTo>
                      <a:pt x="148" y="1015"/>
                      <a:pt x="191" y="972"/>
                      <a:pt x="191" y="920"/>
                    </a:cubicBezTo>
                    <a:lnTo>
                      <a:pt x="191" y="95"/>
                    </a:lnTo>
                    <a:cubicBezTo>
                      <a:pt x="191" y="42"/>
                      <a:pt x="148" y="0"/>
                      <a:pt x="9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9" name="Google Shape;949;p9"/>
              <p:cNvSpPr/>
              <p:nvPr/>
            </p:nvSpPr>
            <p:spPr>
              <a:xfrm>
                <a:off x="3759625" y="1827950"/>
                <a:ext cx="7000" cy="36750"/>
              </a:xfrm>
              <a:custGeom>
                <a:avLst/>
                <a:gdLst/>
                <a:ahLst/>
                <a:cxnLst/>
                <a:rect l="l" t="t" r="r" b="b"/>
                <a:pathLst>
                  <a:path w="280" h="1470" extrusionOk="0">
                    <a:moveTo>
                      <a:pt x="103" y="1"/>
                    </a:moveTo>
                    <a:cubicBezTo>
                      <a:pt x="99" y="1"/>
                      <a:pt x="96" y="1"/>
                      <a:pt x="93" y="1"/>
                    </a:cubicBezTo>
                    <a:cubicBezTo>
                      <a:pt x="40" y="5"/>
                      <a:pt x="0" y="50"/>
                      <a:pt x="4" y="102"/>
                    </a:cubicBezTo>
                    <a:lnTo>
                      <a:pt x="86" y="1380"/>
                    </a:lnTo>
                    <a:cubicBezTo>
                      <a:pt x="90" y="1430"/>
                      <a:pt x="132" y="1470"/>
                      <a:pt x="181" y="1470"/>
                    </a:cubicBezTo>
                    <a:cubicBezTo>
                      <a:pt x="184" y="1470"/>
                      <a:pt x="185" y="1470"/>
                      <a:pt x="187" y="1469"/>
                    </a:cubicBezTo>
                    <a:cubicBezTo>
                      <a:pt x="240" y="1465"/>
                      <a:pt x="280" y="1420"/>
                      <a:pt x="276" y="1368"/>
                    </a:cubicBezTo>
                    <a:lnTo>
                      <a:pt x="195" y="90"/>
                    </a:lnTo>
                    <a:cubicBezTo>
                      <a:pt x="191" y="41"/>
                      <a:pt x="152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50" name="Google Shape;950;p9"/>
              <p:cNvSpPr/>
              <p:nvPr/>
            </p:nvSpPr>
            <p:spPr>
              <a:xfrm>
                <a:off x="3755400" y="1885650"/>
                <a:ext cx="6125" cy="20225"/>
              </a:xfrm>
              <a:custGeom>
                <a:avLst/>
                <a:gdLst/>
                <a:ahLst/>
                <a:cxnLst/>
                <a:rect l="l" t="t" r="r" b="b"/>
                <a:pathLst>
                  <a:path w="245" h="809" extrusionOk="0">
                    <a:moveTo>
                      <a:pt x="101" y="0"/>
                    </a:moveTo>
                    <a:cubicBezTo>
                      <a:pt x="98" y="0"/>
                      <a:pt x="95" y="0"/>
                      <a:pt x="92" y="1"/>
                    </a:cubicBezTo>
                    <a:cubicBezTo>
                      <a:pt x="39" y="5"/>
                      <a:pt x="0" y="50"/>
                      <a:pt x="4" y="103"/>
                    </a:cubicBezTo>
                    <a:lnTo>
                      <a:pt x="50" y="722"/>
                    </a:lnTo>
                    <a:cubicBezTo>
                      <a:pt x="55" y="771"/>
                      <a:pt x="95" y="809"/>
                      <a:pt x="145" y="809"/>
                    </a:cubicBezTo>
                    <a:lnTo>
                      <a:pt x="153" y="809"/>
                    </a:lnTo>
                    <a:cubicBezTo>
                      <a:pt x="205" y="805"/>
                      <a:pt x="244" y="759"/>
                      <a:pt x="240" y="707"/>
                    </a:cubicBezTo>
                    <a:lnTo>
                      <a:pt x="194" y="89"/>
                    </a:lnTo>
                    <a:cubicBezTo>
                      <a:pt x="191" y="40"/>
                      <a:pt x="150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51" name="Google Shape;951;p9"/>
              <p:cNvSpPr/>
              <p:nvPr/>
            </p:nvSpPr>
            <p:spPr>
              <a:xfrm>
                <a:off x="3756575" y="1912450"/>
                <a:ext cx="4775" cy="39825"/>
              </a:xfrm>
              <a:custGeom>
                <a:avLst/>
                <a:gdLst/>
                <a:ahLst/>
                <a:cxnLst/>
                <a:rect l="l" t="t" r="r" b="b"/>
                <a:pathLst>
                  <a:path w="191" h="1593" extrusionOk="0">
                    <a:moveTo>
                      <a:pt x="96" y="1"/>
                    </a:moveTo>
                    <a:cubicBezTo>
                      <a:pt x="43" y="1"/>
                      <a:pt x="1" y="43"/>
                      <a:pt x="1" y="96"/>
                    </a:cubicBezTo>
                    <a:lnTo>
                      <a:pt x="1" y="1496"/>
                    </a:lnTo>
                    <a:cubicBezTo>
                      <a:pt x="1" y="1549"/>
                      <a:pt x="43" y="1592"/>
                      <a:pt x="96" y="1592"/>
                    </a:cubicBezTo>
                    <a:cubicBezTo>
                      <a:pt x="149" y="1592"/>
                      <a:pt x="191" y="1549"/>
                      <a:pt x="191" y="1496"/>
                    </a:cubicBezTo>
                    <a:lnTo>
                      <a:pt x="191" y="96"/>
                    </a:lnTo>
                    <a:cubicBezTo>
                      <a:pt x="191" y="43"/>
                      <a:pt x="149" y="1"/>
                      <a:pt x="9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52" name="Google Shape;952;p9"/>
              <p:cNvSpPr/>
              <p:nvPr/>
            </p:nvSpPr>
            <p:spPr>
              <a:xfrm>
                <a:off x="3733850" y="1930975"/>
                <a:ext cx="595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238" h="893" extrusionOk="0">
                    <a:moveTo>
                      <a:pt x="102" y="1"/>
                    </a:moveTo>
                    <a:cubicBezTo>
                      <a:pt x="99" y="1"/>
                      <a:pt x="96" y="1"/>
                      <a:pt x="93" y="1"/>
                    </a:cubicBezTo>
                    <a:cubicBezTo>
                      <a:pt x="40" y="5"/>
                      <a:pt x="0" y="50"/>
                      <a:pt x="4" y="102"/>
                    </a:cubicBezTo>
                    <a:lnTo>
                      <a:pt x="44" y="803"/>
                    </a:lnTo>
                    <a:cubicBezTo>
                      <a:pt x="48" y="854"/>
                      <a:pt x="90" y="892"/>
                      <a:pt x="139" y="892"/>
                    </a:cubicBezTo>
                    <a:lnTo>
                      <a:pt x="145" y="892"/>
                    </a:lnTo>
                    <a:cubicBezTo>
                      <a:pt x="198" y="889"/>
                      <a:pt x="238" y="844"/>
                      <a:pt x="234" y="792"/>
                    </a:cubicBezTo>
                    <a:lnTo>
                      <a:pt x="193" y="91"/>
                    </a:lnTo>
                    <a:cubicBezTo>
                      <a:pt x="190" y="41"/>
                      <a:pt x="150" y="1"/>
                      <a:pt x="102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53" name="Google Shape;953;p9"/>
              <p:cNvSpPr/>
              <p:nvPr/>
            </p:nvSpPr>
            <p:spPr>
              <a:xfrm>
                <a:off x="3738050" y="1856825"/>
                <a:ext cx="4750" cy="284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1139" extrusionOk="0">
                    <a:moveTo>
                      <a:pt x="95" y="0"/>
                    </a:moveTo>
                    <a:cubicBezTo>
                      <a:pt x="42" y="0"/>
                      <a:pt x="0" y="42"/>
                      <a:pt x="0" y="95"/>
                    </a:cubicBezTo>
                    <a:lnTo>
                      <a:pt x="0" y="1043"/>
                    </a:lnTo>
                    <a:cubicBezTo>
                      <a:pt x="0" y="1095"/>
                      <a:pt x="42" y="1138"/>
                      <a:pt x="95" y="1138"/>
                    </a:cubicBezTo>
                    <a:cubicBezTo>
                      <a:pt x="148" y="1138"/>
                      <a:pt x="190" y="1095"/>
                      <a:pt x="190" y="1043"/>
                    </a:cubicBezTo>
                    <a:lnTo>
                      <a:pt x="190" y="95"/>
                    </a:lnTo>
                    <a:cubicBezTo>
                      <a:pt x="190" y="42"/>
                      <a:pt x="148" y="0"/>
                      <a:pt x="9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54" name="Google Shape;954;p9"/>
              <p:cNvSpPr/>
              <p:nvPr/>
            </p:nvSpPr>
            <p:spPr>
              <a:xfrm>
                <a:off x="3736375" y="1798075"/>
                <a:ext cx="7700" cy="30550"/>
              </a:xfrm>
              <a:custGeom>
                <a:avLst/>
                <a:gdLst/>
                <a:ahLst/>
                <a:cxnLst/>
                <a:rect l="l" t="t" r="r" b="b"/>
                <a:pathLst>
                  <a:path w="308" h="1222" extrusionOk="0">
                    <a:moveTo>
                      <a:pt x="120" y="1"/>
                    </a:moveTo>
                    <a:cubicBezTo>
                      <a:pt x="71" y="1"/>
                      <a:pt x="29" y="40"/>
                      <a:pt x="26" y="89"/>
                    </a:cubicBezTo>
                    <a:cubicBezTo>
                      <a:pt x="1" y="446"/>
                      <a:pt x="30" y="801"/>
                      <a:pt x="110" y="1148"/>
                    </a:cubicBezTo>
                    <a:cubicBezTo>
                      <a:pt x="121" y="1192"/>
                      <a:pt x="160" y="1222"/>
                      <a:pt x="203" y="1222"/>
                    </a:cubicBezTo>
                    <a:cubicBezTo>
                      <a:pt x="211" y="1222"/>
                      <a:pt x="217" y="1221"/>
                      <a:pt x="225" y="1220"/>
                    </a:cubicBezTo>
                    <a:cubicBezTo>
                      <a:pt x="276" y="1208"/>
                      <a:pt x="308" y="1156"/>
                      <a:pt x="296" y="1105"/>
                    </a:cubicBezTo>
                    <a:cubicBezTo>
                      <a:pt x="219" y="777"/>
                      <a:pt x="193" y="439"/>
                      <a:pt x="216" y="102"/>
                    </a:cubicBezTo>
                    <a:cubicBezTo>
                      <a:pt x="219" y="51"/>
                      <a:pt x="180" y="5"/>
                      <a:pt x="128" y="1"/>
                    </a:cubicBezTo>
                    <a:cubicBezTo>
                      <a:pt x="125" y="1"/>
                      <a:pt x="123" y="1"/>
                      <a:pt x="12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55" name="Google Shape;955;p9"/>
              <p:cNvSpPr/>
              <p:nvPr/>
            </p:nvSpPr>
            <p:spPr>
              <a:xfrm>
                <a:off x="3736900" y="1744525"/>
                <a:ext cx="6825" cy="326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306" extrusionOk="0">
                    <a:moveTo>
                      <a:pt x="101" y="0"/>
                    </a:moveTo>
                    <a:cubicBezTo>
                      <a:pt x="49" y="0"/>
                      <a:pt x="6" y="42"/>
                      <a:pt x="6" y="94"/>
                    </a:cubicBezTo>
                    <a:cubicBezTo>
                      <a:pt x="1" y="470"/>
                      <a:pt x="25" y="850"/>
                      <a:pt x="76" y="1222"/>
                    </a:cubicBezTo>
                    <a:cubicBezTo>
                      <a:pt x="83" y="1271"/>
                      <a:pt x="123" y="1305"/>
                      <a:pt x="170" y="1305"/>
                    </a:cubicBezTo>
                    <a:cubicBezTo>
                      <a:pt x="174" y="1305"/>
                      <a:pt x="179" y="1305"/>
                      <a:pt x="183" y="1304"/>
                    </a:cubicBezTo>
                    <a:cubicBezTo>
                      <a:pt x="236" y="1297"/>
                      <a:pt x="272" y="1249"/>
                      <a:pt x="265" y="1197"/>
                    </a:cubicBezTo>
                    <a:cubicBezTo>
                      <a:pt x="215" y="834"/>
                      <a:pt x="192" y="463"/>
                      <a:pt x="196" y="96"/>
                    </a:cubicBezTo>
                    <a:cubicBezTo>
                      <a:pt x="197" y="44"/>
                      <a:pt x="155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56" name="Google Shape;956;p9"/>
              <p:cNvSpPr/>
              <p:nvPr/>
            </p:nvSpPr>
            <p:spPr>
              <a:xfrm>
                <a:off x="3733350" y="1691950"/>
                <a:ext cx="7650" cy="31600"/>
              </a:xfrm>
              <a:custGeom>
                <a:avLst/>
                <a:gdLst/>
                <a:ahLst/>
                <a:cxnLst/>
                <a:rect l="l" t="t" r="r" b="b"/>
                <a:pathLst>
                  <a:path w="306" h="1264" extrusionOk="0">
                    <a:moveTo>
                      <a:pt x="115" y="1"/>
                    </a:moveTo>
                    <a:cubicBezTo>
                      <a:pt x="66" y="1"/>
                      <a:pt x="26" y="41"/>
                      <a:pt x="24" y="91"/>
                    </a:cubicBezTo>
                    <a:cubicBezTo>
                      <a:pt x="0" y="458"/>
                      <a:pt x="29" y="828"/>
                      <a:pt x="108" y="1188"/>
                    </a:cubicBezTo>
                    <a:cubicBezTo>
                      <a:pt x="117" y="1233"/>
                      <a:pt x="157" y="1263"/>
                      <a:pt x="200" y="1263"/>
                    </a:cubicBezTo>
                    <a:cubicBezTo>
                      <a:pt x="207" y="1263"/>
                      <a:pt x="215" y="1262"/>
                      <a:pt x="221" y="1261"/>
                    </a:cubicBezTo>
                    <a:cubicBezTo>
                      <a:pt x="272" y="1250"/>
                      <a:pt x="305" y="1199"/>
                      <a:pt x="294" y="1147"/>
                    </a:cubicBezTo>
                    <a:cubicBezTo>
                      <a:pt x="219" y="805"/>
                      <a:pt x="193" y="453"/>
                      <a:pt x="213" y="102"/>
                    </a:cubicBezTo>
                    <a:cubicBezTo>
                      <a:pt x="217" y="50"/>
                      <a:pt x="177" y="5"/>
                      <a:pt x="124" y="1"/>
                    </a:cubicBezTo>
                    <a:cubicBezTo>
                      <a:pt x="121" y="1"/>
                      <a:pt x="118" y="1"/>
                      <a:pt x="11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</p:grpSp>
      <p:grpSp>
        <p:nvGrpSpPr>
          <p:cNvPr id="957" name="Google Shape;957;p9"/>
          <p:cNvGrpSpPr/>
          <p:nvPr/>
        </p:nvGrpSpPr>
        <p:grpSpPr>
          <a:xfrm flipH="1">
            <a:off x="9022152" y="-188798"/>
            <a:ext cx="3362597" cy="2647809"/>
            <a:chOff x="-241347" y="-208203"/>
            <a:chExt cx="2947964" cy="2919945"/>
          </a:xfrm>
        </p:grpSpPr>
        <p:grpSp>
          <p:nvGrpSpPr>
            <p:cNvPr id="958" name="Google Shape;958;p9"/>
            <p:cNvGrpSpPr/>
            <p:nvPr/>
          </p:nvGrpSpPr>
          <p:grpSpPr>
            <a:xfrm rot="-2127316">
              <a:off x="455043" y="1086139"/>
              <a:ext cx="470902" cy="1125770"/>
              <a:chOff x="1763800" y="344725"/>
              <a:chExt cx="152925" cy="365600"/>
            </a:xfrm>
          </p:grpSpPr>
          <p:sp>
            <p:nvSpPr>
              <p:cNvPr id="959" name="Google Shape;959;p9"/>
              <p:cNvSpPr/>
              <p:nvPr/>
            </p:nvSpPr>
            <p:spPr>
              <a:xfrm>
                <a:off x="1832375" y="420775"/>
                <a:ext cx="70575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33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6" y="664"/>
                      <a:pt x="280" y="1311"/>
                      <a:pt x="615" y="1887"/>
                    </a:cubicBezTo>
                    <a:cubicBezTo>
                      <a:pt x="683" y="2004"/>
                      <a:pt x="759" y="2130"/>
                      <a:pt x="842" y="2256"/>
                    </a:cubicBezTo>
                    <a:cubicBezTo>
                      <a:pt x="1096" y="2641"/>
                      <a:pt x="1415" y="3038"/>
                      <a:pt x="1780" y="3246"/>
                    </a:cubicBezTo>
                    <a:cubicBezTo>
                      <a:pt x="1928" y="3330"/>
                      <a:pt x="2101" y="3394"/>
                      <a:pt x="2267" y="3394"/>
                    </a:cubicBezTo>
                    <a:cubicBezTo>
                      <a:pt x="2359" y="3394"/>
                      <a:pt x="2449" y="3375"/>
                      <a:pt x="2530" y="3328"/>
                    </a:cubicBezTo>
                    <a:cubicBezTo>
                      <a:pt x="2736" y="3209"/>
                      <a:pt x="2822" y="2942"/>
                      <a:pt x="2789" y="2705"/>
                    </a:cubicBezTo>
                    <a:cubicBezTo>
                      <a:pt x="2757" y="2469"/>
                      <a:pt x="2627" y="2258"/>
                      <a:pt x="2487" y="2065"/>
                    </a:cubicBezTo>
                    <a:cubicBezTo>
                      <a:pt x="2178" y="1642"/>
                      <a:pt x="1745" y="1305"/>
                      <a:pt x="1356" y="957"/>
                    </a:cubicBezTo>
                    <a:cubicBezTo>
                      <a:pt x="942" y="587"/>
                      <a:pt x="488" y="266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60" name="Google Shape;960;p9"/>
              <p:cNvSpPr/>
              <p:nvPr/>
            </p:nvSpPr>
            <p:spPr>
              <a:xfrm>
                <a:off x="1763800" y="418950"/>
                <a:ext cx="70650" cy="81925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277" extrusionOk="0">
                    <a:moveTo>
                      <a:pt x="2822" y="1"/>
                    </a:moveTo>
                    <a:lnTo>
                      <a:pt x="2822" y="1"/>
                    </a:lnTo>
                    <a:cubicBezTo>
                      <a:pt x="2822" y="12"/>
                      <a:pt x="2268" y="249"/>
                      <a:pt x="2213" y="281"/>
                    </a:cubicBezTo>
                    <a:cubicBezTo>
                      <a:pt x="2036" y="386"/>
                      <a:pt x="1878" y="511"/>
                      <a:pt x="1694" y="600"/>
                    </a:cubicBezTo>
                    <a:cubicBezTo>
                      <a:pt x="1301" y="791"/>
                      <a:pt x="970" y="1126"/>
                      <a:pt x="666" y="1438"/>
                    </a:cubicBezTo>
                    <a:lnTo>
                      <a:pt x="666" y="1437"/>
                    </a:lnTo>
                    <a:cubicBezTo>
                      <a:pt x="474" y="1636"/>
                      <a:pt x="289" y="1848"/>
                      <a:pt x="170" y="2096"/>
                    </a:cubicBezTo>
                    <a:cubicBezTo>
                      <a:pt x="50" y="2346"/>
                      <a:pt x="1" y="2638"/>
                      <a:pt x="87" y="2901"/>
                    </a:cubicBezTo>
                    <a:cubicBezTo>
                      <a:pt x="150" y="3094"/>
                      <a:pt x="312" y="3276"/>
                      <a:pt x="515" y="3276"/>
                    </a:cubicBezTo>
                    <a:cubicBezTo>
                      <a:pt x="613" y="3276"/>
                      <a:pt x="706" y="3235"/>
                      <a:pt x="793" y="3191"/>
                    </a:cubicBezTo>
                    <a:cubicBezTo>
                      <a:pt x="1996" y="2589"/>
                      <a:pt x="2826" y="1351"/>
                      <a:pt x="2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61" name="Google Shape;961;p9"/>
              <p:cNvSpPr/>
              <p:nvPr/>
            </p:nvSpPr>
            <p:spPr>
              <a:xfrm>
                <a:off x="1834750" y="518625"/>
                <a:ext cx="7860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294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6" y="285"/>
                      <a:pt x="116" y="574"/>
                      <a:pt x="249" y="856"/>
                    </a:cubicBezTo>
                    <a:cubicBezTo>
                      <a:pt x="438" y="1252"/>
                      <a:pt x="718" y="1642"/>
                      <a:pt x="1005" y="1973"/>
                    </a:cubicBezTo>
                    <a:cubicBezTo>
                      <a:pt x="1382" y="2407"/>
                      <a:pt x="1860" y="2772"/>
                      <a:pt x="2415" y="2920"/>
                    </a:cubicBezTo>
                    <a:cubicBezTo>
                      <a:pt x="2485" y="2939"/>
                      <a:pt x="2555" y="2949"/>
                      <a:pt x="2624" y="2949"/>
                    </a:cubicBezTo>
                    <a:cubicBezTo>
                      <a:pt x="2823" y="2949"/>
                      <a:pt x="3005" y="2862"/>
                      <a:pt x="3092" y="2646"/>
                    </a:cubicBezTo>
                    <a:cubicBezTo>
                      <a:pt x="3143" y="2520"/>
                      <a:pt x="3144" y="2379"/>
                      <a:pt x="3124" y="2246"/>
                    </a:cubicBezTo>
                    <a:cubicBezTo>
                      <a:pt x="3059" y="1803"/>
                      <a:pt x="2774" y="1418"/>
                      <a:pt x="2425" y="1137"/>
                    </a:cubicBezTo>
                    <a:cubicBezTo>
                      <a:pt x="2403" y="1120"/>
                      <a:pt x="2380" y="1102"/>
                      <a:pt x="2357" y="1084"/>
                    </a:cubicBezTo>
                    <a:cubicBezTo>
                      <a:pt x="2024" y="833"/>
                      <a:pt x="1640" y="656"/>
                      <a:pt x="1260" y="480"/>
                    </a:cubicBezTo>
                    <a:cubicBezTo>
                      <a:pt x="867" y="298"/>
                      <a:pt x="435" y="61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62" name="Google Shape;962;p9"/>
              <p:cNvSpPr/>
              <p:nvPr/>
            </p:nvSpPr>
            <p:spPr>
              <a:xfrm>
                <a:off x="1783325" y="517725"/>
                <a:ext cx="54600" cy="94375"/>
              </a:xfrm>
              <a:custGeom>
                <a:avLst/>
                <a:gdLst/>
                <a:ahLst/>
                <a:cxnLst/>
                <a:rect l="l" t="t" r="r" b="b"/>
                <a:pathLst>
                  <a:path w="2184" h="3775" extrusionOk="0">
                    <a:moveTo>
                      <a:pt x="2064" y="1"/>
                    </a:moveTo>
                    <a:lnTo>
                      <a:pt x="2064" y="1"/>
                    </a:lnTo>
                    <a:cubicBezTo>
                      <a:pt x="1431" y="274"/>
                      <a:pt x="1019" y="1015"/>
                      <a:pt x="683" y="1579"/>
                    </a:cubicBezTo>
                    <a:cubicBezTo>
                      <a:pt x="358" y="2128"/>
                      <a:pt x="24" y="2710"/>
                      <a:pt x="5" y="3348"/>
                    </a:cubicBezTo>
                    <a:cubicBezTo>
                      <a:pt x="0" y="3484"/>
                      <a:pt x="19" y="3638"/>
                      <a:pt x="127" y="3721"/>
                    </a:cubicBezTo>
                    <a:cubicBezTo>
                      <a:pt x="177" y="3759"/>
                      <a:pt x="234" y="3775"/>
                      <a:pt x="294" y="3775"/>
                    </a:cubicBezTo>
                    <a:cubicBezTo>
                      <a:pt x="409" y="3775"/>
                      <a:pt x="535" y="3717"/>
                      <a:pt x="636" y="3652"/>
                    </a:cubicBezTo>
                    <a:cubicBezTo>
                      <a:pt x="1507" y="3094"/>
                      <a:pt x="1843" y="2219"/>
                      <a:pt x="2063" y="1257"/>
                    </a:cubicBezTo>
                    <a:cubicBezTo>
                      <a:pt x="2112" y="1046"/>
                      <a:pt x="2184" y="787"/>
                      <a:pt x="2138" y="571"/>
                    </a:cubicBezTo>
                    <a:cubicBezTo>
                      <a:pt x="2096" y="362"/>
                      <a:pt x="2054" y="225"/>
                      <a:pt x="2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63" name="Google Shape;963;p9"/>
              <p:cNvSpPr/>
              <p:nvPr/>
            </p:nvSpPr>
            <p:spPr>
              <a:xfrm>
                <a:off x="1843075" y="612225"/>
                <a:ext cx="736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826" extrusionOk="0">
                    <a:moveTo>
                      <a:pt x="205" y="1"/>
                    </a:moveTo>
                    <a:cubicBezTo>
                      <a:pt x="137" y="1"/>
                      <a:pt x="69" y="3"/>
                      <a:pt x="0" y="7"/>
                    </a:cubicBezTo>
                    <a:cubicBezTo>
                      <a:pt x="99" y="107"/>
                      <a:pt x="127" y="215"/>
                      <a:pt x="193" y="334"/>
                    </a:cubicBezTo>
                    <a:cubicBezTo>
                      <a:pt x="283" y="495"/>
                      <a:pt x="425" y="638"/>
                      <a:pt x="548" y="775"/>
                    </a:cubicBezTo>
                    <a:cubicBezTo>
                      <a:pt x="809" y="1066"/>
                      <a:pt x="1098" y="1331"/>
                      <a:pt x="1433" y="1538"/>
                    </a:cubicBezTo>
                    <a:cubicBezTo>
                      <a:pt x="1693" y="1699"/>
                      <a:pt x="1987" y="1825"/>
                      <a:pt x="2292" y="1825"/>
                    </a:cubicBezTo>
                    <a:cubicBezTo>
                      <a:pt x="2306" y="1825"/>
                      <a:pt x="2320" y="1825"/>
                      <a:pt x="2334" y="1824"/>
                    </a:cubicBezTo>
                    <a:cubicBezTo>
                      <a:pt x="2598" y="1814"/>
                      <a:pt x="2891" y="1659"/>
                      <a:pt x="2919" y="1397"/>
                    </a:cubicBezTo>
                    <a:cubicBezTo>
                      <a:pt x="2945" y="1150"/>
                      <a:pt x="2731" y="948"/>
                      <a:pt x="2527" y="807"/>
                    </a:cubicBezTo>
                    <a:cubicBezTo>
                      <a:pt x="1843" y="332"/>
                      <a:pt x="1044" y="1"/>
                      <a:pt x="2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64" name="Google Shape;964;p9"/>
              <p:cNvSpPr/>
              <p:nvPr/>
            </p:nvSpPr>
            <p:spPr>
              <a:xfrm>
                <a:off x="1821050" y="613825"/>
                <a:ext cx="33025" cy="85325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3413" extrusionOk="0">
                    <a:moveTo>
                      <a:pt x="923" y="0"/>
                    </a:moveTo>
                    <a:cubicBezTo>
                      <a:pt x="896" y="0"/>
                      <a:pt x="873" y="27"/>
                      <a:pt x="858" y="53"/>
                    </a:cubicBezTo>
                    <a:cubicBezTo>
                      <a:pt x="364" y="850"/>
                      <a:pt x="63" y="1785"/>
                      <a:pt x="10" y="2723"/>
                    </a:cubicBezTo>
                    <a:cubicBezTo>
                      <a:pt x="1" y="2870"/>
                      <a:pt x="0" y="3022"/>
                      <a:pt x="55" y="3159"/>
                    </a:cubicBezTo>
                    <a:cubicBezTo>
                      <a:pt x="112" y="3295"/>
                      <a:pt x="239" y="3413"/>
                      <a:pt x="387" y="3413"/>
                    </a:cubicBezTo>
                    <a:cubicBezTo>
                      <a:pt x="387" y="3413"/>
                      <a:pt x="388" y="3413"/>
                      <a:pt x="389" y="3413"/>
                    </a:cubicBezTo>
                    <a:cubicBezTo>
                      <a:pt x="521" y="3413"/>
                      <a:pt x="638" y="3323"/>
                      <a:pt x="728" y="3224"/>
                    </a:cubicBezTo>
                    <a:cubicBezTo>
                      <a:pt x="1126" y="2793"/>
                      <a:pt x="1240" y="2174"/>
                      <a:pt x="1281" y="1588"/>
                    </a:cubicBezTo>
                    <a:cubicBezTo>
                      <a:pt x="1299" y="1309"/>
                      <a:pt x="1320" y="985"/>
                      <a:pt x="1230" y="715"/>
                    </a:cubicBezTo>
                    <a:cubicBezTo>
                      <a:pt x="1156" y="493"/>
                      <a:pt x="1044" y="308"/>
                      <a:pt x="983" y="71"/>
                    </a:cubicBezTo>
                    <a:cubicBezTo>
                      <a:pt x="975" y="42"/>
                      <a:pt x="962" y="6"/>
                      <a:pt x="931" y="1"/>
                    </a:cubicBezTo>
                    <a:cubicBezTo>
                      <a:pt x="928" y="0"/>
                      <a:pt x="926" y="0"/>
                      <a:pt x="9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65" name="Google Shape;965;p9"/>
              <p:cNvSpPr/>
              <p:nvPr/>
            </p:nvSpPr>
            <p:spPr>
              <a:xfrm>
                <a:off x="1843525" y="614825"/>
                <a:ext cx="5227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3820" extrusionOk="0">
                    <a:moveTo>
                      <a:pt x="66" y="0"/>
                    </a:moveTo>
                    <a:cubicBezTo>
                      <a:pt x="1" y="327"/>
                      <a:pt x="180" y="651"/>
                      <a:pt x="297" y="944"/>
                    </a:cubicBezTo>
                    <a:cubicBezTo>
                      <a:pt x="416" y="1247"/>
                      <a:pt x="424" y="1613"/>
                      <a:pt x="517" y="1929"/>
                    </a:cubicBezTo>
                    <a:cubicBezTo>
                      <a:pt x="686" y="2495"/>
                      <a:pt x="926" y="3040"/>
                      <a:pt x="1231" y="3546"/>
                    </a:cubicBezTo>
                    <a:lnTo>
                      <a:pt x="1229" y="3546"/>
                    </a:lnTo>
                    <a:cubicBezTo>
                      <a:pt x="1302" y="3667"/>
                      <a:pt x="1396" y="3797"/>
                      <a:pt x="1535" y="3817"/>
                    </a:cubicBezTo>
                    <a:cubicBezTo>
                      <a:pt x="1548" y="3819"/>
                      <a:pt x="1560" y="3819"/>
                      <a:pt x="1572" y="3819"/>
                    </a:cubicBezTo>
                    <a:cubicBezTo>
                      <a:pt x="1649" y="3819"/>
                      <a:pt x="1724" y="3786"/>
                      <a:pt x="1786" y="3741"/>
                    </a:cubicBezTo>
                    <a:cubicBezTo>
                      <a:pt x="2054" y="3541"/>
                      <a:pt x="2091" y="3150"/>
                      <a:pt x="2025" y="2822"/>
                    </a:cubicBezTo>
                    <a:cubicBezTo>
                      <a:pt x="1914" y="2275"/>
                      <a:pt x="1590" y="1794"/>
                      <a:pt x="1237" y="1362"/>
                    </a:cubicBezTo>
                    <a:cubicBezTo>
                      <a:pt x="1022" y="1098"/>
                      <a:pt x="760" y="880"/>
                      <a:pt x="528" y="634"/>
                    </a:cubicBezTo>
                    <a:cubicBezTo>
                      <a:pt x="343" y="435"/>
                      <a:pt x="301" y="153"/>
                      <a:pt x="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66" name="Google Shape;966;p9"/>
              <p:cNvSpPr/>
              <p:nvPr/>
            </p:nvSpPr>
            <p:spPr>
              <a:xfrm>
                <a:off x="1819925" y="344725"/>
                <a:ext cx="43275" cy="28545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1418" extrusionOk="0">
                    <a:moveTo>
                      <a:pt x="1508" y="1"/>
                    </a:moveTo>
                    <a:cubicBezTo>
                      <a:pt x="1436" y="1"/>
                      <a:pt x="1366" y="39"/>
                      <a:pt x="1340" y="128"/>
                    </a:cubicBezTo>
                    <a:cubicBezTo>
                      <a:pt x="528" y="2948"/>
                      <a:pt x="1" y="5914"/>
                      <a:pt x="484" y="8842"/>
                    </a:cubicBezTo>
                    <a:cubicBezTo>
                      <a:pt x="624" y="9682"/>
                      <a:pt x="849" y="10504"/>
                      <a:pt x="1166" y="11295"/>
                    </a:cubicBezTo>
                    <a:cubicBezTo>
                      <a:pt x="1200" y="11380"/>
                      <a:pt x="1277" y="11417"/>
                      <a:pt x="1352" y="11417"/>
                    </a:cubicBezTo>
                    <a:cubicBezTo>
                      <a:pt x="1464" y="11417"/>
                      <a:pt x="1571" y="11333"/>
                      <a:pt x="1518" y="11203"/>
                    </a:cubicBezTo>
                    <a:lnTo>
                      <a:pt x="1519" y="11203"/>
                    </a:lnTo>
                    <a:cubicBezTo>
                      <a:pt x="420" y="8466"/>
                      <a:pt x="502" y="5448"/>
                      <a:pt x="1094" y="2605"/>
                    </a:cubicBezTo>
                    <a:cubicBezTo>
                      <a:pt x="1259" y="1804"/>
                      <a:pt x="1465" y="1013"/>
                      <a:pt x="1691" y="227"/>
                    </a:cubicBezTo>
                    <a:cubicBezTo>
                      <a:pt x="1730" y="91"/>
                      <a:pt x="1618" y="1"/>
                      <a:pt x="15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  <p:grpSp>
          <p:nvGrpSpPr>
            <p:cNvPr id="967" name="Google Shape;967;p9"/>
            <p:cNvGrpSpPr/>
            <p:nvPr/>
          </p:nvGrpSpPr>
          <p:grpSpPr>
            <a:xfrm rot="-3860670" flipH="1">
              <a:off x="1166560" y="223706"/>
              <a:ext cx="470898" cy="1125767"/>
              <a:chOff x="1763800" y="344725"/>
              <a:chExt cx="152925" cy="365600"/>
            </a:xfrm>
          </p:grpSpPr>
          <p:sp>
            <p:nvSpPr>
              <p:cNvPr id="968" name="Google Shape;968;p9"/>
              <p:cNvSpPr/>
              <p:nvPr/>
            </p:nvSpPr>
            <p:spPr>
              <a:xfrm>
                <a:off x="1832375" y="420775"/>
                <a:ext cx="70575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33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6" y="664"/>
                      <a:pt x="280" y="1311"/>
                      <a:pt x="615" y="1887"/>
                    </a:cubicBezTo>
                    <a:cubicBezTo>
                      <a:pt x="683" y="2004"/>
                      <a:pt x="759" y="2130"/>
                      <a:pt x="842" y="2256"/>
                    </a:cubicBezTo>
                    <a:cubicBezTo>
                      <a:pt x="1096" y="2641"/>
                      <a:pt x="1415" y="3038"/>
                      <a:pt x="1780" y="3246"/>
                    </a:cubicBezTo>
                    <a:cubicBezTo>
                      <a:pt x="1928" y="3330"/>
                      <a:pt x="2101" y="3394"/>
                      <a:pt x="2267" y="3394"/>
                    </a:cubicBezTo>
                    <a:cubicBezTo>
                      <a:pt x="2359" y="3394"/>
                      <a:pt x="2449" y="3375"/>
                      <a:pt x="2530" y="3328"/>
                    </a:cubicBezTo>
                    <a:cubicBezTo>
                      <a:pt x="2736" y="3209"/>
                      <a:pt x="2822" y="2942"/>
                      <a:pt x="2789" y="2705"/>
                    </a:cubicBezTo>
                    <a:cubicBezTo>
                      <a:pt x="2757" y="2469"/>
                      <a:pt x="2627" y="2258"/>
                      <a:pt x="2487" y="2065"/>
                    </a:cubicBezTo>
                    <a:cubicBezTo>
                      <a:pt x="2178" y="1642"/>
                      <a:pt x="1745" y="1305"/>
                      <a:pt x="1356" y="957"/>
                    </a:cubicBezTo>
                    <a:cubicBezTo>
                      <a:pt x="942" y="587"/>
                      <a:pt x="488" y="266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69" name="Google Shape;969;p9"/>
              <p:cNvSpPr/>
              <p:nvPr/>
            </p:nvSpPr>
            <p:spPr>
              <a:xfrm>
                <a:off x="1763800" y="418950"/>
                <a:ext cx="70650" cy="81925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277" extrusionOk="0">
                    <a:moveTo>
                      <a:pt x="2822" y="1"/>
                    </a:moveTo>
                    <a:lnTo>
                      <a:pt x="2822" y="1"/>
                    </a:lnTo>
                    <a:cubicBezTo>
                      <a:pt x="2822" y="12"/>
                      <a:pt x="2268" y="249"/>
                      <a:pt x="2213" y="281"/>
                    </a:cubicBezTo>
                    <a:cubicBezTo>
                      <a:pt x="2036" y="386"/>
                      <a:pt x="1878" y="511"/>
                      <a:pt x="1694" y="600"/>
                    </a:cubicBezTo>
                    <a:cubicBezTo>
                      <a:pt x="1301" y="791"/>
                      <a:pt x="970" y="1126"/>
                      <a:pt x="666" y="1438"/>
                    </a:cubicBezTo>
                    <a:lnTo>
                      <a:pt x="666" y="1437"/>
                    </a:lnTo>
                    <a:cubicBezTo>
                      <a:pt x="474" y="1636"/>
                      <a:pt x="289" y="1848"/>
                      <a:pt x="170" y="2096"/>
                    </a:cubicBezTo>
                    <a:cubicBezTo>
                      <a:pt x="50" y="2346"/>
                      <a:pt x="1" y="2638"/>
                      <a:pt x="87" y="2901"/>
                    </a:cubicBezTo>
                    <a:cubicBezTo>
                      <a:pt x="150" y="3094"/>
                      <a:pt x="312" y="3276"/>
                      <a:pt x="515" y="3276"/>
                    </a:cubicBezTo>
                    <a:cubicBezTo>
                      <a:pt x="613" y="3276"/>
                      <a:pt x="706" y="3235"/>
                      <a:pt x="793" y="3191"/>
                    </a:cubicBezTo>
                    <a:cubicBezTo>
                      <a:pt x="1996" y="2589"/>
                      <a:pt x="2826" y="1351"/>
                      <a:pt x="2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70" name="Google Shape;970;p9"/>
              <p:cNvSpPr/>
              <p:nvPr/>
            </p:nvSpPr>
            <p:spPr>
              <a:xfrm>
                <a:off x="1834750" y="518625"/>
                <a:ext cx="7860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294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6" y="285"/>
                      <a:pt x="116" y="574"/>
                      <a:pt x="249" y="856"/>
                    </a:cubicBezTo>
                    <a:cubicBezTo>
                      <a:pt x="438" y="1252"/>
                      <a:pt x="718" y="1642"/>
                      <a:pt x="1005" y="1973"/>
                    </a:cubicBezTo>
                    <a:cubicBezTo>
                      <a:pt x="1382" y="2407"/>
                      <a:pt x="1860" y="2772"/>
                      <a:pt x="2415" y="2920"/>
                    </a:cubicBezTo>
                    <a:cubicBezTo>
                      <a:pt x="2485" y="2939"/>
                      <a:pt x="2555" y="2949"/>
                      <a:pt x="2624" y="2949"/>
                    </a:cubicBezTo>
                    <a:cubicBezTo>
                      <a:pt x="2823" y="2949"/>
                      <a:pt x="3005" y="2862"/>
                      <a:pt x="3092" y="2646"/>
                    </a:cubicBezTo>
                    <a:cubicBezTo>
                      <a:pt x="3143" y="2520"/>
                      <a:pt x="3144" y="2379"/>
                      <a:pt x="3124" y="2246"/>
                    </a:cubicBezTo>
                    <a:cubicBezTo>
                      <a:pt x="3059" y="1803"/>
                      <a:pt x="2774" y="1418"/>
                      <a:pt x="2425" y="1137"/>
                    </a:cubicBezTo>
                    <a:cubicBezTo>
                      <a:pt x="2403" y="1120"/>
                      <a:pt x="2380" y="1102"/>
                      <a:pt x="2357" y="1084"/>
                    </a:cubicBezTo>
                    <a:cubicBezTo>
                      <a:pt x="2024" y="833"/>
                      <a:pt x="1640" y="656"/>
                      <a:pt x="1260" y="480"/>
                    </a:cubicBezTo>
                    <a:cubicBezTo>
                      <a:pt x="867" y="298"/>
                      <a:pt x="435" y="61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71" name="Google Shape;971;p9"/>
              <p:cNvSpPr/>
              <p:nvPr/>
            </p:nvSpPr>
            <p:spPr>
              <a:xfrm>
                <a:off x="1783325" y="517725"/>
                <a:ext cx="54600" cy="94375"/>
              </a:xfrm>
              <a:custGeom>
                <a:avLst/>
                <a:gdLst/>
                <a:ahLst/>
                <a:cxnLst/>
                <a:rect l="l" t="t" r="r" b="b"/>
                <a:pathLst>
                  <a:path w="2184" h="3775" extrusionOk="0">
                    <a:moveTo>
                      <a:pt x="2064" y="1"/>
                    </a:moveTo>
                    <a:lnTo>
                      <a:pt x="2064" y="1"/>
                    </a:lnTo>
                    <a:cubicBezTo>
                      <a:pt x="1431" y="274"/>
                      <a:pt x="1019" y="1015"/>
                      <a:pt x="683" y="1579"/>
                    </a:cubicBezTo>
                    <a:cubicBezTo>
                      <a:pt x="358" y="2128"/>
                      <a:pt x="24" y="2710"/>
                      <a:pt x="5" y="3348"/>
                    </a:cubicBezTo>
                    <a:cubicBezTo>
                      <a:pt x="0" y="3484"/>
                      <a:pt x="19" y="3638"/>
                      <a:pt x="127" y="3721"/>
                    </a:cubicBezTo>
                    <a:cubicBezTo>
                      <a:pt x="177" y="3759"/>
                      <a:pt x="234" y="3775"/>
                      <a:pt x="294" y="3775"/>
                    </a:cubicBezTo>
                    <a:cubicBezTo>
                      <a:pt x="409" y="3775"/>
                      <a:pt x="535" y="3717"/>
                      <a:pt x="636" y="3652"/>
                    </a:cubicBezTo>
                    <a:cubicBezTo>
                      <a:pt x="1507" y="3094"/>
                      <a:pt x="1843" y="2219"/>
                      <a:pt x="2063" y="1257"/>
                    </a:cubicBezTo>
                    <a:cubicBezTo>
                      <a:pt x="2112" y="1046"/>
                      <a:pt x="2184" y="787"/>
                      <a:pt x="2138" y="571"/>
                    </a:cubicBezTo>
                    <a:cubicBezTo>
                      <a:pt x="2096" y="362"/>
                      <a:pt x="2054" y="225"/>
                      <a:pt x="2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72" name="Google Shape;972;p9"/>
              <p:cNvSpPr/>
              <p:nvPr/>
            </p:nvSpPr>
            <p:spPr>
              <a:xfrm>
                <a:off x="1843075" y="612225"/>
                <a:ext cx="736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826" extrusionOk="0">
                    <a:moveTo>
                      <a:pt x="205" y="1"/>
                    </a:moveTo>
                    <a:cubicBezTo>
                      <a:pt x="137" y="1"/>
                      <a:pt x="69" y="3"/>
                      <a:pt x="0" y="7"/>
                    </a:cubicBezTo>
                    <a:cubicBezTo>
                      <a:pt x="99" y="107"/>
                      <a:pt x="127" y="215"/>
                      <a:pt x="193" y="334"/>
                    </a:cubicBezTo>
                    <a:cubicBezTo>
                      <a:pt x="283" y="495"/>
                      <a:pt x="425" y="638"/>
                      <a:pt x="548" y="775"/>
                    </a:cubicBezTo>
                    <a:cubicBezTo>
                      <a:pt x="809" y="1066"/>
                      <a:pt x="1098" y="1331"/>
                      <a:pt x="1433" y="1538"/>
                    </a:cubicBezTo>
                    <a:cubicBezTo>
                      <a:pt x="1693" y="1699"/>
                      <a:pt x="1987" y="1825"/>
                      <a:pt x="2292" y="1825"/>
                    </a:cubicBezTo>
                    <a:cubicBezTo>
                      <a:pt x="2306" y="1825"/>
                      <a:pt x="2320" y="1825"/>
                      <a:pt x="2334" y="1824"/>
                    </a:cubicBezTo>
                    <a:cubicBezTo>
                      <a:pt x="2598" y="1814"/>
                      <a:pt x="2891" y="1659"/>
                      <a:pt x="2919" y="1397"/>
                    </a:cubicBezTo>
                    <a:cubicBezTo>
                      <a:pt x="2945" y="1150"/>
                      <a:pt x="2731" y="948"/>
                      <a:pt x="2527" y="807"/>
                    </a:cubicBezTo>
                    <a:cubicBezTo>
                      <a:pt x="1843" y="332"/>
                      <a:pt x="1044" y="1"/>
                      <a:pt x="2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73" name="Google Shape;973;p9"/>
              <p:cNvSpPr/>
              <p:nvPr/>
            </p:nvSpPr>
            <p:spPr>
              <a:xfrm>
                <a:off x="1821050" y="613825"/>
                <a:ext cx="33025" cy="85325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3413" extrusionOk="0">
                    <a:moveTo>
                      <a:pt x="923" y="0"/>
                    </a:moveTo>
                    <a:cubicBezTo>
                      <a:pt x="896" y="0"/>
                      <a:pt x="873" y="27"/>
                      <a:pt x="858" y="53"/>
                    </a:cubicBezTo>
                    <a:cubicBezTo>
                      <a:pt x="364" y="850"/>
                      <a:pt x="63" y="1785"/>
                      <a:pt x="10" y="2723"/>
                    </a:cubicBezTo>
                    <a:cubicBezTo>
                      <a:pt x="1" y="2870"/>
                      <a:pt x="0" y="3022"/>
                      <a:pt x="55" y="3159"/>
                    </a:cubicBezTo>
                    <a:cubicBezTo>
                      <a:pt x="112" y="3295"/>
                      <a:pt x="239" y="3413"/>
                      <a:pt x="387" y="3413"/>
                    </a:cubicBezTo>
                    <a:cubicBezTo>
                      <a:pt x="387" y="3413"/>
                      <a:pt x="388" y="3413"/>
                      <a:pt x="389" y="3413"/>
                    </a:cubicBezTo>
                    <a:cubicBezTo>
                      <a:pt x="521" y="3413"/>
                      <a:pt x="638" y="3323"/>
                      <a:pt x="728" y="3224"/>
                    </a:cubicBezTo>
                    <a:cubicBezTo>
                      <a:pt x="1126" y="2793"/>
                      <a:pt x="1240" y="2174"/>
                      <a:pt x="1281" y="1588"/>
                    </a:cubicBezTo>
                    <a:cubicBezTo>
                      <a:pt x="1299" y="1309"/>
                      <a:pt x="1320" y="985"/>
                      <a:pt x="1230" y="715"/>
                    </a:cubicBezTo>
                    <a:cubicBezTo>
                      <a:pt x="1156" y="493"/>
                      <a:pt x="1044" y="308"/>
                      <a:pt x="983" y="71"/>
                    </a:cubicBezTo>
                    <a:cubicBezTo>
                      <a:pt x="975" y="42"/>
                      <a:pt x="962" y="6"/>
                      <a:pt x="931" y="1"/>
                    </a:cubicBezTo>
                    <a:cubicBezTo>
                      <a:pt x="928" y="0"/>
                      <a:pt x="926" y="0"/>
                      <a:pt x="9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74" name="Google Shape;974;p9"/>
              <p:cNvSpPr/>
              <p:nvPr/>
            </p:nvSpPr>
            <p:spPr>
              <a:xfrm>
                <a:off x="1843525" y="614825"/>
                <a:ext cx="5227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3820" extrusionOk="0">
                    <a:moveTo>
                      <a:pt x="66" y="0"/>
                    </a:moveTo>
                    <a:cubicBezTo>
                      <a:pt x="1" y="327"/>
                      <a:pt x="180" y="651"/>
                      <a:pt x="297" y="944"/>
                    </a:cubicBezTo>
                    <a:cubicBezTo>
                      <a:pt x="416" y="1247"/>
                      <a:pt x="424" y="1613"/>
                      <a:pt x="517" y="1929"/>
                    </a:cubicBezTo>
                    <a:cubicBezTo>
                      <a:pt x="686" y="2495"/>
                      <a:pt x="926" y="3040"/>
                      <a:pt x="1231" y="3546"/>
                    </a:cubicBezTo>
                    <a:lnTo>
                      <a:pt x="1229" y="3546"/>
                    </a:lnTo>
                    <a:cubicBezTo>
                      <a:pt x="1302" y="3667"/>
                      <a:pt x="1396" y="3797"/>
                      <a:pt x="1535" y="3817"/>
                    </a:cubicBezTo>
                    <a:cubicBezTo>
                      <a:pt x="1548" y="3819"/>
                      <a:pt x="1560" y="3819"/>
                      <a:pt x="1572" y="3819"/>
                    </a:cubicBezTo>
                    <a:cubicBezTo>
                      <a:pt x="1649" y="3819"/>
                      <a:pt x="1724" y="3786"/>
                      <a:pt x="1786" y="3741"/>
                    </a:cubicBezTo>
                    <a:cubicBezTo>
                      <a:pt x="2054" y="3541"/>
                      <a:pt x="2091" y="3150"/>
                      <a:pt x="2025" y="2822"/>
                    </a:cubicBezTo>
                    <a:cubicBezTo>
                      <a:pt x="1914" y="2275"/>
                      <a:pt x="1590" y="1794"/>
                      <a:pt x="1237" y="1362"/>
                    </a:cubicBezTo>
                    <a:cubicBezTo>
                      <a:pt x="1022" y="1098"/>
                      <a:pt x="760" y="880"/>
                      <a:pt x="528" y="634"/>
                    </a:cubicBezTo>
                    <a:cubicBezTo>
                      <a:pt x="343" y="435"/>
                      <a:pt x="301" y="153"/>
                      <a:pt x="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75" name="Google Shape;975;p9"/>
              <p:cNvSpPr/>
              <p:nvPr/>
            </p:nvSpPr>
            <p:spPr>
              <a:xfrm>
                <a:off x="1819925" y="344725"/>
                <a:ext cx="43275" cy="28545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1418" extrusionOk="0">
                    <a:moveTo>
                      <a:pt x="1508" y="1"/>
                    </a:moveTo>
                    <a:cubicBezTo>
                      <a:pt x="1436" y="1"/>
                      <a:pt x="1366" y="39"/>
                      <a:pt x="1340" y="128"/>
                    </a:cubicBezTo>
                    <a:cubicBezTo>
                      <a:pt x="528" y="2948"/>
                      <a:pt x="1" y="5914"/>
                      <a:pt x="484" y="8842"/>
                    </a:cubicBezTo>
                    <a:cubicBezTo>
                      <a:pt x="624" y="9682"/>
                      <a:pt x="849" y="10504"/>
                      <a:pt x="1166" y="11295"/>
                    </a:cubicBezTo>
                    <a:cubicBezTo>
                      <a:pt x="1200" y="11380"/>
                      <a:pt x="1277" y="11417"/>
                      <a:pt x="1352" y="11417"/>
                    </a:cubicBezTo>
                    <a:cubicBezTo>
                      <a:pt x="1464" y="11417"/>
                      <a:pt x="1571" y="11333"/>
                      <a:pt x="1518" y="11203"/>
                    </a:cubicBezTo>
                    <a:lnTo>
                      <a:pt x="1519" y="11203"/>
                    </a:lnTo>
                    <a:cubicBezTo>
                      <a:pt x="420" y="8466"/>
                      <a:pt x="502" y="5448"/>
                      <a:pt x="1094" y="2605"/>
                    </a:cubicBezTo>
                    <a:cubicBezTo>
                      <a:pt x="1259" y="1804"/>
                      <a:pt x="1465" y="1013"/>
                      <a:pt x="1691" y="227"/>
                    </a:cubicBezTo>
                    <a:cubicBezTo>
                      <a:pt x="1730" y="91"/>
                      <a:pt x="1618" y="1"/>
                      <a:pt x="15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  <p:grpSp>
          <p:nvGrpSpPr>
            <p:cNvPr id="976" name="Google Shape;976;p9"/>
            <p:cNvGrpSpPr/>
            <p:nvPr/>
          </p:nvGrpSpPr>
          <p:grpSpPr>
            <a:xfrm rot="5400000" flipH="1">
              <a:off x="-227337" y="-222212"/>
              <a:ext cx="2919945" cy="2947964"/>
              <a:chOff x="3206750" y="1492575"/>
              <a:chExt cx="634550" cy="640625"/>
            </a:xfrm>
          </p:grpSpPr>
          <p:sp>
            <p:nvSpPr>
              <p:cNvPr id="977" name="Google Shape;977;p9"/>
              <p:cNvSpPr/>
              <p:nvPr/>
            </p:nvSpPr>
            <p:spPr>
              <a:xfrm>
                <a:off x="3640100" y="1492575"/>
                <a:ext cx="201200" cy="620150"/>
              </a:xfrm>
              <a:custGeom>
                <a:avLst/>
                <a:gdLst/>
                <a:ahLst/>
                <a:cxnLst/>
                <a:rect l="l" t="t" r="r" b="b"/>
                <a:pathLst>
                  <a:path w="8048" h="24806" extrusionOk="0">
                    <a:moveTo>
                      <a:pt x="3197" y="1"/>
                    </a:moveTo>
                    <a:cubicBezTo>
                      <a:pt x="1007" y="3699"/>
                      <a:pt x="0" y="8086"/>
                      <a:pt x="359" y="12369"/>
                    </a:cubicBezTo>
                    <a:cubicBezTo>
                      <a:pt x="722" y="16709"/>
                      <a:pt x="3292" y="20086"/>
                      <a:pt x="5979" y="23333"/>
                    </a:cubicBezTo>
                    <a:cubicBezTo>
                      <a:pt x="6486" y="23945"/>
                      <a:pt x="7182" y="24800"/>
                      <a:pt x="8043" y="24806"/>
                    </a:cubicBezTo>
                    <a:cubicBezTo>
                      <a:pt x="8048" y="23639"/>
                      <a:pt x="7493" y="22677"/>
                      <a:pt x="7426" y="21546"/>
                    </a:cubicBezTo>
                    <a:cubicBezTo>
                      <a:pt x="7337" y="20021"/>
                      <a:pt x="7756" y="18503"/>
                      <a:pt x="7831" y="16985"/>
                    </a:cubicBezTo>
                    <a:cubicBezTo>
                      <a:pt x="7956" y="14181"/>
                      <a:pt x="7795" y="11365"/>
                      <a:pt x="7347" y="8595"/>
                    </a:cubicBezTo>
                    <a:cubicBezTo>
                      <a:pt x="6827" y="5377"/>
                      <a:pt x="5775" y="1995"/>
                      <a:pt x="31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78" name="Google Shape;978;p9"/>
              <p:cNvSpPr/>
              <p:nvPr/>
            </p:nvSpPr>
            <p:spPr>
              <a:xfrm>
                <a:off x="3363225" y="1696950"/>
                <a:ext cx="477975" cy="436250"/>
              </a:xfrm>
              <a:custGeom>
                <a:avLst/>
                <a:gdLst/>
                <a:ahLst/>
                <a:cxnLst/>
                <a:rect l="l" t="t" r="r" b="b"/>
                <a:pathLst>
                  <a:path w="19119" h="17450" extrusionOk="0">
                    <a:moveTo>
                      <a:pt x="1" y="0"/>
                    </a:moveTo>
                    <a:cubicBezTo>
                      <a:pt x="140" y="1541"/>
                      <a:pt x="886" y="2953"/>
                      <a:pt x="1617" y="4317"/>
                    </a:cubicBezTo>
                    <a:cubicBezTo>
                      <a:pt x="3252" y="7368"/>
                      <a:pt x="5038" y="10772"/>
                      <a:pt x="7764" y="13006"/>
                    </a:cubicBezTo>
                    <a:cubicBezTo>
                      <a:pt x="9222" y="14201"/>
                      <a:pt x="11463" y="14916"/>
                      <a:pt x="13206" y="15595"/>
                    </a:cubicBezTo>
                    <a:cubicBezTo>
                      <a:pt x="15131" y="16346"/>
                      <a:pt x="17108" y="16966"/>
                      <a:pt x="19118" y="17450"/>
                    </a:cubicBezTo>
                    <a:cubicBezTo>
                      <a:pt x="18431" y="17284"/>
                      <a:pt x="17261" y="14495"/>
                      <a:pt x="17078" y="13853"/>
                    </a:cubicBezTo>
                    <a:cubicBezTo>
                      <a:pt x="16690" y="12479"/>
                      <a:pt x="16429" y="11345"/>
                      <a:pt x="15568" y="10115"/>
                    </a:cubicBezTo>
                    <a:cubicBezTo>
                      <a:pt x="14581" y="8706"/>
                      <a:pt x="13321" y="7511"/>
                      <a:pt x="12028" y="6374"/>
                    </a:cubicBezTo>
                    <a:cubicBezTo>
                      <a:pt x="8566" y="3331"/>
                      <a:pt x="4580" y="529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79" name="Google Shape;979;p9"/>
              <p:cNvSpPr/>
              <p:nvPr/>
            </p:nvSpPr>
            <p:spPr>
              <a:xfrm>
                <a:off x="3206750" y="1940350"/>
                <a:ext cx="518175" cy="172375"/>
              </a:xfrm>
              <a:custGeom>
                <a:avLst/>
                <a:gdLst/>
                <a:ahLst/>
                <a:cxnLst/>
                <a:rect l="l" t="t" r="r" b="b"/>
                <a:pathLst>
                  <a:path w="20727" h="6895" extrusionOk="0">
                    <a:moveTo>
                      <a:pt x="1" y="189"/>
                    </a:moveTo>
                    <a:cubicBezTo>
                      <a:pt x="1" y="189"/>
                      <a:pt x="1" y="189"/>
                      <a:pt x="1" y="189"/>
                    </a:cubicBezTo>
                    <a:lnTo>
                      <a:pt x="1" y="189"/>
                    </a:lnTo>
                    <a:cubicBezTo>
                      <a:pt x="1" y="189"/>
                      <a:pt x="1" y="189"/>
                      <a:pt x="1" y="189"/>
                    </a:cubicBezTo>
                    <a:close/>
                    <a:moveTo>
                      <a:pt x="2931" y="1"/>
                    </a:moveTo>
                    <a:cubicBezTo>
                      <a:pt x="2832" y="1"/>
                      <a:pt x="2732" y="2"/>
                      <a:pt x="2632" y="3"/>
                    </a:cubicBezTo>
                    <a:cubicBezTo>
                      <a:pt x="2355" y="6"/>
                      <a:pt x="930" y="238"/>
                      <a:pt x="296" y="238"/>
                    </a:cubicBezTo>
                    <a:cubicBezTo>
                      <a:pt x="141" y="238"/>
                      <a:pt x="33" y="224"/>
                      <a:pt x="1" y="189"/>
                    </a:cubicBezTo>
                    <a:lnTo>
                      <a:pt x="1" y="189"/>
                    </a:lnTo>
                    <a:cubicBezTo>
                      <a:pt x="3912" y="4412"/>
                      <a:pt x="9632" y="6894"/>
                      <a:pt x="15385" y="6894"/>
                    </a:cubicBezTo>
                    <a:cubicBezTo>
                      <a:pt x="15592" y="6894"/>
                      <a:pt x="15800" y="6891"/>
                      <a:pt x="16007" y="6885"/>
                    </a:cubicBezTo>
                    <a:cubicBezTo>
                      <a:pt x="17200" y="6847"/>
                      <a:pt x="18476" y="6343"/>
                      <a:pt x="19667" y="6132"/>
                    </a:cubicBezTo>
                    <a:cubicBezTo>
                      <a:pt x="20047" y="6063"/>
                      <a:pt x="20455" y="5987"/>
                      <a:pt x="20727" y="5713"/>
                    </a:cubicBezTo>
                    <a:cubicBezTo>
                      <a:pt x="19498" y="4696"/>
                      <a:pt x="17694" y="4006"/>
                      <a:pt x="16256" y="3328"/>
                    </a:cubicBezTo>
                    <a:cubicBezTo>
                      <a:pt x="14536" y="2519"/>
                      <a:pt x="12765" y="1814"/>
                      <a:pt x="10946" y="1264"/>
                    </a:cubicBezTo>
                    <a:cubicBezTo>
                      <a:pt x="9148" y="719"/>
                      <a:pt x="7302" y="322"/>
                      <a:pt x="5432" y="131"/>
                    </a:cubicBezTo>
                    <a:cubicBezTo>
                      <a:pt x="4601" y="46"/>
                      <a:pt x="3767" y="1"/>
                      <a:pt x="293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0" name="Google Shape;980;p9"/>
              <p:cNvSpPr/>
              <p:nvPr/>
            </p:nvSpPr>
            <p:spPr>
              <a:xfrm>
                <a:off x="3266900" y="1981500"/>
                <a:ext cx="35325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1413" h="973" extrusionOk="0">
                    <a:moveTo>
                      <a:pt x="108" y="0"/>
                    </a:moveTo>
                    <a:cubicBezTo>
                      <a:pt x="79" y="0"/>
                      <a:pt x="50" y="13"/>
                      <a:pt x="31" y="38"/>
                    </a:cubicBezTo>
                    <a:cubicBezTo>
                      <a:pt x="0" y="80"/>
                      <a:pt x="8" y="140"/>
                      <a:pt x="50" y="172"/>
                    </a:cubicBezTo>
                    <a:cubicBezTo>
                      <a:pt x="433" y="460"/>
                      <a:pt x="839" y="726"/>
                      <a:pt x="1256" y="960"/>
                    </a:cubicBezTo>
                    <a:cubicBezTo>
                      <a:pt x="1272" y="969"/>
                      <a:pt x="1287" y="972"/>
                      <a:pt x="1304" y="972"/>
                    </a:cubicBezTo>
                    <a:cubicBezTo>
                      <a:pt x="1337" y="972"/>
                      <a:pt x="1369" y="954"/>
                      <a:pt x="1387" y="923"/>
                    </a:cubicBezTo>
                    <a:cubicBezTo>
                      <a:pt x="1412" y="878"/>
                      <a:pt x="1395" y="820"/>
                      <a:pt x="1350" y="794"/>
                    </a:cubicBezTo>
                    <a:cubicBezTo>
                      <a:pt x="940" y="564"/>
                      <a:pt x="541" y="303"/>
                      <a:pt x="165" y="19"/>
                    </a:cubicBezTo>
                    <a:cubicBezTo>
                      <a:pt x="147" y="6"/>
                      <a:pt x="127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1" name="Google Shape;981;p9"/>
              <p:cNvSpPr/>
              <p:nvPr/>
            </p:nvSpPr>
            <p:spPr>
              <a:xfrm>
                <a:off x="3322500" y="2020625"/>
                <a:ext cx="17825" cy="12025"/>
              </a:xfrm>
              <a:custGeom>
                <a:avLst/>
                <a:gdLst/>
                <a:ahLst/>
                <a:cxnLst/>
                <a:rect l="l" t="t" r="r" b="b"/>
                <a:pathLst>
                  <a:path w="713" h="481" extrusionOk="0">
                    <a:moveTo>
                      <a:pt x="109" y="0"/>
                    </a:moveTo>
                    <a:cubicBezTo>
                      <a:pt x="77" y="0"/>
                      <a:pt x="45" y="17"/>
                      <a:pt x="27" y="47"/>
                    </a:cubicBezTo>
                    <a:cubicBezTo>
                      <a:pt x="0" y="93"/>
                      <a:pt x="16" y="151"/>
                      <a:pt x="61" y="178"/>
                    </a:cubicBezTo>
                    <a:lnTo>
                      <a:pt x="556" y="467"/>
                    </a:lnTo>
                    <a:cubicBezTo>
                      <a:pt x="571" y="476"/>
                      <a:pt x="588" y="479"/>
                      <a:pt x="604" y="479"/>
                    </a:cubicBezTo>
                    <a:lnTo>
                      <a:pt x="603" y="480"/>
                    </a:lnTo>
                    <a:cubicBezTo>
                      <a:pt x="636" y="480"/>
                      <a:pt x="668" y="462"/>
                      <a:pt x="686" y="433"/>
                    </a:cubicBezTo>
                    <a:cubicBezTo>
                      <a:pt x="713" y="386"/>
                      <a:pt x="697" y="329"/>
                      <a:pt x="652" y="302"/>
                    </a:cubicBezTo>
                    <a:lnTo>
                      <a:pt x="157" y="13"/>
                    </a:lnTo>
                    <a:cubicBezTo>
                      <a:pt x="142" y="4"/>
                      <a:pt x="126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2" name="Google Shape;982;p9"/>
              <p:cNvSpPr/>
              <p:nvPr/>
            </p:nvSpPr>
            <p:spPr>
              <a:xfrm>
                <a:off x="3371975" y="2047350"/>
                <a:ext cx="27800" cy="1112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445" extrusionOk="0">
                    <a:moveTo>
                      <a:pt x="111" y="1"/>
                    </a:moveTo>
                    <a:cubicBezTo>
                      <a:pt x="79" y="1"/>
                      <a:pt x="48" y="17"/>
                      <a:pt x="30" y="46"/>
                    </a:cubicBezTo>
                    <a:cubicBezTo>
                      <a:pt x="1" y="90"/>
                      <a:pt x="14" y="148"/>
                      <a:pt x="59" y="177"/>
                    </a:cubicBezTo>
                    <a:cubicBezTo>
                      <a:pt x="335" y="350"/>
                      <a:pt x="664" y="444"/>
                      <a:pt x="990" y="444"/>
                    </a:cubicBezTo>
                    <a:lnTo>
                      <a:pt x="1016" y="444"/>
                    </a:lnTo>
                    <a:cubicBezTo>
                      <a:pt x="1069" y="443"/>
                      <a:pt x="1111" y="400"/>
                      <a:pt x="1110" y="347"/>
                    </a:cubicBezTo>
                    <a:cubicBezTo>
                      <a:pt x="1109" y="297"/>
                      <a:pt x="1067" y="253"/>
                      <a:pt x="1017" y="253"/>
                    </a:cubicBezTo>
                    <a:cubicBezTo>
                      <a:pt x="1016" y="253"/>
                      <a:pt x="1014" y="253"/>
                      <a:pt x="1013" y="253"/>
                    </a:cubicBezTo>
                    <a:cubicBezTo>
                      <a:pt x="999" y="254"/>
                      <a:pt x="986" y="254"/>
                      <a:pt x="972" y="254"/>
                    </a:cubicBezTo>
                    <a:cubicBezTo>
                      <a:pt x="686" y="254"/>
                      <a:pt x="401" y="167"/>
                      <a:pt x="161" y="15"/>
                    </a:cubicBezTo>
                    <a:cubicBezTo>
                      <a:pt x="145" y="5"/>
                      <a:pt x="128" y="1"/>
                      <a:pt x="111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3" name="Google Shape;983;p9"/>
              <p:cNvSpPr/>
              <p:nvPr/>
            </p:nvSpPr>
            <p:spPr>
              <a:xfrm>
                <a:off x="3427875" y="2074525"/>
                <a:ext cx="28975" cy="12300"/>
              </a:xfrm>
              <a:custGeom>
                <a:avLst/>
                <a:gdLst/>
                <a:ahLst/>
                <a:cxnLst/>
                <a:rect l="l" t="t" r="r" b="b"/>
                <a:pathLst>
                  <a:path w="1159" h="492" extrusionOk="0">
                    <a:moveTo>
                      <a:pt x="107" y="1"/>
                    </a:moveTo>
                    <a:cubicBezTo>
                      <a:pt x="67" y="1"/>
                      <a:pt x="29" y="27"/>
                      <a:pt x="16" y="67"/>
                    </a:cubicBezTo>
                    <a:cubicBezTo>
                      <a:pt x="0" y="118"/>
                      <a:pt x="28" y="171"/>
                      <a:pt x="78" y="187"/>
                    </a:cubicBezTo>
                    <a:lnTo>
                      <a:pt x="1022" y="487"/>
                    </a:lnTo>
                    <a:cubicBezTo>
                      <a:pt x="1032" y="489"/>
                      <a:pt x="1041" y="491"/>
                      <a:pt x="1051" y="491"/>
                    </a:cubicBezTo>
                    <a:lnTo>
                      <a:pt x="1051" y="490"/>
                    </a:lnTo>
                    <a:cubicBezTo>
                      <a:pt x="1092" y="490"/>
                      <a:pt x="1130" y="465"/>
                      <a:pt x="1142" y="424"/>
                    </a:cubicBezTo>
                    <a:cubicBezTo>
                      <a:pt x="1158" y="374"/>
                      <a:pt x="1131" y="320"/>
                      <a:pt x="1080" y="304"/>
                    </a:cubicBezTo>
                    <a:lnTo>
                      <a:pt x="136" y="5"/>
                    </a:lnTo>
                    <a:cubicBezTo>
                      <a:pt x="126" y="2"/>
                      <a:pt x="117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4" name="Google Shape;984;p9"/>
              <p:cNvSpPr/>
              <p:nvPr/>
            </p:nvSpPr>
            <p:spPr>
              <a:xfrm>
                <a:off x="3466900" y="2090575"/>
                <a:ext cx="38150" cy="10975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439" extrusionOk="0">
                    <a:moveTo>
                      <a:pt x="104" y="1"/>
                    </a:moveTo>
                    <a:cubicBezTo>
                      <a:pt x="59" y="1"/>
                      <a:pt x="19" y="33"/>
                      <a:pt x="10" y="79"/>
                    </a:cubicBezTo>
                    <a:cubicBezTo>
                      <a:pt x="0" y="129"/>
                      <a:pt x="34" y="179"/>
                      <a:pt x="86" y="189"/>
                    </a:cubicBezTo>
                    <a:lnTo>
                      <a:pt x="1404" y="436"/>
                    </a:lnTo>
                    <a:cubicBezTo>
                      <a:pt x="1411" y="437"/>
                      <a:pt x="1416" y="439"/>
                      <a:pt x="1422" y="439"/>
                    </a:cubicBezTo>
                    <a:cubicBezTo>
                      <a:pt x="1467" y="439"/>
                      <a:pt x="1507" y="406"/>
                      <a:pt x="1516" y="360"/>
                    </a:cubicBezTo>
                    <a:cubicBezTo>
                      <a:pt x="1526" y="309"/>
                      <a:pt x="1492" y="260"/>
                      <a:pt x="1440" y="250"/>
                    </a:cubicBezTo>
                    <a:lnTo>
                      <a:pt x="122" y="2"/>
                    </a:lnTo>
                    <a:cubicBezTo>
                      <a:pt x="116" y="1"/>
                      <a:pt x="110" y="1"/>
                      <a:pt x="104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5" name="Google Shape;985;p9"/>
              <p:cNvSpPr/>
              <p:nvPr/>
            </p:nvSpPr>
            <p:spPr>
              <a:xfrm>
                <a:off x="3529925" y="2093750"/>
                <a:ext cx="39950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276" extrusionOk="0">
                    <a:moveTo>
                      <a:pt x="1497" y="1"/>
                    </a:moveTo>
                    <a:cubicBezTo>
                      <a:pt x="1493" y="1"/>
                      <a:pt x="1489" y="1"/>
                      <a:pt x="1485" y="1"/>
                    </a:cubicBezTo>
                    <a:cubicBezTo>
                      <a:pt x="1044" y="56"/>
                      <a:pt x="596" y="84"/>
                      <a:pt x="151" y="84"/>
                    </a:cubicBezTo>
                    <a:cubicBezTo>
                      <a:pt x="139" y="84"/>
                      <a:pt x="127" y="85"/>
                      <a:pt x="114" y="85"/>
                    </a:cubicBezTo>
                    <a:cubicBezTo>
                      <a:pt x="108" y="85"/>
                      <a:pt x="102" y="84"/>
                      <a:pt x="95" y="84"/>
                    </a:cubicBezTo>
                    <a:cubicBezTo>
                      <a:pt x="44" y="84"/>
                      <a:pt x="1" y="127"/>
                      <a:pt x="1" y="179"/>
                    </a:cubicBezTo>
                    <a:cubicBezTo>
                      <a:pt x="1" y="232"/>
                      <a:pt x="42" y="275"/>
                      <a:pt x="95" y="275"/>
                    </a:cubicBezTo>
                    <a:lnTo>
                      <a:pt x="151" y="275"/>
                    </a:lnTo>
                    <a:cubicBezTo>
                      <a:pt x="603" y="275"/>
                      <a:pt x="1059" y="246"/>
                      <a:pt x="1508" y="190"/>
                    </a:cubicBezTo>
                    <a:cubicBezTo>
                      <a:pt x="1560" y="183"/>
                      <a:pt x="1598" y="136"/>
                      <a:pt x="1591" y="84"/>
                    </a:cubicBezTo>
                    <a:cubicBezTo>
                      <a:pt x="1585" y="35"/>
                      <a:pt x="1544" y="1"/>
                      <a:pt x="14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6" name="Google Shape;986;p9"/>
              <p:cNvSpPr/>
              <p:nvPr/>
            </p:nvSpPr>
            <p:spPr>
              <a:xfrm>
                <a:off x="3598825" y="2083750"/>
                <a:ext cx="3515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1406" h="315" extrusionOk="0">
                    <a:moveTo>
                      <a:pt x="1299" y="0"/>
                    </a:moveTo>
                    <a:cubicBezTo>
                      <a:pt x="1290" y="0"/>
                      <a:pt x="1281" y="1"/>
                      <a:pt x="1272" y="4"/>
                    </a:cubicBezTo>
                    <a:cubicBezTo>
                      <a:pt x="1001" y="83"/>
                      <a:pt x="716" y="124"/>
                      <a:pt x="431" y="124"/>
                    </a:cubicBezTo>
                    <a:cubicBezTo>
                      <a:pt x="324" y="124"/>
                      <a:pt x="217" y="118"/>
                      <a:pt x="111" y="107"/>
                    </a:cubicBezTo>
                    <a:cubicBezTo>
                      <a:pt x="108" y="106"/>
                      <a:pt x="106" y="106"/>
                      <a:pt x="103" y="106"/>
                    </a:cubicBezTo>
                    <a:cubicBezTo>
                      <a:pt x="53" y="106"/>
                      <a:pt x="12" y="142"/>
                      <a:pt x="6" y="192"/>
                    </a:cubicBezTo>
                    <a:cubicBezTo>
                      <a:pt x="1" y="243"/>
                      <a:pt x="39" y="291"/>
                      <a:pt x="91" y="296"/>
                    </a:cubicBezTo>
                    <a:cubicBezTo>
                      <a:pt x="203" y="309"/>
                      <a:pt x="314" y="314"/>
                      <a:pt x="427" y="314"/>
                    </a:cubicBezTo>
                    <a:cubicBezTo>
                      <a:pt x="732" y="314"/>
                      <a:pt x="1036" y="271"/>
                      <a:pt x="1326" y="186"/>
                    </a:cubicBezTo>
                    <a:cubicBezTo>
                      <a:pt x="1376" y="172"/>
                      <a:pt x="1405" y="119"/>
                      <a:pt x="1390" y="68"/>
                    </a:cubicBezTo>
                    <a:cubicBezTo>
                      <a:pt x="1378" y="26"/>
                      <a:pt x="1341" y="0"/>
                      <a:pt x="129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7" name="Google Shape;987;p9"/>
              <p:cNvSpPr/>
              <p:nvPr/>
            </p:nvSpPr>
            <p:spPr>
              <a:xfrm>
                <a:off x="3273050" y="1953650"/>
                <a:ext cx="2075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830" h="398" extrusionOk="0">
                    <a:moveTo>
                      <a:pt x="110" y="1"/>
                    </a:moveTo>
                    <a:cubicBezTo>
                      <a:pt x="75" y="1"/>
                      <a:pt x="42" y="19"/>
                      <a:pt x="25" y="51"/>
                    </a:cubicBezTo>
                    <a:cubicBezTo>
                      <a:pt x="0" y="98"/>
                      <a:pt x="18" y="155"/>
                      <a:pt x="64" y="181"/>
                    </a:cubicBezTo>
                    <a:cubicBezTo>
                      <a:pt x="267" y="288"/>
                      <a:pt x="486" y="359"/>
                      <a:pt x="712" y="396"/>
                    </a:cubicBezTo>
                    <a:cubicBezTo>
                      <a:pt x="718" y="397"/>
                      <a:pt x="722" y="397"/>
                      <a:pt x="728" y="397"/>
                    </a:cubicBezTo>
                    <a:cubicBezTo>
                      <a:pt x="773" y="397"/>
                      <a:pt x="814" y="364"/>
                      <a:pt x="822" y="318"/>
                    </a:cubicBezTo>
                    <a:cubicBezTo>
                      <a:pt x="829" y="266"/>
                      <a:pt x="794" y="216"/>
                      <a:pt x="742" y="208"/>
                    </a:cubicBezTo>
                    <a:cubicBezTo>
                      <a:pt x="536" y="175"/>
                      <a:pt x="338" y="109"/>
                      <a:pt x="154" y="12"/>
                    </a:cubicBezTo>
                    <a:cubicBezTo>
                      <a:pt x="140" y="4"/>
                      <a:pt x="125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8" name="Google Shape;988;p9"/>
              <p:cNvSpPr/>
              <p:nvPr/>
            </p:nvSpPr>
            <p:spPr>
              <a:xfrm>
                <a:off x="3310250" y="1974150"/>
                <a:ext cx="26950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1078" h="440" extrusionOk="0">
                    <a:moveTo>
                      <a:pt x="106" y="0"/>
                    </a:moveTo>
                    <a:cubicBezTo>
                      <a:pt x="64" y="0"/>
                      <a:pt x="26" y="28"/>
                      <a:pt x="15" y="69"/>
                    </a:cubicBezTo>
                    <a:cubicBezTo>
                      <a:pt x="0" y="120"/>
                      <a:pt x="29" y="173"/>
                      <a:pt x="80" y="187"/>
                    </a:cubicBezTo>
                    <a:lnTo>
                      <a:pt x="945" y="435"/>
                    </a:lnTo>
                    <a:cubicBezTo>
                      <a:pt x="954" y="438"/>
                      <a:pt x="963" y="439"/>
                      <a:pt x="972" y="439"/>
                    </a:cubicBezTo>
                    <a:cubicBezTo>
                      <a:pt x="1013" y="439"/>
                      <a:pt x="1051" y="412"/>
                      <a:pt x="1063" y="370"/>
                    </a:cubicBezTo>
                    <a:cubicBezTo>
                      <a:pt x="1078" y="320"/>
                      <a:pt x="1048" y="267"/>
                      <a:pt x="997" y="253"/>
                    </a:cubicBezTo>
                    <a:lnTo>
                      <a:pt x="133" y="4"/>
                    </a:lnTo>
                    <a:cubicBezTo>
                      <a:pt x="124" y="1"/>
                      <a:pt x="115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9" name="Google Shape;989;p9"/>
              <p:cNvSpPr/>
              <p:nvPr/>
            </p:nvSpPr>
            <p:spPr>
              <a:xfrm>
                <a:off x="3352400" y="1988675"/>
                <a:ext cx="18825" cy="10975"/>
              </a:xfrm>
              <a:custGeom>
                <a:avLst/>
                <a:gdLst/>
                <a:ahLst/>
                <a:cxnLst/>
                <a:rect l="l" t="t" r="r" b="b"/>
                <a:pathLst>
                  <a:path w="753" h="439" extrusionOk="0">
                    <a:moveTo>
                      <a:pt x="108" y="1"/>
                    </a:moveTo>
                    <a:cubicBezTo>
                      <a:pt x="73" y="1"/>
                      <a:pt x="38" y="21"/>
                      <a:pt x="22" y="56"/>
                    </a:cubicBezTo>
                    <a:cubicBezTo>
                      <a:pt x="0" y="104"/>
                      <a:pt x="21" y="161"/>
                      <a:pt x="68" y="183"/>
                    </a:cubicBezTo>
                    <a:lnTo>
                      <a:pt x="604" y="430"/>
                    </a:lnTo>
                    <a:cubicBezTo>
                      <a:pt x="617" y="436"/>
                      <a:pt x="631" y="439"/>
                      <a:pt x="645" y="439"/>
                    </a:cubicBezTo>
                    <a:cubicBezTo>
                      <a:pt x="680" y="439"/>
                      <a:pt x="714" y="418"/>
                      <a:pt x="731" y="384"/>
                    </a:cubicBezTo>
                    <a:cubicBezTo>
                      <a:pt x="753" y="335"/>
                      <a:pt x="732" y="279"/>
                      <a:pt x="684" y="257"/>
                    </a:cubicBezTo>
                    <a:lnTo>
                      <a:pt x="148" y="9"/>
                    </a:lnTo>
                    <a:cubicBezTo>
                      <a:pt x="135" y="3"/>
                      <a:pt x="122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0" name="Google Shape;990;p9"/>
              <p:cNvSpPr/>
              <p:nvPr/>
            </p:nvSpPr>
            <p:spPr>
              <a:xfrm>
                <a:off x="3399825" y="2009275"/>
                <a:ext cx="3310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483" extrusionOk="0">
                    <a:moveTo>
                      <a:pt x="107" y="0"/>
                    </a:moveTo>
                    <a:cubicBezTo>
                      <a:pt x="68" y="0"/>
                      <a:pt x="31" y="25"/>
                      <a:pt x="17" y="64"/>
                    </a:cubicBezTo>
                    <a:cubicBezTo>
                      <a:pt x="1" y="114"/>
                      <a:pt x="26" y="168"/>
                      <a:pt x="76" y="186"/>
                    </a:cubicBezTo>
                    <a:cubicBezTo>
                      <a:pt x="442" y="314"/>
                      <a:pt x="821" y="413"/>
                      <a:pt x="1203" y="481"/>
                    </a:cubicBezTo>
                    <a:cubicBezTo>
                      <a:pt x="1208" y="483"/>
                      <a:pt x="1214" y="483"/>
                      <a:pt x="1219" y="483"/>
                    </a:cubicBezTo>
                    <a:cubicBezTo>
                      <a:pt x="1265" y="483"/>
                      <a:pt x="1305" y="451"/>
                      <a:pt x="1313" y="404"/>
                    </a:cubicBezTo>
                    <a:cubicBezTo>
                      <a:pt x="1323" y="352"/>
                      <a:pt x="1288" y="303"/>
                      <a:pt x="1236" y="294"/>
                    </a:cubicBezTo>
                    <a:cubicBezTo>
                      <a:pt x="864" y="228"/>
                      <a:pt x="495" y="130"/>
                      <a:pt x="139" y="6"/>
                    </a:cubicBezTo>
                    <a:cubicBezTo>
                      <a:pt x="128" y="2"/>
                      <a:pt x="118" y="0"/>
                      <a:pt x="10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1" name="Google Shape;991;p9"/>
              <p:cNvSpPr/>
              <p:nvPr/>
            </p:nvSpPr>
            <p:spPr>
              <a:xfrm>
                <a:off x="3461725" y="2031875"/>
                <a:ext cx="39250" cy="11950"/>
              </a:xfrm>
              <a:custGeom>
                <a:avLst/>
                <a:gdLst/>
                <a:ahLst/>
                <a:cxnLst/>
                <a:rect l="l" t="t" r="r" b="b"/>
                <a:pathLst>
                  <a:path w="1570" h="478" extrusionOk="0">
                    <a:moveTo>
                      <a:pt x="104" y="0"/>
                    </a:moveTo>
                    <a:cubicBezTo>
                      <a:pt x="60" y="0"/>
                      <a:pt x="21" y="31"/>
                      <a:pt x="12" y="76"/>
                    </a:cubicBezTo>
                    <a:cubicBezTo>
                      <a:pt x="1" y="127"/>
                      <a:pt x="34" y="178"/>
                      <a:pt x="85" y="189"/>
                    </a:cubicBezTo>
                    <a:lnTo>
                      <a:pt x="1446" y="475"/>
                    </a:lnTo>
                    <a:cubicBezTo>
                      <a:pt x="1452" y="477"/>
                      <a:pt x="1459" y="477"/>
                      <a:pt x="1465" y="477"/>
                    </a:cubicBezTo>
                    <a:cubicBezTo>
                      <a:pt x="1509" y="477"/>
                      <a:pt x="1548" y="446"/>
                      <a:pt x="1558" y="402"/>
                    </a:cubicBezTo>
                    <a:cubicBezTo>
                      <a:pt x="1569" y="350"/>
                      <a:pt x="1536" y="299"/>
                      <a:pt x="1484" y="288"/>
                    </a:cubicBezTo>
                    <a:lnTo>
                      <a:pt x="124" y="2"/>
                    </a:lnTo>
                    <a:cubicBezTo>
                      <a:pt x="118" y="1"/>
                      <a:pt x="111" y="0"/>
                      <a:pt x="10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2" name="Google Shape;992;p9"/>
              <p:cNvSpPr/>
              <p:nvPr/>
            </p:nvSpPr>
            <p:spPr>
              <a:xfrm>
                <a:off x="3513375" y="2043125"/>
                <a:ext cx="39175" cy="10075"/>
              </a:xfrm>
              <a:custGeom>
                <a:avLst/>
                <a:gdLst/>
                <a:ahLst/>
                <a:cxnLst/>
                <a:rect l="l" t="t" r="r" b="b"/>
                <a:pathLst>
                  <a:path w="1567" h="403" extrusionOk="0">
                    <a:moveTo>
                      <a:pt x="310" y="1"/>
                    </a:moveTo>
                    <a:cubicBezTo>
                      <a:pt x="237" y="1"/>
                      <a:pt x="164" y="3"/>
                      <a:pt x="92" y="8"/>
                    </a:cubicBezTo>
                    <a:cubicBezTo>
                      <a:pt x="40" y="12"/>
                      <a:pt x="0" y="57"/>
                      <a:pt x="3" y="110"/>
                    </a:cubicBezTo>
                    <a:cubicBezTo>
                      <a:pt x="7" y="160"/>
                      <a:pt x="47" y="199"/>
                      <a:pt x="95" y="199"/>
                    </a:cubicBezTo>
                    <a:cubicBezTo>
                      <a:pt x="99" y="199"/>
                      <a:pt x="102" y="199"/>
                      <a:pt x="105" y="198"/>
                    </a:cubicBezTo>
                    <a:cubicBezTo>
                      <a:pt x="172" y="194"/>
                      <a:pt x="239" y="192"/>
                      <a:pt x="306" y="192"/>
                    </a:cubicBezTo>
                    <a:cubicBezTo>
                      <a:pt x="687" y="192"/>
                      <a:pt x="1070" y="261"/>
                      <a:pt x="1425" y="396"/>
                    </a:cubicBezTo>
                    <a:cubicBezTo>
                      <a:pt x="1436" y="400"/>
                      <a:pt x="1447" y="402"/>
                      <a:pt x="1458" y="402"/>
                    </a:cubicBezTo>
                    <a:cubicBezTo>
                      <a:pt x="1497" y="402"/>
                      <a:pt x="1533" y="378"/>
                      <a:pt x="1548" y="341"/>
                    </a:cubicBezTo>
                    <a:cubicBezTo>
                      <a:pt x="1567" y="292"/>
                      <a:pt x="1541" y="237"/>
                      <a:pt x="1493" y="218"/>
                    </a:cubicBezTo>
                    <a:cubicBezTo>
                      <a:pt x="1117" y="75"/>
                      <a:pt x="712" y="1"/>
                      <a:pt x="3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3" name="Google Shape;993;p9"/>
              <p:cNvSpPr/>
              <p:nvPr/>
            </p:nvSpPr>
            <p:spPr>
              <a:xfrm>
                <a:off x="3566725" y="2047350"/>
                <a:ext cx="33975" cy="7700"/>
              </a:xfrm>
              <a:custGeom>
                <a:avLst/>
                <a:gdLst/>
                <a:ahLst/>
                <a:cxnLst/>
                <a:rect l="l" t="t" r="r" b="b"/>
                <a:pathLst>
                  <a:path w="1359" h="308" extrusionOk="0">
                    <a:moveTo>
                      <a:pt x="1051" y="0"/>
                    </a:moveTo>
                    <a:cubicBezTo>
                      <a:pt x="725" y="0"/>
                      <a:pt x="399" y="41"/>
                      <a:pt x="82" y="120"/>
                    </a:cubicBezTo>
                    <a:cubicBezTo>
                      <a:pt x="31" y="133"/>
                      <a:pt x="0" y="184"/>
                      <a:pt x="12" y="236"/>
                    </a:cubicBezTo>
                    <a:cubicBezTo>
                      <a:pt x="23" y="279"/>
                      <a:pt x="62" y="307"/>
                      <a:pt x="105" y="307"/>
                    </a:cubicBezTo>
                    <a:cubicBezTo>
                      <a:pt x="113" y="307"/>
                      <a:pt x="120" y="306"/>
                      <a:pt x="128" y="305"/>
                    </a:cubicBezTo>
                    <a:cubicBezTo>
                      <a:pt x="432" y="229"/>
                      <a:pt x="742" y="191"/>
                      <a:pt x="1055" y="191"/>
                    </a:cubicBezTo>
                    <a:cubicBezTo>
                      <a:pt x="1122" y="191"/>
                      <a:pt x="1189" y="192"/>
                      <a:pt x="1256" y="196"/>
                    </a:cubicBezTo>
                    <a:cubicBezTo>
                      <a:pt x="1259" y="196"/>
                      <a:pt x="1263" y="196"/>
                      <a:pt x="1266" y="196"/>
                    </a:cubicBezTo>
                    <a:cubicBezTo>
                      <a:pt x="1314" y="196"/>
                      <a:pt x="1354" y="156"/>
                      <a:pt x="1357" y="106"/>
                    </a:cubicBezTo>
                    <a:cubicBezTo>
                      <a:pt x="1359" y="53"/>
                      <a:pt x="1319" y="9"/>
                      <a:pt x="1266" y="6"/>
                    </a:cubicBezTo>
                    <a:cubicBezTo>
                      <a:pt x="1195" y="2"/>
                      <a:pt x="1123" y="0"/>
                      <a:pt x="105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4" name="Google Shape;994;p9"/>
              <p:cNvSpPr/>
              <p:nvPr/>
            </p:nvSpPr>
            <p:spPr>
              <a:xfrm>
                <a:off x="3617275" y="2044325"/>
                <a:ext cx="15525" cy="6850"/>
              </a:xfrm>
              <a:custGeom>
                <a:avLst/>
                <a:gdLst/>
                <a:ahLst/>
                <a:cxnLst/>
                <a:rect l="l" t="t" r="r" b="b"/>
                <a:pathLst>
                  <a:path w="621" h="274" extrusionOk="0">
                    <a:moveTo>
                      <a:pt x="104" y="0"/>
                    </a:moveTo>
                    <a:cubicBezTo>
                      <a:pt x="60" y="0"/>
                      <a:pt x="20" y="32"/>
                      <a:pt x="11" y="77"/>
                    </a:cubicBezTo>
                    <a:cubicBezTo>
                      <a:pt x="0" y="128"/>
                      <a:pt x="35" y="179"/>
                      <a:pt x="86" y="189"/>
                    </a:cubicBezTo>
                    <a:lnTo>
                      <a:pt x="498" y="272"/>
                    </a:lnTo>
                    <a:cubicBezTo>
                      <a:pt x="505" y="273"/>
                      <a:pt x="510" y="274"/>
                      <a:pt x="517" y="274"/>
                    </a:cubicBezTo>
                    <a:cubicBezTo>
                      <a:pt x="561" y="274"/>
                      <a:pt x="601" y="242"/>
                      <a:pt x="610" y="197"/>
                    </a:cubicBezTo>
                    <a:cubicBezTo>
                      <a:pt x="621" y="145"/>
                      <a:pt x="587" y="95"/>
                      <a:pt x="536" y="85"/>
                    </a:cubicBezTo>
                    <a:lnTo>
                      <a:pt x="123" y="2"/>
                    </a:lnTo>
                    <a:cubicBezTo>
                      <a:pt x="116" y="1"/>
                      <a:pt x="110" y="0"/>
                      <a:pt x="10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5" name="Google Shape;995;p9"/>
              <p:cNvSpPr/>
              <p:nvPr/>
            </p:nvSpPr>
            <p:spPr>
              <a:xfrm>
                <a:off x="3360625" y="1966025"/>
                <a:ext cx="29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1161" h="521" extrusionOk="0">
                    <a:moveTo>
                      <a:pt x="110" y="0"/>
                    </a:moveTo>
                    <a:cubicBezTo>
                      <a:pt x="75" y="0"/>
                      <a:pt x="42" y="19"/>
                      <a:pt x="24" y="52"/>
                    </a:cubicBezTo>
                    <a:cubicBezTo>
                      <a:pt x="0" y="99"/>
                      <a:pt x="19" y="156"/>
                      <a:pt x="66" y="180"/>
                    </a:cubicBezTo>
                    <a:cubicBezTo>
                      <a:pt x="373" y="338"/>
                      <a:pt x="701" y="452"/>
                      <a:pt x="1039" y="518"/>
                    </a:cubicBezTo>
                    <a:cubicBezTo>
                      <a:pt x="1044" y="520"/>
                      <a:pt x="1051" y="520"/>
                      <a:pt x="1058" y="520"/>
                    </a:cubicBezTo>
                    <a:cubicBezTo>
                      <a:pt x="1102" y="520"/>
                      <a:pt x="1141" y="489"/>
                      <a:pt x="1150" y="444"/>
                    </a:cubicBezTo>
                    <a:cubicBezTo>
                      <a:pt x="1160" y="392"/>
                      <a:pt x="1127" y="341"/>
                      <a:pt x="1075" y="331"/>
                    </a:cubicBezTo>
                    <a:cubicBezTo>
                      <a:pt x="755" y="269"/>
                      <a:pt x="445" y="160"/>
                      <a:pt x="152" y="10"/>
                    </a:cubicBezTo>
                    <a:cubicBezTo>
                      <a:pt x="139" y="3"/>
                      <a:pt x="124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6" name="Google Shape;996;p9"/>
              <p:cNvSpPr/>
              <p:nvPr/>
            </p:nvSpPr>
            <p:spPr>
              <a:xfrm>
                <a:off x="3443250" y="1986625"/>
                <a:ext cx="32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521" extrusionOk="0">
                    <a:moveTo>
                      <a:pt x="101" y="0"/>
                    </a:moveTo>
                    <a:cubicBezTo>
                      <a:pt x="53" y="0"/>
                      <a:pt x="12" y="36"/>
                      <a:pt x="7" y="85"/>
                    </a:cubicBezTo>
                    <a:cubicBezTo>
                      <a:pt x="0" y="137"/>
                      <a:pt x="38" y="184"/>
                      <a:pt x="90" y="191"/>
                    </a:cubicBezTo>
                    <a:cubicBezTo>
                      <a:pt x="454" y="233"/>
                      <a:pt x="804" y="340"/>
                      <a:pt x="1128" y="510"/>
                    </a:cubicBezTo>
                    <a:cubicBezTo>
                      <a:pt x="1143" y="518"/>
                      <a:pt x="1157" y="521"/>
                      <a:pt x="1172" y="521"/>
                    </a:cubicBezTo>
                    <a:cubicBezTo>
                      <a:pt x="1207" y="521"/>
                      <a:pt x="1240" y="502"/>
                      <a:pt x="1257" y="470"/>
                    </a:cubicBezTo>
                    <a:cubicBezTo>
                      <a:pt x="1281" y="423"/>
                      <a:pt x="1263" y="365"/>
                      <a:pt x="1217" y="341"/>
                    </a:cubicBezTo>
                    <a:cubicBezTo>
                      <a:pt x="871" y="160"/>
                      <a:pt x="499" y="46"/>
                      <a:pt x="112" y="1"/>
                    </a:cubicBezTo>
                    <a:cubicBezTo>
                      <a:pt x="108" y="1"/>
                      <a:pt x="105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7" name="Google Shape;997;p9"/>
              <p:cNvSpPr/>
              <p:nvPr/>
            </p:nvSpPr>
            <p:spPr>
              <a:xfrm>
                <a:off x="3500950" y="1998975"/>
                <a:ext cx="35125" cy="15125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605" extrusionOk="0">
                    <a:moveTo>
                      <a:pt x="97" y="0"/>
                    </a:moveTo>
                    <a:cubicBezTo>
                      <a:pt x="51" y="0"/>
                      <a:pt x="12" y="36"/>
                      <a:pt x="6" y="84"/>
                    </a:cubicBezTo>
                    <a:cubicBezTo>
                      <a:pt x="0" y="136"/>
                      <a:pt x="37" y="184"/>
                      <a:pt x="90" y="190"/>
                    </a:cubicBezTo>
                    <a:cubicBezTo>
                      <a:pt x="496" y="240"/>
                      <a:pt x="896" y="378"/>
                      <a:pt x="1247" y="590"/>
                    </a:cubicBezTo>
                    <a:cubicBezTo>
                      <a:pt x="1262" y="600"/>
                      <a:pt x="1279" y="604"/>
                      <a:pt x="1295" y="604"/>
                    </a:cubicBezTo>
                    <a:cubicBezTo>
                      <a:pt x="1327" y="604"/>
                      <a:pt x="1359" y="588"/>
                      <a:pt x="1377" y="558"/>
                    </a:cubicBezTo>
                    <a:cubicBezTo>
                      <a:pt x="1405" y="513"/>
                      <a:pt x="1390" y="454"/>
                      <a:pt x="1345" y="428"/>
                    </a:cubicBezTo>
                    <a:cubicBezTo>
                      <a:pt x="972" y="201"/>
                      <a:pt x="546" y="53"/>
                      <a:pt x="112" y="1"/>
                    </a:cubicBezTo>
                    <a:cubicBezTo>
                      <a:pt x="107" y="1"/>
                      <a:pt x="102" y="0"/>
                      <a:pt x="9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8" name="Google Shape;998;p9"/>
              <p:cNvSpPr/>
              <p:nvPr/>
            </p:nvSpPr>
            <p:spPr>
              <a:xfrm>
                <a:off x="3544100" y="2011200"/>
                <a:ext cx="228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914" h="489" extrusionOk="0">
                    <a:moveTo>
                      <a:pt x="109" y="1"/>
                    </a:moveTo>
                    <a:cubicBezTo>
                      <a:pt x="67" y="1"/>
                      <a:pt x="29" y="26"/>
                      <a:pt x="16" y="68"/>
                    </a:cubicBezTo>
                    <a:cubicBezTo>
                      <a:pt x="1" y="117"/>
                      <a:pt x="29" y="171"/>
                      <a:pt x="78" y="187"/>
                    </a:cubicBezTo>
                    <a:cubicBezTo>
                      <a:pt x="314" y="261"/>
                      <a:pt x="543" y="359"/>
                      <a:pt x="759" y="477"/>
                    </a:cubicBezTo>
                    <a:cubicBezTo>
                      <a:pt x="774" y="485"/>
                      <a:pt x="789" y="488"/>
                      <a:pt x="805" y="488"/>
                    </a:cubicBezTo>
                    <a:cubicBezTo>
                      <a:pt x="839" y="488"/>
                      <a:pt x="871" y="471"/>
                      <a:pt x="888" y="439"/>
                    </a:cubicBezTo>
                    <a:cubicBezTo>
                      <a:pt x="914" y="392"/>
                      <a:pt x="896" y="335"/>
                      <a:pt x="850" y="309"/>
                    </a:cubicBezTo>
                    <a:cubicBezTo>
                      <a:pt x="624" y="186"/>
                      <a:pt x="383" y="83"/>
                      <a:pt x="137" y="5"/>
                    </a:cubicBezTo>
                    <a:cubicBezTo>
                      <a:pt x="127" y="2"/>
                      <a:pt x="118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9" name="Google Shape;999;p9"/>
              <p:cNvSpPr/>
              <p:nvPr/>
            </p:nvSpPr>
            <p:spPr>
              <a:xfrm>
                <a:off x="3598700" y="2023850"/>
                <a:ext cx="32225" cy="16900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676" extrusionOk="0">
                    <a:moveTo>
                      <a:pt x="106" y="0"/>
                    </a:moveTo>
                    <a:cubicBezTo>
                      <a:pt x="62" y="0"/>
                      <a:pt x="22" y="30"/>
                      <a:pt x="11" y="74"/>
                    </a:cubicBezTo>
                    <a:cubicBezTo>
                      <a:pt x="0" y="126"/>
                      <a:pt x="32" y="177"/>
                      <a:pt x="84" y="188"/>
                    </a:cubicBezTo>
                    <a:cubicBezTo>
                      <a:pt x="456" y="270"/>
                      <a:pt x="816" y="433"/>
                      <a:pt x="1124" y="658"/>
                    </a:cubicBezTo>
                    <a:cubicBezTo>
                      <a:pt x="1142" y="670"/>
                      <a:pt x="1161" y="676"/>
                      <a:pt x="1181" y="676"/>
                    </a:cubicBezTo>
                    <a:cubicBezTo>
                      <a:pt x="1210" y="676"/>
                      <a:pt x="1239" y="662"/>
                      <a:pt x="1258" y="637"/>
                    </a:cubicBezTo>
                    <a:cubicBezTo>
                      <a:pt x="1289" y="594"/>
                      <a:pt x="1279" y="534"/>
                      <a:pt x="1237" y="503"/>
                    </a:cubicBezTo>
                    <a:cubicBezTo>
                      <a:pt x="908" y="264"/>
                      <a:pt x="523" y="90"/>
                      <a:pt x="125" y="2"/>
                    </a:cubicBezTo>
                    <a:cubicBezTo>
                      <a:pt x="119" y="1"/>
                      <a:pt x="112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0" name="Google Shape;1000;p9"/>
              <p:cNvSpPr/>
              <p:nvPr/>
            </p:nvSpPr>
            <p:spPr>
              <a:xfrm>
                <a:off x="3661625" y="2062934"/>
                <a:ext cx="2280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912" h="398" extrusionOk="0">
                    <a:moveTo>
                      <a:pt x="103" y="1"/>
                    </a:moveTo>
                    <a:cubicBezTo>
                      <a:pt x="57" y="1"/>
                      <a:pt x="17" y="34"/>
                      <a:pt x="9" y="80"/>
                    </a:cubicBezTo>
                    <a:cubicBezTo>
                      <a:pt x="0" y="132"/>
                      <a:pt x="35" y="181"/>
                      <a:pt x="86" y="190"/>
                    </a:cubicBezTo>
                    <a:cubicBezTo>
                      <a:pt x="319" y="229"/>
                      <a:pt x="548" y="296"/>
                      <a:pt x="765" y="389"/>
                    </a:cubicBezTo>
                    <a:cubicBezTo>
                      <a:pt x="778" y="395"/>
                      <a:pt x="791" y="397"/>
                      <a:pt x="803" y="397"/>
                    </a:cubicBezTo>
                    <a:cubicBezTo>
                      <a:pt x="840" y="397"/>
                      <a:pt x="876" y="376"/>
                      <a:pt x="891" y="340"/>
                    </a:cubicBezTo>
                    <a:cubicBezTo>
                      <a:pt x="911" y="291"/>
                      <a:pt x="889" y="235"/>
                      <a:pt x="840" y="215"/>
                    </a:cubicBezTo>
                    <a:cubicBezTo>
                      <a:pt x="610" y="115"/>
                      <a:pt x="367" y="44"/>
                      <a:pt x="118" y="2"/>
                    </a:cubicBezTo>
                    <a:cubicBezTo>
                      <a:pt x="113" y="1"/>
                      <a:pt x="108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1" name="Google Shape;1001;p9"/>
              <p:cNvSpPr/>
              <p:nvPr/>
            </p:nvSpPr>
            <p:spPr>
              <a:xfrm>
                <a:off x="3373975" y="1720850"/>
                <a:ext cx="10450" cy="2027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811" extrusionOk="0">
                    <a:moveTo>
                      <a:pt x="108" y="0"/>
                    </a:moveTo>
                    <a:cubicBezTo>
                      <a:pt x="98" y="0"/>
                      <a:pt x="88" y="2"/>
                      <a:pt x="78" y="6"/>
                    </a:cubicBezTo>
                    <a:cubicBezTo>
                      <a:pt x="28" y="21"/>
                      <a:pt x="0" y="75"/>
                      <a:pt x="17" y="126"/>
                    </a:cubicBezTo>
                    <a:lnTo>
                      <a:pt x="220" y="744"/>
                    </a:lnTo>
                    <a:cubicBezTo>
                      <a:pt x="233" y="784"/>
                      <a:pt x="271" y="810"/>
                      <a:pt x="310" y="810"/>
                    </a:cubicBezTo>
                    <a:cubicBezTo>
                      <a:pt x="320" y="810"/>
                      <a:pt x="330" y="808"/>
                      <a:pt x="340" y="805"/>
                    </a:cubicBezTo>
                    <a:cubicBezTo>
                      <a:pt x="390" y="788"/>
                      <a:pt x="418" y="735"/>
                      <a:pt x="401" y="684"/>
                    </a:cubicBezTo>
                    <a:lnTo>
                      <a:pt x="198" y="66"/>
                    </a:lnTo>
                    <a:cubicBezTo>
                      <a:pt x="185" y="26"/>
                      <a:pt x="14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2" name="Google Shape;1002;p9"/>
              <p:cNvSpPr/>
              <p:nvPr/>
            </p:nvSpPr>
            <p:spPr>
              <a:xfrm>
                <a:off x="3386175" y="1754925"/>
                <a:ext cx="19000" cy="28425"/>
              </a:xfrm>
              <a:custGeom>
                <a:avLst/>
                <a:gdLst/>
                <a:ahLst/>
                <a:cxnLst/>
                <a:rect l="l" t="t" r="r" b="b"/>
                <a:pathLst>
                  <a:path w="760" h="1137" extrusionOk="0">
                    <a:moveTo>
                      <a:pt x="110" y="1"/>
                    </a:moveTo>
                    <a:cubicBezTo>
                      <a:pt x="93" y="1"/>
                      <a:pt x="77" y="5"/>
                      <a:pt x="62" y="14"/>
                    </a:cubicBezTo>
                    <a:cubicBezTo>
                      <a:pt x="16" y="39"/>
                      <a:pt x="0" y="98"/>
                      <a:pt x="27" y="143"/>
                    </a:cubicBezTo>
                    <a:lnTo>
                      <a:pt x="568" y="1088"/>
                    </a:lnTo>
                    <a:cubicBezTo>
                      <a:pt x="585" y="1119"/>
                      <a:pt x="617" y="1136"/>
                      <a:pt x="650" y="1136"/>
                    </a:cubicBezTo>
                    <a:cubicBezTo>
                      <a:pt x="667" y="1136"/>
                      <a:pt x="682" y="1132"/>
                      <a:pt x="698" y="1123"/>
                    </a:cubicBezTo>
                    <a:cubicBezTo>
                      <a:pt x="743" y="1098"/>
                      <a:pt x="760" y="1039"/>
                      <a:pt x="733" y="993"/>
                    </a:cubicBezTo>
                    <a:lnTo>
                      <a:pt x="192" y="49"/>
                    </a:lnTo>
                    <a:cubicBezTo>
                      <a:pt x="175" y="18"/>
                      <a:pt x="142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3" name="Google Shape;1003;p9"/>
              <p:cNvSpPr/>
              <p:nvPr/>
            </p:nvSpPr>
            <p:spPr>
              <a:xfrm>
                <a:off x="3412425" y="1796000"/>
                <a:ext cx="16500" cy="19300"/>
              </a:xfrm>
              <a:custGeom>
                <a:avLst/>
                <a:gdLst/>
                <a:ahLst/>
                <a:cxnLst/>
                <a:rect l="l" t="t" r="r" b="b"/>
                <a:pathLst>
                  <a:path w="660" h="772" extrusionOk="0">
                    <a:moveTo>
                      <a:pt x="103" y="1"/>
                    </a:moveTo>
                    <a:cubicBezTo>
                      <a:pt x="97" y="1"/>
                      <a:pt x="92" y="1"/>
                      <a:pt x="86" y="2"/>
                    </a:cubicBezTo>
                    <a:cubicBezTo>
                      <a:pt x="34" y="11"/>
                      <a:pt x="0" y="61"/>
                      <a:pt x="9" y="113"/>
                    </a:cubicBezTo>
                    <a:cubicBezTo>
                      <a:pt x="59" y="394"/>
                      <a:pt x="251" y="643"/>
                      <a:pt x="510" y="763"/>
                    </a:cubicBezTo>
                    <a:cubicBezTo>
                      <a:pt x="523" y="768"/>
                      <a:pt x="537" y="772"/>
                      <a:pt x="550" y="772"/>
                    </a:cubicBezTo>
                    <a:cubicBezTo>
                      <a:pt x="586" y="772"/>
                      <a:pt x="620" y="751"/>
                      <a:pt x="637" y="716"/>
                    </a:cubicBezTo>
                    <a:cubicBezTo>
                      <a:pt x="659" y="668"/>
                      <a:pt x="638" y="612"/>
                      <a:pt x="591" y="590"/>
                    </a:cubicBezTo>
                    <a:cubicBezTo>
                      <a:pt x="386" y="496"/>
                      <a:pt x="236" y="300"/>
                      <a:pt x="197" y="80"/>
                    </a:cubicBezTo>
                    <a:cubicBezTo>
                      <a:pt x="189" y="33"/>
                      <a:pt x="149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4" name="Google Shape;1004;p9"/>
              <p:cNvSpPr/>
              <p:nvPr/>
            </p:nvSpPr>
            <p:spPr>
              <a:xfrm>
                <a:off x="3438925" y="1835175"/>
                <a:ext cx="18825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753" h="893" extrusionOk="0">
                    <a:moveTo>
                      <a:pt x="110" y="0"/>
                    </a:moveTo>
                    <a:cubicBezTo>
                      <a:pt x="98" y="0"/>
                      <a:pt x="86" y="2"/>
                      <a:pt x="74" y="7"/>
                    </a:cubicBezTo>
                    <a:cubicBezTo>
                      <a:pt x="25" y="27"/>
                      <a:pt x="1" y="82"/>
                      <a:pt x="21" y="131"/>
                    </a:cubicBezTo>
                    <a:cubicBezTo>
                      <a:pt x="139" y="426"/>
                      <a:pt x="334" y="682"/>
                      <a:pt x="587" y="873"/>
                    </a:cubicBezTo>
                    <a:cubicBezTo>
                      <a:pt x="605" y="886"/>
                      <a:pt x="625" y="893"/>
                      <a:pt x="644" y="893"/>
                    </a:cubicBezTo>
                    <a:cubicBezTo>
                      <a:pt x="673" y="893"/>
                      <a:pt x="702" y="879"/>
                      <a:pt x="721" y="854"/>
                    </a:cubicBezTo>
                    <a:cubicBezTo>
                      <a:pt x="753" y="812"/>
                      <a:pt x="744" y="752"/>
                      <a:pt x="702" y="721"/>
                    </a:cubicBezTo>
                    <a:cubicBezTo>
                      <a:pt x="477" y="550"/>
                      <a:pt x="303" y="322"/>
                      <a:pt x="199" y="60"/>
                    </a:cubicBezTo>
                    <a:cubicBezTo>
                      <a:pt x="183" y="23"/>
                      <a:pt x="148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5" name="Google Shape;1005;p9"/>
              <p:cNvSpPr/>
              <p:nvPr/>
            </p:nvSpPr>
            <p:spPr>
              <a:xfrm>
                <a:off x="3471975" y="1882550"/>
                <a:ext cx="25950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1038" h="892" extrusionOk="0">
                    <a:moveTo>
                      <a:pt x="106" y="1"/>
                    </a:moveTo>
                    <a:cubicBezTo>
                      <a:pt x="82" y="1"/>
                      <a:pt x="58" y="10"/>
                      <a:pt x="40" y="28"/>
                    </a:cubicBezTo>
                    <a:cubicBezTo>
                      <a:pt x="1" y="64"/>
                      <a:pt x="0" y="125"/>
                      <a:pt x="37" y="162"/>
                    </a:cubicBezTo>
                    <a:cubicBezTo>
                      <a:pt x="292" y="426"/>
                      <a:pt x="574" y="666"/>
                      <a:pt x="876" y="875"/>
                    </a:cubicBezTo>
                    <a:cubicBezTo>
                      <a:pt x="892" y="886"/>
                      <a:pt x="911" y="892"/>
                      <a:pt x="930" y="892"/>
                    </a:cubicBezTo>
                    <a:cubicBezTo>
                      <a:pt x="961" y="892"/>
                      <a:pt x="990" y="878"/>
                      <a:pt x="1008" y="851"/>
                    </a:cubicBezTo>
                    <a:cubicBezTo>
                      <a:pt x="1038" y="808"/>
                      <a:pt x="1028" y="748"/>
                      <a:pt x="985" y="719"/>
                    </a:cubicBezTo>
                    <a:cubicBezTo>
                      <a:pt x="692" y="517"/>
                      <a:pt x="421" y="285"/>
                      <a:pt x="175" y="30"/>
                    </a:cubicBezTo>
                    <a:cubicBezTo>
                      <a:pt x="156" y="11"/>
                      <a:pt x="131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6" name="Google Shape;1006;p9"/>
              <p:cNvSpPr/>
              <p:nvPr/>
            </p:nvSpPr>
            <p:spPr>
              <a:xfrm>
                <a:off x="3504900" y="1917600"/>
                <a:ext cx="19800" cy="19275"/>
              </a:xfrm>
              <a:custGeom>
                <a:avLst/>
                <a:gdLst/>
                <a:ahLst/>
                <a:cxnLst/>
                <a:rect l="l" t="t" r="r" b="b"/>
                <a:pathLst>
                  <a:path w="792" h="771" extrusionOk="0">
                    <a:moveTo>
                      <a:pt x="109" y="0"/>
                    </a:moveTo>
                    <a:cubicBezTo>
                      <a:pt x="93" y="0"/>
                      <a:pt x="78" y="4"/>
                      <a:pt x="63" y="12"/>
                    </a:cubicBezTo>
                    <a:cubicBezTo>
                      <a:pt x="17" y="37"/>
                      <a:pt x="0" y="95"/>
                      <a:pt x="26" y="141"/>
                    </a:cubicBezTo>
                    <a:cubicBezTo>
                      <a:pt x="169" y="400"/>
                      <a:pt x="380" y="613"/>
                      <a:pt x="636" y="758"/>
                    </a:cubicBezTo>
                    <a:cubicBezTo>
                      <a:pt x="650" y="767"/>
                      <a:pt x="667" y="770"/>
                      <a:pt x="682" y="770"/>
                    </a:cubicBezTo>
                    <a:cubicBezTo>
                      <a:pt x="716" y="770"/>
                      <a:pt x="749" y="754"/>
                      <a:pt x="765" y="723"/>
                    </a:cubicBezTo>
                    <a:cubicBezTo>
                      <a:pt x="792" y="677"/>
                      <a:pt x="776" y="619"/>
                      <a:pt x="730" y="593"/>
                    </a:cubicBezTo>
                    <a:cubicBezTo>
                      <a:pt x="505" y="464"/>
                      <a:pt x="318" y="276"/>
                      <a:pt x="192" y="48"/>
                    </a:cubicBezTo>
                    <a:cubicBezTo>
                      <a:pt x="175" y="18"/>
                      <a:pt x="142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7" name="Google Shape;1007;p9"/>
              <p:cNvSpPr/>
              <p:nvPr/>
            </p:nvSpPr>
            <p:spPr>
              <a:xfrm>
                <a:off x="3539825" y="1958925"/>
                <a:ext cx="18725" cy="16200"/>
              </a:xfrm>
              <a:custGeom>
                <a:avLst/>
                <a:gdLst/>
                <a:ahLst/>
                <a:cxnLst/>
                <a:rect l="l" t="t" r="r" b="b"/>
                <a:pathLst>
                  <a:path w="749" h="648" extrusionOk="0">
                    <a:moveTo>
                      <a:pt x="108" y="1"/>
                    </a:moveTo>
                    <a:cubicBezTo>
                      <a:pt x="81" y="1"/>
                      <a:pt x="54" y="12"/>
                      <a:pt x="35" y="35"/>
                    </a:cubicBezTo>
                    <a:cubicBezTo>
                      <a:pt x="1" y="75"/>
                      <a:pt x="5" y="134"/>
                      <a:pt x="46" y="168"/>
                    </a:cubicBezTo>
                    <a:lnTo>
                      <a:pt x="579" y="624"/>
                    </a:lnTo>
                    <a:cubicBezTo>
                      <a:pt x="597" y="640"/>
                      <a:pt x="619" y="647"/>
                      <a:pt x="641" y="647"/>
                    </a:cubicBezTo>
                    <a:cubicBezTo>
                      <a:pt x="668" y="647"/>
                      <a:pt x="695" y="635"/>
                      <a:pt x="714" y="614"/>
                    </a:cubicBezTo>
                    <a:cubicBezTo>
                      <a:pt x="748" y="573"/>
                      <a:pt x="743" y="514"/>
                      <a:pt x="703" y="480"/>
                    </a:cubicBezTo>
                    <a:lnTo>
                      <a:pt x="170" y="24"/>
                    </a:lnTo>
                    <a:cubicBezTo>
                      <a:pt x="152" y="8"/>
                      <a:pt x="130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8" name="Google Shape;1008;p9"/>
              <p:cNvSpPr/>
              <p:nvPr/>
            </p:nvSpPr>
            <p:spPr>
              <a:xfrm>
                <a:off x="3580050" y="1990850"/>
                <a:ext cx="22950" cy="14925"/>
              </a:xfrm>
              <a:custGeom>
                <a:avLst/>
                <a:gdLst/>
                <a:ahLst/>
                <a:cxnLst/>
                <a:rect l="l" t="t" r="r" b="b"/>
                <a:pathLst>
                  <a:path w="918" h="597" extrusionOk="0">
                    <a:moveTo>
                      <a:pt x="106" y="0"/>
                    </a:moveTo>
                    <a:cubicBezTo>
                      <a:pt x="80" y="0"/>
                      <a:pt x="55" y="10"/>
                      <a:pt x="37" y="31"/>
                    </a:cubicBezTo>
                    <a:cubicBezTo>
                      <a:pt x="0" y="70"/>
                      <a:pt x="2" y="130"/>
                      <a:pt x="41" y="166"/>
                    </a:cubicBezTo>
                    <a:cubicBezTo>
                      <a:pt x="252" y="361"/>
                      <a:pt x="509" y="509"/>
                      <a:pt x="784" y="592"/>
                    </a:cubicBezTo>
                    <a:cubicBezTo>
                      <a:pt x="793" y="595"/>
                      <a:pt x="803" y="597"/>
                      <a:pt x="812" y="597"/>
                    </a:cubicBezTo>
                    <a:cubicBezTo>
                      <a:pt x="852" y="596"/>
                      <a:pt x="890" y="569"/>
                      <a:pt x="902" y="528"/>
                    </a:cubicBezTo>
                    <a:cubicBezTo>
                      <a:pt x="918" y="479"/>
                      <a:pt x="890" y="425"/>
                      <a:pt x="839" y="409"/>
                    </a:cubicBezTo>
                    <a:cubicBezTo>
                      <a:pt x="592" y="334"/>
                      <a:pt x="361" y="202"/>
                      <a:pt x="171" y="26"/>
                    </a:cubicBezTo>
                    <a:cubicBezTo>
                      <a:pt x="152" y="9"/>
                      <a:pt x="129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9" name="Google Shape;1009;p9"/>
              <p:cNvSpPr/>
              <p:nvPr/>
            </p:nvSpPr>
            <p:spPr>
              <a:xfrm>
                <a:off x="3677925" y="2042250"/>
                <a:ext cx="26025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522" extrusionOk="0">
                    <a:moveTo>
                      <a:pt x="110" y="0"/>
                    </a:moveTo>
                    <a:cubicBezTo>
                      <a:pt x="76" y="0"/>
                      <a:pt x="43" y="19"/>
                      <a:pt x="26" y="51"/>
                    </a:cubicBezTo>
                    <a:cubicBezTo>
                      <a:pt x="1" y="97"/>
                      <a:pt x="18" y="156"/>
                      <a:pt x="66" y="180"/>
                    </a:cubicBezTo>
                    <a:cubicBezTo>
                      <a:pt x="333" y="323"/>
                      <a:pt x="617" y="435"/>
                      <a:pt x="908" y="518"/>
                    </a:cubicBezTo>
                    <a:cubicBezTo>
                      <a:pt x="917" y="520"/>
                      <a:pt x="926" y="521"/>
                      <a:pt x="935" y="521"/>
                    </a:cubicBezTo>
                    <a:cubicBezTo>
                      <a:pt x="976" y="521"/>
                      <a:pt x="1014" y="494"/>
                      <a:pt x="1026" y="452"/>
                    </a:cubicBezTo>
                    <a:cubicBezTo>
                      <a:pt x="1041" y="401"/>
                      <a:pt x="1011" y="348"/>
                      <a:pt x="960" y="334"/>
                    </a:cubicBezTo>
                    <a:cubicBezTo>
                      <a:pt x="682" y="255"/>
                      <a:pt x="410" y="147"/>
                      <a:pt x="154" y="11"/>
                    </a:cubicBezTo>
                    <a:cubicBezTo>
                      <a:pt x="140" y="4"/>
                      <a:pt x="125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0" name="Google Shape;1010;p9"/>
              <p:cNvSpPr/>
              <p:nvPr/>
            </p:nvSpPr>
            <p:spPr>
              <a:xfrm>
                <a:off x="3624400" y="2016525"/>
                <a:ext cx="22900" cy="14050"/>
              </a:xfrm>
              <a:custGeom>
                <a:avLst/>
                <a:gdLst/>
                <a:ahLst/>
                <a:cxnLst/>
                <a:rect l="l" t="t" r="r" b="b"/>
                <a:pathLst>
                  <a:path w="916" h="562" extrusionOk="0">
                    <a:moveTo>
                      <a:pt x="108" y="0"/>
                    </a:moveTo>
                    <a:cubicBezTo>
                      <a:pt x="79" y="0"/>
                      <a:pt x="51" y="13"/>
                      <a:pt x="32" y="37"/>
                    </a:cubicBezTo>
                    <a:cubicBezTo>
                      <a:pt x="0" y="78"/>
                      <a:pt x="8" y="138"/>
                      <a:pt x="49" y="170"/>
                    </a:cubicBezTo>
                    <a:cubicBezTo>
                      <a:pt x="268" y="343"/>
                      <a:pt x="515" y="473"/>
                      <a:pt x="781" y="556"/>
                    </a:cubicBezTo>
                    <a:cubicBezTo>
                      <a:pt x="789" y="559"/>
                      <a:pt x="799" y="560"/>
                      <a:pt x="809" y="560"/>
                    </a:cubicBezTo>
                    <a:lnTo>
                      <a:pt x="808" y="561"/>
                    </a:lnTo>
                    <a:cubicBezTo>
                      <a:pt x="849" y="561"/>
                      <a:pt x="887" y="535"/>
                      <a:pt x="900" y="494"/>
                    </a:cubicBezTo>
                    <a:cubicBezTo>
                      <a:pt x="915" y="444"/>
                      <a:pt x="888" y="390"/>
                      <a:pt x="837" y="375"/>
                    </a:cubicBezTo>
                    <a:cubicBezTo>
                      <a:pt x="593" y="297"/>
                      <a:pt x="368" y="178"/>
                      <a:pt x="167" y="20"/>
                    </a:cubicBezTo>
                    <a:cubicBezTo>
                      <a:pt x="149" y="7"/>
                      <a:pt x="12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1" name="Google Shape;1011;p9"/>
              <p:cNvSpPr/>
              <p:nvPr/>
            </p:nvSpPr>
            <p:spPr>
              <a:xfrm>
                <a:off x="3386675" y="1715575"/>
                <a:ext cx="41250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1650" h="564" extrusionOk="0">
                    <a:moveTo>
                      <a:pt x="97" y="0"/>
                    </a:moveTo>
                    <a:cubicBezTo>
                      <a:pt x="46" y="0"/>
                      <a:pt x="5" y="40"/>
                      <a:pt x="2" y="90"/>
                    </a:cubicBezTo>
                    <a:cubicBezTo>
                      <a:pt x="0" y="143"/>
                      <a:pt x="40" y="188"/>
                      <a:pt x="93" y="190"/>
                    </a:cubicBezTo>
                    <a:cubicBezTo>
                      <a:pt x="576" y="217"/>
                      <a:pt x="1063" y="342"/>
                      <a:pt x="1499" y="553"/>
                    </a:cubicBezTo>
                    <a:cubicBezTo>
                      <a:pt x="1512" y="560"/>
                      <a:pt x="1527" y="563"/>
                      <a:pt x="1541" y="563"/>
                    </a:cubicBezTo>
                    <a:cubicBezTo>
                      <a:pt x="1576" y="563"/>
                      <a:pt x="1611" y="543"/>
                      <a:pt x="1627" y="509"/>
                    </a:cubicBezTo>
                    <a:cubicBezTo>
                      <a:pt x="1649" y="462"/>
                      <a:pt x="1629" y="405"/>
                      <a:pt x="1582" y="382"/>
                    </a:cubicBezTo>
                    <a:cubicBezTo>
                      <a:pt x="1124" y="160"/>
                      <a:pt x="612" y="28"/>
                      <a:pt x="103" y="0"/>
                    </a:cubicBezTo>
                    <a:cubicBezTo>
                      <a:pt x="101" y="0"/>
                      <a:pt x="99" y="0"/>
                      <a:pt x="9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2" name="Google Shape;1012;p9"/>
              <p:cNvSpPr/>
              <p:nvPr/>
            </p:nvSpPr>
            <p:spPr>
              <a:xfrm>
                <a:off x="3447225" y="1738325"/>
                <a:ext cx="2802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687" extrusionOk="0">
                    <a:moveTo>
                      <a:pt x="106" y="1"/>
                    </a:moveTo>
                    <a:cubicBezTo>
                      <a:pt x="66" y="1"/>
                      <a:pt x="30" y="26"/>
                      <a:pt x="17" y="65"/>
                    </a:cubicBezTo>
                    <a:cubicBezTo>
                      <a:pt x="0" y="115"/>
                      <a:pt x="27" y="169"/>
                      <a:pt x="76" y="186"/>
                    </a:cubicBezTo>
                    <a:cubicBezTo>
                      <a:pt x="394" y="296"/>
                      <a:pt x="690" y="457"/>
                      <a:pt x="954" y="666"/>
                    </a:cubicBezTo>
                    <a:cubicBezTo>
                      <a:pt x="972" y="679"/>
                      <a:pt x="992" y="685"/>
                      <a:pt x="1013" y="685"/>
                    </a:cubicBezTo>
                    <a:lnTo>
                      <a:pt x="1013" y="686"/>
                    </a:lnTo>
                    <a:cubicBezTo>
                      <a:pt x="1042" y="686"/>
                      <a:pt x="1070" y="673"/>
                      <a:pt x="1089" y="650"/>
                    </a:cubicBezTo>
                    <a:cubicBezTo>
                      <a:pt x="1121" y="608"/>
                      <a:pt x="1114" y="548"/>
                      <a:pt x="1073" y="515"/>
                    </a:cubicBezTo>
                    <a:cubicBezTo>
                      <a:pt x="792" y="293"/>
                      <a:pt x="477" y="122"/>
                      <a:pt x="138" y="6"/>
                    </a:cubicBezTo>
                    <a:cubicBezTo>
                      <a:pt x="127" y="3"/>
                      <a:pt x="117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3" name="Google Shape;1013;p9"/>
              <p:cNvSpPr/>
              <p:nvPr/>
            </p:nvSpPr>
            <p:spPr>
              <a:xfrm>
                <a:off x="3495600" y="1766125"/>
                <a:ext cx="31175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934" extrusionOk="0">
                    <a:moveTo>
                      <a:pt x="108" y="1"/>
                    </a:moveTo>
                    <a:cubicBezTo>
                      <a:pt x="77" y="1"/>
                      <a:pt x="46" y="17"/>
                      <a:pt x="28" y="46"/>
                    </a:cubicBezTo>
                    <a:cubicBezTo>
                      <a:pt x="0" y="90"/>
                      <a:pt x="13" y="149"/>
                      <a:pt x="58" y="177"/>
                    </a:cubicBezTo>
                    <a:cubicBezTo>
                      <a:pt x="412" y="401"/>
                      <a:pt x="756" y="649"/>
                      <a:pt x="1079" y="912"/>
                    </a:cubicBezTo>
                    <a:cubicBezTo>
                      <a:pt x="1096" y="927"/>
                      <a:pt x="1117" y="933"/>
                      <a:pt x="1138" y="933"/>
                    </a:cubicBezTo>
                    <a:cubicBezTo>
                      <a:pt x="1167" y="933"/>
                      <a:pt x="1194" y="922"/>
                      <a:pt x="1212" y="899"/>
                    </a:cubicBezTo>
                    <a:cubicBezTo>
                      <a:pt x="1247" y="858"/>
                      <a:pt x="1240" y="798"/>
                      <a:pt x="1199" y="765"/>
                    </a:cubicBezTo>
                    <a:cubicBezTo>
                      <a:pt x="870" y="496"/>
                      <a:pt x="520" y="243"/>
                      <a:pt x="159" y="16"/>
                    </a:cubicBezTo>
                    <a:cubicBezTo>
                      <a:pt x="143" y="6"/>
                      <a:pt x="126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4" name="Google Shape;1014;p9"/>
              <p:cNvSpPr/>
              <p:nvPr/>
            </p:nvSpPr>
            <p:spPr>
              <a:xfrm>
                <a:off x="3546075" y="1801200"/>
                <a:ext cx="33375" cy="26225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1049" extrusionOk="0">
                    <a:moveTo>
                      <a:pt x="108" y="1"/>
                    </a:moveTo>
                    <a:cubicBezTo>
                      <a:pt x="79" y="1"/>
                      <a:pt x="51" y="14"/>
                      <a:pt x="32" y="38"/>
                    </a:cubicBezTo>
                    <a:cubicBezTo>
                      <a:pt x="0" y="80"/>
                      <a:pt x="8" y="140"/>
                      <a:pt x="50" y="172"/>
                    </a:cubicBezTo>
                    <a:lnTo>
                      <a:pt x="1169" y="1028"/>
                    </a:lnTo>
                    <a:cubicBezTo>
                      <a:pt x="1187" y="1042"/>
                      <a:pt x="1207" y="1048"/>
                      <a:pt x="1227" y="1048"/>
                    </a:cubicBezTo>
                    <a:cubicBezTo>
                      <a:pt x="1255" y="1048"/>
                      <a:pt x="1284" y="1036"/>
                      <a:pt x="1303" y="1011"/>
                    </a:cubicBezTo>
                    <a:cubicBezTo>
                      <a:pt x="1335" y="970"/>
                      <a:pt x="1327" y="909"/>
                      <a:pt x="1285" y="877"/>
                    </a:cubicBezTo>
                    <a:lnTo>
                      <a:pt x="166" y="21"/>
                    </a:lnTo>
                    <a:cubicBezTo>
                      <a:pt x="148" y="7"/>
                      <a:pt x="128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5" name="Google Shape;1015;p9"/>
              <p:cNvSpPr/>
              <p:nvPr/>
            </p:nvSpPr>
            <p:spPr>
              <a:xfrm>
                <a:off x="3602750" y="1842375"/>
                <a:ext cx="3525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1410" h="1140" extrusionOk="0">
                    <a:moveTo>
                      <a:pt x="109" y="1"/>
                    </a:moveTo>
                    <a:cubicBezTo>
                      <a:pt x="78" y="1"/>
                      <a:pt x="47" y="16"/>
                      <a:pt x="29" y="44"/>
                    </a:cubicBezTo>
                    <a:cubicBezTo>
                      <a:pt x="1" y="87"/>
                      <a:pt x="12" y="146"/>
                      <a:pt x="56" y="175"/>
                    </a:cubicBezTo>
                    <a:cubicBezTo>
                      <a:pt x="474" y="454"/>
                      <a:pt x="872" y="770"/>
                      <a:pt x="1238" y="1113"/>
                    </a:cubicBezTo>
                    <a:cubicBezTo>
                      <a:pt x="1257" y="1131"/>
                      <a:pt x="1280" y="1140"/>
                      <a:pt x="1303" y="1140"/>
                    </a:cubicBezTo>
                    <a:lnTo>
                      <a:pt x="1303" y="1139"/>
                    </a:lnTo>
                    <a:cubicBezTo>
                      <a:pt x="1329" y="1139"/>
                      <a:pt x="1354" y="1129"/>
                      <a:pt x="1373" y="1109"/>
                    </a:cubicBezTo>
                    <a:cubicBezTo>
                      <a:pt x="1409" y="1070"/>
                      <a:pt x="1407" y="1011"/>
                      <a:pt x="1368" y="974"/>
                    </a:cubicBezTo>
                    <a:cubicBezTo>
                      <a:pt x="995" y="624"/>
                      <a:pt x="589" y="302"/>
                      <a:pt x="162" y="17"/>
                    </a:cubicBezTo>
                    <a:cubicBezTo>
                      <a:pt x="145" y="6"/>
                      <a:pt x="127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6" name="Google Shape;1016;p9"/>
              <p:cNvSpPr/>
              <p:nvPr/>
            </p:nvSpPr>
            <p:spPr>
              <a:xfrm>
                <a:off x="3649875" y="1892175"/>
                <a:ext cx="23425" cy="237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50" extrusionOk="0">
                    <a:moveTo>
                      <a:pt x="105" y="0"/>
                    </a:moveTo>
                    <a:cubicBezTo>
                      <a:pt x="82" y="0"/>
                      <a:pt x="58" y="9"/>
                      <a:pt x="40" y="27"/>
                    </a:cubicBezTo>
                    <a:cubicBezTo>
                      <a:pt x="1" y="63"/>
                      <a:pt x="0" y="124"/>
                      <a:pt x="37" y="161"/>
                    </a:cubicBezTo>
                    <a:lnTo>
                      <a:pt x="763" y="920"/>
                    </a:lnTo>
                    <a:cubicBezTo>
                      <a:pt x="782" y="940"/>
                      <a:pt x="806" y="950"/>
                      <a:pt x="831" y="950"/>
                    </a:cubicBezTo>
                    <a:cubicBezTo>
                      <a:pt x="855" y="950"/>
                      <a:pt x="879" y="941"/>
                      <a:pt x="898" y="923"/>
                    </a:cubicBezTo>
                    <a:cubicBezTo>
                      <a:pt x="935" y="887"/>
                      <a:pt x="936" y="826"/>
                      <a:pt x="900" y="788"/>
                    </a:cubicBezTo>
                    <a:lnTo>
                      <a:pt x="175" y="30"/>
                    </a:lnTo>
                    <a:cubicBezTo>
                      <a:pt x="156" y="10"/>
                      <a:pt x="131" y="0"/>
                      <a:pt x="10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7" name="Google Shape;1017;p9"/>
              <p:cNvSpPr/>
              <p:nvPr/>
            </p:nvSpPr>
            <p:spPr>
              <a:xfrm>
                <a:off x="3685100" y="1931075"/>
                <a:ext cx="30300" cy="26250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050" extrusionOk="0">
                    <a:moveTo>
                      <a:pt x="109" y="1"/>
                    </a:moveTo>
                    <a:cubicBezTo>
                      <a:pt x="77" y="1"/>
                      <a:pt x="46" y="17"/>
                      <a:pt x="28" y="46"/>
                    </a:cubicBezTo>
                    <a:cubicBezTo>
                      <a:pt x="1" y="90"/>
                      <a:pt x="14" y="149"/>
                      <a:pt x="59" y="177"/>
                    </a:cubicBezTo>
                    <a:cubicBezTo>
                      <a:pt x="426" y="405"/>
                      <a:pt x="754" y="687"/>
                      <a:pt x="1033" y="1016"/>
                    </a:cubicBezTo>
                    <a:cubicBezTo>
                      <a:pt x="1052" y="1038"/>
                      <a:pt x="1078" y="1049"/>
                      <a:pt x="1105" y="1049"/>
                    </a:cubicBezTo>
                    <a:cubicBezTo>
                      <a:pt x="1127" y="1049"/>
                      <a:pt x="1149" y="1042"/>
                      <a:pt x="1167" y="1026"/>
                    </a:cubicBezTo>
                    <a:cubicBezTo>
                      <a:pt x="1207" y="992"/>
                      <a:pt x="1212" y="932"/>
                      <a:pt x="1178" y="893"/>
                    </a:cubicBezTo>
                    <a:cubicBezTo>
                      <a:pt x="886" y="548"/>
                      <a:pt x="543" y="254"/>
                      <a:pt x="160" y="15"/>
                    </a:cubicBezTo>
                    <a:cubicBezTo>
                      <a:pt x="144" y="5"/>
                      <a:pt x="126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8" name="Google Shape;1018;p9"/>
              <p:cNvSpPr/>
              <p:nvPr/>
            </p:nvSpPr>
            <p:spPr>
              <a:xfrm>
                <a:off x="3731500" y="1985650"/>
                <a:ext cx="19725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789" h="852" extrusionOk="0">
                    <a:moveTo>
                      <a:pt x="107" y="1"/>
                    </a:moveTo>
                    <a:cubicBezTo>
                      <a:pt x="85" y="1"/>
                      <a:pt x="62" y="9"/>
                      <a:pt x="45" y="24"/>
                    </a:cubicBezTo>
                    <a:cubicBezTo>
                      <a:pt x="5" y="59"/>
                      <a:pt x="0" y="119"/>
                      <a:pt x="35" y="159"/>
                    </a:cubicBezTo>
                    <a:lnTo>
                      <a:pt x="611" y="819"/>
                    </a:lnTo>
                    <a:cubicBezTo>
                      <a:pt x="630" y="840"/>
                      <a:pt x="656" y="851"/>
                      <a:pt x="683" y="851"/>
                    </a:cubicBezTo>
                    <a:cubicBezTo>
                      <a:pt x="705" y="851"/>
                      <a:pt x="727" y="844"/>
                      <a:pt x="746" y="828"/>
                    </a:cubicBezTo>
                    <a:cubicBezTo>
                      <a:pt x="785" y="794"/>
                      <a:pt x="789" y="733"/>
                      <a:pt x="754" y="693"/>
                    </a:cubicBezTo>
                    <a:lnTo>
                      <a:pt x="178" y="33"/>
                    </a:lnTo>
                    <a:cubicBezTo>
                      <a:pt x="160" y="12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9" name="Google Shape;1019;p9"/>
              <p:cNvSpPr/>
              <p:nvPr/>
            </p:nvSpPr>
            <p:spPr>
              <a:xfrm>
                <a:off x="3400250" y="1743950"/>
                <a:ext cx="20275" cy="22950"/>
              </a:xfrm>
              <a:custGeom>
                <a:avLst/>
                <a:gdLst/>
                <a:ahLst/>
                <a:cxnLst/>
                <a:rect l="l" t="t" r="r" b="b"/>
                <a:pathLst>
                  <a:path w="811" h="918" extrusionOk="0">
                    <a:moveTo>
                      <a:pt x="109" y="0"/>
                    </a:moveTo>
                    <a:cubicBezTo>
                      <a:pt x="80" y="0"/>
                      <a:pt x="52" y="13"/>
                      <a:pt x="33" y="36"/>
                    </a:cubicBezTo>
                    <a:cubicBezTo>
                      <a:pt x="0" y="78"/>
                      <a:pt x="8" y="138"/>
                      <a:pt x="49" y="170"/>
                    </a:cubicBezTo>
                    <a:cubicBezTo>
                      <a:pt x="285" y="358"/>
                      <a:pt x="482" y="597"/>
                      <a:pt x="617" y="866"/>
                    </a:cubicBezTo>
                    <a:cubicBezTo>
                      <a:pt x="634" y="899"/>
                      <a:pt x="667" y="917"/>
                      <a:pt x="702" y="917"/>
                    </a:cubicBezTo>
                    <a:cubicBezTo>
                      <a:pt x="717" y="917"/>
                      <a:pt x="731" y="914"/>
                      <a:pt x="745" y="907"/>
                    </a:cubicBezTo>
                    <a:cubicBezTo>
                      <a:pt x="792" y="883"/>
                      <a:pt x="810" y="826"/>
                      <a:pt x="787" y="779"/>
                    </a:cubicBezTo>
                    <a:cubicBezTo>
                      <a:pt x="638" y="487"/>
                      <a:pt x="424" y="225"/>
                      <a:pt x="167" y="21"/>
                    </a:cubicBezTo>
                    <a:cubicBezTo>
                      <a:pt x="150" y="7"/>
                      <a:pt x="129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0" name="Google Shape;1020;p9"/>
              <p:cNvSpPr/>
              <p:nvPr/>
            </p:nvSpPr>
            <p:spPr>
              <a:xfrm>
                <a:off x="3426550" y="1779550"/>
                <a:ext cx="21950" cy="24250"/>
              </a:xfrm>
              <a:custGeom>
                <a:avLst/>
                <a:gdLst/>
                <a:ahLst/>
                <a:cxnLst/>
                <a:rect l="l" t="t" r="r" b="b"/>
                <a:pathLst>
                  <a:path w="878" h="970" extrusionOk="0">
                    <a:moveTo>
                      <a:pt x="108" y="1"/>
                    </a:moveTo>
                    <a:cubicBezTo>
                      <a:pt x="89" y="1"/>
                      <a:pt x="69" y="7"/>
                      <a:pt x="52" y="19"/>
                    </a:cubicBezTo>
                    <a:cubicBezTo>
                      <a:pt x="10" y="50"/>
                      <a:pt x="0" y="109"/>
                      <a:pt x="31" y="152"/>
                    </a:cubicBezTo>
                    <a:cubicBezTo>
                      <a:pt x="233" y="432"/>
                      <a:pt x="461" y="698"/>
                      <a:pt x="706" y="942"/>
                    </a:cubicBezTo>
                    <a:cubicBezTo>
                      <a:pt x="724" y="961"/>
                      <a:pt x="749" y="969"/>
                      <a:pt x="773" y="969"/>
                    </a:cubicBezTo>
                    <a:cubicBezTo>
                      <a:pt x="797" y="969"/>
                      <a:pt x="822" y="961"/>
                      <a:pt x="840" y="942"/>
                    </a:cubicBezTo>
                    <a:cubicBezTo>
                      <a:pt x="878" y="904"/>
                      <a:pt x="878" y="845"/>
                      <a:pt x="840" y="807"/>
                    </a:cubicBezTo>
                    <a:cubicBezTo>
                      <a:pt x="602" y="570"/>
                      <a:pt x="382" y="311"/>
                      <a:pt x="186" y="41"/>
                    </a:cubicBezTo>
                    <a:cubicBezTo>
                      <a:pt x="167" y="15"/>
                      <a:pt x="138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1" name="Google Shape;1021;p9"/>
              <p:cNvSpPr/>
              <p:nvPr/>
            </p:nvSpPr>
            <p:spPr>
              <a:xfrm>
                <a:off x="3463600" y="1820775"/>
                <a:ext cx="21950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878" h="973" extrusionOk="0">
                    <a:moveTo>
                      <a:pt x="109" y="1"/>
                    </a:moveTo>
                    <a:cubicBezTo>
                      <a:pt x="92" y="1"/>
                      <a:pt x="74" y="5"/>
                      <a:pt x="58" y="16"/>
                    </a:cubicBezTo>
                    <a:cubicBezTo>
                      <a:pt x="14" y="45"/>
                      <a:pt x="1" y="103"/>
                      <a:pt x="28" y="147"/>
                    </a:cubicBezTo>
                    <a:cubicBezTo>
                      <a:pt x="218" y="444"/>
                      <a:pt x="447" y="713"/>
                      <a:pt x="707" y="948"/>
                    </a:cubicBezTo>
                    <a:cubicBezTo>
                      <a:pt x="726" y="964"/>
                      <a:pt x="748" y="973"/>
                      <a:pt x="771" y="973"/>
                    </a:cubicBezTo>
                    <a:lnTo>
                      <a:pt x="771" y="972"/>
                    </a:lnTo>
                    <a:cubicBezTo>
                      <a:pt x="798" y="972"/>
                      <a:pt x="823" y="962"/>
                      <a:pt x="842" y="941"/>
                    </a:cubicBezTo>
                    <a:cubicBezTo>
                      <a:pt x="877" y="901"/>
                      <a:pt x="874" y="842"/>
                      <a:pt x="835" y="806"/>
                    </a:cubicBezTo>
                    <a:cubicBezTo>
                      <a:pt x="587" y="583"/>
                      <a:pt x="370" y="327"/>
                      <a:pt x="190" y="45"/>
                    </a:cubicBezTo>
                    <a:cubicBezTo>
                      <a:pt x="171" y="16"/>
                      <a:pt x="141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2" name="Google Shape;1022;p9"/>
              <p:cNvSpPr/>
              <p:nvPr/>
            </p:nvSpPr>
            <p:spPr>
              <a:xfrm>
                <a:off x="3496300" y="1861150"/>
                <a:ext cx="23400" cy="20850"/>
              </a:xfrm>
              <a:custGeom>
                <a:avLst/>
                <a:gdLst/>
                <a:ahLst/>
                <a:cxnLst/>
                <a:rect l="l" t="t" r="r" b="b"/>
                <a:pathLst>
                  <a:path w="936" h="834" extrusionOk="0">
                    <a:moveTo>
                      <a:pt x="110" y="0"/>
                    </a:moveTo>
                    <a:cubicBezTo>
                      <a:pt x="91" y="0"/>
                      <a:pt x="72" y="6"/>
                      <a:pt x="55" y="18"/>
                    </a:cubicBezTo>
                    <a:cubicBezTo>
                      <a:pt x="12" y="48"/>
                      <a:pt x="1" y="106"/>
                      <a:pt x="31" y="151"/>
                    </a:cubicBezTo>
                    <a:cubicBezTo>
                      <a:pt x="224" y="428"/>
                      <a:pt x="484" y="661"/>
                      <a:pt x="781" y="822"/>
                    </a:cubicBezTo>
                    <a:cubicBezTo>
                      <a:pt x="796" y="829"/>
                      <a:pt x="811" y="834"/>
                      <a:pt x="827" y="834"/>
                    </a:cubicBezTo>
                    <a:lnTo>
                      <a:pt x="827" y="833"/>
                    </a:lnTo>
                    <a:cubicBezTo>
                      <a:pt x="861" y="833"/>
                      <a:pt x="894" y="815"/>
                      <a:pt x="911" y="783"/>
                    </a:cubicBezTo>
                    <a:cubicBezTo>
                      <a:pt x="936" y="737"/>
                      <a:pt x="919" y="679"/>
                      <a:pt x="873" y="654"/>
                    </a:cubicBezTo>
                    <a:cubicBezTo>
                      <a:pt x="601" y="507"/>
                      <a:pt x="364" y="295"/>
                      <a:pt x="188" y="41"/>
                    </a:cubicBezTo>
                    <a:cubicBezTo>
                      <a:pt x="169" y="15"/>
                      <a:pt x="140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3" name="Google Shape;1023;p9"/>
              <p:cNvSpPr/>
              <p:nvPr/>
            </p:nvSpPr>
            <p:spPr>
              <a:xfrm>
                <a:off x="3528625" y="1901125"/>
                <a:ext cx="280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1123" h="1221" extrusionOk="0">
                    <a:moveTo>
                      <a:pt x="106" y="0"/>
                    </a:moveTo>
                    <a:cubicBezTo>
                      <a:pt x="81" y="0"/>
                      <a:pt x="55" y="10"/>
                      <a:pt x="36" y="31"/>
                    </a:cubicBezTo>
                    <a:cubicBezTo>
                      <a:pt x="1" y="69"/>
                      <a:pt x="3" y="130"/>
                      <a:pt x="41" y="165"/>
                    </a:cubicBezTo>
                    <a:cubicBezTo>
                      <a:pt x="373" y="471"/>
                      <a:pt x="674" y="813"/>
                      <a:pt x="937" y="1181"/>
                    </a:cubicBezTo>
                    <a:cubicBezTo>
                      <a:pt x="954" y="1206"/>
                      <a:pt x="984" y="1221"/>
                      <a:pt x="1014" y="1221"/>
                    </a:cubicBezTo>
                    <a:cubicBezTo>
                      <a:pt x="1033" y="1221"/>
                      <a:pt x="1053" y="1214"/>
                      <a:pt x="1069" y="1202"/>
                    </a:cubicBezTo>
                    <a:cubicBezTo>
                      <a:pt x="1112" y="1172"/>
                      <a:pt x="1122" y="1113"/>
                      <a:pt x="1091" y="1070"/>
                    </a:cubicBezTo>
                    <a:cubicBezTo>
                      <a:pt x="821" y="692"/>
                      <a:pt x="512" y="341"/>
                      <a:pt x="171" y="25"/>
                    </a:cubicBezTo>
                    <a:cubicBezTo>
                      <a:pt x="152" y="9"/>
                      <a:pt x="129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4" name="Google Shape;1024;p9"/>
              <p:cNvSpPr/>
              <p:nvPr/>
            </p:nvSpPr>
            <p:spPr>
              <a:xfrm>
                <a:off x="3578100" y="1952600"/>
                <a:ext cx="28025" cy="21325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853" extrusionOk="0">
                    <a:moveTo>
                      <a:pt x="106" y="1"/>
                    </a:moveTo>
                    <a:cubicBezTo>
                      <a:pt x="83" y="1"/>
                      <a:pt x="60" y="9"/>
                      <a:pt x="42" y="26"/>
                    </a:cubicBezTo>
                    <a:cubicBezTo>
                      <a:pt x="3" y="61"/>
                      <a:pt x="1" y="121"/>
                      <a:pt x="36" y="161"/>
                    </a:cubicBezTo>
                    <a:cubicBezTo>
                      <a:pt x="297" y="446"/>
                      <a:pt x="620" y="682"/>
                      <a:pt x="971" y="844"/>
                    </a:cubicBezTo>
                    <a:cubicBezTo>
                      <a:pt x="985" y="850"/>
                      <a:pt x="998" y="853"/>
                      <a:pt x="1011" y="853"/>
                    </a:cubicBezTo>
                    <a:cubicBezTo>
                      <a:pt x="1047" y="853"/>
                      <a:pt x="1082" y="832"/>
                      <a:pt x="1098" y="798"/>
                    </a:cubicBezTo>
                    <a:cubicBezTo>
                      <a:pt x="1120" y="750"/>
                      <a:pt x="1099" y="693"/>
                      <a:pt x="1052" y="671"/>
                    </a:cubicBezTo>
                    <a:cubicBezTo>
                      <a:pt x="723" y="520"/>
                      <a:pt x="420" y="298"/>
                      <a:pt x="176" y="32"/>
                    </a:cubicBezTo>
                    <a:cubicBezTo>
                      <a:pt x="158" y="11"/>
                      <a:pt x="132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5" name="Google Shape;1025;p9"/>
              <p:cNvSpPr/>
              <p:nvPr/>
            </p:nvSpPr>
            <p:spPr>
              <a:xfrm>
                <a:off x="3626425" y="1984575"/>
                <a:ext cx="29150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686" extrusionOk="0">
                    <a:moveTo>
                      <a:pt x="109" y="0"/>
                    </a:moveTo>
                    <a:cubicBezTo>
                      <a:pt x="78" y="0"/>
                      <a:pt x="47" y="15"/>
                      <a:pt x="30" y="44"/>
                    </a:cubicBezTo>
                    <a:cubicBezTo>
                      <a:pt x="1" y="88"/>
                      <a:pt x="14" y="147"/>
                      <a:pt x="58" y="176"/>
                    </a:cubicBezTo>
                    <a:cubicBezTo>
                      <a:pt x="363" y="371"/>
                      <a:pt x="688" y="540"/>
                      <a:pt x="1021" y="678"/>
                    </a:cubicBezTo>
                    <a:cubicBezTo>
                      <a:pt x="1033" y="683"/>
                      <a:pt x="1045" y="686"/>
                      <a:pt x="1057" y="686"/>
                    </a:cubicBezTo>
                    <a:cubicBezTo>
                      <a:pt x="1095" y="686"/>
                      <a:pt x="1130" y="662"/>
                      <a:pt x="1146" y="626"/>
                    </a:cubicBezTo>
                    <a:cubicBezTo>
                      <a:pt x="1166" y="577"/>
                      <a:pt x="1142" y="522"/>
                      <a:pt x="1094" y="501"/>
                    </a:cubicBezTo>
                    <a:cubicBezTo>
                      <a:pt x="770" y="369"/>
                      <a:pt x="457" y="204"/>
                      <a:pt x="161" y="16"/>
                    </a:cubicBezTo>
                    <a:cubicBezTo>
                      <a:pt x="145" y="5"/>
                      <a:pt x="127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6" name="Google Shape;1026;p9"/>
              <p:cNvSpPr/>
              <p:nvPr/>
            </p:nvSpPr>
            <p:spPr>
              <a:xfrm>
                <a:off x="3674875" y="2014450"/>
                <a:ext cx="17800" cy="9925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97" extrusionOk="0">
                    <a:moveTo>
                      <a:pt x="109" y="1"/>
                    </a:moveTo>
                    <a:cubicBezTo>
                      <a:pt x="72" y="1"/>
                      <a:pt x="36" y="22"/>
                      <a:pt x="20" y="59"/>
                    </a:cubicBezTo>
                    <a:cubicBezTo>
                      <a:pt x="0" y="108"/>
                      <a:pt x="23" y="163"/>
                      <a:pt x="72" y="184"/>
                    </a:cubicBezTo>
                    <a:lnTo>
                      <a:pt x="567" y="389"/>
                    </a:lnTo>
                    <a:cubicBezTo>
                      <a:pt x="579" y="395"/>
                      <a:pt x="591" y="397"/>
                      <a:pt x="603" y="397"/>
                    </a:cubicBezTo>
                    <a:cubicBezTo>
                      <a:pt x="641" y="397"/>
                      <a:pt x="676" y="375"/>
                      <a:pt x="691" y="338"/>
                    </a:cubicBezTo>
                    <a:cubicBezTo>
                      <a:pt x="711" y="290"/>
                      <a:pt x="688" y="234"/>
                      <a:pt x="639" y="214"/>
                    </a:cubicBezTo>
                    <a:lnTo>
                      <a:pt x="145" y="7"/>
                    </a:lnTo>
                    <a:cubicBezTo>
                      <a:pt x="133" y="3"/>
                      <a:pt x="121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7" name="Google Shape;1027;p9"/>
              <p:cNvSpPr/>
              <p:nvPr/>
            </p:nvSpPr>
            <p:spPr>
              <a:xfrm>
                <a:off x="3737700" y="2048425"/>
                <a:ext cx="3635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729" extrusionOk="0">
                    <a:moveTo>
                      <a:pt x="110" y="1"/>
                    </a:moveTo>
                    <a:cubicBezTo>
                      <a:pt x="73" y="1"/>
                      <a:pt x="38" y="22"/>
                      <a:pt x="22" y="58"/>
                    </a:cubicBezTo>
                    <a:cubicBezTo>
                      <a:pt x="1" y="107"/>
                      <a:pt x="23" y="163"/>
                      <a:pt x="72" y="184"/>
                    </a:cubicBezTo>
                    <a:lnTo>
                      <a:pt x="1308" y="719"/>
                    </a:lnTo>
                    <a:cubicBezTo>
                      <a:pt x="1320" y="725"/>
                      <a:pt x="1333" y="728"/>
                      <a:pt x="1345" y="728"/>
                    </a:cubicBezTo>
                    <a:lnTo>
                      <a:pt x="1345" y="727"/>
                    </a:lnTo>
                    <a:cubicBezTo>
                      <a:pt x="1382" y="727"/>
                      <a:pt x="1417" y="706"/>
                      <a:pt x="1433" y="670"/>
                    </a:cubicBezTo>
                    <a:cubicBezTo>
                      <a:pt x="1454" y="621"/>
                      <a:pt x="1432" y="566"/>
                      <a:pt x="1383" y="545"/>
                    </a:cubicBezTo>
                    <a:lnTo>
                      <a:pt x="148" y="8"/>
                    </a:lnTo>
                    <a:cubicBezTo>
                      <a:pt x="135" y="3"/>
                      <a:pt x="123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8" name="Google Shape;1028;p9"/>
              <p:cNvSpPr/>
              <p:nvPr/>
            </p:nvSpPr>
            <p:spPr>
              <a:xfrm>
                <a:off x="3436950" y="1758900"/>
                <a:ext cx="22725" cy="22450"/>
              </a:xfrm>
              <a:custGeom>
                <a:avLst/>
                <a:gdLst/>
                <a:ahLst/>
                <a:cxnLst/>
                <a:rect l="l" t="t" r="r" b="b"/>
                <a:pathLst>
                  <a:path w="909" h="898" extrusionOk="0">
                    <a:moveTo>
                      <a:pt x="108" y="0"/>
                    </a:moveTo>
                    <a:cubicBezTo>
                      <a:pt x="87" y="0"/>
                      <a:pt x="66" y="8"/>
                      <a:pt x="48" y="22"/>
                    </a:cubicBezTo>
                    <a:cubicBezTo>
                      <a:pt x="6" y="54"/>
                      <a:pt x="0" y="115"/>
                      <a:pt x="34" y="156"/>
                    </a:cubicBezTo>
                    <a:cubicBezTo>
                      <a:pt x="244" y="418"/>
                      <a:pt x="483" y="661"/>
                      <a:pt x="741" y="876"/>
                    </a:cubicBezTo>
                    <a:cubicBezTo>
                      <a:pt x="759" y="890"/>
                      <a:pt x="781" y="898"/>
                      <a:pt x="802" y="898"/>
                    </a:cubicBezTo>
                    <a:cubicBezTo>
                      <a:pt x="829" y="898"/>
                      <a:pt x="857" y="886"/>
                      <a:pt x="876" y="864"/>
                    </a:cubicBezTo>
                    <a:cubicBezTo>
                      <a:pt x="909" y="823"/>
                      <a:pt x="903" y="763"/>
                      <a:pt x="864" y="729"/>
                    </a:cubicBezTo>
                    <a:cubicBezTo>
                      <a:pt x="615" y="523"/>
                      <a:pt x="386" y="288"/>
                      <a:pt x="181" y="36"/>
                    </a:cubicBezTo>
                    <a:cubicBezTo>
                      <a:pt x="163" y="13"/>
                      <a:pt x="136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9" name="Google Shape;1029;p9"/>
              <p:cNvSpPr/>
              <p:nvPr/>
            </p:nvSpPr>
            <p:spPr>
              <a:xfrm>
                <a:off x="3473975" y="1789875"/>
                <a:ext cx="25000" cy="20175"/>
              </a:xfrm>
              <a:custGeom>
                <a:avLst/>
                <a:gdLst/>
                <a:ahLst/>
                <a:cxnLst/>
                <a:rect l="l" t="t" r="r" b="b"/>
                <a:pathLst>
                  <a:path w="1000" h="807" extrusionOk="0">
                    <a:moveTo>
                      <a:pt x="107" y="1"/>
                    </a:moveTo>
                    <a:cubicBezTo>
                      <a:pt x="84" y="1"/>
                      <a:pt x="61" y="9"/>
                      <a:pt x="43" y="25"/>
                    </a:cubicBezTo>
                    <a:cubicBezTo>
                      <a:pt x="4" y="60"/>
                      <a:pt x="1" y="120"/>
                      <a:pt x="35" y="159"/>
                    </a:cubicBezTo>
                    <a:cubicBezTo>
                      <a:pt x="267" y="418"/>
                      <a:pt x="540" y="633"/>
                      <a:pt x="846" y="796"/>
                    </a:cubicBezTo>
                    <a:cubicBezTo>
                      <a:pt x="861" y="804"/>
                      <a:pt x="876" y="807"/>
                      <a:pt x="892" y="807"/>
                    </a:cubicBezTo>
                    <a:cubicBezTo>
                      <a:pt x="926" y="807"/>
                      <a:pt x="959" y="789"/>
                      <a:pt x="976" y="756"/>
                    </a:cubicBezTo>
                    <a:cubicBezTo>
                      <a:pt x="1000" y="710"/>
                      <a:pt x="983" y="652"/>
                      <a:pt x="936" y="627"/>
                    </a:cubicBezTo>
                    <a:cubicBezTo>
                      <a:pt x="649" y="475"/>
                      <a:pt x="394" y="275"/>
                      <a:pt x="177" y="32"/>
                    </a:cubicBezTo>
                    <a:cubicBezTo>
                      <a:pt x="159" y="11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0" name="Google Shape;1030;p9"/>
              <p:cNvSpPr/>
              <p:nvPr/>
            </p:nvSpPr>
            <p:spPr>
              <a:xfrm>
                <a:off x="3512150" y="1818675"/>
                <a:ext cx="2385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93" extrusionOk="0">
                    <a:moveTo>
                      <a:pt x="107" y="1"/>
                    </a:moveTo>
                    <a:cubicBezTo>
                      <a:pt x="81" y="1"/>
                      <a:pt x="56" y="11"/>
                      <a:pt x="37" y="31"/>
                    </a:cubicBezTo>
                    <a:cubicBezTo>
                      <a:pt x="1" y="69"/>
                      <a:pt x="3" y="130"/>
                      <a:pt x="40" y="166"/>
                    </a:cubicBezTo>
                    <a:lnTo>
                      <a:pt x="782" y="866"/>
                    </a:lnTo>
                    <a:cubicBezTo>
                      <a:pt x="801" y="884"/>
                      <a:pt x="824" y="892"/>
                      <a:pt x="847" y="892"/>
                    </a:cubicBezTo>
                    <a:lnTo>
                      <a:pt x="848" y="892"/>
                    </a:lnTo>
                    <a:cubicBezTo>
                      <a:pt x="873" y="892"/>
                      <a:pt x="898" y="882"/>
                      <a:pt x="917" y="863"/>
                    </a:cubicBezTo>
                    <a:cubicBezTo>
                      <a:pt x="953" y="824"/>
                      <a:pt x="951" y="764"/>
                      <a:pt x="914" y="728"/>
                    </a:cubicBezTo>
                    <a:lnTo>
                      <a:pt x="172" y="27"/>
                    </a:lnTo>
                    <a:cubicBezTo>
                      <a:pt x="153" y="10"/>
                      <a:pt x="130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1" name="Google Shape;1031;p9"/>
              <p:cNvSpPr/>
              <p:nvPr/>
            </p:nvSpPr>
            <p:spPr>
              <a:xfrm>
                <a:off x="3546150" y="1856800"/>
                <a:ext cx="31125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1016" extrusionOk="0">
                    <a:moveTo>
                      <a:pt x="106" y="0"/>
                    </a:moveTo>
                    <a:cubicBezTo>
                      <a:pt x="83" y="0"/>
                      <a:pt x="60" y="9"/>
                      <a:pt x="41" y="26"/>
                    </a:cubicBezTo>
                    <a:cubicBezTo>
                      <a:pt x="3" y="62"/>
                      <a:pt x="1" y="122"/>
                      <a:pt x="36" y="161"/>
                    </a:cubicBezTo>
                    <a:cubicBezTo>
                      <a:pt x="344" y="492"/>
                      <a:pt x="697" y="775"/>
                      <a:pt x="1088" y="1003"/>
                    </a:cubicBezTo>
                    <a:cubicBezTo>
                      <a:pt x="1103" y="1011"/>
                      <a:pt x="1120" y="1016"/>
                      <a:pt x="1137" y="1016"/>
                    </a:cubicBezTo>
                    <a:cubicBezTo>
                      <a:pt x="1169" y="1016"/>
                      <a:pt x="1201" y="999"/>
                      <a:pt x="1218" y="968"/>
                    </a:cubicBezTo>
                    <a:cubicBezTo>
                      <a:pt x="1245" y="923"/>
                      <a:pt x="1229" y="864"/>
                      <a:pt x="1184" y="838"/>
                    </a:cubicBezTo>
                    <a:cubicBezTo>
                      <a:pt x="810" y="619"/>
                      <a:pt x="471" y="348"/>
                      <a:pt x="176" y="31"/>
                    </a:cubicBezTo>
                    <a:cubicBezTo>
                      <a:pt x="157" y="11"/>
                      <a:pt x="132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2" name="Google Shape;1032;p9"/>
              <p:cNvSpPr/>
              <p:nvPr/>
            </p:nvSpPr>
            <p:spPr>
              <a:xfrm>
                <a:off x="3580125" y="1887700"/>
                <a:ext cx="24950" cy="16175"/>
              </a:xfrm>
              <a:custGeom>
                <a:avLst/>
                <a:gdLst/>
                <a:ahLst/>
                <a:cxnLst/>
                <a:rect l="l" t="t" r="r" b="b"/>
                <a:pathLst>
                  <a:path w="998" h="647" extrusionOk="0">
                    <a:moveTo>
                      <a:pt x="107" y="1"/>
                    </a:moveTo>
                    <a:cubicBezTo>
                      <a:pt x="80" y="1"/>
                      <a:pt x="53" y="12"/>
                      <a:pt x="34" y="35"/>
                    </a:cubicBezTo>
                    <a:cubicBezTo>
                      <a:pt x="1" y="75"/>
                      <a:pt x="6" y="135"/>
                      <a:pt x="46" y="169"/>
                    </a:cubicBezTo>
                    <a:cubicBezTo>
                      <a:pt x="288" y="371"/>
                      <a:pt x="560" y="530"/>
                      <a:pt x="856" y="641"/>
                    </a:cubicBezTo>
                    <a:cubicBezTo>
                      <a:pt x="867" y="644"/>
                      <a:pt x="878" y="646"/>
                      <a:pt x="889" y="646"/>
                    </a:cubicBezTo>
                    <a:cubicBezTo>
                      <a:pt x="928" y="646"/>
                      <a:pt x="964" y="623"/>
                      <a:pt x="979" y="584"/>
                    </a:cubicBezTo>
                    <a:cubicBezTo>
                      <a:pt x="997" y="535"/>
                      <a:pt x="972" y="479"/>
                      <a:pt x="923" y="462"/>
                    </a:cubicBezTo>
                    <a:cubicBezTo>
                      <a:pt x="647" y="358"/>
                      <a:pt x="394" y="211"/>
                      <a:pt x="168" y="22"/>
                    </a:cubicBezTo>
                    <a:cubicBezTo>
                      <a:pt x="150" y="8"/>
                      <a:pt x="129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3" name="Google Shape;1033;p9"/>
              <p:cNvSpPr/>
              <p:nvPr/>
            </p:nvSpPr>
            <p:spPr>
              <a:xfrm>
                <a:off x="3613025" y="1916600"/>
                <a:ext cx="39200" cy="29575"/>
              </a:xfrm>
              <a:custGeom>
                <a:avLst/>
                <a:gdLst/>
                <a:ahLst/>
                <a:cxnLst/>
                <a:rect l="l" t="t" r="r" b="b"/>
                <a:pathLst>
                  <a:path w="1568" h="1183" extrusionOk="0">
                    <a:moveTo>
                      <a:pt x="109" y="0"/>
                    </a:moveTo>
                    <a:cubicBezTo>
                      <a:pt x="75" y="0"/>
                      <a:pt x="43" y="18"/>
                      <a:pt x="26" y="50"/>
                    </a:cubicBezTo>
                    <a:cubicBezTo>
                      <a:pt x="0" y="96"/>
                      <a:pt x="17" y="154"/>
                      <a:pt x="62" y="179"/>
                    </a:cubicBezTo>
                    <a:cubicBezTo>
                      <a:pt x="546" y="446"/>
                      <a:pt x="995" y="775"/>
                      <a:pt x="1398" y="1157"/>
                    </a:cubicBezTo>
                    <a:cubicBezTo>
                      <a:pt x="1416" y="1175"/>
                      <a:pt x="1440" y="1182"/>
                      <a:pt x="1463" y="1182"/>
                    </a:cubicBezTo>
                    <a:cubicBezTo>
                      <a:pt x="1488" y="1182"/>
                      <a:pt x="1514" y="1173"/>
                      <a:pt x="1533" y="1153"/>
                    </a:cubicBezTo>
                    <a:cubicBezTo>
                      <a:pt x="1568" y="1115"/>
                      <a:pt x="1567" y="1054"/>
                      <a:pt x="1528" y="1018"/>
                    </a:cubicBezTo>
                    <a:cubicBezTo>
                      <a:pt x="1114" y="626"/>
                      <a:pt x="652" y="287"/>
                      <a:pt x="155" y="12"/>
                    </a:cubicBezTo>
                    <a:cubicBezTo>
                      <a:pt x="140" y="4"/>
                      <a:pt x="124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4" name="Google Shape;1034;p9"/>
              <p:cNvSpPr/>
              <p:nvPr/>
            </p:nvSpPr>
            <p:spPr>
              <a:xfrm>
                <a:off x="3656400" y="1961700"/>
                <a:ext cx="3122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687" extrusionOk="0">
                    <a:moveTo>
                      <a:pt x="110" y="1"/>
                    </a:moveTo>
                    <a:cubicBezTo>
                      <a:pt x="74" y="1"/>
                      <a:pt x="40" y="21"/>
                      <a:pt x="24" y="55"/>
                    </a:cubicBezTo>
                    <a:cubicBezTo>
                      <a:pt x="1" y="103"/>
                      <a:pt x="21" y="159"/>
                      <a:pt x="68" y="182"/>
                    </a:cubicBezTo>
                    <a:lnTo>
                      <a:pt x="1098" y="677"/>
                    </a:lnTo>
                    <a:cubicBezTo>
                      <a:pt x="1111" y="683"/>
                      <a:pt x="1126" y="687"/>
                      <a:pt x="1139" y="687"/>
                    </a:cubicBezTo>
                    <a:cubicBezTo>
                      <a:pt x="1175" y="687"/>
                      <a:pt x="1208" y="667"/>
                      <a:pt x="1225" y="632"/>
                    </a:cubicBezTo>
                    <a:cubicBezTo>
                      <a:pt x="1248" y="585"/>
                      <a:pt x="1228" y="528"/>
                      <a:pt x="1181" y="504"/>
                    </a:cubicBezTo>
                    <a:lnTo>
                      <a:pt x="151" y="10"/>
                    </a:lnTo>
                    <a:cubicBezTo>
                      <a:pt x="137" y="4"/>
                      <a:pt x="123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5" name="Google Shape;1035;p9"/>
              <p:cNvSpPr/>
              <p:nvPr/>
            </p:nvSpPr>
            <p:spPr>
              <a:xfrm>
                <a:off x="3700650" y="1994875"/>
                <a:ext cx="3425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850" extrusionOk="0">
                    <a:moveTo>
                      <a:pt x="107" y="1"/>
                    </a:moveTo>
                    <a:cubicBezTo>
                      <a:pt x="79" y="1"/>
                      <a:pt x="51" y="13"/>
                      <a:pt x="32" y="36"/>
                    </a:cubicBezTo>
                    <a:cubicBezTo>
                      <a:pt x="0" y="78"/>
                      <a:pt x="7" y="138"/>
                      <a:pt x="48" y="171"/>
                    </a:cubicBezTo>
                    <a:cubicBezTo>
                      <a:pt x="405" y="454"/>
                      <a:pt x="802" y="680"/>
                      <a:pt x="1228" y="843"/>
                    </a:cubicBezTo>
                    <a:cubicBezTo>
                      <a:pt x="1239" y="848"/>
                      <a:pt x="1251" y="850"/>
                      <a:pt x="1262" y="850"/>
                    </a:cubicBezTo>
                    <a:cubicBezTo>
                      <a:pt x="1301" y="850"/>
                      <a:pt x="1336" y="827"/>
                      <a:pt x="1350" y="788"/>
                    </a:cubicBezTo>
                    <a:cubicBezTo>
                      <a:pt x="1369" y="739"/>
                      <a:pt x="1345" y="684"/>
                      <a:pt x="1296" y="666"/>
                    </a:cubicBezTo>
                    <a:cubicBezTo>
                      <a:pt x="889" y="510"/>
                      <a:pt x="508" y="292"/>
                      <a:pt x="167" y="21"/>
                    </a:cubicBezTo>
                    <a:cubicBezTo>
                      <a:pt x="149" y="7"/>
                      <a:pt x="128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6" name="Google Shape;1036;p9"/>
              <p:cNvSpPr/>
              <p:nvPr/>
            </p:nvSpPr>
            <p:spPr>
              <a:xfrm>
                <a:off x="3747000" y="2024750"/>
                <a:ext cx="30200" cy="22250"/>
              </a:xfrm>
              <a:custGeom>
                <a:avLst/>
                <a:gdLst/>
                <a:ahLst/>
                <a:cxnLst/>
                <a:rect l="l" t="t" r="r" b="b"/>
                <a:pathLst>
                  <a:path w="1208" h="890" extrusionOk="0">
                    <a:moveTo>
                      <a:pt x="108" y="1"/>
                    </a:moveTo>
                    <a:cubicBezTo>
                      <a:pt x="80" y="1"/>
                      <a:pt x="53" y="12"/>
                      <a:pt x="34" y="35"/>
                    </a:cubicBezTo>
                    <a:cubicBezTo>
                      <a:pt x="1" y="75"/>
                      <a:pt x="6" y="135"/>
                      <a:pt x="46" y="169"/>
                    </a:cubicBezTo>
                    <a:cubicBezTo>
                      <a:pt x="361" y="431"/>
                      <a:pt x="699" y="668"/>
                      <a:pt x="1051" y="876"/>
                    </a:cubicBezTo>
                    <a:cubicBezTo>
                      <a:pt x="1065" y="885"/>
                      <a:pt x="1082" y="889"/>
                      <a:pt x="1098" y="889"/>
                    </a:cubicBezTo>
                    <a:cubicBezTo>
                      <a:pt x="1131" y="889"/>
                      <a:pt x="1163" y="872"/>
                      <a:pt x="1181" y="842"/>
                    </a:cubicBezTo>
                    <a:cubicBezTo>
                      <a:pt x="1207" y="796"/>
                      <a:pt x="1192" y="738"/>
                      <a:pt x="1147" y="711"/>
                    </a:cubicBezTo>
                    <a:cubicBezTo>
                      <a:pt x="803" y="509"/>
                      <a:pt x="474" y="277"/>
                      <a:pt x="169" y="22"/>
                    </a:cubicBezTo>
                    <a:cubicBezTo>
                      <a:pt x="151" y="8"/>
                      <a:pt x="129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7" name="Google Shape;1037;p9"/>
              <p:cNvSpPr/>
              <p:nvPr/>
            </p:nvSpPr>
            <p:spPr>
              <a:xfrm>
                <a:off x="3706600" y="1517900"/>
                <a:ext cx="13950" cy="27325"/>
              </a:xfrm>
              <a:custGeom>
                <a:avLst/>
                <a:gdLst/>
                <a:ahLst/>
                <a:cxnLst/>
                <a:rect l="l" t="t" r="r" b="b"/>
                <a:pathLst>
                  <a:path w="558" h="1093" extrusionOk="0">
                    <a:moveTo>
                      <a:pt x="449" y="0"/>
                    </a:moveTo>
                    <a:cubicBezTo>
                      <a:pt x="410" y="0"/>
                      <a:pt x="374" y="23"/>
                      <a:pt x="360" y="62"/>
                    </a:cubicBezTo>
                    <a:lnTo>
                      <a:pt x="20" y="964"/>
                    </a:lnTo>
                    <a:cubicBezTo>
                      <a:pt x="1" y="1013"/>
                      <a:pt x="25" y="1068"/>
                      <a:pt x="75" y="1086"/>
                    </a:cubicBezTo>
                    <a:cubicBezTo>
                      <a:pt x="86" y="1091"/>
                      <a:pt x="97" y="1093"/>
                      <a:pt x="108" y="1093"/>
                    </a:cubicBezTo>
                    <a:cubicBezTo>
                      <a:pt x="146" y="1093"/>
                      <a:pt x="183" y="1070"/>
                      <a:pt x="197" y="1031"/>
                    </a:cubicBezTo>
                    <a:lnTo>
                      <a:pt x="538" y="129"/>
                    </a:lnTo>
                    <a:cubicBezTo>
                      <a:pt x="557" y="79"/>
                      <a:pt x="532" y="24"/>
                      <a:pt x="483" y="6"/>
                    </a:cubicBezTo>
                    <a:cubicBezTo>
                      <a:pt x="472" y="2"/>
                      <a:pt x="460" y="0"/>
                      <a:pt x="44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8" name="Google Shape;1038;p9"/>
              <p:cNvSpPr/>
              <p:nvPr/>
            </p:nvSpPr>
            <p:spPr>
              <a:xfrm>
                <a:off x="3691375" y="1556025"/>
                <a:ext cx="13775" cy="26375"/>
              </a:xfrm>
              <a:custGeom>
                <a:avLst/>
                <a:gdLst/>
                <a:ahLst/>
                <a:cxnLst/>
                <a:rect l="l" t="t" r="r" b="b"/>
                <a:pathLst>
                  <a:path w="551" h="1055" extrusionOk="0">
                    <a:moveTo>
                      <a:pt x="443" y="1"/>
                    </a:moveTo>
                    <a:cubicBezTo>
                      <a:pt x="404" y="1"/>
                      <a:pt x="368" y="24"/>
                      <a:pt x="354" y="61"/>
                    </a:cubicBezTo>
                    <a:lnTo>
                      <a:pt x="20" y="926"/>
                    </a:lnTo>
                    <a:cubicBezTo>
                      <a:pt x="0" y="974"/>
                      <a:pt x="26" y="1029"/>
                      <a:pt x="74" y="1048"/>
                    </a:cubicBezTo>
                    <a:cubicBezTo>
                      <a:pt x="85" y="1053"/>
                      <a:pt x="98" y="1055"/>
                      <a:pt x="109" y="1055"/>
                    </a:cubicBezTo>
                    <a:cubicBezTo>
                      <a:pt x="147" y="1055"/>
                      <a:pt x="183" y="1032"/>
                      <a:pt x="198" y="994"/>
                    </a:cubicBezTo>
                    <a:lnTo>
                      <a:pt x="531" y="131"/>
                    </a:lnTo>
                    <a:cubicBezTo>
                      <a:pt x="550" y="81"/>
                      <a:pt x="526" y="26"/>
                      <a:pt x="477" y="7"/>
                    </a:cubicBezTo>
                    <a:cubicBezTo>
                      <a:pt x="466" y="3"/>
                      <a:pt x="454" y="1"/>
                      <a:pt x="44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9" name="Google Shape;1039;p9"/>
              <p:cNvSpPr/>
              <p:nvPr/>
            </p:nvSpPr>
            <p:spPr>
              <a:xfrm>
                <a:off x="3676175" y="1605400"/>
                <a:ext cx="8075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323" h="976" extrusionOk="0">
                    <a:moveTo>
                      <a:pt x="217" y="1"/>
                    </a:moveTo>
                    <a:cubicBezTo>
                      <a:pt x="175" y="1"/>
                      <a:pt x="136" y="29"/>
                      <a:pt x="125" y="72"/>
                    </a:cubicBezTo>
                    <a:cubicBezTo>
                      <a:pt x="59" y="335"/>
                      <a:pt x="18" y="604"/>
                      <a:pt x="3" y="875"/>
                    </a:cubicBezTo>
                    <a:cubicBezTo>
                      <a:pt x="0" y="928"/>
                      <a:pt x="41" y="972"/>
                      <a:pt x="94" y="975"/>
                    </a:cubicBezTo>
                    <a:lnTo>
                      <a:pt x="98" y="975"/>
                    </a:lnTo>
                    <a:cubicBezTo>
                      <a:pt x="149" y="975"/>
                      <a:pt x="191" y="935"/>
                      <a:pt x="193" y="885"/>
                    </a:cubicBezTo>
                    <a:cubicBezTo>
                      <a:pt x="208" y="627"/>
                      <a:pt x="246" y="370"/>
                      <a:pt x="310" y="120"/>
                    </a:cubicBezTo>
                    <a:cubicBezTo>
                      <a:pt x="322" y="68"/>
                      <a:pt x="292" y="16"/>
                      <a:pt x="241" y="4"/>
                    </a:cubicBezTo>
                    <a:cubicBezTo>
                      <a:pt x="233" y="2"/>
                      <a:pt x="225" y="1"/>
                      <a:pt x="21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0" name="Google Shape;1040;p9"/>
              <p:cNvSpPr/>
              <p:nvPr/>
            </p:nvSpPr>
            <p:spPr>
              <a:xfrm>
                <a:off x="3666900" y="1657950"/>
                <a:ext cx="5975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239" h="934" extrusionOk="0">
                    <a:moveTo>
                      <a:pt x="137" y="1"/>
                    </a:moveTo>
                    <a:cubicBezTo>
                      <a:pt x="89" y="1"/>
                      <a:pt x="48" y="42"/>
                      <a:pt x="45" y="91"/>
                    </a:cubicBezTo>
                    <a:lnTo>
                      <a:pt x="4" y="833"/>
                    </a:lnTo>
                    <a:cubicBezTo>
                      <a:pt x="0" y="886"/>
                      <a:pt x="41" y="931"/>
                      <a:pt x="93" y="933"/>
                    </a:cubicBezTo>
                    <a:lnTo>
                      <a:pt x="98" y="933"/>
                    </a:lnTo>
                    <a:cubicBezTo>
                      <a:pt x="149" y="933"/>
                      <a:pt x="191" y="894"/>
                      <a:pt x="193" y="844"/>
                    </a:cubicBezTo>
                    <a:lnTo>
                      <a:pt x="235" y="102"/>
                    </a:lnTo>
                    <a:cubicBezTo>
                      <a:pt x="239" y="50"/>
                      <a:pt x="198" y="5"/>
                      <a:pt x="146" y="1"/>
                    </a:cubicBezTo>
                    <a:cubicBezTo>
                      <a:pt x="143" y="1"/>
                      <a:pt x="140" y="1"/>
                      <a:pt x="13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1" name="Google Shape;1041;p9"/>
              <p:cNvSpPr/>
              <p:nvPr/>
            </p:nvSpPr>
            <p:spPr>
              <a:xfrm>
                <a:off x="3657375" y="1700200"/>
                <a:ext cx="8575" cy="27450"/>
              </a:xfrm>
              <a:custGeom>
                <a:avLst/>
                <a:gdLst/>
                <a:ahLst/>
                <a:cxnLst/>
                <a:rect l="l" t="t" r="r" b="b"/>
                <a:pathLst>
                  <a:path w="343" h="1098" extrusionOk="0">
                    <a:moveTo>
                      <a:pt x="240" y="0"/>
                    </a:moveTo>
                    <a:cubicBezTo>
                      <a:pt x="236" y="0"/>
                      <a:pt x="232" y="1"/>
                      <a:pt x="228" y="1"/>
                    </a:cubicBezTo>
                    <a:cubicBezTo>
                      <a:pt x="175" y="4"/>
                      <a:pt x="134" y="48"/>
                      <a:pt x="137" y="101"/>
                    </a:cubicBezTo>
                    <a:cubicBezTo>
                      <a:pt x="151" y="397"/>
                      <a:pt x="111" y="690"/>
                      <a:pt x="17" y="973"/>
                    </a:cubicBezTo>
                    <a:cubicBezTo>
                      <a:pt x="0" y="1023"/>
                      <a:pt x="28" y="1077"/>
                      <a:pt x="78" y="1093"/>
                    </a:cubicBezTo>
                    <a:cubicBezTo>
                      <a:pt x="88" y="1097"/>
                      <a:pt x="98" y="1098"/>
                      <a:pt x="107" y="1098"/>
                    </a:cubicBezTo>
                    <a:cubicBezTo>
                      <a:pt x="147" y="1098"/>
                      <a:pt x="185" y="1072"/>
                      <a:pt x="198" y="1032"/>
                    </a:cubicBezTo>
                    <a:cubicBezTo>
                      <a:pt x="300" y="728"/>
                      <a:pt x="343" y="411"/>
                      <a:pt x="327" y="92"/>
                    </a:cubicBezTo>
                    <a:cubicBezTo>
                      <a:pt x="325" y="43"/>
                      <a:pt x="285" y="0"/>
                      <a:pt x="24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2" name="Google Shape;1042;p9"/>
              <p:cNvSpPr/>
              <p:nvPr/>
            </p:nvSpPr>
            <p:spPr>
              <a:xfrm>
                <a:off x="3654575" y="1744525"/>
                <a:ext cx="4800" cy="2950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180" extrusionOk="0">
                    <a:moveTo>
                      <a:pt x="96" y="0"/>
                    </a:moveTo>
                    <a:cubicBezTo>
                      <a:pt x="44" y="0"/>
                      <a:pt x="1" y="42"/>
                      <a:pt x="1" y="95"/>
                    </a:cubicBezTo>
                    <a:lnTo>
                      <a:pt x="1" y="1084"/>
                    </a:lnTo>
                    <a:cubicBezTo>
                      <a:pt x="1" y="1137"/>
                      <a:pt x="44" y="1179"/>
                      <a:pt x="96" y="1179"/>
                    </a:cubicBezTo>
                    <a:cubicBezTo>
                      <a:pt x="149" y="1179"/>
                      <a:pt x="192" y="1137"/>
                      <a:pt x="192" y="1084"/>
                    </a:cubicBezTo>
                    <a:lnTo>
                      <a:pt x="192" y="95"/>
                    </a:lnTo>
                    <a:cubicBezTo>
                      <a:pt x="192" y="42"/>
                      <a:pt x="149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3" name="Google Shape;1043;p9"/>
              <p:cNvSpPr/>
              <p:nvPr/>
            </p:nvSpPr>
            <p:spPr>
              <a:xfrm>
                <a:off x="3654575" y="1786750"/>
                <a:ext cx="480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893" extrusionOk="0">
                    <a:moveTo>
                      <a:pt x="96" y="0"/>
                    </a:moveTo>
                    <a:cubicBezTo>
                      <a:pt x="44" y="0"/>
                      <a:pt x="1" y="43"/>
                      <a:pt x="1" y="96"/>
                    </a:cubicBezTo>
                    <a:lnTo>
                      <a:pt x="1" y="796"/>
                    </a:lnTo>
                    <a:cubicBezTo>
                      <a:pt x="1" y="849"/>
                      <a:pt x="44" y="892"/>
                      <a:pt x="96" y="892"/>
                    </a:cubicBezTo>
                    <a:cubicBezTo>
                      <a:pt x="149" y="892"/>
                      <a:pt x="192" y="849"/>
                      <a:pt x="192" y="796"/>
                    </a:cubicBezTo>
                    <a:lnTo>
                      <a:pt x="192" y="96"/>
                    </a:lnTo>
                    <a:cubicBezTo>
                      <a:pt x="192" y="43"/>
                      <a:pt x="149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4" name="Google Shape;1044;p9"/>
              <p:cNvSpPr/>
              <p:nvPr/>
            </p:nvSpPr>
            <p:spPr>
              <a:xfrm>
                <a:off x="3657700" y="1832075"/>
                <a:ext cx="8000" cy="30575"/>
              </a:xfrm>
              <a:custGeom>
                <a:avLst/>
                <a:gdLst/>
                <a:ahLst/>
                <a:cxnLst/>
                <a:rect l="l" t="t" r="r" b="b"/>
                <a:pathLst>
                  <a:path w="320" h="1223" extrusionOk="0">
                    <a:moveTo>
                      <a:pt x="97" y="1"/>
                    </a:moveTo>
                    <a:cubicBezTo>
                      <a:pt x="44" y="1"/>
                      <a:pt x="1" y="44"/>
                      <a:pt x="2" y="97"/>
                    </a:cubicBezTo>
                    <a:cubicBezTo>
                      <a:pt x="3" y="450"/>
                      <a:pt x="44" y="804"/>
                      <a:pt x="122" y="1148"/>
                    </a:cubicBezTo>
                    <a:cubicBezTo>
                      <a:pt x="132" y="1192"/>
                      <a:pt x="172" y="1223"/>
                      <a:pt x="215" y="1223"/>
                    </a:cubicBezTo>
                    <a:lnTo>
                      <a:pt x="216" y="1223"/>
                    </a:lnTo>
                    <a:cubicBezTo>
                      <a:pt x="223" y="1223"/>
                      <a:pt x="229" y="1222"/>
                      <a:pt x="237" y="1220"/>
                    </a:cubicBezTo>
                    <a:cubicBezTo>
                      <a:pt x="288" y="1209"/>
                      <a:pt x="320" y="1157"/>
                      <a:pt x="309" y="1106"/>
                    </a:cubicBezTo>
                    <a:cubicBezTo>
                      <a:pt x="232" y="775"/>
                      <a:pt x="194" y="435"/>
                      <a:pt x="192" y="96"/>
                    </a:cubicBezTo>
                    <a:cubicBezTo>
                      <a:pt x="192" y="43"/>
                      <a:pt x="150" y="1"/>
                      <a:pt x="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5" name="Google Shape;1045;p9"/>
              <p:cNvSpPr/>
              <p:nvPr/>
            </p:nvSpPr>
            <p:spPr>
              <a:xfrm>
                <a:off x="3734675" y="1519925"/>
                <a:ext cx="19875" cy="23300"/>
              </a:xfrm>
              <a:custGeom>
                <a:avLst/>
                <a:gdLst/>
                <a:ahLst/>
                <a:cxnLst/>
                <a:rect l="l" t="t" r="r" b="b"/>
                <a:pathLst>
                  <a:path w="795" h="932" extrusionOk="0">
                    <a:moveTo>
                      <a:pt x="105" y="1"/>
                    </a:moveTo>
                    <a:cubicBezTo>
                      <a:pt x="80" y="1"/>
                      <a:pt x="55" y="10"/>
                      <a:pt x="37" y="30"/>
                    </a:cubicBezTo>
                    <a:cubicBezTo>
                      <a:pt x="0" y="69"/>
                      <a:pt x="3" y="130"/>
                      <a:pt x="40" y="165"/>
                    </a:cubicBezTo>
                    <a:cubicBezTo>
                      <a:pt x="263" y="375"/>
                      <a:pt x="452" y="617"/>
                      <a:pt x="602" y="883"/>
                    </a:cubicBezTo>
                    <a:cubicBezTo>
                      <a:pt x="620" y="915"/>
                      <a:pt x="652" y="931"/>
                      <a:pt x="685" y="931"/>
                    </a:cubicBezTo>
                    <a:cubicBezTo>
                      <a:pt x="701" y="931"/>
                      <a:pt x="717" y="928"/>
                      <a:pt x="732" y="919"/>
                    </a:cubicBezTo>
                    <a:cubicBezTo>
                      <a:pt x="778" y="894"/>
                      <a:pt x="794" y="835"/>
                      <a:pt x="769" y="790"/>
                    </a:cubicBezTo>
                    <a:cubicBezTo>
                      <a:pt x="609" y="506"/>
                      <a:pt x="408" y="249"/>
                      <a:pt x="172" y="27"/>
                    </a:cubicBezTo>
                    <a:cubicBezTo>
                      <a:pt x="153" y="9"/>
                      <a:pt x="129" y="1"/>
                      <a:pt x="10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6" name="Google Shape;1046;p9"/>
              <p:cNvSpPr/>
              <p:nvPr/>
            </p:nvSpPr>
            <p:spPr>
              <a:xfrm>
                <a:off x="3776950" y="1600275"/>
                <a:ext cx="135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543" h="1221" extrusionOk="0">
                    <a:moveTo>
                      <a:pt x="105" y="0"/>
                    </a:moveTo>
                    <a:cubicBezTo>
                      <a:pt x="98" y="0"/>
                      <a:pt x="91" y="1"/>
                      <a:pt x="85" y="2"/>
                    </a:cubicBezTo>
                    <a:cubicBezTo>
                      <a:pt x="33" y="14"/>
                      <a:pt x="1" y="65"/>
                      <a:pt x="12" y="116"/>
                    </a:cubicBezTo>
                    <a:cubicBezTo>
                      <a:pt x="91" y="474"/>
                      <a:pt x="204" y="826"/>
                      <a:pt x="347" y="1164"/>
                    </a:cubicBezTo>
                    <a:cubicBezTo>
                      <a:pt x="363" y="1200"/>
                      <a:pt x="398" y="1221"/>
                      <a:pt x="434" y="1221"/>
                    </a:cubicBezTo>
                    <a:cubicBezTo>
                      <a:pt x="448" y="1221"/>
                      <a:pt x="460" y="1219"/>
                      <a:pt x="472" y="1213"/>
                    </a:cubicBezTo>
                    <a:cubicBezTo>
                      <a:pt x="521" y="1193"/>
                      <a:pt x="543" y="1137"/>
                      <a:pt x="523" y="1089"/>
                    </a:cubicBezTo>
                    <a:cubicBezTo>
                      <a:pt x="384" y="762"/>
                      <a:pt x="275" y="421"/>
                      <a:pt x="198" y="75"/>
                    </a:cubicBezTo>
                    <a:cubicBezTo>
                      <a:pt x="189" y="31"/>
                      <a:pt x="149" y="0"/>
                      <a:pt x="10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7" name="Google Shape;1047;p9"/>
              <p:cNvSpPr/>
              <p:nvPr/>
            </p:nvSpPr>
            <p:spPr>
              <a:xfrm>
                <a:off x="3795425" y="1651775"/>
                <a:ext cx="13550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1182" extrusionOk="0">
                    <a:moveTo>
                      <a:pt x="109" y="1"/>
                    </a:moveTo>
                    <a:cubicBezTo>
                      <a:pt x="96" y="1"/>
                      <a:pt x="82" y="3"/>
                      <a:pt x="70" y="9"/>
                    </a:cubicBezTo>
                    <a:cubicBezTo>
                      <a:pt x="22" y="30"/>
                      <a:pt x="0" y="87"/>
                      <a:pt x="22" y="135"/>
                    </a:cubicBezTo>
                    <a:cubicBezTo>
                      <a:pt x="160" y="447"/>
                      <a:pt x="269" y="774"/>
                      <a:pt x="343" y="1106"/>
                    </a:cubicBezTo>
                    <a:cubicBezTo>
                      <a:pt x="353" y="1150"/>
                      <a:pt x="393" y="1181"/>
                      <a:pt x="437" y="1181"/>
                    </a:cubicBezTo>
                    <a:cubicBezTo>
                      <a:pt x="444" y="1181"/>
                      <a:pt x="451" y="1180"/>
                      <a:pt x="458" y="1179"/>
                    </a:cubicBezTo>
                    <a:cubicBezTo>
                      <a:pt x="509" y="1167"/>
                      <a:pt x="541" y="1116"/>
                      <a:pt x="530" y="1065"/>
                    </a:cubicBezTo>
                    <a:cubicBezTo>
                      <a:pt x="453" y="720"/>
                      <a:pt x="340" y="381"/>
                      <a:pt x="196" y="57"/>
                    </a:cubicBezTo>
                    <a:cubicBezTo>
                      <a:pt x="180" y="22"/>
                      <a:pt x="145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8" name="Google Shape;1048;p9"/>
              <p:cNvSpPr/>
              <p:nvPr/>
            </p:nvSpPr>
            <p:spPr>
              <a:xfrm>
                <a:off x="3808850" y="1707425"/>
                <a:ext cx="8450" cy="26450"/>
              </a:xfrm>
              <a:custGeom>
                <a:avLst/>
                <a:gdLst/>
                <a:ahLst/>
                <a:cxnLst/>
                <a:rect l="l" t="t" r="r" b="b"/>
                <a:pathLst>
                  <a:path w="338" h="1058" extrusionOk="0">
                    <a:moveTo>
                      <a:pt x="110" y="1"/>
                    </a:moveTo>
                    <a:cubicBezTo>
                      <a:pt x="58" y="2"/>
                      <a:pt x="13" y="40"/>
                      <a:pt x="12" y="92"/>
                    </a:cubicBezTo>
                    <a:cubicBezTo>
                      <a:pt x="1" y="398"/>
                      <a:pt x="44" y="700"/>
                      <a:pt x="140" y="991"/>
                    </a:cubicBezTo>
                    <a:cubicBezTo>
                      <a:pt x="153" y="1031"/>
                      <a:pt x="191" y="1057"/>
                      <a:pt x="230" y="1057"/>
                    </a:cubicBezTo>
                    <a:cubicBezTo>
                      <a:pt x="240" y="1057"/>
                      <a:pt x="250" y="1055"/>
                      <a:pt x="260" y="1051"/>
                    </a:cubicBezTo>
                    <a:cubicBezTo>
                      <a:pt x="310" y="1035"/>
                      <a:pt x="337" y="982"/>
                      <a:pt x="321" y="931"/>
                    </a:cubicBezTo>
                    <a:cubicBezTo>
                      <a:pt x="233" y="662"/>
                      <a:pt x="193" y="383"/>
                      <a:pt x="202" y="99"/>
                    </a:cubicBezTo>
                    <a:cubicBezTo>
                      <a:pt x="204" y="46"/>
                      <a:pt x="163" y="3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9" name="Google Shape;1049;p9"/>
              <p:cNvSpPr/>
              <p:nvPr/>
            </p:nvSpPr>
            <p:spPr>
              <a:xfrm>
                <a:off x="3814175" y="1767200"/>
                <a:ext cx="6025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241" h="686" extrusionOk="0">
                    <a:moveTo>
                      <a:pt x="101" y="0"/>
                    </a:moveTo>
                    <a:cubicBezTo>
                      <a:pt x="98" y="0"/>
                      <a:pt x="95" y="0"/>
                      <a:pt x="92" y="1"/>
                    </a:cubicBezTo>
                    <a:cubicBezTo>
                      <a:pt x="39" y="4"/>
                      <a:pt x="1" y="50"/>
                      <a:pt x="5" y="103"/>
                    </a:cubicBezTo>
                    <a:lnTo>
                      <a:pt x="46" y="598"/>
                    </a:lnTo>
                    <a:cubicBezTo>
                      <a:pt x="50" y="648"/>
                      <a:pt x="92" y="685"/>
                      <a:pt x="141" y="685"/>
                    </a:cubicBezTo>
                    <a:lnTo>
                      <a:pt x="149" y="685"/>
                    </a:lnTo>
                    <a:cubicBezTo>
                      <a:pt x="202" y="681"/>
                      <a:pt x="240" y="634"/>
                      <a:pt x="236" y="581"/>
                    </a:cubicBezTo>
                    <a:lnTo>
                      <a:pt x="195" y="87"/>
                    </a:lnTo>
                    <a:cubicBezTo>
                      <a:pt x="191" y="38"/>
                      <a:pt x="150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0" name="Google Shape;1050;p9"/>
              <p:cNvSpPr/>
              <p:nvPr/>
            </p:nvSpPr>
            <p:spPr>
              <a:xfrm>
                <a:off x="3811150" y="1813525"/>
                <a:ext cx="82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21" extrusionOk="0">
                    <a:moveTo>
                      <a:pt x="103" y="0"/>
                    </a:moveTo>
                    <a:cubicBezTo>
                      <a:pt x="99" y="0"/>
                      <a:pt x="94" y="0"/>
                      <a:pt x="90" y="1"/>
                    </a:cubicBezTo>
                    <a:cubicBezTo>
                      <a:pt x="37" y="8"/>
                      <a:pt x="0" y="55"/>
                      <a:pt x="6" y="107"/>
                    </a:cubicBezTo>
                    <a:lnTo>
                      <a:pt x="131" y="1138"/>
                    </a:lnTo>
                    <a:cubicBezTo>
                      <a:pt x="137" y="1186"/>
                      <a:pt x="178" y="1221"/>
                      <a:pt x="226" y="1221"/>
                    </a:cubicBezTo>
                    <a:lnTo>
                      <a:pt x="237" y="1221"/>
                    </a:lnTo>
                    <a:cubicBezTo>
                      <a:pt x="290" y="1214"/>
                      <a:pt x="327" y="1167"/>
                      <a:pt x="321" y="1115"/>
                    </a:cubicBezTo>
                    <a:lnTo>
                      <a:pt x="196" y="85"/>
                    </a:lnTo>
                    <a:cubicBezTo>
                      <a:pt x="190" y="37"/>
                      <a:pt x="150" y="0"/>
                      <a:pt x="103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1" name="Google Shape;1051;p9"/>
              <p:cNvSpPr/>
              <p:nvPr/>
            </p:nvSpPr>
            <p:spPr>
              <a:xfrm>
                <a:off x="3813250" y="1876375"/>
                <a:ext cx="4800" cy="3157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263" extrusionOk="0">
                    <a:moveTo>
                      <a:pt x="95" y="1"/>
                    </a:moveTo>
                    <a:cubicBezTo>
                      <a:pt x="43" y="1"/>
                      <a:pt x="0" y="44"/>
                      <a:pt x="0" y="97"/>
                    </a:cubicBezTo>
                    <a:lnTo>
                      <a:pt x="0" y="1168"/>
                    </a:lnTo>
                    <a:cubicBezTo>
                      <a:pt x="0" y="1221"/>
                      <a:pt x="43" y="1263"/>
                      <a:pt x="95" y="1263"/>
                    </a:cubicBezTo>
                    <a:cubicBezTo>
                      <a:pt x="148" y="1263"/>
                      <a:pt x="191" y="1221"/>
                      <a:pt x="191" y="1168"/>
                    </a:cubicBezTo>
                    <a:lnTo>
                      <a:pt x="191" y="97"/>
                    </a:lnTo>
                    <a:cubicBezTo>
                      <a:pt x="191" y="44"/>
                      <a:pt x="148" y="1"/>
                      <a:pt x="9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2" name="Google Shape;1052;p9"/>
              <p:cNvSpPr/>
              <p:nvPr/>
            </p:nvSpPr>
            <p:spPr>
              <a:xfrm>
                <a:off x="3811175" y="1937175"/>
                <a:ext cx="4800" cy="2745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098" extrusionOk="0">
                    <a:moveTo>
                      <a:pt x="97" y="1"/>
                    </a:moveTo>
                    <a:cubicBezTo>
                      <a:pt x="44" y="1"/>
                      <a:pt x="0" y="43"/>
                      <a:pt x="0" y="96"/>
                    </a:cubicBezTo>
                    <a:lnTo>
                      <a:pt x="0" y="1002"/>
                    </a:lnTo>
                    <a:cubicBezTo>
                      <a:pt x="0" y="1055"/>
                      <a:pt x="44" y="1098"/>
                      <a:pt x="97" y="1098"/>
                    </a:cubicBezTo>
                    <a:cubicBezTo>
                      <a:pt x="148" y="1098"/>
                      <a:pt x="191" y="1055"/>
                      <a:pt x="191" y="1002"/>
                    </a:cubicBezTo>
                    <a:lnTo>
                      <a:pt x="191" y="96"/>
                    </a:lnTo>
                    <a:cubicBezTo>
                      <a:pt x="191" y="43"/>
                      <a:pt x="148" y="1"/>
                      <a:pt x="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3" name="Google Shape;1053;p9"/>
              <p:cNvSpPr/>
              <p:nvPr/>
            </p:nvSpPr>
            <p:spPr>
              <a:xfrm>
                <a:off x="3805675" y="1992800"/>
                <a:ext cx="63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221" extrusionOk="0">
                    <a:moveTo>
                      <a:pt x="150" y="0"/>
                    </a:moveTo>
                    <a:cubicBezTo>
                      <a:pt x="102" y="0"/>
                      <a:pt x="61" y="36"/>
                      <a:pt x="56" y="85"/>
                    </a:cubicBezTo>
                    <a:cubicBezTo>
                      <a:pt x="14" y="431"/>
                      <a:pt x="1" y="783"/>
                      <a:pt x="16" y="1130"/>
                    </a:cubicBezTo>
                    <a:cubicBezTo>
                      <a:pt x="17" y="1181"/>
                      <a:pt x="60" y="1221"/>
                      <a:pt x="111" y="1221"/>
                    </a:cubicBezTo>
                    <a:lnTo>
                      <a:pt x="115" y="1221"/>
                    </a:lnTo>
                    <a:cubicBezTo>
                      <a:pt x="167" y="1219"/>
                      <a:pt x="208" y="1175"/>
                      <a:pt x="206" y="1123"/>
                    </a:cubicBezTo>
                    <a:cubicBezTo>
                      <a:pt x="192" y="785"/>
                      <a:pt x="205" y="443"/>
                      <a:pt x="245" y="107"/>
                    </a:cubicBezTo>
                    <a:cubicBezTo>
                      <a:pt x="251" y="55"/>
                      <a:pt x="214" y="8"/>
                      <a:pt x="162" y="1"/>
                    </a:cubicBezTo>
                    <a:cubicBezTo>
                      <a:pt x="158" y="1"/>
                      <a:pt x="154" y="0"/>
                      <a:pt x="15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4" name="Google Shape;1054;p9"/>
              <p:cNvSpPr/>
              <p:nvPr/>
            </p:nvSpPr>
            <p:spPr>
              <a:xfrm>
                <a:off x="3781875" y="1967050"/>
                <a:ext cx="6325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253" h="1182" extrusionOk="0">
                    <a:moveTo>
                      <a:pt x="152" y="1"/>
                    </a:moveTo>
                    <a:cubicBezTo>
                      <a:pt x="106" y="1"/>
                      <a:pt x="63" y="41"/>
                      <a:pt x="60" y="91"/>
                    </a:cubicBezTo>
                    <a:lnTo>
                      <a:pt x="3" y="1081"/>
                    </a:lnTo>
                    <a:cubicBezTo>
                      <a:pt x="0" y="1134"/>
                      <a:pt x="40" y="1178"/>
                      <a:pt x="93" y="1181"/>
                    </a:cubicBezTo>
                    <a:lnTo>
                      <a:pt x="98" y="1181"/>
                    </a:lnTo>
                    <a:cubicBezTo>
                      <a:pt x="148" y="1181"/>
                      <a:pt x="190" y="1143"/>
                      <a:pt x="193" y="1092"/>
                    </a:cubicBezTo>
                    <a:lnTo>
                      <a:pt x="250" y="102"/>
                    </a:lnTo>
                    <a:cubicBezTo>
                      <a:pt x="253" y="49"/>
                      <a:pt x="213" y="3"/>
                      <a:pt x="160" y="1"/>
                    </a:cubicBezTo>
                    <a:cubicBezTo>
                      <a:pt x="157" y="1"/>
                      <a:pt x="154" y="1"/>
                      <a:pt x="152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5" name="Google Shape;1055;p9"/>
              <p:cNvSpPr/>
              <p:nvPr/>
            </p:nvSpPr>
            <p:spPr>
              <a:xfrm>
                <a:off x="3783550" y="1870200"/>
                <a:ext cx="795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318" h="1140" extrusionOk="0">
                    <a:moveTo>
                      <a:pt x="171" y="1"/>
                    </a:moveTo>
                    <a:cubicBezTo>
                      <a:pt x="128" y="1"/>
                      <a:pt x="90" y="30"/>
                      <a:pt x="80" y="74"/>
                    </a:cubicBezTo>
                    <a:cubicBezTo>
                      <a:pt x="0" y="404"/>
                      <a:pt x="15" y="750"/>
                      <a:pt x="120" y="1073"/>
                    </a:cubicBezTo>
                    <a:cubicBezTo>
                      <a:pt x="133" y="1114"/>
                      <a:pt x="170" y="1140"/>
                      <a:pt x="210" y="1140"/>
                    </a:cubicBezTo>
                    <a:cubicBezTo>
                      <a:pt x="220" y="1140"/>
                      <a:pt x="230" y="1139"/>
                      <a:pt x="240" y="1135"/>
                    </a:cubicBezTo>
                    <a:cubicBezTo>
                      <a:pt x="290" y="1119"/>
                      <a:pt x="317" y="1065"/>
                      <a:pt x="301" y="1015"/>
                    </a:cubicBezTo>
                    <a:cubicBezTo>
                      <a:pt x="207" y="725"/>
                      <a:pt x="195" y="414"/>
                      <a:pt x="265" y="119"/>
                    </a:cubicBezTo>
                    <a:cubicBezTo>
                      <a:pt x="278" y="67"/>
                      <a:pt x="246" y="16"/>
                      <a:pt x="195" y="4"/>
                    </a:cubicBezTo>
                    <a:cubicBezTo>
                      <a:pt x="187" y="2"/>
                      <a:pt x="179" y="1"/>
                      <a:pt x="171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6" name="Google Shape;1056;p9"/>
              <p:cNvSpPr/>
              <p:nvPr/>
            </p:nvSpPr>
            <p:spPr>
              <a:xfrm>
                <a:off x="3787000" y="1801175"/>
                <a:ext cx="6475" cy="28475"/>
              </a:xfrm>
              <a:custGeom>
                <a:avLst/>
                <a:gdLst/>
                <a:ahLst/>
                <a:cxnLst/>
                <a:rect l="l" t="t" r="r" b="b"/>
                <a:pathLst>
                  <a:path w="259" h="1139" extrusionOk="0">
                    <a:moveTo>
                      <a:pt x="118" y="0"/>
                    </a:moveTo>
                    <a:cubicBezTo>
                      <a:pt x="67" y="0"/>
                      <a:pt x="24" y="38"/>
                      <a:pt x="20" y="90"/>
                    </a:cubicBezTo>
                    <a:cubicBezTo>
                      <a:pt x="0" y="412"/>
                      <a:pt x="15" y="738"/>
                      <a:pt x="62" y="1058"/>
                    </a:cubicBezTo>
                    <a:cubicBezTo>
                      <a:pt x="69" y="1104"/>
                      <a:pt x="110" y="1139"/>
                      <a:pt x="156" y="1139"/>
                    </a:cubicBezTo>
                    <a:cubicBezTo>
                      <a:pt x="162" y="1139"/>
                      <a:pt x="166" y="1139"/>
                      <a:pt x="170" y="1138"/>
                    </a:cubicBezTo>
                    <a:cubicBezTo>
                      <a:pt x="222" y="1130"/>
                      <a:pt x="259" y="1081"/>
                      <a:pt x="251" y="1029"/>
                    </a:cubicBezTo>
                    <a:cubicBezTo>
                      <a:pt x="205" y="723"/>
                      <a:pt x="191" y="410"/>
                      <a:pt x="210" y="102"/>
                    </a:cubicBezTo>
                    <a:cubicBezTo>
                      <a:pt x="214" y="49"/>
                      <a:pt x="174" y="4"/>
                      <a:pt x="122" y="1"/>
                    </a:cubicBezTo>
                    <a:cubicBezTo>
                      <a:pt x="120" y="1"/>
                      <a:pt x="119" y="0"/>
                      <a:pt x="11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7" name="Google Shape;1057;p9"/>
              <p:cNvSpPr/>
              <p:nvPr/>
            </p:nvSpPr>
            <p:spPr>
              <a:xfrm>
                <a:off x="3787475" y="1741425"/>
                <a:ext cx="7075" cy="3465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1386" extrusionOk="0">
                    <a:moveTo>
                      <a:pt x="102" y="0"/>
                    </a:moveTo>
                    <a:cubicBezTo>
                      <a:pt x="99" y="0"/>
                      <a:pt x="96" y="0"/>
                      <a:pt x="93" y="1"/>
                    </a:cubicBezTo>
                    <a:cubicBezTo>
                      <a:pt x="40" y="4"/>
                      <a:pt x="0" y="49"/>
                      <a:pt x="5" y="102"/>
                    </a:cubicBezTo>
                    <a:lnTo>
                      <a:pt x="89" y="1297"/>
                    </a:lnTo>
                    <a:cubicBezTo>
                      <a:pt x="93" y="1347"/>
                      <a:pt x="135" y="1386"/>
                      <a:pt x="183" y="1386"/>
                    </a:cubicBezTo>
                    <a:lnTo>
                      <a:pt x="191" y="1386"/>
                    </a:lnTo>
                    <a:cubicBezTo>
                      <a:pt x="243" y="1382"/>
                      <a:pt x="283" y="1336"/>
                      <a:pt x="280" y="1283"/>
                    </a:cubicBezTo>
                    <a:lnTo>
                      <a:pt x="195" y="89"/>
                    </a:lnTo>
                    <a:cubicBezTo>
                      <a:pt x="191" y="39"/>
                      <a:pt x="150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8" name="Google Shape;1058;p9"/>
              <p:cNvSpPr/>
              <p:nvPr/>
            </p:nvSpPr>
            <p:spPr>
              <a:xfrm>
                <a:off x="3778200" y="1665175"/>
                <a:ext cx="9175" cy="33650"/>
              </a:xfrm>
              <a:custGeom>
                <a:avLst/>
                <a:gdLst/>
                <a:ahLst/>
                <a:cxnLst/>
                <a:rect l="l" t="t" r="r" b="b"/>
                <a:pathLst>
                  <a:path w="367" h="1346" extrusionOk="0">
                    <a:moveTo>
                      <a:pt x="95" y="0"/>
                    </a:moveTo>
                    <a:cubicBezTo>
                      <a:pt x="42" y="2"/>
                      <a:pt x="0" y="46"/>
                      <a:pt x="1" y="98"/>
                    </a:cubicBezTo>
                    <a:cubicBezTo>
                      <a:pt x="8" y="495"/>
                      <a:pt x="64" y="891"/>
                      <a:pt x="169" y="1275"/>
                    </a:cubicBezTo>
                    <a:cubicBezTo>
                      <a:pt x="181" y="1317"/>
                      <a:pt x="219" y="1345"/>
                      <a:pt x="261" y="1345"/>
                    </a:cubicBezTo>
                    <a:cubicBezTo>
                      <a:pt x="270" y="1345"/>
                      <a:pt x="278" y="1344"/>
                      <a:pt x="286" y="1342"/>
                    </a:cubicBezTo>
                    <a:cubicBezTo>
                      <a:pt x="337" y="1327"/>
                      <a:pt x="367" y="1275"/>
                      <a:pt x="354" y="1225"/>
                    </a:cubicBezTo>
                    <a:cubicBezTo>
                      <a:pt x="252" y="856"/>
                      <a:pt x="198" y="476"/>
                      <a:pt x="192" y="94"/>
                    </a:cubicBezTo>
                    <a:cubicBezTo>
                      <a:pt x="191" y="42"/>
                      <a:pt x="148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9" name="Google Shape;1059;p9"/>
              <p:cNvSpPr/>
              <p:nvPr/>
            </p:nvSpPr>
            <p:spPr>
              <a:xfrm>
                <a:off x="3762375" y="1609575"/>
                <a:ext cx="16875" cy="30475"/>
              </a:xfrm>
              <a:custGeom>
                <a:avLst/>
                <a:gdLst/>
                <a:ahLst/>
                <a:cxnLst/>
                <a:rect l="l" t="t" r="r" b="b"/>
                <a:pathLst>
                  <a:path w="675" h="1219" extrusionOk="0">
                    <a:moveTo>
                      <a:pt x="109" y="1"/>
                    </a:moveTo>
                    <a:cubicBezTo>
                      <a:pt x="90" y="1"/>
                      <a:pt x="71" y="7"/>
                      <a:pt x="54" y="19"/>
                    </a:cubicBezTo>
                    <a:cubicBezTo>
                      <a:pt x="11" y="50"/>
                      <a:pt x="1" y="108"/>
                      <a:pt x="32" y="151"/>
                    </a:cubicBezTo>
                    <a:cubicBezTo>
                      <a:pt x="244" y="447"/>
                      <a:pt x="397" y="790"/>
                      <a:pt x="477" y="1145"/>
                    </a:cubicBezTo>
                    <a:cubicBezTo>
                      <a:pt x="486" y="1189"/>
                      <a:pt x="526" y="1219"/>
                      <a:pt x="569" y="1219"/>
                    </a:cubicBezTo>
                    <a:cubicBezTo>
                      <a:pt x="576" y="1219"/>
                      <a:pt x="584" y="1219"/>
                      <a:pt x="590" y="1217"/>
                    </a:cubicBezTo>
                    <a:cubicBezTo>
                      <a:pt x="642" y="1206"/>
                      <a:pt x="674" y="1155"/>
                      <a:pt x="662" y="1103"/>
                    </a:cubicBezTo>
                    <a:cubicBezTo>
                      <a:pt x="578" y="724"/>
                      <a:pt x="413" y="357"/>
                      <a:pt x="186" y="41"/>
                    </a:cubicBezTo>
                    <a:cubicBezTo>
                      <a:pt x="168" y="15"/>
                      <a:pt x="139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0" name="Google Shape;1060;p9"/>
              <p:cNvSpPr/>
              <p:nvPr/>
            </p:nvSpPr>
            <p:spPr>
              <a:xfrm>
                <a:off x="3748050" y="1573500"/>
                <a:ext cx="11550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462" h="1015" extrusionOk="0">
                    <a:moveTo>
                      <a:pt x="108" y="0"/>
                    </a:moveTo>
                    <a:cubicBezTo>
                      <a:pt x="99" y="0"/>
                      <a:pt x="89" y="2"/>
                      <a:pt x="80" y="5"/>
                    </a:cubicBezTo>
                    <a:cubicBezTo>
                      <a:pt x="30" y="19"/>
                      <a:pt x="1" y="72"/>
                      <a:pt x="16" y="123"/>
                    </a:cubicBezTo>
                    <a:lnTo>
                      <a:pt x="264" y="947"/>
                    </a:lnTo>
                    <a:cubicBezTo>
                      <a:pt x="276" y="988"/>
                      <a:pt x="313" y="1015"/>
                      <a:pt x="355" y="1015"/>
                    </a:cubicBezTo>
                    <a:cubicBezTo>
                      <a:pt x="364" y="1015"/>
                      <a:pt x="373" y="1014"/>
                      <a:pt x="382" y="1011"/>
                    </a:cubicBezTo>
                    <a:cubicBezTo>
                      <a:pt x="432" y="996"/>
                      <a:pt x="461" y="943"/>
                      <a:pt x="446" y="892"/>
                    </a:cubicBezTo>
                    <a:lnTo>
                      <a:pt x="198" y="68"/>
                    </a:lnTo>
                    <a:cubicBezTo>
                      <a:pt x="187" y="27"/>
                      <a:pt x="149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1" name="Google Shape;1061;p9"/>
              <p:cNvSpPr/>
              <p:nvPr/>
            </p:nvSpPr>
            <p:spPr>
              <a:xfrm>
                <a:off x="3730400" y="1537475"/>
                <a:ext cx="1270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508" h="850" extrusionOk="0">
                    <a:moveTo>
                      <a:pt x="108" y="0"/>
                    </a:moveTo>
                    <a:cubicBezTo>
                      <a:pt x="95" y="0"/>
                      <a:pt x="82" y="3"/>
                      <a:pt x="70" y="8"/>
                    </a:cubicBezTo>
                    <a:cubicBezTo>
                      <a:pt x="22" y="29"/>
                      <a:pt x="0" y="87"/>
                      <a:pt x="21" y="134"/>
                    </a:cubicBezTo>
                    <a:lnTo>
                      <a:pt x="312" y="793"/>
                    </a:lnTo>
                    <a:cubicBezTo>
                      <a:pt x="327" y="829"/>
                      <a:pt x="362" y="850"/>
                      <a:pt x="399" y="850"/>
                    </a:cubicBezTo>
                    <a:cubicBezTo>
                      <a:pt x="411" y="850"/>
                      <a:pt x="424" y="847"/>
                      <a:pt x="437" y="842"/>
                    </a:cubicBezTo>
                    <a:cubicBezTo>
                      <a:pt x="485" y="821"/>
                      <a:pt x="507" y="765"/>
                      <a:pt x="486" y="716"/>
                    </a:cubicBezTo>
                    <a:lnTo>
                      <a:pt x="196" y="58"/>
                    </a:lnTo>
                    <a:cubicBezTo>
                      <a:pt x="180" y="22"/>
                      <a:pt x="145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2" name="Google Shape;1062;p9"/>
              <p:cNvSpPr/>
              <p:nvPr/>
            </p:nvSpPr>
            <p:spPr>
              <a:xfrm>
                <a:off x="3706925" y="1567300"/>
                <a:ext cx="14575" cy="27500"/>
              </a:xfrm>
              <a:custGeom>
                <a:avLst/>
                <a:gdLst/>
                <a:ahLst/>
                <a:cxnLst/>
                <a:rect l="l" t="t" r="r" b="b"/>
                <a:pathLst>
                  <a:path w="583" h="1100" extrusionOk="0">
                    <a:moveTo>
                      <a:pt x="474" y="0"/>
                    </a:moveTo>
                    <a:cubicBezTo>
                      <a:pt x="440" y="0"/>
                      <a:pt x="407" y="19"/>
                      <a:pt x="390" y="52"/>
                    </a:cubicBezTo>
                    <a:cubicBezTo>
                      <a:pt x="235" y="346"/>
                      <a:pt x="109" y="658"/>
                      <a:pt x="15" y="977"/>
                    </a:cubicBezTo>
                    <a:cubicBezTo>
                      <a:pt x="1" y="1027"/>
                      <a:pt x="30" y="1081"/>
                      <a:pt x="79" y="1095"/>
                    </a:cubicBezTo>
                    <a:cubicBezTo>
                      <a:pt x="89" y="1097"/>
                      <a:pt x="98" y="1099"/>
                      <a:pt x="107" y="1099"/>
                    </a:cubicBezTo>
                    <a:cubicBezTo>
                      <a:pt x="148" y="1099"/>
                      <a:pt x="186" y="1072"/>
                      <a:pt x="199" y="1031"/>
                    </a:cubicBezTo>
                    <a:cubicBezTo>
                      <a:pt x="289" y="723"/>
                      <a:pt x="409" y="424"/>
                      <a:pt x="558" y="140"/>
                    </a:cubicBezTo>
                    <a:cubicBezTo>
                      <a:pt x="583" y="93"/>
                      <a:pt x="564" y="35"/>
                      <a:pt x="518" y="11"/>
                    </a:cubicBezTo>
                    <a:cubicBezTo>
                      <a:pt x="504" y="4"/>
                      <a:pt x="489" y="0"/>
                      <a:pt x="47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3" name="Google Shape;1063;p9"/>
              <p:cNvSpPr/>
              <p:nvPr/>
            </p:nvSpPr>
            <p:spPr>
              <a:xfrm>
                <a:off x="3690350" y="1629025"/>
                <a:ext cx="112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448" h="937" extrusionOk="0">
                    <a:moveTo>
                      <a:pt x="340" y="0"/>
                    </a:moveTo>
                    <a:cubicBezTo>
                      <a:pt x="299" y="0"/>
                      <a:pt x="263" y="26"/>
                      <a:pt x="250" y="67"/>
                    </a:cubicBezTo>
                    <a:lnTo>
                      <a:pt x="16" y="813"/>
                    </a:lnTo>
                    <a:cubicBezTo>
                      <a:pt x="1" y="862"/>
                      <a:pt x="28" y="917"/>
                      <a:pt x="79" y="932"/>
                    </a:cubicBezTo>
                    <a:cubicBezTo>
                      <a:pt x="88" y="935"/>
                      <a:pt x="98" y="936"/>
                      <a:pt x="107" y="936"/>
                    </a:cubicBezTo>
                    <a:cubicBezTo>
                      <a:pt x="147" y="936"/>
                      <a:pt x="185" y="911"/>
                      <a:pt x="198" y="870"/>
                    </a:cubicBezTo>
                    <a:lnTo>
                      <a:pt x="432" y="124"/>
                    </a:lnTo>
                    <a:cubicBezTo>
                      <a:pt x="448" y="73"/>
                      <a:pt x="420" y="20"/>
                      <a:pt x="369" y="5"/>
                    </a:cubicBezTo>
                    <a:cubicBezTo>
                      <a:pt x="359" y="2"/>
                      <a:pt x="350" y="0"/>
                      <a:pt x="34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4" name="Google Shape;1064;p9"/>
              <p:cNvSpPr/>
              <p:nvPr/>
            </p:nvSpPr>
            <p:spPr>
              <a:xfrm>
                <a:off x="3681025" y="1686800"/>
                <a:ext cx="8325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333" h="892" extrusionOk="0">
                    <a:moveTo>
                      <a:pt x="230" y="1"/>
                    </a:moveTo>
                    <a:cubicBezTo>
                      <a:pt x="185" y="1"/>
                      <a:pt x="145" y="33"/>
                      <a:pt x="136" y="79"/>
                    </a:cubicBezTo>
                    <a:lnTo>
                      <a:pt x="9" y="779"/>
                    </a:lnTo>
                    <a:cubicBezTo>
                      <a:pt x="0" y="831"/>
                      <a:pt x="35" y="881"/>
                      <a:pt x="87" y="890"/>
                    </a:cubicBezTo>
                    <a:cubicBezTo>
                      <a:pt x="92" y="891"/>
                      <a:pt x="99" y="892"/>
                      <a:pt x="104" y="892"/>
                    </a:cubicBezTo>
                    <a:cubicBezTo>
                      <a:pt x="149" y="892"/>
                      <a:pt x="189" y="859"/>
                      <a:pt x="197" y="813"/>
                    </a:cubicBezTo>
                    <a:lnTo>
                      <a:pt x="324" y="112"/>
                    </a:lnTo>
                    <a:cubicBezTo>
                      <a:pt x="333" y="62"/>
                      <a:pt x="298" y="12"/>
                      <a:pt x="247" y="2"/>
                    </a:cubicBezTo>
                    <a:cubicBezTo>
                      <a:pt x="241" y="1"/>
                      <a:pt x="236" y="1"/>
                      <a:pt x="23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5" name="Google Shape;1065;p9"/>
              <p:cNvSpPr/>
              <p:nvPr/>
            </p:nvSpPr>
            <p:spPr>
              <a:xfrm>
                <a:off x="3676775" y="1728025"/>
                <a:ext cx="647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259" h="974" extrusionOk="0">
                    <a:moveTo>
                      <a:pt x="154" y="0"/>
                    </a:moveTo>
                    <a:cubicBezTo>
                      <a:pt x="109" y="0"/>
                      <a:pt x="70" y="34"/>
                      <a:pt x="62" y="80"/>
                    </a:cubicBezTo>
                    <a:cubicBezTo>
                      <a:pt x="15" y="345"/>
                      <a:pt x="0" y="616"/>
                      <a:pt x="19" y="885"/>
                    </a:cubicBezTo>
                    <a:cubicBezTo>
                      <a:pt x="24" y="936"/>
                      <a:pt x="66" y="974"/>
                      <a:pt x="115" y="974"/>
                    </a:cubicBezTo>
                    <a:lnTo>
                      <a:pt x="122" y="974"/>
                    </a:lnTo>
                    <a:cubicBezTo>
                      <a:pt x="174" y="970"/>
                      <a:pt x="213" y="925"/>
                      <a:pt x="210" y="872"/>
                    </a:cubicBezTo>
                    <a:cubicBezTo>
                      <a:pt x="193" y="618"/>
                      <a:pt x="206" y="363"/>
                      <a:pt x="250" y="113"/>
                    </a:cubicBezTo>
                    <a:cubicBezTo>
                      <a:pt x="259" y="61"/>
                      <a:pt x="225" y="11"/>
                      <a:pt x="173" y="2"/>
                    </a:cubicBezTo>
                    <a:cubicBezTo>
                      <a:pt x="166" y="1"/>
                      <a:pt x="160" y="0"/>
                      <a:pt x="15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6" name="Google Shape;1066;p9"/>
              <p:cNvSpPr/>
              <p:nvPr/>
            </p:nvSpPr>
            <p:spPr>
              <a:xfrm>
                <a:off x="3671800" y="1781575"/>
                <a:ext cx="7200" cy="20250"/>
              </a:xfrm>
              <a:custGeom>
                <a:avLst/>
                <a:gdLst/>
                <a:ahLst/>
                <a:cxnLst/>
                <a:rect l="l" t="t" r="r" b="b"/>
                <a:pathLst>
                  <a:path w="288" h="810" extrusionOk="0">
                    <a:moveTo>
                      <a:pt x="182" y="0"/>
                    </a:moveTo>
                    <a:cubicBezTo>
                      <a:pt x="137" y="0"/>
                      <a:pt x="98" y="37"/>
                      <a:pt x="91" y="84"/>
                    </a:cubicBezTo>
                    <a:lnTo>
                      <a:pt x="8" y="702"/>
                    </a:lnTo>
                    <a:cubicBezTo>
                      <a:pt x="1" y="754"/>
                      <a:pt x="37" y="802"/>
                      <a:pt x="90" y="809"/>
                    </a:cubicBezTo>
                    <a:cubicBezTo>
                      <a:pt x="93" y="810"/>
                      <a:pt x="98" y="810"/>
                      <a:pt x="102" y="810"/>
                    </a:cubicBezTo>
                    <a:cubicBezTo>
                      <a:pt x="150" y="810"/>
                      <a:pt x="191" y="775"/>
                      <a:pt x="197" y="727"/>
                    </a:cubicBezTo>
                    <a:lnTo>
                      <a:pt x="280" y="109"/>
                    </a:lnTo>
                    <a:cubicBezTo>
                      <a:pt x="288" y="57"/>
                      <a:pt x="251" y="9"/>
                      <a:pt x="198" y="2"/>
                    </a:cubicBezTo>
                    <a:cubicBezTo>
                      <a:pt x="193" y="1"/>
                      <a:pt x="188" y="0"/>
                      <a:pt x="18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7" name="Google Shape;1067;p9"/>
              <p:cNvSpPr/>
              <p:nvPr/>
            </p:nvSpPr>
            <p:spPr>
              <a:xfrm>
                <a:off x="3673675" y="1821775"/>
                <a:ext cx="6100" cy="35725"/>
              </a:xfrm>
              <a:custGeom>
                <a:avLst/>
                <a:gdLst/>
                <a:ahLst/>
                <a:cxnLst/>
                <a:rect l="l" t="t" r="r" b="b"/>
                <a:pathLst>
                  <a:path w="244" h="1429" extrusionOk="0">
                    <a:moveTo>
                      <a:pt x="112" y="0"/>
                    </a:moveTo>
                    <a:cubicBezTo>
                      <a:pt x="63" y="0"/>
                      <a:pt x="26" y="43"/>
                      <a:pt x="24" y="91"/>
                    </a:cubicBezTo>
                    <a:cubicBezTo>
                      <a:pt x="1" y="507"/>
                      <a:pt x="10" y="928"/>
                      <a:pt x="49" y="1342"/>
                    </a:cubicBezTo>
                    <a:cubicBezTo>
                      <a:pt x="54" y="1392"/>
                      <a:pt x="95" y="1429"/>
                      <a:pt x="143" y="1429"/>
                    </a:cubicBezTo>
                    <a:lnTo>
                      <a:pt x="153" y="1429"/>
                    </a:lnTo>
                    <a:cubicBezTo>
                      <a:pt x="205" y="1423"/>
                      <a:pt x="244" y="1377"/>
                      <a:pt x="238" y="1325"/>
                    </a:cubicBezTo>
                    <a:cubicBezTo>
                      <a:pt x="199" y="920"/>
                      <a:pt x="192" y="508"/>
                      <a:pt x="214" y="102"/>
                    </a:cubicBezTo>
                    <a:cubicBezTo>
                      <a:pt x="217" y="49"/>
                      <a:pt x="176" y="3"/>
                      <a:pt x="124" y="1"/>
                    </a:cubicBezTo>
                    <a:cubicBezTo>
                      <a:pt x="120" y="1"/>
                      <a:pt x="116" y="0"/>
                      <a:pt x="11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8" name="Google Shape;1068;p9"/>
              <p:cNvSpPr/>
              <p:nvPr/>
            </p:nvSpPr>
            <p:spPr>
              <a:xfrm>
                <a:off x="3675450" y="1869175"/>
                <a:ext cx="8925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852" extrusionOk="0">
                    <a:moveTo>
                      <a:pt x="127" y="1"/>
                    </a:moveTo>
                    <a:cubicBezTo>
                      <a:pt x="80" y="1"/>
                      <a:pt x="40" y="36"/>
                      <a:pt x="34" y="83"/>
                    </a:cubicBezTo>
                    <a:cubicBezTo>
                      <a:pt x="0" y="328"/>
                      <a:pt x="47" y="583"/>
                      <a:pt x="165" y="801"/>
                    </a:cubicBezTo>
                    <a:cubicBezTo>
                      <a:pt x="183" y="833"/>
                      <a:pt x="215" y="852"/>
                      <a:pt x="249" y="852"/>
                    </a:cubicBezTo>
                    <a:cubicBezTo>
                      <a:pt x="264" y="852"/>
                      <a:pt x="280" y="847"/>
                      <a:pt x="294" y="840"/>
                    </a:cubicBezTo>
                    <a:cubicBezTo>
                      <a:pt x="340" y="814"/>
                      <a:pt x="357" y="757"/>
                      <a:pt x="333" y="710"/>
                    </a:cubicBezTo>
                    <a:cubicBezTo>
                      <a:pt x="233" y="528"/>
                      <a:pt x="195" y="314"/>
                      <a:pt x="222" y="109"/>
                    </a:cubicBezTo>
                    <a:cubicBezTo>
                      <a:pt x="230" y="57"/>
                      <a:pt x="193" y="8"/>
                      <a:pt x="141" y="2"/>
                    </a:cubicBezTo>
                    <a:cubicBezTo>
                      <a:pt x="136" y="1"/>
                      <a:pt x="131" y="1"/>
                      <a:pt x="12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9" name="Google Shape;1069;p9"/>
              <p:cNvSpPr/>
              <p:nvPr/>
            </p:nvSpPr>
            <p:spPr>
              <a:xfrm>
                <a:off x="3697500" y="1888750"/>
                <a:ext cx="1057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423" h="687" extrusionOk="0">
                    <a:moveTo>
                      <a:pt x="108" y="1"/>
                    </a:moveTo>
                    <a:cubicBezTo>
                      <a:pt x="96" y="1"/>
                      <a:pt x="84" y="3"/>
                      <a:pt x="72" y="8"/>
                    </a:cubicBezTo>
                    <a:cubicBezTo>
                      <a:pt x="23" y="29"/>
                      <a:pt x="0" y="84"/>
                      <a:pt x="20" y="133"/>
                    </a:cubicBezTo>
                    <a:lnTo>
                      <a:pt x="226" y="627"/>
                    </a:lnTo>
                    <a:cubicBezTo>
                      <a:pt x="241" y="665"/>
                      <a:pt x="276" y="687"/>
                      <a:pt x="314" y="687"/>
                    </a:cubicBezTo>
                    <a:cubicBezTo>
                      <a:pt x="326" y="687"/>
                      <a:pt x="338" y="685"/>
                      <a:pt x="350" y="679"/>
                    </a:cubicBezTo>
                    <a:cubicBezTo>
                      <a:pt x="399" y="659"/>
                      <a:pt x="422" y="603"/>
                      <a:pt x="401" y="554"/>
                    </a:cubicBezTo>
                    <a:lnTo>
                      <a:pt x="196" y="60"/>
                    </a:lnTo>
                    <a:cubicBezTo>
                      <a:pt x="181" y="23"/>
                      <a:pt x="145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0" name="Google Shape;1070;p9"/>
              <p:cNvSpPr/>
              <p:nvPr/>
            </p:nvSpPr>
            <p:spPr>
              <a:xfrm>
                <a:off x="3703025" y="1807350"/>
                <a:ext cx="4775" cy="38800"/>
              </a:xfrm>
              <a:custGeom>
                <a:avLst/>
                <a:gdLst/>
                <a:ahLst/>
                <a:cxnLst/>
                <a:rect l="l" t="t" r="r" b="b"/>
                <a:pathLst>
                  <a:path w="191" h="1552" extrusionOk="0">
                    <a:moveTo>
                      <a:pt x="95" y="1"/>
                    </a:moveTo>
                    <a:cubicBezTo>
                      <a:pt x="42" y="1"/>
                      <a:pt x="0" y="43"/>
                      <a:pt x="0" y="96"/>
                    </a:cubicBezTo>
                    <a:lnTo>
                      <a:pt x="0" y="1456"/>
                    </a:lnTo>
                    <a:cubicBezTo>
                      <a:pt x="0" y="1509"/>
                      <a:pt x="42" y="1552"/>
                      <a:pt x="95" y="1552"/>
                    </a:cubicBezTo>
                    <a:cubicBezTo>
                      <a:pt x="148" y="1552"/>
                      <a:pt x="190" y="1509"/>
                      <a:pt x="190" y="1456"/>
                    </a:cubicBezTo>
                    <a:lnTo>
                      <a:pt x="190" y="96"/>
                    </a:lnTo>
                    <a:cubicBezTo>
                      <a:pt x="190" y="44"/>
                      <a:pt x="147" y="1"/>
                      <a:pt x="9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1" name="Google Shape;1071;p9"/>
              <p:cNvSpPr/>
              <p:nvPr/>
            </p:nvSpPr>
            <p:spPr>
              <a:xfrm>
                <a:off x="3709125" y="1743500"/>
                <a:ext cx="5950" cy="27425"/>
              </a:xfrm>
              <a:custGeom>
                <a:avLst/>
                <a:gdLst/>
                <a:ahLst/>
                <a:cxnLst/>
                <a:rect l="l" t="t" r="r" b="b"/>
                <a:pathLst>
                  <a:path w="238" h="1097" extrusionOk="0">
                    <a:moveTo>
                      <a:pt x="138" y="0"/>
                    </a:moveTo>
                    <a:cubicBezTo>
                      <a:pt x="89" y="0"/>
                      <a:pt x="46" y="40"/>
                      <a:pt x="44" y="91"/>
                    </a:cubicBezTo>
                    <a:lnTo>
                      <a:pt x="4" y="997"/>
                    </a:lnTo>
                    <a:cubicBezTo>
                      <a:pt x="0" y="1050"/>
                      <a:pt x="41" y="1094"/>
                      <a:pt x="94" y="1097"/>
                    </a:cubicBezTo>
                    <a:lnTo>
                      <a:pt x="98" y="1097"/>
                    </a:lnTo>
                    <a:cubicBezTo>
                      <a:pt x="149" y="1097"/>
                      <a:pt x="191" y="1057"/>
                      <a:pt x="193" y="1006"/>
                    </a:cubicBezTo>
                    <a:lnTo>
                      <a:pt x="235" y="100"/>
                    </a:lnTo>
                    <a:cubicBezTo>
                      <a:pt x="238" y="47"/>
                      <a:pt x="197" y="3"/>
                      <a:pt x="144" y="0"/>
                    </a:cubicBezTo>
                    <a:cubicBezTo>
                      <a:pt x="142" y="0"/>
                      <a:pt x="140" y="0"/>
                      <a:pt x="13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2" name="Google Shape;1072;p9"/>
              <p:cNvSpPr/>
              <p:nvPr/>
            </p:nvSpPr>
            <p:spPr>
              <a:xfrm>
                <a:off x="3714000" y="1687900"/>
                <a:ext cx="86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47" h="1221" extrusionOk="0">
                    <a:moveTo>
                      <a:pt x="240" y="1"/>
                    </a:moveTo>
                    <a:cubicBezTo>
                      <a:pt x="200" y="1"/>
                      <a:pt x="161" y="26"/>
                      <a:pt x="149" y="66"/>
                    </a:cubicBezTo>
                    <a:cubicBezTo>
                      <a:pt x="38" y="408"/>
                      <a:pt x="1" y="778"/>
                      <a:pt x="37" y="1136"/>
                    </a:cubicBezTo>
                    <a:cubicBezTo>
                      <a:pt x="43" y="1184"/>
                      <a:pt x="84" y="1221"/>
                      <a:pt x="132" y="1221"/>
                    </a:cubicBezTo>
                    <a:lnTo>
                      <a:pt x="142" y="1221"/>
                    </a:lnTo>
                    <a:cubicBezTo>
                      <a:pt x="195" y="1215"/>
                      <a:pt x="232" y="1168"/>
                      <a:pt x="227" y="1116"/>
                    </a:cubicBezTo>
                    <a:cubicBezTo>
                      <a:pt x="193" y="785"/>
                      <a:pt x="228" y="443"/>
                      <a:pt x="330" y="125"/>
                    </a:cubicBezTo>
                    <a:cubicBezTo>
                      <a:pt x="346" y="75"/>
                      <a:pt x="319" y="21"/>
                      <a:pt x="268" y="4"/>
                    </a:cubicBezTo>
                    <a:cubicBezTo>
                      <a:pt x="259" y="2"/>
                      <a:pt x="249" y="1"/>
                      <a:pt x="24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3" name="Google Shape;1073;p9"/>
              <p:cNvSpPr/>
              <p:nvPr/>
            </p:nvSpPr>
            <p:spPr>
              <a:xfrm>
                <a:off x="3720525" y="1642525"/>
                <a:ext cx="4800" cy="2332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933" extrusionOk="0">
                    <a:moveTo>
                      <a:pt x="96" y="0"/>
                    </a:moveTo>
                    <a:cubicBezTo>
                      <a:pt x="43" y="0"/>
                      <a:pt x="0" y="43"/>
                      <a:pt x="0" y="95"/>
                    </a:cubicBezTo>
                    <a:lnTo>
                      <a:pt x="0" y="837"/>
                    </a:lnTo>
                    <a:cubicBezTo>
                      <a:pt x="0" y="890"/>
                      <a:pt x="43" y="933"/>
                      <a:pt x="96" y="933"/>
                    </a:cubicBezTo>
                    <a:cubicBezTo>
                      <a:pt x="148" y="933"/>
                      <a:pt x="191" y="890"/>
                      <a:pt x="191" y="837"/>
                    </a:cubicBezTo>
                    <a:lnTo>
                      <a:pt x="191" y="95"/>
                    </a:lnTo>
                    <a:cubicBezTo>
                      <a:pt x="191" y="43"/>
                      <a:pt x="148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4" name="Google Shape;1074;p9"/>
              <p:cNvSpPr/>
              <p:nvPr/>
            </p:nvSpPr>
            <p:spPr>
              <a:xfrm>
                <a:off x="3729375" y="1592025"/>
                <a:ext cx="96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386" h="1099" extrusionOk="0">
                    <a:moveTo>
                      <a:pt x="277" y="0"/>
                    </a:moveTo>
                    <a:cubicBezTo>
                      <a:pt x="240" y="0"/>
                      <a:pt x="205" y="22"/>
                      <a:pt x="189" y="58"/>
                    </a:cubicBezTo>
                    <a:cubicBezTo>
                      <a:pt x="60" y="355"/>
                      <a:pt x="0" y="684"/>
                      <a:pt x="18" y="1008"/>
                    </a:cubicBezTo>
                    <a:cubicBezTo>
                      <a:pt x="20" y="1059"/>
                      <a:pt x="62" y="1098"/>
                      <a:pt x="113" y="1098"/>
                    </a:cubicBezTo>
                    <a:lnTo>
                      <a:pt x="117" y="1098"/>
                    </a:lnTo>
                    <a:cubicBezTo>
                      <a:pt x="170" y="1095"/>
                      <a:pt x="210" y="1051"/>
                      <a:pt x="208" y="998"/>
                    </a:cubicBezTo>
                    <a:cubicBezTo>
                      <a:pt x="193" y="703"/>
                      <a:pt x="247" y="404"/>
                      <a:pt x="364" y="134"/>
                    </a:cubicBezTo>
                    <a:cubicBezTo>
                      <a:pt x="386" y="85"/>
                      <a:pt x="363" y="30"/>
                      <a:pt x="315" y="9"/>
                    </a:cubicBezTo>
                    <a:cubicBezTo>
                      <a:pt x="303" y="3"/>
                      <a:pt x="289" y="0"/>
                      <a:pt x="27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5" name="Google Shape;1075;p9"/>
              <p:cNvSpPr/>
              <p:nvPr/>
            </p:nvSpPr>
            <p:spPr>
              <a:xfrm>
                <a:off x="3743925" y="1622950"/>
                <a:ext cx="10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851" extrusionOk="0">
                    <a:moveTo>
                      <a:pt x="108" y="0"/>
                    </a:moveTo>
                    <a:cubicBezTo>
                      <a:pt x="98" y="0"/>
                      <a:pt x="88" y="2"/>
                      <a:pt x="79" y="5"/>
                    </a:cubicBezTo>
                    <a:cubicBezTo>
                      <a:pt x="29" y="20"/>
                      <a:pt x="0" y="73"/>
                      <a:pt x="17" y="124"/>
                    </a:cubicBezTo>
                    <a:lnTo>
                      <a:pt x="222" y="783"/>
                    </a:lnTo>
                    <a:cubicBezTo>
                      <a:pt x="235" y="824"/>
                      <a:pt x="273" y="850"/>
                      <a:pt x="314" y="850"/>
                    </a:cubicBezTo>
                    <a:cubicBezTo>
                      <a:pt x="323" y="850"/>
                      <a:pt x="333" y="848"/>
                      <a:pt x="342" y="846"/>
                    </a:cubicBezTo>
                    <a:cubicBezTo>
                      <a:pt x="392" y="830"/>
                      <a:pt x="420" y="777"/>
                      <a:pt x="404" y="726"/>
                    </a:cubicBezTo>
                    <a:lnTo>
                      <a:pt x="198" y="67"/>
                    </a:lnTo>
                    <a:cubicBezTo>
                      <a:pt x="185" y="27"/>
                      <a:pt x="14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6" name="Google Shape;1076;p9"/>
              <p:cNvSpPr/>
              <p:nvPr/>
            </p:nvSpPr>
            <p:spPr>
              <a:xfrm>
                <a:off x="3753400" y="1676475"/>
                <a:ext cx="8350" cy="24375"/>
              </a:xfrm>
              <a:custGeom>
                <a:avLst/>
                <a:gdLst/>
                <a:ahLst/>
                <a:cxnLst/>
                <a:rect l="l" t="t" r="r" b="b"/>
                <a:pathLst>
                  <a:path w="334" h="975" extrusionOk="0">
                    <a:moveTo>
                      <a:pt x="104" y="1"/>
                    </a:moveTo>
                    <a:cubicBezTo>
                      <a:pt x="99" y="1"/>
                      <a:pt x="93" y="1"/>
                      <a:pt x="88" y="2"/>
                    </a:cubicBezTo>
                    <a:cubicBezTo>
                      <a:pt x="36" y="11"/>
                      <a:pt x="1" y="60"/>
                      <a:pt x="10" y="111"/>
                    </a:cubicBezTo>
                    <a:lnTo>
                      <a:pt x="137" y="894"/>
                    </a:lnTo>
                    <a:cubicBezTo>
                      <a:pt x="144" y="942"/>
                      <a:pt x="185" y="975"/>
                      <a:pt x="231" y="975"/>
                    </a:cubicBezTo>
                    <a:lnTo>
                      <a:pt x="232" y="975"/>
                    </a:lnTo>
                    <a:cubicBezTo>
                      <a:pt x="236" y="975"/>
                      <a:pt x="242" y="975"/>
                      <a:pt x="246" y="974"/>
                    </a:cubicBezTo>
                    <a:cubicBezTo>
                      <a:pt x="299" y="965"/>
                      <a:pt x="333" y="916"/>
                      <a:pt x="326" y="864"/>
                    </a:cubicBezTo>
                    <a:lnTo>
                      <a:pt x="197" y="82"/>
                    </a:lnTo>
                    <a:cubicBezTo>
                      <a:pt x="191" y="35"/>
                      <a:pt x="150" y="1"/>
                      <a:pt x="104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7" name="Google Shape;1077;p9"/>
              <p:cNvSpPr/>
              <p:nvPr/>
            </p:nvSpPr>
            <p:spPr>
              <a:xfrm>
                <a:off x="3757500" y="1721850"/>
                <a:ext cx="8100" cy="35700"/>
              </a:xfrm>
              <a:custGeom>
                <a:avLst/>
                <a:gdLst/>
                <a:ahLst/>
                <a:cxnLst/>
                <a:rect l="l" t="t" r="r" b="b"/>
                <a:pathLst>
                  <a:path w="324" h="1428" extrusionOk="0">
                    <a:moveTo>
                      <a:pt x="102" y="0"/>
                    </a:moveTo>
                    <a:cubicBezTo>
                      <a:pt x="99" y="0"/>
                      <a:pt x="95" y="0"/>
                      <a:pt x="91" y="1"/>
                    </a:cubicBezTo>
                    <a:cubicBezTo>
                      <a:pt x="38" y="6"/>
                      <a:pt x="0" y="53"/>
                      <a:pt x="6" y="105"/>
                    </a:cubicBezTo>
                    <a:lnTo>
                      <a:pt x="130" y="1341"/>
                    </a:lnTo>
                    <a:cubicBezTo>
                      <a:pt x="134" y="1391"/>
                      <a:pt x="175" y="1427"/>
                      <a:pt x="223" y="1427"/>
                    </a:cubicBezTo>
                    <a:cubicBezTo>
                      <a:pt x="227" y="1427"/>
                      <a:pt x="230" y="1427"/>
                      <a:pt x="233" y="1426"/>
                    </a:cubicBezTo>
                    <a:cubicBezTo>
                      <a:pt x="285" y="1422"/>
                      <a:pt x="324" y="1375"/>
                      <a:pt x="318" y="1322"/>
                    </a:cubicBezTo>
                    <a:lnTo>
                      <a:pt x="195" y="86"/>
                    </a:lnTo>
                    <a:cubicBezTo>
                      <a:pt x="191" y="38"/>
                      <a:pt x="150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8" name="Google Shape;1078;p9"/>
              <p:cNvSpPr/>
              <p:nvPr/>
            </p:nvSpPr>
            <p:spPr>
              <a:xfrm>
                <a:off x="3760700" y="1797075"/>
                <a:ext cx="4800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015" extrusionOk="0">
                    <a:moveTo>
                      <a:pt x="95" y="0"/>
                    </a:moveTo>
                    <a:cubicBezTo>
                      <a:pt x="43" y="0"/>
                      <a:pt x="0" y="42"/>
                      <a:pt x="0" y="95"/>
                    </a:cubicBezTo>
                    <a:lnTo>
                      <a:pt x="0" y="920"/>
                    </a:lnTo>
                    <a:cubicBezTo>
                      <a:pt x="0" y="972"/>
                      <a:pt x="43" y="1015"/>
                      <a:pt x="95" y="1015"/>
                    </a:cubicBezTo>
                    <a:cubicBezTo>
                      <a:pt x="148" y="1015"/>
                      <a:pt x="191" y="972"/>
                      <a:pt x="191" y="920"/>
                    </a:cubicBezTo>
                    <a:lnTo>
                      <a:pt x="191" y="95"/>
                    </a:lnTo>
                    <a:cubicBezTo>
                      <a:pt x="191" y="42"/>
                      <a:pt x="148" y="0"/>
                      <a:pt x="9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9" name="Google Shape;1079;p9"/>
              <p:cNvSpPr/>
              <p:nvPr/>
            </p:nvSpPr>
            <p:spPr>
              <a:xfrm>
                <a:off x="3759625" y="1827950"/>
                <a:ext cx="7000" cy="36750"/>
              </a:xfrm>
              <a:custGeom>
                <a:avLst/>
                <a:gdLst/>
                <a:ahLst/>
                <a:cxnLst/>
                <a:rect l="l" t="t" r="r" b="b"/>
                <a:pathLst>
                  <a:path w="280" h="1470" extrusionOk="0">
                    <a:moveTo>
                      <a:pt x="103" y="1"/>
                    </a:moveTo>
                    <a:cubicBezTo>
                      <a:pt x="99" y="1"/>
                      <a:pt x="96" y="1"/>
                      <a:pt x="93" y="1"/>
                    </a:cubicBezTo>
                    <a:cubicBezTo>
                      <a:pt x="40" y="5"/>
                      <a:pt x="0" y="50"/>
                      <a:pt x="4" y="102"/>
                    </a:cubicBezTo>
                    <a:lnTo>
                      <a:pt x="86" y="1380"/>
                    </a:lnTo>
                    <a:cubicBezTo>
                      <a:pt x="90" y="1430"/>
                      <a:pt x="132" y="1470"/>
                      <a:pt x="181" y="1470"/>
                    </a:cubicBezTo>
                    <a:cubicBezTo>
                      <a:pt x="184" y="1470"/>
                      <a:pt x="185" y="1470"/>
                      <a:pt x="187" y="1469"/>
                    </a:cubicBezTo>
                    <a:cubicBezTo>
                      <a:pt x="240" y="1465"/>
                      <a:pt x="280" y="1420"/>
                      <a:pt x="276" y="1368"/>
                    </a:cubicBezTo>
                    <a:lnTo>
                      <a:pt x="195" y="90"/>
                    </a:lnTo>
                    <a:cubicBezTo>
                      <a:pt x="191" y="41"/>
                      <a:pt x="152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80" name="Google Shape;1080;p9"/>
              <p:cNvSpPr/>
              <p:nvPr/>
            </p:nvSpPr>
            <p:spPr>
              <a:xfrm>
                <a:off x="3755400" y="1885650"/>
                <a:ext cx="6125" cy="20225"/>
              </a:xfrm>
              <a:custGeom>
                <a:avLst/>
                <a:gdLst/>
                <a:ahLst/>
                <a:cxnLst/>
                <a:rect l="l" t="t" r="r" b="b"/>
                <a:pathLst>
                  <a:path w="245" h="809" extrusionOk="0">
                    <a:moveTo>
                      <a:pt x="101" y="0"/>
                    </a:moveTo>
                    <a:cubicBezTo>
                      <a:pt x="98" y="0"/>
                      <a:pt x="95" y="0"/>
                      <a:pt x="92" y="1"/>
                    </a:cubicBezTo>
                    <a:cubicBezTo>
                      <a:pt x="39" y="5"/>
                      <a:pt x="0" y="50"/>
                      <a:pt x="4" y="103"/>
                    </a:cubicBezTo>
                    <a:lnTo>
                      <a:pt x="50" y="722"/>
                    </a:lnTo>
                    <a:cubicBezTo>
                      <a:pt x="55" y="771"/>
                      <a:pt x="95" y="809"/>
                      <a:pt x="145" y="809"/>
                    </a:cubicBezTo>
                    <a:lnTo>
                      <a:pt x="153" y="809"/>
                    </a:lnTo>
                    <a:cubicBezTo>
                      <a:pt x="205" y="805"/>
                      <a:pt x="244" y="759"/>
                      <a:pt x="240" y="707"/>
                    </a:cubicBezTo>
                    <a:lnTo>
                      <a:pt x="194" y="89"/>
                    </a:lnTo>
                    <a:cubicBezTo>
                      <a:pt x="191" y="40"/>
                      <a:pt x="150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81" name="Google Shape;1081;p9"/>
              <p:cNvSpPr/>
              <p:nvPr/>
            </p:nvSpPr>
            <p:spPr>
              <a:xfrm>
                <a:off x="3756575" y="1912450"/>
                <a:ext cx="4775" cy="39825"/>
              </a:xfrm>
              <a:custGeom>
                <a:avLst/>
                <a:gdLst/>
                <a:ahLst/>
                <a:cxnLst/>
                <a:rect l="l" t="t" r="r" b="b"/>
                <a:pathLst>
                  <a:path w="191" h="1593" extrusionOk="0">
                    <a:moveTo>
                      <a:pt x="96" y="1"/>
                    </a:moveTo>
                    <a:cubicBezTo>
                      <a:pt x="43" y="1"/>
                      <a:pt x="1" y="43"/>
                      <a:pt x="1" y="96"/>
                    </a:cubicBezTo>
                    <a:lnTo>
                      <a:pt x="1" y="1496"/>
                    </a:lnTo>
                    <a:cubicBezTo>
                      <a:pt x="1" y="1549"/>
                      <a:pt x="43" y="1592"/>
                      <a:pt x="96" y="1592"/>
                    </a:cubicBezTo>
                    <a:cubicBezTo>
                      <a:pt x="149" y="1592"/>
                      <a:pt x="191" y="1549"/>
                      <a:pt x="191" y="1496"/>
                    </a:cubicBezTo>
                    <a:lnTo>
                      <a:pt x="191" y="96"/>
                    </a:lnTo>
                    <a:cubicBezTo>
                      <a:pt x="191" y="43"/>
                      <a:pt x="149" y="1"/>
                      <a:pt x="9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82" name="Google Shape;1082;p9"/>
              <p:cNvSpPr/>
              <p:nvPr/>
            </p:nvSpPr>
            <p:spPr>
              <a:xfrm>
                <a:off x="3733850" y="1930975"/>
                <a:ext cx="595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238" h="893" extrusionOk="0">
                    <a:moveTo>
                      <a:pt x="102" y="1"/>
                    </a:moveTo>
                    <a:cubicBezTo>
                      <a:pt x="99" y="1"/>
                      <a:pt x="96" y="1"/>
                      <a:pt x="93" y="1"/>
                    </a:cubicBezTo>
                    <a:cubicBezTo>
                      <a:pt x="40" y="5"/>
                      <a:pt x="0" y="50"/>
                      <a:pt x="4" y="102"/>
                    </a:cubicBezTo>
                    <a:lnTo>
                      <a:pt x="44" y="803"/>
                    </a:lnTo>
                    <a:cubicBezTo>
                      <a:pt x="48" y="854"/>
                      <a:pt x="90" y="892"/>
                      <a:pt x="139" y="892"/>
                    </a:cubicBezTo>
                    <a:lnTo>
                      <a:pt x="145" y="892"/>
                    </a:lnTo>
                    <a:cubicBezTo>
                      <a:pt x="198" y="889"/>
                      <a:pt x="238" y="844"/>
                      <a:pt x="234" y="792"/>
                    </a:cubicBezTo>
                    <a:lnTo>
                      <a:pt x="193" y="91"/>
                    </a:lnTo>
                    <a:cubicBezTo>
                      <a:pt x="190" y="41"/>
                      <a:pt x="150" y="1"/>
                      <a:pt x="102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83" name="Google Shape;1083;p9"/>
              <p:cNvSpPr/>
              <p:nvPr/>
            </p:nvSpPr>
            <p:spPr>
              <a:xfrm>
                <a:off x="3738050" y="1856825"/>
                <a:ext cx="4750" cy="284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1139" extrusionOk="0">
                    <a:moveTo>
                      <a:pt x="95" y="0"/>
                    </a:moveTo>
                    <a:cubicBezTo>
                      <a:pt x="42" y="0"/>
                      <a:pt x="0" y="42"/>
                      <a:pt x="0" y="95"/>
                    </a:cubicBezTo>
                    <a:lnTo>
                      <a:pt x="0" y="1043"/>
                    </a:lnTo>
                    <a:cubicBezTo>
                      <a:pt x="0" y="1095"/>
                      <a:pt x="42" y="1138"/>
                      <a:pt x="95" y="1138"/>
                    </a:cubicBezTo>
                    <a:cubicBezTo>
                      <a:pt x="148" y="1138"/>
                      <a:pt x="190" y="1095"/>
                      <a:pt x="190" y="1043"/>
                    </a:cubicBezTo>
                    <a:lnTo>
                      <a:pt x="190" y="95"/>
                    </a:lnTo>
                    <a:cubicBezTo>
                      <a:pt x="190" y="42"/>
                      <a:pt x="148" y="0"/>
                      <a:pt x="9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84" name="Google Shape;1084;p9"/>
              <p:cNvSpPr/>
              <p:nvPr/>
            </p:nvSpPr>
            <p:spPr>
              <a:xfrm>
                <a:off x="3736375" y="1798075"/>
                <a:ext cx="7700" cy="30550"/>
              </a:xfrm>
              <a:custGeom>
                <a:avLst/>
                <a:gdLst/>
                <a:ahLst/>
                <a:cxnLst/>
                <a:rect l="l" t="t" r="r" b="b"/>
                <a:pathLst>
                  <a:path w="308" h="1222" extrusionOk="0">
                    <a:moveTo>
                      <a:pt x="120" y="1"/>
                    </a:moveTo>
                    <a:cubicBezTo>
                      <a:pt x="71" y="1"/>
                      <a:pt x="29" y="40"/>
                      <a:pt x="26" y="89"/>
                    </a:cubicBezTo>
                    <a:cubicBezTo>
                      <a:pt x="1" y="446"/>
                      <a:pt x="30" y="801"/>
                      <a:pt x="110" y="1148"/>
                    </a:cubicBezTo>
                    <a:cubicBezTo>
                      <a:pt x="121" y="1192"/>
                      <a:pt x="160" y="1222"/>
                      <a:pt x="203" y="1222"/>
                    </a:cubicBezTo>
                    <a:cubicBezTo>
                      <a:pt x="211" y="1222"/>
                      <a:pt x="217" y="1221"/>
                      <a:pt x="225" y="1220"/>
                    </a:cubicBezTo>
                    <a:cubicBezTo>
                      <a:pt x="276" y="1208"/>
                      <a:pt x="308" y="1156"/>
                      <a:pt x="296" y="1105"/>
                    </a:cubicBezTo>
                    <a:cubicBezTo>
                      <a:pt x="219" y="777"/>
                      <a:pt x="193" y="439"/>
                      <a:pt x="216" y="102"/>
                    </a:cubicBezTo>
                    <a:cubicBezTo>
                      <a:pt x="219" y="51"/>
                      <a:pt x="180" y="5"/>
                      <a:pt x="128" y="1"/>
                    </a:cubicBezTo>
                    <a:cubicBezTo>
                      <a:pt x="125" y="1"/>
                      <a:pt x="123" y="1"/>
                      <a:pt x="12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85" name="Google Shape;1085;p9"/>
              <p:cNvSpPr/>
              <p:nvPr/>
            </p:nvSpPr>
            <p:spPr>
              <a:xfrm>
                <a:off x="3736900" y="1744525"/>
                <a:ext cx="6825" cy="326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306" extrusionOk="0">
                    <a:moveTo>
                      <a:pt x="101" y="0"/>
                    </a:moveTo>
                    <a:cubicBezTo>
                      <a:pt x="49" y="0"/>
                      <a:pt x="6" y="42"/>
                      <a:pt x="6" y="94"/>
                    </a:cubicBezTo>
                    <a:cubicBezTo>
                      <a:pt x="1" y="470"/>
                      <a:pt x="25" y="850"/>
                      <a:pt x="76" y="1222"/>
                    </a:cubicBezTo>
                    <a:cubicBezTo>
                      <a:pt x="83" y="1271"/>
                      <a:pt x="123" y="1305"/>
                      <a:pt x="170" y="1305"/>
                    </a:cubicBezTo>
                    <a:cubicBezTo>
                      <a:pt x="174" y="1305"/>
                      <a:pt x="179" y="1305"/>
                      <a:pt x="183" y="1304"/>
                    </a:cubicBezTo>
                    <a:cubicBezTo>
                      <a:pt x="236" y="1297"/>
                      <a:pt x="272" y="1249"/>
                      <a:pt x="265" y="1197"/>
                    </a:cubicBezTo>
                    <a:cubicBezTo>
                      <a:pt x="215" y="834"/>
                      <a:pt x="192" y="463"/>
                      <a:pt x="196" y="96"/>
                    </a:cubicBezTo>
                    <a:cubicBezTo>
                      <a:pt x="197" y="44"/>
                      <a:pt x="155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86" name="Google Shape;1086;p9"/>
              <p:cNvSpPr/>
              <p:nvPr/>
            </p:nvSpPr>
            <p:spPr>
              <a:xfrm>
                <a:off x="3733350" y="1691950"/>
                <a:ext cx="7650" cy="31600"/>
              </a:xfrm>
              <a:custGeom>
                <a:avLst/>
                <a:gdLst/>
                <a:ahLst/>
                <a:cxnLst/>
                <a:rect l="l" t="t" r="r" b="b"/>
                <a:pathLst>
                  <a:path w="306" h="1264" extrusionOk="0">
                    <a:moveTo>
                      <a:pt x="115" y="1"/>
                    </a:moveTo>
                    <a:cubicBezTo>
                      <a:pt x="66" y="1"/>
                      <a:pt x="26" y="41"/>
                      <a:pt x="24" y="91"/>
                    </a:cubicBezTo>
                    <a:cubicBezTo>
                      <a:pt x="0" y="458"/>
                      <a:pt x="29" y="828"/>
                      <a:pt x="108" y="1188"/>
                    </a:cubicBezTo>
                    <a:cubicBezTo>
                      <a:pt x="117" y="1233"/>
                      <a:pt x="157" y="1263"/>
                      <a:pt x="200" y="1263"/>
                    </a:cubicBezTo>
                    <a:cubicBezTo>
                      <a:pt x="207" y="1263"/>
                      <a:pt x="215" y="1262"/>
                      <a:pt x="221" y="1261"/>
                    </a:cubicBezTo>
                    <a:cubicBezTo>
                      <a:pt x="272" y="1250"/>
                      <a:pt x="305" y="1199"/>
                      <a:pt x="294" y="1147"/>
                    </a:cubicBezTo>
                    <a:cubicBezTo>
                      <a:pt x="219" y="805"/>
                      <a:pt x="193" y="453"/>
                      <a:pt x="213" y="102"/>
                    </a:cubicBezTo>
                    <a:cubicBezTo>
                      <a:pt x="217" y="50"/>
                      <a:pt x="177" y="5"/>
                      <a:pt x="124" y="1"/>
                    </a:cubicBezTo>
                    <a:cubicBezTo>
                      <a:pt x="121" y="1"/>
                      <a:pt x="118" y="1"/>
                      <a:pt x="11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</p:grpSp>
      <p:grpSp>
        <p:nvGrpSpPr>
          <p:cNvPr id="1087" name="Google Shape;1087;p9"/>
          <p:cNvGrpSpPr/>
          <p:nvPr/>
        </p:nvGrpSpPr>
        <p:grpSpPr>
          <a:xfrm>
            <a:off x="953536" y="5416960"/>
            <a:ext cx="2216995" cy="945581"/>
            <a:chOff x="1577575" y="1855050"/>
            <a:chExt cx="642350" cy="344625"/>
          </a:xfrm>
        </p:grpSpPr>
        <p:sp>
          <p:nvSpPr>
            <p:cNvPr id="1088" name="Google Shape;1088;p9"/>
            <p:cNvSpPr/>
            <p:nvPr/>
          </p:nvSpPr>
          <p:spPr>
            <a:xfrm>
              <a:off x="1827700" y="1864975"/>
              <a:ext cx="113075" cy="30900"/>
            </a:xfrm>
            <a:custGeom>
              <a:avLst/>
              <a:gdLst/>
              <a:ahLst/>
              <a:cxnLst/>
              <a:rect l="l" t="t" r="r" b="b"/>
              <a:pathLst>
                <a:path w="4523" h="1236" extrusionOk="0">
                  <a:moveTo>
                    <a:pt x="2438" y="1"/>
                  </a:moveTo>
                  <a:cubicBezTo>
                    <a:pt x="2417" y="1"/>
                    <a:pt x="2395" y="1"/>
                    <a:pt x="2374" y="2"/>
                  </a:cubicBezTo>
                  <a:cubicBezTo>
                    <a:pt x="1652" y="25"/>
                    <a:pt x="911" y="169"/>
                    <a:pt x="302" y="500"/>
                  </a:cubicBezTo>
                  <a:cubicBezTo>
                    <a:pt x="204" y="553"/>
                    <a:pt x="108" y="613"/>
                    <a:pt x="54" y="697"/>
                  </a:cubicBezTo>
                  <a:cubicBezTo>
                    <a:pt x="0" y="782"/>
                    <a:pt x="0" y="898"/>
                    <a:pt x="83" y="966"/>
                  </a:cubicBezTo>
                  <a:cubicBezTo>
                    <a:pt x="128" y="1002"/>
                    <a:pt x="192" y="1020"/>
                    <a:pt x="254" y="1033"/>
                  </a:cubicBezTo>
                  <a:cubicBezTo>
                    <a:pt x="374" y="1057"/>
                    <a:pt x="495" y="1066"/>
                    <a:pt x="617" y="1066"/>
                  </a:cubicBezTo>
                  <a:cubicBezTo>
                    <a:pt x="889" y="1066"/>
                    <a:pt x="1164" y="1021"/>
                    <a:pt x="1436" y="994"/>
                  </a:cubicBezTo>
                  <a:cubicBezTo>
                    <a:pt x="1640" y="974"/>
                    <a:pt x="1846" y="964"/>
                    <a:pt x="2051" y="964"/>
                  </a:cubicBezTo>
                  <a:cubicBezTo>
                    <a:pt x="2556" y="964"/>
                    <a:pt x="3060" y="1025"/>
                    <a:pt x="3543" y="1147"/>
                  </a:cubicBezTo>
                  <a:cubicBezTo>
                    <a:pt x="3705" y="1187"/>
                    <a:pt x="3871" y="1235"/>
                    <a:pt x="4039" y="1235"/>
                  </a:cubicBezTo>
                  <a:cubicBezTo>
                    <a:pt x="4068" y="1235"/>
                    <a:pt x="4098" y="1234"/>
                    <a:pt x="4128" y="1231"/>
                  </a:cubicBezTo>
                  <a:cubicBezTo>
                    <a:pt x="4325" y="1209"/>
                    <a:pt x="4523" y="1076"/>
                    <a:pt x="4507" y="912"/>
                  </a:cubicBezTo>
                  <a:cubicBezTo>
                    <a:pt x="4496" y="785"/>
                    <a:pt x="4369" y="689"/>
                    <a:pt x="4247" y="611"/>
                  </a:cubicBezTo>
                  <a:lnTo>
                    <a:pt x="4247" y="612"/>
                  </a:lnTo>
                  <a:cubicBezTo>
                    <a:pt x="3754" y="306"/>
                    <a:pt x="3067" y="1"/>
                    <a:pt x="2438" y="1"/>
                  </a:cubicBezTo>
                  <a:close/>
                </a:path>
              </a:pathLst>
            </a:custGeom>
            <a:solidFill>
              <a:srgbClr val="EB5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grpSp>
          <p:nvGrpSpPr>
            <p:cNvPr id="1089" name="Google Shape;1089;p9"/>
            <p:cNvGrpSpPr/>
            <p:nvPr/>
          </p:nvGrpSpPr>
          <p:grpSpPr>
            <a:xfrm>
              <a:off x="1577575" y="1855050"/>
              <a:ext cx="642350" cy="344625"/>
              <a:chOff x="1577575" y="1855050"/>
              <a:chExt cx="642350" cy="344625"/>
            </a:xfrm>
          </p:grpSpPr>
          <p:sp>
            <p:nvSpPr>
              <p:cNvPr id="1090" name="Google Shape;1090;p9"/>
              <p:cNvSpPr/>
              <p:nvPr/>
            </p:nvSpPr>
            <p:spPr>
              <a:xfrm>
                <a:off x="1577575" y="1861775"/>
                <a:ext cx="642350" cy="337900"/>
              </a:xfrm>
              <a:custGeom>
                <a:avLst/>
                <a:gdLst/>
                <a:ahLst/>
                <a:cxnLst/>
                <a:rect l="l" t="t" r="r" b="b"/>
                <a:pathLst>
                  <a:path w="25694" h="13516" extrusionOk="0">
                    <a:moveTo>
                      <a:pt x="11855" y="0"/>
                    </a:moveTo>
                    <a:cubicBezTo>
                      <a:pt x="10922" y="0"/>
                      <a:pt x="10000" y="218"/>
                      <a:pt x="9343" y="800"/>
                    </a:cubicBezTo>
                    <a:cubicBezTo>
                      <a:pt x="7929" y="2052"/>
                      <a:pt x="7514" y="4080"/>
                      <a:pt x="6532" y="5573"/>
                    </a:cubicBezTo>
                    <a:cubicBezTo>
                      <a:pt x="5639" y="6932"/>
                      <a:pt x="4562" y="8208"/>
                      <a:pt x="3323" y="9368"/>
                    </a:cubicBezTo>
                    <a:cubicBezTo>
                      <a:pt x="2404" y="10227"/>
                      <a:pt x="584" y="11122"/>
                      <a:pt x="0" y="12138"/>
                    </a:cubicBezTo>
                    <a:cubicBezTo>
                      <a:pt x="343" y="12375"/>
                      <a:pt x="811" y="12434"/>
                      <a:pt x="1253" y="12484"/>
                    </a:cubicBezTo>
                    <a:cubicBezTo>
                      <a:pt x="2821" y="12662"/>
                      <a:pt x="4347" y="12594"/>
                      <a:pt x="5910" y="12810"/>
                    </a:cubicBezTo>
                    <a:cubicBezTo>
                      <a:pt x="7616" y="13042"/>
                      <a:pt x="9344" y="13171"/>
                      <a:pt x="11068" y="13269"/>
                    </a:cubicBezTo>
                    <a:cubicBezTo>
                      <a:pt x="13364" y="13400"/>
                      <a:pt x="15665" y="13515"/>
                      <a:pt x="17967" y="13515"/>
                    </a:cubicBezTo>
                    <a:cubicBezTo>
                      <a:pt x="18396" y="13515"/>
                      <a:pt x="18825" y="13511"/>
                      <a:pt x="19254" y="13503"/>
                    </a:cubicBezTo>
                    <a:cubicBezTo>
                      <a:pt x="19380" y="13501"/>
                      <a:pt x="19512" y="13496"/>
                      <a:pt x="19650" y="13490"/>
                    </a:cubicBezTo>
                    <a:lnTo>
                      <a:pt x="19651" y="13490"/>
                    </a:lnTo>
                    <a:cubicBezTo>
                      <a:pt x="20595" y="13444"/>
                      <a:pt x="21433" y="13182"/>
                      <a:pt x="22345" y="13060"/>
                    </a:cubicBezTo>
                    <a:cubicBezTo>
                      <a:pt x="23167" y="12951"/>
                      <a:pt x="23982" y="13057"/>
                      <a:pt x="24820" y="12849"/>
                    </a:cubicBezTo>
                    <a:cubicBezTo>
                      <a:pt x="25166" y="12763"/>
                      <a:pt x="25549" y="12611"/>
                      <a:pt x="25633" y="12319"/>
                    </a:cubicBezTo>
                    <a:cubicBezTo>
                      <a:pt x="25694" y="12112"/>
                      <a:pt x="25575" y="11891"/>
                      <a:pt x="25394" y="11738"/>
                    </a:cubicBezTo>
                    <a:cubicBezTo>
                      <a:pt x="25214" y="11585"/>
                      <a:pt x="24979" y="11486"/>
                      <a:pt x="24751" y="11384"/>
                    </a:cubicBezTo>
                    <a:cubicBezTo>
                      <a:pt x="22938" y="10580"/>
                      <a:pt x="21088" y="9386"/>
                      <a:pt x="20407" y="7724"/>
                    </a:cubicBezTo>
                    <a:cubicBezTo>
                      <a:pt x="19744" y="6104"/>
                      <a:pt x="18091" y="4781"/>
                      <a:pt x="17066" y="3268"/>
                    </a:cubicBezTo>
                    <a:cubicBezTo>
                      <a:pt x="16219" y="2020"/>
                      <a:pt x="15116" y="566"/>
                      <a:pt x="13337" y="169"/>
                    </a:cubicBezTo>
                    <a:cubicBezTo>
                      <a:pt x="12867" y="64"/>
                      <a:pt x="12359" y="0"/>
                      <a:pt x="118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91" name="Google Shape;1091;p9"/>
              <p:cNvSpPr/>
              <p:nvPr/>
            </p:nvSpPr>
            <p:spPr>
              <a:xfrm>
                <a:off x="1767800" y="1855050"/>
                <a:ext cx="227675" cy="194800"/>
              </a:xfrm>
              <a:custGeom>
                <a:avLst/>
                <a:gdLst/>
                <a:ahLst/>
                <a:cxnLst/>
                <a:rect l="l" t="t" r="r" b="b"/>
                <a:pathLst>
                  <a:path w="9107" h="7792" extrusionOk="0">
                    <a:moveTo>
                      <a:pt x="4488" y="0"/>
                    </a:moveTo>
                    <a:cubicBezTo>
                      <a:pt x="3479" y="0"/>
                      <a:pt x="2479" y="269"/>
                      <a:pt x="1782" y="865"/>
                    </a:cubicBezTo>
                    <a:cubicBezTo>
                      <a:pt x="1106" y="1444"/>
                      <a:pt x="622" y="2180"/>
                      <a:pt x="417" y="2967"/>
                    </a:cubicBezTo>
                    <a:cubicBezTo>
                      <a:pt x="322" y="3327"/>
                      <a:pt x="1" y="3673"/>
                      <a:pt x="205" y="4048"/>
                    </a:cubicBezTo>
                    <a:cubicBezTo>
                      <a:pt x="342" y="4301"/>
                      <a:pt x="668" y="4474"/>
                      <a:pt x="1002" y="4474"/>
                    </a:cubicBezTo>
                    <a:cubicBezTo>
                      <a:pt x="1007" y="4474"/>
                      <a:pt x="1012" y="4474"/>
                      <a:pt x="1017" y="4473"/>
                    </a:cubicBezTo>
                    <a:cubicBezTo>
                      <a:pt x="1117" y="4472"/>
                      <a:pt x="1219" y="4457"/>
                      <a:pt x="1318" y="4457"/>
                    </a:cubicBezTo>
                    <a:cubicBezTo>
                      <a:pt x="1386" y="4457"/>
                      <a:pt x="1452" y="4464"/>
                      <a:pt x="1514" y="4488"/>
                    </a:cubicBezTo>
                    <a:cubicBezTo>
                      <a:pt x="1686" y="4553"/>
                      <a:pt x="1764" y="4727"/>
                      <a:pt x="1749" y="4883"/>
                    </a:cubicBezTo>
                    <a:cubicBezTo>
                      <a:pt x="1736" y="5039"/>
                      <a:pt x="1650" y="5183"/>
                      <a:pt x="1577" y="5328"/>
                    </a:cubicBezTo>
                    <a:cubicBezTo>
                      <a:pt x="1246" y="5976"/>
                      <a:pt x="1139" y="6701"/>
                      <a:pt x="1270" y="7397"/>
                    </a:cubicBezTo>
                    <a:cubicBezTo>
                      <a:pt x="1304" y="7574"/>
                      <a:pt x="1414" y="7791"/>
                      <a:pt x="1627" y="7791"/>
                    </a:cubicBezTo>
                    <a:cubicBezTo>
                      <a:pt x="1631" y="7791"/>
                      <a:pt x="1636" y="7791"/>
                      <a:pt x="1640" y="7791"/>
                    </a:cubicBezTo>
                    <a:cubicBezTo>
                      <a:pt x="1744" y="7786"/>
                      <a:pt x="1832" y="7727"/>
                      <a:pt x="1905" y="7665"/>
                    </a:cubicBezTo>
                    <a:cubicBezTo>
                      <a:pt x="2343" y="7291"/>
                      <a:pt x="2491" y="6750"/>
                      <a:pt x="2818" y="6305"/>
                    </a:cubicBezTo>
                    <a:cubicBezTo>
                      <a:pt x="2885" y="6213"/>
                      <a:pt x="2965" y="6123"/>
                      <a:pt x="3078" y="6073"/>
                    </a:cubicBezTo>
                    <a:cubicBezTo>
                      <a:pt x="3154" y="6041"/>
                      <a:pt x="3230" y="6028"/>
                      <a:pt x="3307" y="6028"/>
                    </a:cubicBezTo>
                    <a:cubicBezTo>
                      <a:pt x="3570" y="6028"/>
                      <a:pt x="3839" y="6175"/>
                      <a:pt x="4095" y="6175"/>
                    </a:cubicBezTo>
                    <a:cubicBezTo>
                      <a:pt x="4158" y="6175"/>
                      <a:pt x="4221" y="6166"/>
                      <a:pt x="4282" y="6144"/>
                    </a:cubicBezTo>
                    <a:cubicBezTo>
                      <a:pt x="4547" y="6047"/>
                      <a:pt x="4823" y="5615"/>
                      <a:pt x="5033" y="5441"/>
                    </a:cubicBezTo>
                    <a:cubicBezTo>
                      <a:pt x="5353" y="5178"/>
                      <a:pt x="5795" y="4979"/>
                      <a:pt x="6233" y="4979"/>
                    </a:cubicBezTo>
                    <a:cubicBezTo>
                      <a:pt x="6356" y="4979"/>
                      <a:pt x="6480" y="4995"/>
                      <a:pt x="6600" y="5030"/>
                    </a:cubicBezTo>
                    <a:cubicBezTo>
                      <a:pt x="6980" y="5139"/>
                      <a:pt x="7270" y="5418"/>
                      <a:pt x="7664" y="5487"/>
                    </a:cubicBezTo>
                    <a:cubicBezTo>
                      <a:pt x="7723" y="5497"/>
                      <a:pt x="7781" y="5502"/>
                      <a:pt x="7839" y="5502"/>
                    </a:cubicBezTo>
                    <a:cubicBezTo>
                      <a:pt x="8287" y="5502"/>
                      <a:pt x="8710" y="5216"/>
                      <a:pt x="8896" y="4869"/>
                    </a:cubicBezTo>
                    <a:cubicBezTo>
                      <a:pt x="9107" y="4476"/>
                      <a:pt x="9081" y="4026"/>
                      <a:pt x="9027" y="3599"/>
                    </a:cubicBezTo>
                    <a:cubicBezTo>
                      <a:pt x="8978" y="3216"/>
                      <a:pt x="8908" y="2833"/>
                      <a:pt x="8761" y="2468"/>
                    </a:cubicBezTo>
                    <a:cubicBezTo>
                      <a:pt x="8440" y="1663"/>
                      <a:pt x="7747" y="969"/>
                      <a:pt x="6868" y="529"/>
                    </a:cubicBezTo>
                    <a:lnTo>
                      <a:pt x="6868" y="530"/>
                    </a:lnTo>
                    <a:cubicBezTo>
                      <a:pt x="6184" y="188"/>
                      <a:pt x="5333" y="0"/>
                      <a:pt x="44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92" name="Google Shape;1092;p9"/>
              <p:cNvSpPr/>
              <p:nvPr/>
            </p:nvSpPr>
            <p:spPr>
              <a:xfrm>
                <a:off x="1986225" y="1996350"/>
                <a:ext cx="542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3236" extrusionOk="0">
                    <a:moveTo>
                      <a:pt x="680" y="1"/>
                    </a:moveTo>
                    <a:cubicBezTo>
                      <a:pt x="658" y="1"/>
                      <a:pt x="635" y="2"/>
                      <a:pt x="612" y="5"/>
                    </a:cubicBezTo>
                    <a:cubicBezTo>
                      <a:pt x="0" y="80"/>
                      <a:pt x="563" y="781"/>
                      <a:pt x="603" y="1081"/>
                    </a:cubicBezTo>
                    <a:cubicBezTo>
                      <a:pt x="670" y="1603"/>
                      <a:pt x="605" y="2113"/>
                      <a:pt x="734" y="2638"/>
                    </a:cubicBezTo>
                    <a:cubicBezTo>
                      <a:pt x="767" y="2771"/>
                      <a:pt x="808" y="2908"/>
                      <a:pt x="898" y="3023"/>
                    </a:cubicBezTo>
                    <a:cubicBezTo>
                      <a:pt x="987" y="3138"/>
                      <a:pt x="1135" y="3231"/>
                      <a:pt x="1300" y="3235"/>
                    </a:cubicBezTo>
                    <a:cubicBezTo>
                      <a:pt x="1305" y="3235"/>
                      <a:pt x="1309" y="3235"/>
                      <a:pt x="1313" y="3235"/>
                    </a:cubicBezTo>
                    <a:cubicBezTo>
                      <a:pt x="1527" y="3235"/>
                      <a:pt x="1707" y="3094"/>
                      <a:pt x="1824" y="2946"/>
                    </a:cubicBezTo>
                    <a:cubicBezTo>
                      <a:pt x="2083" y="2617"/>
                      <a:pt x="2168" y="2197"/>
                      <a:pt x="2053" y="1816"/>
                    </a:cubicBezTo>
                    <a:cubicBezTo>
                      <a:pt x="1995" y="1625"/>
                      <a:pt x="1891" y="1447"/>
                      <a:pt x="1786" y="1269"/>
                    </a:cubicBezTo>
                    <a:cubicBezTo>
                      <a:pt x="1599" y="950"/>
                      <a:pt x="1269" y="1"/>
                      <a:pt x="6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93" name="Google Shape;1093;p9"/>
              <p:cNvSpPr/>
              <p:nvPr/>
            </p:nvSpPr>
            <p:spPr>
              <a:xfrm>
                <a:off x="1690250" y="1982125"/>
                <a:ext cx="81200" cy="81000"/>
              </a:xfrm>
              <a:custGeom>
                <a:avLst/>
                <a:gdLst/>
                <a:ahLst/>
                <a:cxnLst/>
                <a:rect l="l" t="t" r="r" b="b"/>
                <a:pathLst>
                  <a:path w="3248" h="3240" extrusionOk="0">
                    <a:moveTo>
                      <a:pt x="2627" y="1"/>
                    </a:moveTo>
                    <a:cubicBezTo>
                      <a:pt x="2484" y="1"/>
                      <a:pt x="2340" y="41"/>
                      <a:pt x="2223" y="132"/>
                    </a:cubicBezTo>
                    <a:cubicBezTo>
                      <a:pt x="1988" y="316"/>
                      <a:pt x="1840" y="711"/>
                      <a:pt x="1653" y="938"/>
                    </a:cubicBezTo>
                    <a:cubicBezTo>
                      <a:pt x="1420" y="1224"/>
                      <a:pt x="1162" y="1495"/>
                      <a:pt x="879" y="1748"/>
                    </a:cubicBezTo>
                    <a:cubicBezTo>
                      <a:pt x="554" y="2041"/>
                      <a:pt x="184" y="2329"/>
                      <a:pt x="57" y="2711"/>
                    </a:cubicBezTo>
                    <a:cubicBezTo>
                      <a:pt x="1" y="2881"/>
                      <a:pt x="14" y="3093"/>
                      <a:pt x="191" y="3191"/>
                    </a:cubicBezTo>
                    <a:cubicBezTo>
                      <a:pt x="251" y="3225"/>
                      <a:pt x="318" y="3239"/>
                      <a:pt x="388" y="3239"/>
                    </a:cubicBezTo>
                    <a:cubicBezTo>
                      <a:pt x="536" y="3239"/>
                      <a:pt x="693" y="3176"/>
                      <a:pt x="815" y="3099"/>
                    </a:cubicBezTo>
                    <a:cubicBezTo>
                      <a:pt x="1522" y="2648"/>
                      <a:pt x="1727" y="1820"/>
                      <a:pt x="2390" y="1327"/>
                    </a:cubicBezTo>
                    <a:cubicBezTo>
                      <a:pt x="2726" y="1076"/>
                      <a:pt x="3209" y="863"/>
                      <a:pt x="3231" y="490"/>
                    </a:cubicBezTo>
                    <a:cubicBezTo>
                      <a:pt x="3247" y="198"/>
                      <a:pt x="2942" y="1"/>
                      <a:pt x="262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</p:grpSp>
      <p:grpSp>
        <p:nvGrpSpPr>
          <p:cNvPr id="1094" name="Google Shape;1094;p9"/>
          <p:cNvGrpSpPr/>
          <p:nvPr/>
        </p:nvGrpSpPr>
        <p:grpSpPr>
          <a:xfrm>
            <a:off x="3366074" y="5787599"/>
            <a:ext cx="1431855" cy="640120"/>
            <a:chOff x="2458825" y="1636875"/>
            <a:chExt cx="470325" cy="264475"/>
          </a:xfrm>
        </p:grpSpPr>
        <p:sp>
          <p:nvSpPr>
            <p:cNvPr id="1095" name="Google Shape;1095;p9"/>
            <p:cNvSpPr/>
            <p:nvPr/>
          </p:nvSpPr>
          <p:spPr>
            <a:xfrm>
              <a:off x="2458825" y="1636875"/>
              <a:ext cx="470325" cy="264475"/>
            </a:xfrm>
            <a:custGeom>
              <a:avLst/>
              <a:gdLst/>
              <a:ahLst/>
              <a:cxnLst/>
              <a:rect l="l" t="t" r="r" b="b"/>
              <a:pathLst>
                <a:path w="18813" h="10579" extrusionOk="0">
                  <a:moveTo>
                    <a:pt x="9874" y="0"/>
                  </a:moveTo>
                  <a:cubicBezTo>
                    <a:pt x="8830" y="0"/>
                    <a:pt x="7862" y="436"/>
                    <a:pt x="7205" y="1255"/>
                  </a:cubicBezTo>
                  <a:cubicBezTo>
                    <a:pt x="6107" y="2623"/>
                    <a:pt x="5154" y="4051"/>
                    <a:pt x="3957" y="5358"/>
                  </a:cubicBezTo>
                  <a:cubicBezTo>
                    <a:pt x="2735" y="6695"/>
                    <a:pt x="1518" y="8001"/>
                    <a:pt x="254" y="9298"/>
                  </a:cubicBezTo>
                  <a:cubicBezTo>
                    <a:pt x="130" y="9425"/>
                    <a:pt x="1" y="9602"/>
                    <a:pt x="92" y="9750"/>
                  </a:cubicBezTo>
                  <a:cubicBezTo>
                    <a:pt x="169" y="9873"/>
                    <a:pt x="352" y="9890"/>
                    <a:pt x="509" y="9890"/>
                  </a:cubicBezTo>
                  <a:cubicBezTo>
                    <a:pt x="515" y="9890"/>
                    <a:pt x="520" y="9890"/>
                    <a:pt x="526" y="9890"/>
                  </a:cubicBezTo>
                  <a:cubicBezTo>
                    <a:pt x="1505" y="9879"/>
                    <a:pt x="2610" y="9760"/>
                    <a:pt x="3661" y="9760"/>
                  </a:cubicBezTo>
                  <a:cubicBezTo>
                    <a:pt x="4159" y="9760"/>
                    <a:pt x="4644" y="9787"/>
                    <a:pt x="5100" y="9864"/>
                  </a:cubicBezTo>
                  <a:cubicBezTo>
                    <a:pt x="6449" y="10095"/>
                    <a:pt x="7802" y="10385"/>
                    <a:pt x="9201" y="10385"/>
                  </a:cubicBezTo>
                  <a:cubicBezTo>
                    <a:pt x="10836" y="10488"/>
                    <a:pt x="12475" y="10579"/>
                    <a:pt x="14114" y="10579"/>
                  </a:cubicBezTo>
                  <a:cubicBezTo>
                    <a:pt x="14418" y="10579"/>
                    <a:pt x="14722" y="10575"/>
                    <a:pt x="15026" y="10569"/>
                  </a:cubicBezTo>
                  <a:cubicBezTo>
                    <a:pt x="15115" y="10568"/>
                    <a:pt x="15210" y="10563"/>
                    <a:pt x="15309" y="10559"/>
                  </a:cubicBezTo>
                  <a:cubicBezTo>
                    <a:pt x="16501" y="10496"/>
                    <a:pt x="18260" y="10174"/>
                    <a:pt x="18668" y="9053"/>
                  </a:cubicBezTo>
                  <a:cubicBezTo>
                    <a:pt x="18812" y="8657"/>
                    <a:pt x="18639" y="8210"/>
                    <a:pt x="18342" y="7891"/>
                  </a:cubicBezTo>
                  <a:cubicBezTo>
                    <a:pt x="17884" y="7397"/>
                    <a:pt x="17239" y="7152"/>
                    <a:pt x="16722" y="6730"/>
                  </a:cubicBezTo>
                  <a:cubicBezTo>
                    <a:pt x="16396" y="6465"/>
                    <a:pt x="16218" y="6108"/>
                    <a:pt x="15953" y="5799"/>
                  </a:cubicBezTo>
                  <a:cubicBezTo>
                    <a:pt x="15048" y="4740"/>
                    <a:pt x="14194" y="3721"/>
                    <a:pt x="13469" y="2545"/>
                  </a:cubicBezTo>
                  <a:cubicBezTo>
                    <a:pt x="12867" y="1567"/>
                    <a:pt x="12082" y="428"/>
                    <a:pt x="10814" y="116"/>
                  </a:cubicBezTo>
                  <a:cubicBezTo>
                    <a:pt x="10498" y="38"/>
                    <a:pt x="10183" y="0"/>
                    <a:pt x="9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096" name="Google Shape;1096;p9"/>
            <p:cNvSpPr/>
            <p:nvPr/>
          </p:nvSpPr>
          <p:spPr>
            <a:xfrm>
              <a:off x="2607075" y="1636875"/>
              <a:ext cx="216250" cy="158875"/>
            </a:xfrm>
            <a:custGeom>
              <a:avLst/>
              <a:gdLst/>
              <a:ahLst/>
              <a:cxnLst/>
              <a:rect l="l" t="t" r="r" b="b"/>
              <a:pathLst>
                <a:path w="8650" h="6355" extrusionOk="0">
                  <a:moveTo>
                    <a:pt x="3974" y="0"/>
                  </a:moveTo>
                  <a:cubicBezTo>
                    <a:pt x="3663" y="0"/>
                    <a:pt x="3354" y="40"/>
                    <a:pt x="3062" y="122"/>
                  </a:cubicBezTo>
                  <a:cubicBezTo>
                    <a:pt x="2605" y="250"/>
                    <a:pt x="2326" y="471"/>
                    <a:pt x="1991" y="758"/>
                  </a:cubicBezTo>
                  <a:cubicBezTo>
                    <a:pt x="1601" y="1094"/>
                    <a:pt x="1210" y="1358"/>
                    <a:pt x="867" y="1748"/>
                  </a:cubicBezTo>
                  <a:cubicBezTo>
                    <a:pt x="538" y="2125"/>
                    <a:pt x="203" y="2512"/>
                    <a:pt x="56" y="2974"/>
                  </a:cubicBezTo>
                  <a:cubicBezTo>
                    <a:pt x="23" y="3078"/>
                    <a:pt x="1" y="3192"/>
                    <a:pt x="43" y="3294"/>
                  </a:cubicBezTo>
                  <a:cubicBezTo>
                    <a:pt x="109" y="3454"/>
                    <a:pt x="311" y="3526"/>
                    <a:pt x="504" y="3526"/>
                  </a:cubicBezTo>
                  <a:cubicBezTo>
                    <a:pt x="532" y="3526"/>
                    <a:pt x="560" y="3524"/>
                    <a:pt x="588" y="3521"/>
                  </a:cubicBezTo>
                  <a:cubicBezTo>
                    <a:pt x="802" y="3497"/>
                    <a:pt x="1002" y="3408"/>
                    <a:pt x="1216" y="3381"/>
                  </a:cubicBezTo>
                  <a:cubicBezTo>
                    <a:pt x="1258" y="3376"/>
                    <a:pt x="1297" y="3373"/>
                    <a:pt x="1335" y="3373"/>
                  </a:cubicBezTo>
                  <a:cubicBezTo>
                    <a:pt x="1875" y="3373"/>
                    <a:pt x="2038" y="3882"/>
                    <a:pt x="2249" y="4285"/>
                  </a:cubicBezTo>
                  <a:cubicBezTo>
                    <a:pt x="2383" y="4538"/>
                    <a:pt x="2643" y="4791"/>
                    <a:pt x="2929" y="4791"/>
                  </a:cubicBezTo>
                  <a:cubicBezTo>
                    <a:pt x="2975" y="4791"/>
                    <a:pt x="3022" y="4785"/>
                    <a:pt x="3069" y="4771"/>
                  </a:cubicBezTo>
                  <a:cubicBezTo>
                    <a:pt x="3390" y="4675"/>
                    <a:pt x="3488" y="4291"/>
                    <a:pt x="3776" y="4132"/>
                  </a:cubicBezTo>
                  <a:cubicBezTo>
                    <a:pt x="3870" y="4080"/>
                    <a:pt x="3976" y="4057"/>
                    <a:pt x="4084" y="4057"/>
                  </a:cubicBezTo>
                  <a:cubicBezTo>
                    <a:pt x="4256" y="4057"/>
                    <a:pt x="4434" y="4115"/>
                    <a:pt x="4575" y="4208"/>
                  </a:cubicBezTo>
                  <a:cubicBezTo>
                    <a:pt x="4805" y="4359"/>
                    <a:pt x="4960" y="4584"/>
                    <a:pt x="5109" y="4804"/>
                  </a:cubicBezTo>
                  <a:cubicBezTo>
                    <a:pt x="5407" y="5242"/>
                    <a:pt x="5704" y="5679"/>
                    <a:pt x="6001" y="6118"/>
                  </a:cubicBezTo>
                  <a:cubicBezTo>
                    <a:pt x="6078" y="6231"/>
                    <a:pt x="6218" y="6355"/>
                    <a:pt x="6344" y="6355"/>
                  </a:cubicBezTo>
                  <a:cubicBezTo>
                    <a:pt x="6383" y="6355"/>
                    <a:pt x="6421" y="6343"/>
                    <a:pt x="6454" y="6314"/>
                  </a:cubicBezTo>
                  <a:cubicBezTo>
                    <a:pt x="6491" y="6283"/>
                    <a:pt x="6509" y="6240"/>
                    <a:pt x="6525" y="6197"/>
                  </a:cubicBezTo>
                  <a:cubicBezTo>
                    <a:pt x="6775" y="5502"/>
                    <a:pt x="6333" y="4767"/>
                    <a:pt x="6291" y="4035"/>
                  </a:cubicBezTo>
                  <a:cubicBezTo>
                    <a:pt x="6288" y="3979"/>
                    <a:pt x="6288" y="3922"/>
                    <a:pt x="6317" y="3873"/>
                  </a:cubicBezTo>
                  <a:cubicBezTo>
                    <a:pt x="6432" y="3685"/>
                    <a:pt x="6762" y="3600"/>
                    <a:pt x="7061" y="3600"/>
                  </a:cubicBezTo>
                  <a:cubicBezTo>
                    <a:pt x="7240" y="3600"/>
                    <a:pt x="7408" y="3631"/>
                    <a:pt x="7512" y="3688"/>
                  </a:cubicBezTo>
                  <a:cubicBezTo>
                    <a:pt x="7712" y="3800"/>
                    <a:pt x="7862" y="3970"/>
                    <a:pt x="8033" y="4114"/>
                  </a:cubicBezTo>
                  <a:cubicBezTo>
                    <a:pt x="8197" y="4255"/>
                    <a:pt x="8403" y="4380"/>
                    <a:pt x="8627" y="4380"/>
                  </a:cubicBezTo>
                  <a:cubicBezTo>
                    <a:pt x="8635" y="4380"/>
                    <a:pt x="8642" y="4379"/>
                    <a:pt x="8650" y="4379"/>
                  </a:cubicBezTo>
                  <a:cubicBezTo>
                    <a:pt x="8533" y="3648"/>
                    <a:pt x="8105" y="3145"/>
                    <a:pt x="7649" y="2570"/>
                  </a:cubicBezTo>
                  <a:cubicBezTo>
                    <a:pt x="7067" y="1833"/>
                    <a:pt x="6529" y="898"/>
                    <a:pt x="5657" y="418"/>
                  </a:cubicBezTo>
                  <a:cubicBezTo>
                    <a:pt x="5160" y="145"/>
                    <a:pt x="4564" y="0"/>
                    <a:pt x="39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grpSp>
        <p:nvGrpSpPr>
          <p:cNvPr id="1097" name="Google Shape;1097;p9"/>
          <p:cNvGrpSpPr/>
          <p:nvPr/>
        </p:nvGrpSpPr>
        <p:grpSpPr>
          <a:xfrm>
            <a:off x="6244973" y="5745256"/>
            <a:ext cx="643096" cy="797586"/>
            <a:chOff x="2100500" y="1458275"/>
            <a:chExt cx="159000" cy="248050"/>
          </a:xfrm>
        </p:grpSpPr>
        <p:sp>
          <p:nvSpPr>
            <p:cNvPr id="1098" name="Google Shape;1098;p9"/>
            <p:cNvSpPr/>
            <p:nvPr/>
          </p:nvSpPr>
          <p:spPr>
            <a:xfrm>
              <a:off x="2140475" y="1458275"/>
              <a:ext cx="64750" cy="247950"/>
            </a:xfrm>
            <a:custGeom>
              <a:avLst/>
              <a:gdLst/>
              <a:ahLst/>
              <a:cxnLst/>
              <a:rect l="l" t="t" r="r" b="b"/>
              <a:pathLst>
                <a:path w="2590" h="9918" extrusionOk="0">
                  <a:moveTo>
                    <a:pt x="1433" y="0"/>
                  </a:moveTo>
                  <a:lnTo>
                    <a:pt x="1433" y="0"/>
                  </a:lnTo>
                  <a:cubicBezTo>
                    <a:pt x="1805" y="1618"/>
                    <a:pt x="1614" y="3360"/>
                    <a:pt x="902" y="4860"/>
                  </a:cubicBezTo>
                  <a:cubicBezTo>
                    <a:pt x="675" y="5337"/>
                    <a:pt x="231" y="5891"/>
                    <a:pt x="126" y="6405"/>
                  </a:cubicBezTo>
                  <a:cubicBezTo>
                    <a:pt x="1" y="7009"/>
                    <a:pt x="472" y="7818"/>
                    <a:pt x="801" y="8289"/>
                  </a:cubicBezTo>
                  <a:cubicBezTo>
                    <a:pt x="1228" y="8900"/>
                    <a:pt x="1783" y="9411"/>
                    <a:pt x="2332" y="9918"/>
                  </a:cubicBezTo>
                  <a:cubicBezTo>
                    <a:pt x="1798" y="9094"/>
                    <a:pt x="1381" y="8140"/>
                    <a:pt x="1463" y="7163"/>
                  </a:cubicBezTo>
                  <a:cubicBezTo>
                    <a:pt x="1551" y="6098"/>
                    <a:pt x="2056" y="5099"/>
                    <a:pt x="2299" y="4077"/>
                  </a:cubicBezTo>
                  <a:cubicBezTo>
                    <a:pt x="2590" y="2862"/>
                    <a:pt x="2176" y="1601"/>
                    <a:pt x="1768" y="420"/>
                  </a:cubicBezTo>
                  <a:cubicBezTo>
                    <a:pt x="1706" y="242"/>
                    <a:pt x="1617" y="39"/>
                    <a:pt x="14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099" name="Google Shape;1099;p9"/>
            <p:cNvSpPr/>
            <p:nvPr/>
          </p:nvSpPr>
          <p:spPr>
            <a:xfrm>
              <a:off x="2100500" y="1549475"/>
              <a:ext cx="98525" cy="156750"/>
            </a:xfrm>
            <a:custGeom>
              <a:avLst/>
              <a:gdLst/>
              <a:ahLst/>
              <a:cxnLst/>
              <a:rect l="l" t="t" r="r" b="b"/>
              <a:pathLst>
                <a:path w="3941" h="6270" extrusionOk="0">
                  <a:moveTo>
                    <a:pt x="56" y="1"/>
                  </a:moveTo>
                  <a:cubicBezTo>
                    <a:pt x="187" y="582"/>
                    <a:pt x="229" y="1182"/>
                    <a:pt x="179" y="1775"/>
                  </a:cubicBezTo>
                  <a:cubicBezTo>
                    <a:pt x="131" y="2343"/>
                    <a:pt x="0" y="2909"/>
                    <a:pt x="45" y="3476"/>
                  </a:cubicBezTo>
                  <a:cubicBezTo>
                    <a:pt x="110" y="4315"/>
                    <a:pt x="610" y="5087"/>
                    <a:pt x="1297" y="5558"/>
                  </a:cubicBezTo>
                  <a:cubicBezTo>
                    <a:pt x="1682" y="5820"/>
                    <a:pt x="1909" y="5784"/>
                    <a:pt x="2340" y="5811"/>
                  </a:cubicBezTo>
                  <a:cubicBezTo>
                    <a:pt x="2616" y="5828"/>
                    <a:pt x="2889" y="5887"/>
                    <a:pt x="3154" y="5968"/>
                  </a:cubicBezTo>
                  <a:cubicBezTo>
                    <a:pt x="3288" y="6008"/>
                    <a:pt x="3421" y="6055"/>
                    <a:pt x="3552" y="6104"/>
                  </a:cubicBezTo>
                  <a:cubicBezTo>
                    <a:pt x="3616" y="6130"/>
                    <a:pt x="3680" y="6155"/>
                    <a:pt x="3743" y="6183"/>
                  </a:cubicBezTo>
                  <a:cubicBezTo>
                    <a:pt x="3799" y="6206"/>
                    <a:pt x="3861" y="6224"/>
                    <a:pt x="3914" y="6252"/>
                  </a:cubicBezTo>
                  <a:cubicBezTo>
                    <a:pt x="3920" y="6256"/>
                    <a:pt x="3926" y="6260"/>
                    <a:pt x="3932" y="6264"/>
                  </a:cubicBezTo>
                  <a:lnTo>
                    <a:pt x="3932" y="6264"/>
                  </a:lnTo>
                  <a:cubicBezTo>
                    <a:pt x="3888" y="6229"/>
                    <a:pt x="3850" y="6172"/>
                    <a:pt x="3810" y="6131"/>
                  </a:cubicBezTo>
                  <a:cubicBezTo>
                    <a:pt x="3764" y="6085"/>
                    <a:pt x="3715" y="6039"/>
                    <a:pt x="3664" y="5998"/>
                  </a:cubicBezTo>
                  <a:cubicBezTo>
                    <a:pt x="3573" y="5926"/>
                    <a:pt x="3470" y="5876"/>
                    <a:pt x="3375" y="5807"/>
                  </a:cubicBezTo>
                  <a:cubicBezTo>
                    <a:pt x="3195" y="5678"/>
                    <a:pt x="3007" y="5560"/>
                    <a:pt x="2821" y="5440"/>
                  </a:cubicBezTo>
                  <a:cubicBezTo>
                    <a:pt x="2449" y="5201"/>
                    <a:pt x="2077" y="4951"/>
                    <a:pt x="1795" y="4605"/>
                  </a:cubicBezTo>
                  <a:cubicBezTo>
                    <a:pt x="1704" y="4490"/>
                    <a:pt x="1622" y="4368"/>
                    <a:pt x="1554" y="4238"/>
                  </a:cubicBezTo>
                  <a:cubicBezTo>
                    <a:pt x="1395" y="3943"/>
                    <a:pt x="1300" y="3616"/>
                    <a:pt x="1221" y="3291"/>
                  </a:cubicBezTo>
                  <a:cubicBezTo>
                    <a:pt x="949" y="2145"/>
                    <a:pt x="842" y="878"/>
                    <a:pt x="56" y="1"/>
                  </a:cubicBezTo>
                  <a:close/>
                  <a:moveTo>
                    <a:pt x="3932" y="6264"/>
                  </a:moveTo>
                  <a:cubicBezTo>
                    <a:pt x="3935" y="6266"/>
                    <a:pt x="3938" y="6268"/>
                    <a:pt x="3940" y="6270"/>
                  </a:cubicBezTo>
                  <a:cubicBezTo>
                    <a:pt x="3938" y="6268"/>
                    <a:pt x="3935" y="6266"/>
                    <a:pt x="3932" y="62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100" name="Google Shape;1100;p9"/>
            <p:cNvSpPr/>
            <p:nvPr/>
          </p:nvSpPr>
          <p:spPr>
            <a:xfrm>
              <a:off x="2188425" y="1550725"/>
              <a:ext cx="47825" cy="155600"/>
            </a:xfrm>
            <a:custGeom>
              <a:avLst/>
              <a:gdLst/>
              <a:ahLst/>
              <a:cxnLst/>
              <a:rect l="l" t="t" r="r" b="b"/>
              <a:pathLst>
                <a:path w="1913" h="6224" extrusionOk="0">
                  <a:moveTo>
                    <a:pt x="858" y="1"/>
                  </a:moveTo>
                  <a:lnTo>
                    <a:pt x="858" y="1"/>
                  </a:lnTo>
                  <a:cubicBezTo>
                    <a:pt x="1337" y="1195"/>
                    <a:pt x="1238" y="2606"/>
                    <a:pt x="594" y="3721"/>
                  </a:cubicBezTo>
                  <a:cubicBezTo>
                    <a:pt x="434" y="4000"/>
                    <a:pt x="240" y="4264"/>
                    <a:pt x="128" y="4566"/>
                  </a:cubicBezTo>
                  <a:cubicBezTo>
                    <a:pt x="34" y="4827"/>
                    <a:pt x="0" y="5109"/>
                    <a:pt x="43" y="5384"/>
                  </a:cubicBezTo>
                  <a:cubicBezTo>
                    <a:pt x="64" y="5512"/>
                    <a:pt x="109" y="5627"/>
                    <a:pt x="149" y="5749"/>
                  </a:cubicBezTo>
                  <a:cubicBezTo>
                    <a:pt x="188" y="5866"/>
                    <a:pt x="237" y="5982"/>
                    <a:pt x="307" y="6084"/>
                  </a:cubicBezTo>
                  <a:cubicBezTo>
                    <a:pt x="343" y="6135"/>
                    <a:pt x="382" y="6182"/>
                    <a:pt x="427" y="6223"/>
                  </a:cubicBezTo>
                  <a:lnTo>
                    <a:pt x="427" y="6223"/>
                  </a:lnTo>
                  <a:cubicBezTo>
                    <a:pt x="420" y="6216"/>
                    <a:pt x="418" y="6160"/>
                    <a:pt x="414" y="6147"/>
                  </a:cubicBezTo>
                  <a:cubicBezTo>
                    <a:pt x="407" y="6122"/>
                    <a:pt x="400" y="6099"/>
                    <a:pt x="397" y="6072"/>
                  </a:cubicBezTo>
                  <a:cubicBezTo>
                    <a:pt x="390" y="6018"/>
                    <a:pt x="389" y="5963"/>
                    <a:pt x="391" y="5909"/>
                  </a:cubicBezTo>
                  <a:cubicBezTo>
                    <a:pt x="398" y="5794"/>
                    <a:pt x="421" y="5679"/>
                    <a:pt x="455" y="5570"/>
                  </a:cubicBezTo>
                  <a:cubicBezTo>
                    <a:pt x="523" y="5356"/>
                    <a:pt x="633" y="5147"/>
                    <a:pt x="782" y="4978"/>
                  </a:cubicBezTo>
                  <a:cubicBezTo>
                    <a:pt x="794" y="4965"/>
                    <a:pt x="806" y="4952"/>
                    <a:pt x="818" y="4938"/>
                  </a:cubicBezTo>
                  <a:cubicBezTo>
                    <a:pt x="1086" y="4665"/>
                    <a:pt x="1323" y="4344"/>
                    <a:pt x="1503" y="3996"/>
                  </a:cubicBezTo>
                  <a:cubicBezTo>
                    <a:pt x="1675" y="3661"/>
                    <a:pt x="1794" y="3301"/>
                    <a:pt x="1833" y="2930"/>
                  </a:cubicBezTo>
                  <a:cubicBezTo>
                    <a:pt x="1912" y="2176"/>
                    <a:pt x="1675" y="1423"/>
                    <a:pt x="1374" y="727"/>
                  </a:cubicBezTo>
                  <a:cubicBezTo>
                    <a:pt x="1253" y="450"/>
                    <a:pt x="1111" y="164"/>
                    <a:pt x="858" y="1"/>
                  </a:cubicBezTo>
                  <a:close/>
                  <a:moveTo>
                    <a:pt x="427" y="6223"/>
                  </a:moveTo>
                  <a:cubicBezTo>
                    <a:pt x="428" y="6223"/>
                    <a:pt x="428" y="6223"/>
                    <a:pt x="428" y="6223"/>
                  </a:cubicBezTo>
                  <a:cubicBezTo>
                    <a:pt x="428" y="6223"/>
                    <a:pt x="428" y="6223"/>
                    <a:pt x="427" y="62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101" name="Google Shape;1101;p9"/>
            <p:cNvSpPr/>
            <p:nvPr/>
          </p:nvSpPr>
          <p:spPr>
            <a:xfrm>
              <a:off x="2197950" y="1641275"/>
              <a:ext cx="61550" cy="64650"/>
            </a:xfrm>
            <a:custGeom>
              <a:avLst/>
              <a:gdLst/>
              <a:ahLst/>
              <a:cxnLst/>
              <a:rect l="l" t="t" r="r" b="b"/>
              <a:pathLst>
                <a:path w="2462" h="2586" extrusionOk="0">
                  <a:moveTo>
                    <a:pt x="2462" y="0"/>
                  </a:moveTo>
                  <a:lnTo>
                    <a:pt x="2462" y="0"/>
                  </a:lnTo>
                  <a:cubicBezTo>
                    <a:pt x="2401" y="240"/>
                    <a:pt x="2210" y="424"/>
                    <a:pt x="2008" y="567"/>
                  </a:cubicBezTo>
                  <a:cubicBezTo>
                    <a:pt x="1738" y="757"/>
                    <a:pt x="1436" y="896"/>
                    <a:pt x="1145" y="1051"/>
                  </a:cubicBezTo>
                  <a:cubicBezTo>
                    <a:pt x="855" y="1207"/>
                    <a:pt x="569" y="1385"/>
                    <a:pt x="354" y="1635"/>
                  </a:cubicBezTo>
                  <a:cubicBezTo>
                    <a:pt x="172" y="1844"/>
                    <a:pt x="97" y="2060"/>
                    <a:pt x="36" y="2328"/>
                  </a:cubicBezTo>
                  <a:cubicBezTo>
                    <a:pt x="18" y="2404"/>
                    <a:pt x="0" y="2483"/>
                    <a:pt x="17" y="2558"/>
                  </a:cubicBezTo>
                  <a:cubicBezTo>
                    <a:pt x="20" y="2568"/>
                    <a:pt x="23" y="2579"/>
                    <a:pt x="32" y="2584"/>
                  </a:cubicBezTo>
                  <a:cubicBezTo>
                    <a:pt x="35" y="2585"/>
                    <a:pt x="37" y="2585"/>
                    <a:pt x="40" y="2585"/>
                  </a:cubicBezTo>
                  <a:cubicBezTo>
                    <a:pt x="50" y="2585"/>
                    <a:pt x="61" y="2576"/>
                    <a:pt x="69" y="2568"/>
                  </a:cubicBezTo>
                  <a:cubicBezTo>
                    <a:pt x="310" y="2323"/>
                    <a:pt x="609" y="2023"/>
                    <a:pt x="932" y="1899"/>
                  </a:cubicBezTo>
                  <a:cubicBezTo>
                    <a:pt x="1293" y="1760"/>
                    <a:pt x="1613" y="1596"/>
                    <a:pt x="1881" y="1310"/>
                  </a:cubicBezTo>
                  <a:cubicBezTo>
                    <a:pt x="2216" y="955"/>
                    <a:pt x="2423" y="485"/>
                    <a:pt x="24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sp>
        <p:nvSpPr>
          <p:cNvPr id="1102" name="Google Shape;1102;p9"/>
          <p:cNvSpPr/>
          <p:nvPr/>
        </p:nvSpPr>
        <p:spPr>
          <a:xfrm flipH="1">
            <a:off x="779679" y="6464514"/>
            <a:ext cx="488938" cy="239615"/>
          </a:xfrm>
          <a:custGeom>
            <a:avLst/>
            <a:gdLst/>
            <a:ahLst/>
            <a:cxnLst/>
            <a:rect l="l" t="t" r="r" b="b"/>
            <a:pathLst>
              <a:path w="2589" h="1596" extrusionOk="0">
                <a:moveTo>
                  <a:pt x="1397" y="1"/>
                </a:moveTo>
                <a:cubicBezTo>
                  <a:pt x="1324" y="1"/>
                  <a:pt x="1255" y="15"/>
                  <a:pt x="1193" y="46"/>
                </a:cubicBezTo>
                <a:cubicBezTo>
                  <a:pt x="851" y="217"/>
                  <a:pt x="1" y="995"/>
                  <a:pt x="265" y="1458"/>
                </a:cubicBezTo>
                <a:cubicBezTo>
                  <a:pt x="329" y="1570"/>
                  <a:pt x="461" y="1595"/>
                  <a:pt x="598" y="1595"/>
                </a:cubicBezTo>
                <a:cubicBezTo>
                  <a:pt x="701" y="1595"/>
                  <a:pt x="807" y="1581"/>
                  <a:pt x="887" y="1578"/>
                </a:cubicBezTo>
                <a:cubicBezTo>
                  <a:pt x="1279" y="1564"/>
                  <a:pt x="1671" y="1539"/>
                  <a:pt x="2062" y="1496"/>
                </a:cubicBezTo>
                <a:cubicBezTo>
                  <a:pt x="2147" y="1486"/>
                  <a:pt x="2234" y="1477"/>
                  <a:pt x="2311" y="1438"/>
                </a:cubicBezTo>
                <a:cubicBezTo>
                  <a:pt x="2472" y="1358"/>
                  <a:pt x="2545" y="1240"/>
                  <a:pt x="2555" y="1106"/>
                </a:cubicBezTo>
                <a:cubicBezTo>
                  <a:pt x="2589" y="650"/>
                  <a:pt x="1895" y="1"/>
                  <a:pt x="1397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103" name="Google Shape;1103;p9"/>
          <p:cNvSpPr/>
          <p:nvPr/>
        </p:nvSpPr>
        <p:spPr>
          <a:xfrm>
            <a:off x="5642705" y="6543670"/>
            <a:ext cx="474018" cy="232258"/>
          </a:xfrm>
          <a:custGeom>
            <a:avLst/>
            <a:gdLst/>
            <a:ahLst/>
            <a:cxnLst/>
            <a:rect l="l" t="t" r="r" b="b"/>
            <a:pathLst>
              <a:path w="2510" h="1547" extrusionOk="0">
                <a:moveTo>
                  <a:pt x="1354" y="1"/>
                </a:moveTo>
                <a:cubicBezTo>
                  <a:pt x="1283" y="1"/>
                  <a:pt x="1216" y="14"/>
                  <a:pt x="1156" y="44"/>
                </a:cubicBezTo>
                <a:cubicBezTo>
                  <a:pt x="825" y="211"/>
                  <a:pt x="1" y="964"/>
                  <a:pt x="257" y="1413"/>
                </a:cubicBezTo>
                <a:cubicBezTo>
                  <a:pt x="319" y="1522"/>
                  <a:pt x="447" y="1547"/>
                  <a:pt x="580" y="1547"/>
                </a:cubicBezTo>
                <a:cubicBezTo>
                  <a:pt x="680" y="1547"/>
                  <a:pt x="782" y="1533"/>
                  <a:pt x="860" y="1530"/>
                </a:cubicBezTo>
                <a:cubicBezTo>
                  <a:pt x="1240" y="1516"/>
                  <a:pt x="1620" y="1492"/>
                  <a:pt x="1999" y="1451"/>
                </a:cubicBezTo>
                <a:cubicBezTo>
                  <a:pt x="2082" y="1441"/>
                  <a:pt x="2165" y="1431"/>
                  <a:pt x="2241" y="1394"/>
                </a:cubicBezTo>
                <a:cubicBezTo>
                  <a:pt x="2396" y="1317"/>
                  <a:pt x="2468" y="1203"/>
                  <a:pt x="2478" y="1072"/>
                </a:cubicBezTo>
                <a:lnTo>
                  <a:pt x="2477" y="1072"/>
                </a:lnTo>
                <a:cubicBezTo>
                  <a:pt x="2509" y="629"/>
                  <a:pt x="1837" y="1"/>
                  <a:pt x="135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104" name="Google Shape;1104;p9"/>
          <p:cNvSpPr/>
          <p:nvPr/>
        </p:nvSpPr>
        <p:spPr>
          <a:xfrm rot="-313465">
            <a:off x="757408" y="4512561"/>
            <a:ext cx="358405" cy="263275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8969">
              <a:alpha val="6776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105" name="Google Shape;1105;p9"/>
          <p:cNvSpPr/>
          <p:nvPr/>
        </p:nvSpPr>
        <p:spPr>
          <a:xfrm rot="-1408326">
            <a:off x="11147651" y="3160250"/>
            <a:ext cx="358402" cy="263272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8969">
              <a:alpha val="6776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</p:spTree>
    <p:extLst>
      <p:ext uri="{BB962C8B-B14F-4D97-AF65-F5344CB8AC3E}">
        <p14:creationId xmlns:p14="http://schemas.microsoft.com/office/powerpoint/2010/main" val="227501222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8"/>
          <p:cNvSpPr txBox="1">
            <a:spLocks noGrp="1"/>
          </p:cNvSpPr>
          <p:nvPr>
            <p:ph type="ctrTitle"/>
          </p:nvPr>
        </p:nvSpPr>
        <p:spPr>
          <a:xfrm>
            <a:off x="951100" y="1568467"/>
            <a:ext cx="10290000" cy="30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64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9pPr>
          </a:lstStyle>
          <a:p>
            <a:endParaRPr/>
          </a:p>
        </p:txBody>
      </p:sp>
      <p:sp>
        <p:nvSpPr>
          <p:cNvPr id="244" name="Google Shape;244;p8"/>
          <p:cNvSpPr/>
          <p:nvPr/>
        </p:nvSpPr>
        <p:spPr>
          <a:xfrm rot="-10537262">
            <a:off x="11272859" y="292533"/>
            <a:ext cx="89060" cy="890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45" name="Google Shape;245;p8"/>
          <p:cNvSpPr/>
          <p:nvPr/>
        </p:nvSpPr>
        <p:spPr>
          <a:xfrm rot="-10537262">
            <a:off x="8301782" y="347126"/>
            <a:ext cx="89060" cy="890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46" name="Google Shape;246;p8"/>
          <p:cNvSpPr/>
          <p:nvPr/>
        </p:nvSpPr>
        <p:spPr>
          <a:xfrm rot="-10537262">
            <a:off x="11842553" y="149639"/>
            <a:ext cx="89060" cy="890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47" name="Google Shape;247;p8"/>
          <p:cNvSpPr/>
          <p:nvPr/>
        </p:nvSpPr>
        <p:spPr>
          <a:xfrm rot="9268218">
            <a:off x="6045018" y="454423"/>
            <a:ext cx="89100" cy="89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48" name="Google Shape;248;p8"/>
          <p:cNvSpPr/>
          <p:nvPr/>
        </p:nvSpPr>
        <p:spPr>
          <a:xfrm rot="2338888">
            <a:off x="6431285" y="180666"/>
            <a:ext cx="89020" cy="890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49" name="Google Shape;249;p8"/>
          <p:cNvSpPr/>
          <p:nvPr/>
        </p:nvSpPr>
        <p:spPr>
          <a:xfrm rot="2338888">
            <a:off x="7555684" y="149655"/>
            <a:ext cx="89020" cy="890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0" name="Google Shape;250;p8"/>
          <p:cNvSpPr/>
          <p:nvPr/>
        </p:nvSpPr>
        <p:spPr>
          <a:xfrm rot="542369">
            <a:off x="12001335" y="738328"/>
            <a:ext cx="89106" cy="8910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1" name="Google Shape;251;p8"/>
          <p:cNvSpPr/>
          <p:nvPr/>
        </p:nvSpPr>
        <p:spPr>
          <a:xfrm rot="542369">
            <a:off x="11290452" y="564826"/>
            <a:ext cx="89106" cy="8910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2" name="Google Shape;252;p8"/>
          <p:cNvSpPr/>
          <p:nvPr/>
        </p:nvSpPr>
        <p:spPr>
          <a:xfrm rot="262738">
            <a:off x="1930360" y="306765"/>
            <a:ext cx="89060" cy="890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3" name="Google Shape;253;p8"/>
          <p:cNvSpPr/>
          <p:nvPr/>
        </p:nvSpPr>
        <p:spPr>
          <a:xfrm rot="262738">
            <a:off x="413298" y="431258"/>
            <a:ext cx="89060" cy="890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4" name="Google Shape;254;p8"/>
          <p:cNvSpPr/>
          <p:nvPr/>
        </p:nvSpPr>
        <p:spPr>
          <a:xfrm rot="-1531782">
            <a:off x="236994" y="1988335"/>
            <a:ext cx="89100" cy="89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5" name="Google Shape;255;p8"/>
          <p:cNvSpPr/>
          <p:nvPr/>
        </p:nvSpPr>
        <p:spPr>
          <a:xfrm rot="-1531782">
            <a:off x="1566742" y="347110"/>
            <a:ext cx="89100" cy="89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6" name="Google Shape;256;p8"/>
          <p:cNvSpPr/>
          <p:nvPr/>
        </p:nvSpPr>
        <p:spPr>
          <a:xfrm rot="-8461112">
            <a:off x="7224871" y="347155"/>
            <a:ext cx="89020" cy="890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7" name="Google Shape;257;p8"/>
          <p:cNvSpPr/>
          <p:nvPr/>
        </p:nvSpPr>
        <p:spPr>
          <a:xfrm rot="-8461112">
            <a:off x="4237106" y="132371"/>
            <a:ext cx="89020" cy="890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8" name="Google Shape;258;p8"/>
          <p:cNvSpPr/>
          <p:nvPr/>
        </p:nvSpPr>
        <p:spPr>
          <a:xfrm rot="-8461112">
            <a:off x="2909790" y="192282"/>
            <a:ext cx="89020" cy="890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9" name="Google Shape;259;p8"/>
          <p:cNvSpPr/>
          <p:nvPr/>
        </p:nvSpPr>
        <p:spPr>
          <a:xfrm rot="-10257631">
            <a:off x="3289768" y="408490"/>
            <a:ext cx="89106" cy="8910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0" name="Google Shape;260;p8"/>
          <p:cNvSpPr/>
          <p:nvPr/>
        </p:nvSpPr>
        <p:spPr>
          <a:xfrm rot="-10257631">
            <a:off x="347385" y="1661058"/>
            <a:ext cx="89106" cy="8910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1" name="Google Shape;261;p8"/>
          <p:cNvSpPr/>
          <p:nvPr/>
        </p:nvSpPr>
        <p:spPr>
          <a:xfrm rot="-262738" flipH="1">
            <a:off x="5187752" y="404658"/>
            <a:ext cx="89060" cy="890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2" name="Google Shape;262;p8"/>
          <p:cNvSpPr/>
          <p:nvPr/>
        </p:nvSpPr>
        <p:spPr>
          <a:xfrm rot="1531782" flipH="1">
            <a:off x="10871018" y="120735"/>
            <a:ext cx="89100" cy="89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3" name="Google Shape;263;p8"/>
          <p:cNvSpPr/>
          <p:nvPr/>
        </p:nvSpPr>
        <p:spPr>
          <a:xfrm rot="1531782" flipH="1">
            <a:off x="9943870" y="306743"/>
            <a:ext cx="89100" cy="89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4" name="Google Shape;264;p8"/>
          <p:cNvSpPr/>
          <p:nvPr/>
        </p:nvSpPr>
        <p:spPr>
          <a:xfrm rot="8461112" flipH="1">
            <a:off x="9593354" y="120755"/>
            <a:ext cx="89020" cy="890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5" name="Google Shape;265;p8"/>
          <p:cNvSpPr/>
          <p:nvPr/>
        </p:nvSpPr>
        <p:spPr>
          <a:xfrm rot="10257631" flipH="1">
            <a:off x="5346535" y="120724"/>
            <a:ext cx="89106" cy="8910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6" name="Google Shape;266;p8"/>
          <p:cNvSpPr/>
          <p:nvPr/>
        </p:nvSpPr>
        <p:spPr>
          <a:xfrm rot="10257631" flipH="1">
            <a:off x="4635652" y="294225"/>
            <a:ext cx="89106" cy="8910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7" name="Google Shape;267;p8"/>
          <p:cNvSpPr/>
          <p:nvPr/>
        </p:nvSpPr>
        <p:spPr>
          <a:xfrm rot="5137262" flipH="1">
            <a:off x="11708350" y="1759903"/>
            <a:ext cx="89060" cy="890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8" name="Google Shape;268;p8"/>
          <p:cNvSpPr/>
          <p:nvPr/>
        </p:nvSpPr>
        <p:spPr>
          <a:xfrm rot="5137262" flipH="1">
            <a:off x="11748032" y="2278842"/>
            <a:ext cx="89060" cy="890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9" name="Google Shape;269;p8"/>
          <p:cNvSpPr/>
          <p:nvPr/>
        </p:nvSpPr>
        <p:spPr>
          <a:xfrm rot="6931782" flipH="1">
            <a:off x="11947114" y="1988341"/>
            <a:ext cx="89100" cy="89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0" name="Google Shape;270;p8"/>
          <p:cNvSpPr/>
          <p:nvPr/>
        </p:nvSpPr>
        <p:spPr>
          <a:xfrm rot="6931782" flipH="1">
            <a:off x="11832139" y="1125358"/>
            <a:ext cx="89100" cy="89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1" name="Google Shape;271;p8"/>
          <p:cNvSpPr/>
          <p:nvPr/>
        </p:nvSpPr>
        <p:spPr>
          <a:xfrm rot="-7738888" flipH="1">
            <a:off x="441713" y="952141"/>
            <a:ext cx="89020" cy="890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2" name="Google Shape;272;p8"/>
          <p:cNvSpPr/>
          <p:nvPr/>
        </p:nvSpPr>
        <p:spPr>
          <a:xfrm rot="3868218">
            <a:off x="2432465" y="404649"/>
            <a:ext cx="89100" cy="89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3" name="Google Shape;273;p8"/>
          <p:cNvSpPr/>
          <p:nvPr/>
        </p:nvSpPr>
        <p:spPr>
          <a:xfrm rot="3868218">
            <a:off x="11885006" y="2671031"/>
            <a:ext cx="89100" cy="89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4" name="Google Shape;274;p8"/>
          <p:cNvSpPr/>
          <p:nvPr/>
        </p:nvSpPr>
        <p:spPr>
          <a:xfrm rot="-3061112">
            <a:off x="3638474" y="183659"/>
            <a:ext cx="89020" cy="890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5" name="Google Shape;275;p8"/>
          <p:cNvSpPr/>
          <p:nvPr/>
        </p:nvSpPr>
        <p:spPr>
          <a:xfrm rot="-8461112">
            <a:off x="10318461" y="119698"/>
            <a:ext cx="89020" cy="890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6" name="Google Shape;276;p8"/>
          <p:cNvSpPr/>
          <p:nvPr/>
        </p:nvSpPr>
        <p:spPr>
          <a:xfrm rot="-8461112">
            <a:off x="8902244" y="564875"/>
            <a:ext cx="89020" cy="890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7" name="Google Shape;277;p8"/>
          <p:cNvSpPr/>
          <p:nvPr/>
        </p:nvSpPr>
        <p:spPr>
          <a:xfrm rot="-5662738" flipH="1">
            <a:off x="714024" y="183631"/>
            <a:ext cx="89060" cy="890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8" name="Google Shape;278;p8"/>
          <p:cNvSpPr/>
          <p:nvPr/>
        </p:nvSpPr>
        <p:spPr>
          <a:xfrm rot="-5662738" flipH="1">
            <a:off x="9083250" y="192253"/>
            <a:ext cx="89060" cy="890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9" name="Google Shape;279;p8"/>
          <p:cNvSpPr/>
          <p:nvPr/>
        </p:nvSpPr>
        <p:spPr>
          <a:xfrm rot="3061112" flipH="1">
            <a:off x="788030" y="775978"/>
            <a:ext cx="89020" cy="890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80" name="Google Shape;280;p8"/>
          <p:cNvSpPr/>
          <p:nvPr/>
        </p:nvSpPr>
        <p:spPr>
          <a:xfrm rot="4857631" flipH="1">
            <a:off x="1204715" y="431224"/>
            <a:ext cx="89107" cy="8910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81" name="Google Shape;281;p8"/>
          <p:cNvSpPr/>
          <p:nvPr/>
        </p:nvSpPr>
        <p:spPr>
          <a:xfrm rot="4857631" flipH="1">
            <a:off x="441683" y="165990"/>
            <a:ext cx="89107" cy="8910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82" name="Google Shape;282;p8"/>
          <p:cNvSpPr/>
          <p:nvPr/>
        </p:nvSpPr>
        <p:spPr>
          <a:xfrm rot="262738">
            <a:off x="66759" y="837165"/>
            <a:ext cx="89060" cy="890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83" name="Google Shape;283;p8"/>
          <p:cNvSpPr/>
          <p:nvPr/>
        </p:nvSpPr>
        <p:spPr>
          <a:xfrm rot="-8461112">
            <a:off x="177190" y="2549082"/>
            <a:ext cx="89020" cy="890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</p:spTree>
    <p:extLst>
      <p:ext uri="{BB962C8B-B14F-4D97-AF65-F5344CB8AC3E}">
        <p14:creationId xmlns:p14="http://schemas.microsoft.com/office/powerpoint/2010/main" val="24291555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3AA6E-463F-0DF2-DCD7-9E7FDAE33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6E9A7-7F5F-6DDB-FD15-68BC263EA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F0074-DFEC-03E4-B509-E96870069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07A1F-F145-3F47-A4DD-F964518E0ACA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3C255-A146-D4A4-AABE-CAF2AAAD2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DAA79-BB1B-378E-2E10-807AFF3D9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89C0-132C-F943-9062-73900A3EC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4103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295209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 userDrawn="1">
  <p:cSld name="Title only 1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oogle Shape;336;p27"/>
          <p:cNvGrpSpPr/>
          <p:nvPr/>
        </p:nvGrpSpPr>
        <p:grpSpPr>
          <a:xfrm rot="-2700000">
            <a:off x="11596805" y="2017357"/>
            <a:ext cx="279531" cy="259997"/>
            <a:chOff x="2803325" y="4061175"/>
            <a:chExt cx="209650" cy="195000"/>
          </a:xfrm>
        </p:grpSpPr>
        <p:sp>
          <p:nvSpPr>
            <p:cNvPr id="337" name="Google Shape;337;p27"/>
            <p:cNvSpPr/>
            <p:nvPr/>
          </p:nvSpPr>
          <p:spPr>
            <a:xfrm>
              <a:off x="2881325" y="4061175"/>
              <a:ext cx="53650" cy="195000"/>
            </a:xfrm>
            <a:custGeom>
              <a:avLst/>
              <a:gdLst/>
              <a:ahLst/>
              <a:cxnLst/>
              <a:rect l="l" t="t" r="r" b="b"/>
              <a:pathLst>
                <a:path w="2146" h="7800" extrusionOk="0">
                  <a:moveTo>
                    <a:pt x="2146" y="0"/>
                  </a:moveTo>
                  <a:cubicBezTo>
                    <a:pt x="940" y="2412"/>
                    <a:pt x="0" y="5103"/>
                    <a:pt x="0" y="7800"/>
                  </a:cubicBezTo>
                </a:path>
              </a:pathLst>
            </a:custGeom>
            <a:noFill/>
            <a:ln w="19050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38" name="Google Shape;338;p27"/>
            <p:cNvSpPr/>
            <p:nvPr/>
          </p:nvSpPr>
          <p:spPr>
            <a:xfrm>
              <a:off x="2813075" y="4145147"/>
              <a:ext cx="180400" cy="33025"/>
            </a:xfrm>
            <a:custGeom>
              <a:avLst/>
              <a:gdLst/>
              <a:ahLst/>
              <a:cxnLst/>
              <a:rect l="l" t="t" r="r" b="b"/>
              <a:pathLst>
                <a:path w="7216" h="1321" extrusionOk="0">
                  <a:moveTo>
                    <a:pt x="0" y="151"/>
                  </a:moveTo>
                  <a:cubicBezTo>
                    <a:pt x="2418" y="-151"/>
                    <a:pt x="5037" y="231"/>
                    <a:pt x="7216" y="1321"/>
                  </a:cubicBezTo>
                </a:path>
              </a:pathLst>
            </a:custGeom>
            <a:noFill/>
            <a:ln w="19050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39" name="Google Shape;339;p27"/>
            <p:cNvSpPr/>
            <p:nvPr/>
          </p:nvSpPr>
          <p:spPr>
            <a:xfrm>
              <a:off x="2803325" y="4097125"/>
              <a:ext cx="209650" cy="146250"/>
            </a:xfrm>
            <a:custGeom>
              <a:avLst/>
              <a:gdLst/>
              <a:ahLst/>
              <a:cxnLst/>
              <a:rect l="l" t="t" r="r" b="b"/>
              <a:pathLst>
                <a:path w="8386" h="5850" extrusionOk="0">
                  <a:moveTo>
                    <a:pt x="8386" y="0"/>
                  </a:moveTo>
                  <a:cubicBezTo>
                    <a:pt x="5079" y="827"/>
                    <a:pt x="1524" y="2802"/>
                    <a:pt x="0" y="5850"/>
                  </a:cubicBezTo>
                </a:path>
              </a:pathLst>
            </a:custGeom>
            <a:noFill/>
            <a:ln w="19050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40" name="Google Shape;340;p27"/>
            <p:cNvSpPr/>
            <p:nvPr/>
          </p:nvSpPr>
          <p:spPr>
            <a:xfrm>
              <a:off x="2844763" y="4075800"/>
              <a:ext cx="117025" cy="180375"/>
            </a:xfrm>
            <a:custGeom>
              <a:avLst/>
              <a:gdLst/>
              <a:ahLst/>
              <a:cxnLst/>
              <a:rect l="l" t="t" r="r" b="b"/>
              <a:pathLst>
                <a:path w="4681" h="7215" extrusionOk="0">
                  <a:moveTo>
                    <a:pt x="0" y="0"/>
                  </a:moveTo>
                  <a:cubicBezTo>
                    <a:pt x="1590" y="2385"/>
                    <a:pt x="4681" y="4348"/>
                    <a:pt x="4681" y="7215"/>
                  </a:cubicBezTo>
                </a:path>
              </a:pathLst>
            </a:custGeom>
            <a:noFill/>
            <a:ln w="19050" cap="rnd" cmpd="sng">
              <a:solidFill>
                <a:schemeClr val="accent5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41" name="Google Shape;341;p27"/>
          <p:cNvSpPr/>
          <p:nvPr/>
        </p:nvSpPr>
        <p:spPr>
          <a:xfrm rot="5400000">
            <a:off x="11316352" y="5543956"/>
            <a:ext cx="840452" cy="118130"/>
          </a:xfrm>
          <a:custGeom>
            <a:avLst/>
            <a:gdLst/>
            <a:ahLst/>
            <a:cxnLst/>
            <a:rect l="l" t="t" r="r" b="b"/>
            <a:pathLst>
              <a:path w="207690" h="29192" extrusionOk="0">
                <a:moveTo>
                  <a:pt x="0" y="11771"/>
                </a:moveTo>
                <a:cubicBezTo>
                  <a:pt x="324" y="7882"/>
                  <a:pt x="2253" y="3144"/>
                  <a:pt x="5850" y="1630"/>
                </a:cubicBezTo>
                <a:cubicBezTo>
                  <a:pt x="12454" y="-1150"/>
                  <a:pt x="20846" y="-113"/>
                  <a:pt x="27302" y="2995"/>
                </a:cubicBezTo>
                <a:cubicBezTo>
                  <a:pt x="38611" y="8439"/>
                  <a:pt x="41902" y="30169"/>
                  <a:pt x="54409" y="29127"/>
                </a:cubicBezTo>
                <a:cubicBezTo>
                  <a:pt x="61801" y="28511"/>
                  <a:pt x="66228" y="20024"/>
                  <a:pt x="71180" y="14501"/>
                </a:cubicBezTo>
                <a:cubicBezTo>
                  <a:pt x="76003" y="9122"/>
                  <a:pt x="82786" y="4835"/>
                  <a:pt x="89901" y="3580"/>
                </a:cubicBezTo>
                <a:cubicBezTo>
                  <a:pt x="96298" y="2451"/>
                  <a:pt x="104182" y="4710"/>
                  <a:pt x="108428" y="9626"/>
                </a:cubicBezTo>
                <a:cubicBezTo>
                  <a:pt x="111470" y="13148"/>
                  <a:pt x="111657" y="18457"/>
                  <a:pt x="114278" y="22302"/>
                </a:cubicBezTo>
                <a:cubicBezTo>
                  <a:pt x="116996" y="26290"/>
                  <a:pt x="122343" y="28495"/>
                  <a:pt x="127149" y="28932"/>
                </a:cubicBezTo>
                <a:cubicBezTo>
                  <a:pt x="140310" y="30128"/>
                  <a:pt x="148708" y="12022"/>
                  <a:pt x="161667" y="9431"/>
                </a:cubicBezTo>
                <a:cubicBezTo>
                  <a:pt x="170826" y="7599"/>
                  <a:pt x="181067" y="8262"/>
                  <a:pt x="189554" y="12161"/>
                </a:cubicBezTo>
                <a:cubicBezTo>
                  <a:pt x="195936" y="15093"/>
                  <a:pt x="200963" y="20869"/>
                  <a:pt x="207690" y="22887"/>
                </a:cubicBezTo>
              </a:path>
            </a:pathLst>
          </a:custGeom>
          <a:noFill/>
          <a:ln w="38100" cap="rnd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42" name="Google Shape;342;p27"/>
          <p:cNvSpPr/>
          <p:nvPr/>
        </p:nvSpPr>
        <p:spPr>
          <a:xfrm>
            <a:off x="1364167" y="6372926"/>
            <a:ext cx="1185195" cy="174412"/>
          </a:xfrm>
          <a:custGeom>
            <a:avLst/>
            <a:gdLst/>
            <a:ahLst/>
            <a:cxnLst/>
            <a:rect l="l" t="t" r="r" b="b"/>
            <a:pathLst>
              <a:path w="76251" h="11221" extrusionOk="0">
                <a:moveTo>
                  <a:pt x="0" y="2445"/>
                </a:moveTo>
                <a:cubicBezTo>
                  <a:pt x="266" y="5104"/>
                  <a:pt x="3433" y="8271"/>
                  <a:pt x="6046" y="7711"/>
                </a:cubicBezTo>
                <a:cubicBezTo>
                  <a:pt x="11875" y="6462"/>
                  <a:pt x="16331" y="-738"/>
                  <a:pt x="22232" y="105"/>
                </a:cubicBezTo>
                <a:cubicBezTo>
                  <a:pt x="28374" y="982"/>
                  <a:pt x="31491" y="9080"/>
                  <a:pt x="37443" y="10831"/>
                </a:cubicBezTo>
                <a:cubicBezTo>
                  <a:pt x="43774" y="12693"/>
                  <a:pt x="48731" y="3414"/>
                  <a:pt x="55189" y="2055"/>
                </a:cubicBezTo>
                <a:cubicBezTo>
                  <a:pt x="62681" y="478"/>
                  <a:pt x="70325" y="6372"/>
                  <a:pt x="76251" y="11221"/>
                </a:cubicBezTo>
              </a:path>
            </a:pathLst>
          </a:custGeom>
          <a:noFill/>
          <a:ln w="38100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43" name="Google Shape;343;p27"/>
          <p:cNvGrpSpPr/>
          <p:nvPr/>
        </p:nvGrpSpPr>
        <p:grpSpPr>
          <a:xfrm>
            <a:off x="326500" y="2474933"/>
            <a:ext cx="279534" cy="260000"/>
            <a:chOff x="2803325" y="4061175"/>
            <a:chExt cx="209650" cy="195000"/>
          </a:xfrm>
        </p:grpSpPr>
        <p:sp>
          <p:nvSpPr>
            <p:cNvPr id="344" name="Google Shape;344;p27"/>
            <p:cNvSpPr/>
            <p:nvPr/>
          </p:nvSpPr>
          <p:spPr>
            <a:xfrm>
              <a:off x="2881325" y="4061175"/>
              <a:ext cx="53650" cy="195000"/>
            </a:xfrm>
            <a:custGeom>
              <a:avLst/>
              <a:gdLst/>
              <a:ahLst/>
              <a:cxnLst/>
              <a:rect l="l" t="t" r="r" b="b"/>
              <a:pathLst>
                <a:path w="2146" h="7800" extrusionOk="0">
                  <a:moveTo>
                    <a:pt x="2146" y="0"/>
                  </a:moveTo>
                  <a:cubicBezTo>
                    <a:pt x="940" y="2412"/>
                    <a:pt x="0" y="5103"/>
                    <a:pt x="0" y="780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45" name="Google Shape;345;p27"/>
            <p:cNvSpPr/>
            <p:nvPr/>
          </p:nvSpPr>
          <p:spPr>
            <a:xfrm>
              <a:off x="2813075" y="4145147"/>
              <a:ext cx="180400" cy="33025"/>
            </a:xfrm>
            <a:custGeom>
              <a:avLst/>
              <a:gdLst/>
              <a:ahLst/>
              <a:cxnLst/>
              <a:rect l="l" t="t" r="r" b="b"/>
              <a:pathLst>
                <a:path w="7216" h="1321" extrusionOk="0">
                  <a:moveTo>
                    <a:pt x="0" y="151"/>
                  </a:moveTo>
                  <a:cubicBezTo>
                    <a:pt x="2418" y="-151"/>
                    <a:pt x="5037" y="231"/>
                    <a:pt x="7216" y="1321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46" name="Google Shape;346;p27"/>
            <p:cNvSpPr/>
            <p:nvPr/>
          </p:nvSpPr>
          <p:spPr>
            <a:xfrm>
              <a:off x="2803325" y="4097125"/>
              <a:ext cx="209650" cy="146250"/>
            </a:xfrm>
            <a:custGeom>
              <a:avLst/>
              <a:gdLst/>
              <a:ahLst/>
              <a:cxnLst/>
              <a:rect l="l" t="t" r="r" b="b"/>
              <a:pathLst>
                <a:path w="8386" h="5850" extrusionOk="0">
                  <a:moveTo>
                    <a:pt x="8386" y="0"/>
                  </a:moveTo>
                  <a:cubicBezTo>
                    <a:pt x="5079" y="827"/>
                    <a:pt x="1524" y="2802"/>
                    <a:pt x="0" y="5850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47" name="Google Shape;347;p27"/>
            <p:cNvSpPr/>
            <p:nvPr/>
          </p:nvSpPr>
          <p:spPr>
            <a:xfrm>
              <a:off x="2844763" y="4075800"/>
              <a:ext cx="117025" cy="180375"/>
            </a:xfrm>
            <a:custGeom>
              <a:avLst/>
              <a:gdLst/>
              <a:ahLst/>
              <a:cxnLst/>
              <a:rect l="l" t="t" r="r" b="b"/>
              <a:pathLst>
                <a:path w="4681" h="7215" extrusionOk="0">
                  <a:moveTo>
                    <a:pt x="0" y="0"/>
                  </a:moveTo>
                  <a:cubicBezTo>
                    <a:pt x="1590" y="2385"/>
                    <a:pt x="4681" y="4348"/>
                    <a:pt x="4681" y="7215"/>
                  </a:cubicBezTo>
                </a:path>
              </a:pathLst>
            </a:custGeom>
            <a:noFill/>
            <a:ln w="19050" cap="rnd" cmpd="sng">
              <a:solidFill>
                <a:schemeClr val="accent3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</p:spTree>
    <p:extLst>
      <p:ext uri="{BB962C8B-B14F-4D97-AF65-F5344CB8AC3E}">
        <p14:creationId xmlns:p14="http://schemas.microsoft.com/office/powerpoint/2010/main" val="224194652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996727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1" name="Google Shape;381;p31"/>
          <p:cNvGrpSpPr/>
          <p:nvPr/>
        </p:nvGrpSpPr>
        <p:grpSpPr>
          <a:xfrm rot="-2700000">
            <a:off x="11292005" y="699857"/>
            <a:ext cx="279531" cy="259997"/>
            <a:chOff x="2803325" y="4061175"/>
            <a:chExt cx="209650" cy="195000"/>
          </a:xfrm>
        </p:grpSpPr>
        <p:sp>
          <p:nvSpPr>
            <p:cNvPr id="382" name="Google Shape;382;p31"/>
            <p:cNvSpPr/>
            <p:nvPr/>
          </p:nvSpPr>
          <p:spPr>
            <a:xfrm>
              <a:off x="2881325" y="4061175"/>
              <a:ext cx="53650" cy="195000"/>
            </a:xfrm>
            <a:custGeom>
              <a:avLst/>
              <a:gdLst/>
              <a:ahLst/>
              <a:cxnLst/>
              <a:rect l="l" t="t" r="r" b="b"/>
              <a:pathLst>
                <a:path w="2146" h="7800" extrusionOk="0">
                  <a:moveTo>
                    <a:pt x="2146" y="0"/>
                  </a:moveTo>
                  <a:cubicBezTo>
                    <a:pt x="940" y="2412"/>
                    <a:pt x="0" y="5103"/>
                    <a:pt x="0" y="7800"/>
                  </a:cubicBez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83" name="Google Shape;383;p31"/>
            <p:cNvSpPr/>
            <p:nvPr/>
          </p:nvSpPr>
          <p:spPr>
            <a:xfrm>
              <a:off x="2813075" y="4145147"/>
              <a:ext cx="180400" cy="33025"/>
            </a:xfrm>
            <a:custGeom>
              <a:avLst/>
              <a:gdLst/>
              <a:ahLst/>
              <a:cxnLst/>
              <a:rect l="l" t="t" r="r" b="b"/>
              <a:pathLst>
                <a:path w="7216" h="1321" extrusionOk="0">
                  <a:moveTo>
                    <a:pt x="0" y="151"/>
                  </a:moveTo>
                  <a:cubicBezTo>
                    <a:pt x="2418" y="-151"/>
                    <a:pt x="5037" y="231"/>
                    <a:pt x="7216" y="1321"/>
                  </a:cubicBez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84" name="Google Shape;384;p31"/>
            <p:cNvSpPr/>
            <p:nvPr/>
          </p:nvSpPr>
          <p:spPr>
            <a:xfrm>
              <a:off x="2803325" y="4097125"/>
              <a:ext cx="209650" cy="146250"/>
            </a:xfrm>
            <a:custGeom>
              <a:avLst/>
              <a:gdLst/>
              <a:ahLst/>
              <a:cxnLst/>
              <a:rect l="l" t="t" r="r" b="b"/>
              <a:pathLst>
                <a:path w="8386" h="5850" extrusionOk="0">
                  <a:moveTo>
                    <a:pt x="8386" y="0"/>
                  </a:moveTo>
                  <a:cubicBezTo>
                    <a:pt x="5079" y="827"/>
                    <a:pt x="1524" y="2802"/>
                    <a:pt x="0" y="5850"/>
                  </a:cubicBez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85" name="Google Shape;385;p31"/>
            <p:cNvSpPr/>
            <p:nvPr/>
          </p:nvSpPr>
          <p:spPr>
            <a:xfrm>
              <a:off x="2844763" y="4075800"/>
              <a:ext cx="117025" cy="180375"/>
            </a:xfrm>
            <a:custGeom>
              <a:avLst/>
              <a:gdLst/>
              <a:ahLst/>
              <a:cxnLst/>
              <a:rect l="l" t="t" r="r" b="b"/>
              <a:pathLst>
                <a:path w="4681" h="7215" extrusionOk="0">
                  <a:moveTo>
                    <a:pt x="0" y="0"/>
                  </a:moveTo>
                  <a:cubicBezTo>
                    <a:pt x="1590" y="2385"/>
                    <a:pt x="4681" y="4348"/>
                    <a:pt x="4681" y="7215"/>
                  </a:cubicBez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386" name="Google Shape;386;p31"/>
          <p:cNvSpPr/>
          <p:nvPr/>
        </p:nvSpPr>
        <p:spPr>
          <a:xfrm rot="5093719">
            <a:off x="11064877" y="3719868"/>
            <a:ext cx="840324" cy="118112"/>
          </a:xfrm>
          <a:custGeom>
            <a:avLst/>
            <a:gdLst/>
            <a:ahLst/>
            <a:cxnLst/>
            <a:rect l="l" t="t" r="r" b="b"/>
            <a:pathLst>
              <a:path w="207690" h="29192" extrusionOk="0">
                <a:moveTo>
                  <a:pt x="0" y="11771"/>
                </a:moveTo>
                <a:cubicBezTo>
                  <a:pt x="324" y="7882"/>
                  <a:pt x="2253" y="3144"/>
                  <a:pt x="5850" y="1630"/>
                </a:cubicBezTo>
                <a:cubicBezTo>
                  <a:pt x="12454" y="-1150"/>
                  <a:pt x="20846" y="-113"/>
                  <a:pt x="27302" y="2995"/>
                </a:cubicBezTo>
                <a:cubicBezTo>
                  <a:pt x="38611" y="8439"/>
                  <a:pt x="41902" y="30169"/>
                  <a:pt x="54409" y="29127"/>
                </a:cubicBezTo>
                <a:cubicBezTo>
                  <a:pt x="61801" y="28511"/>
                  <a:pt x="66228" y="20024"/>
                  <a:pt x="71180" y="14501"/>
                </a:cubicBezTo>
                <a:cubicBezTo>
                  <a:pt x="76003" y="9122"/>
                  <a:pt x="82786" y="4835"/>
                  <a:pt x="89901" y="3580"/>
                </a:cubicBezTo>
                <a:cubicBezTo>
                  <a:pt x="96298" y="2451"/>
                  <a:pt x="104182" y="4710"/>
                  <a:pt x="108428" y="9626"/>
                </a:cubicBezTo>
                <a:cubicBezTo>
                  <a:pt x="111470" y="13148"/>
                  <a:pt x="111657" y="18457"/>
                  <a:pt x="114278" y="22302"/>
                </a:cubicBezTo>
                <a:cubicBezTo>
                  <a:pt x="116996" y="26290"/>
                  <a:pt x="122343" y="28495"/>
                  <a:pt x="127149" y="28932"/>
                </a:cubicBezTo>
                <a:cubicBezTo>
                  <a:pt x="140310" y="30128"/>
                  <a:pt x="148708" y="12022"/>
                  <a:pt x="161667" y="9431"/>
                </a:cubicBezTo>
                <a:cubicBezTo>
                  <a:pt x="170826" y="7599"/>
                  <a:pt x="181067" y="8262"/>
                  <a:pt x="189554" y="12161"/>
                </a:cubicBezTo>
                <a:cubicBezTo>
                  <a:pt x="195936" y="15093"/>
                  <a:pt x="200963" y="20869"/>
                  <a:pt x="207690" y="22887"/>
                </a:cubicBezTo>
              </a:path>
            </a:pathLst>
          </a:custGeom>
          <a:noFill/>
          <a:ln w="38100" cap="rnd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87" name="Google Shape;387;p31"/>
          <p:cNvSpPr/>
          <p:nvPr/>
        </p:nvSpPr>
        <p:spPr>
          <a:xfrm>
            <a:off x="591167" y="1572593"/>
            <a:ext cx="1185195" cy="174412"/>
          </a:xfrm>
          <a:custGeom>
            <a:avLst/>
            <a:gdLst/>
            <a:ahLst/>
            <a:cxnLst/>
            <a:rect l="l" t="t" r="r" b="b"/>
            <a:pathLst>
              <a:path w="76251" h="11221" extrusionOk="0">
                <a:moveTo>
                  <a:pt x="0" y="2445"/>
                </a:moveTo>
                <a:cubicBezTo>
                  <a:pt x="266" y="5104"/>
                  <a:pt x="3433" y="8271"/>
                  <a:pt x="6046" y="7711"/>
                </a:cubicBezTo>
                <a:cubicBezTo>
                  <a:pt x="11875" y="6462"/>
                  <a:pt x="16331" y="-738"/>
                  <a:pt x="22232" y="105"/>
                </a:cubicBezTo>
                <a:cubicBezTo>
                  <a:pt x="28374" y="982"/>
                  <a:pt x="31491" y="9080"/>
                  <a:pt x="37443" y="10831"/>
                </a:cubicBezTo>
                <a:cubicBezTo>
                  <a:pt x="43774" y="12693"/>
                  <a:pt x="48731" y="3414"/>
                  <a:pt x="55189" y="2055"/>
                </a:cubicBezTo>
                <a:cubicBezTo>
                  <a:pt x="62681" y="478"/>
                  <a:pt x="70325" y="6372"/>
                  <a:pt x="76251" y="11221"/>
                </a:cubicBezTo>
              </a:path>
            </a:pathLst>
          </a:custGeom>
          <a:noFill/>
          <a:ln w="38100" cap="rnd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sp>
      <p:grpSp>
        <p:nvGrpSpPr>
          <p:cNvPr id="388" name="Google Shape;388;p31"/>
          <p:cNvGrpSpPr/>
          <p:nvPr/>
        </p:nvGrpSpPr>
        <p:grpSpPr>
          <a:xfrm>
            <a:off x="401599" y="3614933"/>
            <a:ext cx="279534" cy="260000"/>
            <a:chOff x="2803325" y="4061175"/>
            <a:chExt cx="209650" cy="195000"/>
          </a:xfrm>
        </p:grpSpPr>
        <p:sp>
          <p:nvSpPr>
            <p:cNvPr id="389" name="Google Shape;389;p31"/>
            <p:cNvSpPr/>
            <p:nvPr/>
          </p:nvSpPr>
          <p:spPr>
            <a:xfrm>
              <a:off x="2881325" y="4061175"/>
              <a:ext cx="53650" cy="195000"/>
            </a:xfrm>
            <a:custGeom>
              <a:avLst/>
              <a:gdLst/>
              <a:ahLst/>
              <a:cxnLst/>
              <a:rect l="l" t="t" r="r" b="b"/>
              <a:pathLst>
                <a:path w="2146" h="7800" extrusionOk="0">
                  <a:moveTo>
                    <a:pt x="2146" y="0"/>
                  </a:moveTo>
                  <a:cubicBezTo>
                    <a:pt x="940" y="2412"/>
                    <a:pt x="0" y="5103"/>
                    <a:pt x="0" y="7800"/>
                  </a:cubicBez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90" name="Google Shape;390;p31"/>
            <p:cNvSpPr/>
            <p:nvPr/>
          </p:nvSpPr>
          <p:spPr>
            <a:xfrm>
              <a:off x="2813075" y="4145147"/>
              <a:ext cx="180400" cy="33025"/>
            </a:xfrm>
            <a:custGeom>
              <a:avLst/>
              <a:gdLst/>
              <a:ahLst/>
              <a:cxnLst/>
              <a:rect l="l" t="t" r="r" b="b"/>
              <a:pathLst>
                <a:path w="7216" h="1321" extrusionOk="0">
                  <a:moveTo>
                    <a:pt x="0" y="151"/>
                  </a:moveTo>
                  <a:cubicBezTo>
                    <a:pt x="2418" y="-151"/>
                    <a:pt x="5037" y="231"/>
                    <a:pt x="7216" y="1321"/>
                  </a:cubicBez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91" name="Google Shape;391;p31"/>
            <p:cNvSpPr/>
            <p:nvPr/>
          </p:nvSpPr>
          <p:spPr>
            <a:xfrm>
              <a:off x="2803325" y="4097125"/>
              <a:ext cx="209650" cy="146250"/>
            </a:xfrm>
            <a:custGeom>
              <a:avLst/>
              <a:gdLst/>
              <a:ahLst/>
              <a:cxnLst/>
              <a:rect l="l" t="t" r="r" b="b"/>
              <a:pathLst>
                <a:path w="8386" h="5850" extrusionOk="0">
                  <a:moveTo>
                    <a:pt x="8386" y="0"/>
                  </a:moveTo>
                  <a:cubicBezTo>
                    <a:pt x="5079" y="827"/>
                    <a:pt x="1524" y="2802"/>
                    <a:pt x="0" y="5850"/>
                  </a:cubicBez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392" name="Google Shape;392;p31"/>
            <p:cNvSpPr/>
            <p:nvPr/>
          </p:nvSpPr>
          <p:spPr>
            <a:xfrm>
              <a:off x="2844763" y="4075800"/>
              <a:ext cx="117025" cy="180375"/>
            </a:xfrm>
            <a:custGeom>
              <a:avLst/>
              <a:gdLst/>
              <a:ahLst/>
              <a:cxnLst/>
              <a:rect l="l" t="t" r="r" b="b"/>
              <a:pathLst>
                <a:path w="4681" h="7215" extrusionOk="0">
                  <a:moveTo>
                    <a:pt x="0" y="0"/>
                  </a:moveTo>
                  <a:cubicBezTo>
                    <a:pt x="1590" y="2385"/>
                    <a:pt x="4681" y="4348"/>
                    <a:pt x="4681" y="7215"/>
                  </a:cubicBezTo>
                </a:path>
              </a:pathLst>
            </a:custGeom>
            <a:noFill/>
            <a:ln w="19050" cap="rnd" cmpd="sng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393" name="Google Shape;393;p31"/>
          <p:cNvGrpSpPr/>
          <p:nvPr/>
        </p:nvGrpSpPr>
        <p:grpSpPr>
          <a:xfrm>
            <a:off x="10822202" y="5625334"/>
            <a:ext cx="837653" cy="847524"/>
            <a:chOff x="8524094" y="2148425"/>
            <a:chExt cx="387850" cy="392397"/>
          </a:xfrm>
        </p:grpSpPr>
        <p:sp>
          <p:nvSpPr>
            <p:cNvPr id="394" name="Google Shape;394;p31"/>
            <p:cNvSpPr/>
            <p:nvPr/>
          </p:nvSpPr>
          <p:spPr>
            <a:xfrm>
              <a:off x="8607150" y="2148425"/>
              <a:ext cx="169200" cy="253500"/>
            </a:xfrm>
            <a:prstGeom prst="moon">
              <a:avLst>
                <a:gd name="adj" fmla="val 46099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395" name="Google Shape;395;p31"/>
            <p:cNvSpPr/>
            <p:nvPr/>
          </p:nvSpPr>
          <p:spPr>
            <a:xfrm rot="597945">
              <a:off x="8785205" y="2242631"/>
              <a:ext cx="117879" cy="112109"/>
            </a:xfrm>
            <a:prstGeom prst="star5">
              <a:avLst>
                <a:gd name="adj" fmla="val 28062"/>
                <a:gd name="hf" fmla="val 105146"/>
                <a:gd name="vf" fmla="val 110557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  <p:sp>
          <p:nvSpPr>
            <p:cNvPr id="396" name="Google Shape;396;p31"/>
            <p:cNvSpPr/>
            <p:nvPr/>
          </p:nvSpPr>
          <p:spPr>
            <a:xfrm rot="-903784">
              <a:off x="8536621" y="2415301"/>
              <a:ext cx="117746" cy="112141"/>
            </a:xfrm>
            <a:prstGeom prst="star5">
              <a:avLst>
                <a:gd name="adj" fmla="val 28062"/>
                <a:gd name="hf" fmla="val 105146"/>
                <a:gd name="vf" fmla="val 11055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79"/>
            </a:p>
          </p:txBody>
        </p:sp>
      </p:grpSp>
    </p:spTree>
    <p:extLst>
      <p:ext uri="{BB962C8B-B14F-4D97-AF65-F5344CB8AC3E}">
        <p14:creationId xmlns:p14="http://schemas.microsoft.com/office/powerpoint/2010/main" val="100329518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2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42" name="Google Shape;2942;p29"/>
          <p:cNvGrpSpPr/>
          <p:nvPr/>
        </p:nvGrpSpPr>
        <p:grpSpPr>
          <a:xfrm>
            <a:off x="-398226" y="-79"/>
            <a:ext cx="12989235" cy="6857478"/>
            <a:chOff x="238125" y="490000"/>
            <a:chExt cx="7130600" cy="4735300"/>
          </a:xfrm>
        </p:grpSpPr>
        <p:sp>
          <p:nvSpPr>
            <p:cNvPr id="2943" name="Google Shape;2943;p29"/>
            <p:cNvSpPr/>
            <p:nvPr/>
          </p:nvSpPr>
          <p:spPr>
            <a:xfrm>
              <a:off x="7358100" y="490000"/>
              <a:ext cx="10625" cy="4735300"/>
            </a:xfrm>
            <a:custGeom>
              <a:avLst/>
              <a:gdLst/>
              <a:ahLst/>
              <a:cxnLst/>
              <a:rect l="l" t="t" r="r" b="b"/>
              <a:pathLst>
                <a:path w="425" h="189412" extrusionOk="0">
                  <a:moveTo>
                    <a:pt x="0" y="0"/>
                  </a:moveTo>
                  <a:lnTo>
                    <a:pt x="0" y="189411"/>
                  </a:lnTo>
                  <a:lnTo>
                    <a:pt x="424" y="189411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44" name="Google Shape;2944;p29"/>
            <p:cNvSpPr/>
            <p:nvPr/>
          </p:nvSpPr>
          <p:spPr>
            <a:xfrm>
              <a:off x="365275" y="490000"/>
              <a:ext cx="6877150" cy="4735300"/>
            </a:xfrm>
            <a:custGeom>
              <a:avLst/>
              <a:gdLst/>
              <a:ahLst/>
              <a:cxnLst/>
              <a:rect l="l" t="t" r="r" b="b"/>
              <a:pathLst>
                <a:path w="275086" h="189412" extrusionOk="0">
                  <a:moveTo>
                    <a:pt x="11238" y="412"/>
                  </a:moveTo>
                  <a:lnTo>
                    <a:pt x="11238" y="8213"/>
                  </a:lnTo>
                  <a:lnTo>
                    <a:pt x="3505" y="8213"/>
                  </a:lnTo>
                  <a:lnTo>
                    <a:pt x="3505" y="424"/>
                  </a:lnTo>
                  <a:lnTo>
                    <a:pt x="3494" y="412"/>
                  </a:lnTo>
                  <a:close/>
                  <a:moveTo>
                    <a:pt x="19394" y="424"/>
                  </a:moveTo>
                  <a:lnTo>
                    <a:pt x="19394" y="8213"/>
                  </a:lnTo>
                  <a:lnTo>
                    <a:pt x="11662" y="8213"/>
                  </a:lnTo>
                  <a:lnTo>
                    <a:pt x="11662" y="424"/>
                  </a:lnTo>
                  <a:close/>
                  <a:moveTo>
                    <a:pt x="27561" y="424"/>
                  </a:moveTo>
                  <a:lnTo>
                    <a:pt x="27561" y="8213"/>
                  </a:lnTo>
                  <a:lnTo>
                    <a:pt x="19818" y="8213"/>
                  </a:lnTo>
                  <a:lnTo>
                    <a:pt x="19818" y="424"/>
                  </a:lnTo>
                  <a:close/>
                  <a:moveTo>
                    <a:pt x="35328" y="424"/>
                  </a:moveTo>
                  <a:lnTo>
                    <a:pt x="35328" y="8213"/>
                  </a:lnTo>
                  <a:lnTo>
                    <a:pt x="27985" y="8213"/>
                  </a:lnTo>
                  <a:lnTo>
                    <a:pt x="27985" y="424"/>
                  </a:lnTo>
                  <a:close/>
                  <a:moveTo>
                    <a:pt x="43496" y="424"/>
                  </a:moveTo>
                  <a:lnTo>
                    <a:pt x="43496" y="8213"/>
                  </a:lnTo>
                  <a:lnTo>
                    <a:pt x="35752" y="8213"/>
                  </a:lnTo>
                  <a:lnTo>
                    <a:pt x="35752" y="424"/>
                  </a:lnTo>
                  <a:close/>
                  <a:moveTo>
                    <a:pt x="51652" y="424"/>
                  </a:moveTo>
                  <a:lnTo>
                    <a:pt x="51652" y="8213"/>
                  </a:lnTo>
                  <a:lnTo>
                    <a:pt x="43919" y="8213"/>
                  </a:lnTo>
                  <a:lnTo>
                    <a:pt x="43919" y="424"/>
                  </a:lnTo>
                  <a:close/>
                  <a:moveTo>
                    <a:pt x="59819" y="424"/>
                  </a:moveTo>
                  <a:lnTo>
                    <a:pt x="59819" y="8213"/>
                  </a:lnTo>
                  <a:lnTo>
                    <a:pt x="52075" y="8213"/>
                  </a:lnTo>
                  <a:lnTo>
                    <a:pt x="52075" y="424"/>
                  </a:lnTo>
                  <a:close/>
                  <a:moveTo>
                    <a:pt x="67975" y="424"/>
                  </a:moveTo>
                  <a:lnTo>
                    <a:pt x="67975" y="8213"/>
                  </a:lnTo>
                  <a:lnTo>
                    <a:pt x="60243" y="8213"/>
                  </a:lnTo>
                  <a:lnTo>
                    <a:pt x="60243" y="424"/>
                  </a:lnTo>
                  <a:close/>
                  <a:moveTo>
                    <a:pt x="76452" y="424"/>
                  </a:moveTo>
                  <a:lnTo>
                    <a:pt x="76452" y="8213"/>
                  </a:lnTo>
                  <a:lnTo>
                    <a:pt x="68399" y="8213"/>
                  </a:lnTo>
                  <a:lnTo>
                    <a:pt x="68399" y="424"/>
                  </a:lnTo>
                  <a:close/>
                  <a:moveTo>
                    <a:pt x="84608" y="424"/>
                  </a:moveTo>
                  <a:lnTo>
                    <a:pt x="84608" y="8213"/>
                  </a:lnTo>
                  <a:lnTo>
                    <a:pt x="76865" y="8213"/>
                  </a:lnTo>
                  <a:lnTo>
                    <a:pt x="76865" y="424"/>
                  </a:lnTo>
                  <a:close/>
                  <a:moveTo>
                    <a:pt x="92776" y="424"/>
                  </a:moveTo>
                  <a:lnTo>
                    <a:pt x="92776" y="8213"/>
                  </a:lnTo>
                  <a:lnTo>
                    <a:pt x="85032" y="8213"/>
                  </a:lnTo>
                  <a:lnTo>
                    <a:pt x="85032" y="424"/>
                  </a:lnTo>
                  <a:close/>
                  <a:moveTo>
                    <a:pt x="100932" y="424"/>
                  </a:moveTo>
                  <a:lnTo>
                    <a:pt x="100932" y="8213"/>
                  </a:lnTo>
                  <a:lnTo>
                    <a:pt x="93200" y="8213"/>
                  </a:lnTo>
                  <a:lnTo>
                    <a:pt x="93200" y="424"/>
                  </a:lnTo>
                  <a:close/>
                  <a:moveTo>
                    <a:pt x="109099" y="424"/>
                  </a:moveTo>
                  <a:lnTo>
                    <a:pt x="109099" y="8213"/>
                  </a:lnTo>
                  <a:lnTo>
                    <a:pt x="101356" y="8213"/>
                  </a:lnTo>
                  <a:lnTo>
                    <a:pt x="101356" y="424"/>
                  </a:lnTo>
                  <a:close/>
                  <a:moveTo>
                    <a:pt x="116866" y="424"/>
                  </a:moveTo>
                  <a:lnTo>
                    <a:pt x="116866" y="8213"/>
                  </a:lnTo>
                  <a:lnTo>
                    <a:pt x="109523" y="8213"/>
                  </a:lnTo>
                  <a:lnTo>
                    <a:pt x="109523" y="424"/>
                  </a:lnTo>
                  <a:close/>
                  <a:moveTo>
                    <a:pt x="125022" y="424"/>
                  </a:moveTo>
                  <a:lnTo>
                    <a:pt x="125022" y="8213"/>
                  </a:lnTo>
                  <a:lnTo>
                    <a:pt x="117290" y="8213"/>
                  </a:lnTo>
                  <a:lnTo>
                    <a:pt x="117290" y="424"/>
                  </a:lnTo>
                  <a:close/>
                  <a:moveTo>
                    <a:pt x="133190" y="424"/>
                  </a:moveTo>
                  <a:lnTo>
                    <a:pt x="133190" y="8213"/>
                  </a:lnTo>
                  <a:lnTo>
                    <a:pt x="125446" y="8213"/>
                  </a:lnTo>
                  <a:lnTo>
                    <a:pt x="125446" y="424"/>
                  </a:lnTo>
                  <a:close/>
                  <a:moveTo>
                    <a:pt x="141346" y="424"/>
                  </a:moveTo>
                  <a:lnTo>
                    <a:pt x="141346" y="8213"/>
                  </a:lnTo>
                  <a:lnTo>
                    <a:pt x="133614" y="8213"/>
                  </a:lnTo>
                  <a:lnTo>
                    <a:pt x="133614" y="424"/>
                  </a:lnTo>
                  <a:close/>
                  <a:moveTo>
                    <a:pt x="149513" y="424"/>
                  </a:moveTo>
                  <a:lnTo>
                    <a:pt x="149513" y="8213"/>
                  </a:lnTo>
                  <a:lnTo>
                    <a:pt x="141770" y="8213"/>
                  </a:lnTo>
                  <a:lnTo>
                    <a:pt x="141770" y="424"/>
                  </a:lnTo>
                  <a:close/>
                  <a:moveTo>
                    <a:pt x="157280" y="424"/>
                  </a:moveTo>
                  <a:lnTo>
                    <a:pt x="157280" y="8213"/>
                  </a:lnTo>
                  <a:lnTo>
                    <a:pt x="149937" y="8213"/>
                  </a:lnTo>
                  <a:lnTo>
                    <a:pt x="149937" y="424"/>
                  </a:lnTo>
                  <a:close/>
                  <a:moveTo>
                    <a:pt x="165448" y="424"/>
                  </a:moveTo>
                  <a:lnTo>
                    <a:pt x="165448" y="8213"/>
                  </a:lnTo>
                  <a:lnTo>
                    <a:pt x="157704" y="8213"/>
                  </a:lnTo>
                  <a:lnTo>
                    <a:pt x="157704" y="424"/>
                  </a:lnTo>
                  <a:close/>
                  <a:moveTo>
                    <a:pt x="173604" y="424"/>
                  </a:moveTo>
                  <a:lnTo>
                    <a:pt x="173604" y="8213"/>
                  </a:lnTo>
                  <a:lnTo>
                    <a:pt x="165871" y="8213"/>
                  </a:lnTo>
                  <a:lnTo>
                    <a:pt x="165871" y="424"/>
                  </a:lnTo>
                  <a:close/>
                  <a:moveTo>
                    <a:pt x="181771" y="424"/>
                  </a:moveTo>
                  <a:lnTo>
                    <a:pt x="181771" y="8213"/>
                  </a:lnTo>
                  <a:lnTo>
                    <a:pt x="174028" y="8213"/>
                  </a:lnTo>
                  <a:lnTo>
                    <a:pt x="174028" y="424"/>
                  </a:lnTo>
                  <a:close/>
                  <a:moveTo>
                    <a:pt x="189927" y="424"/>
                  </a:moveTo>
                  <a:lnTo>
                    <a:pt x="189927" y="8213"/>
                  </a:lnTo>
                  <a:lnTo>
                    <a:pt x="182195" y="8213"/>
                  </a:lnTo>
                  <a:lnTo>
                    <a:pt x="182195" y="424"/>
                  </a:lnTo>
                  <a:close/>
                  <a:moveTo>
                    <a:pt x="198095" y="424"/>
                  </a:moveTo>
                  <a:lnTo>
                    <a:pt x="198095" y="8213"/>
                  </a:lnTo>
                  <a:lnTo>
                    <a:pt x="190351" y="8213"/>
                  </a:lnTo>
                  <a:lnTo>
                    <a:pt x="190351" y="424"/>
                  </a:lnTo>
                  <a:close/>
                  <a:moveTo>
                    <a:pt x="206251" y="424"/>
                  </a:moveTo>
                  <a:lnTo>
                    <a:pt x="206251" y="8213"/>
                  </a:lnTo>
                  <a:lnTo>
                    <a:pt x="198519" y="8213"/>
                  </a:lnTo>
                  <a:lnTo>
                    <a:pt x="198519" y="424"/>
                  </a:lnTo>
                  <a:close/>
                  <a:moveTo>
                    <a:pt x="214419" y="424"/>
                  </a:moveTo>
                  <a:lnTo>
                    <a:pt x="214419" y="8213"/>
                  </a:lnTo>
                  <a:lnTo>
                    <a:pt x="206675" y="8213"/>
                  </a:lnTo>
                  <a:lnTo>
                    <a:pt x="206675" y="424"/>
                  </a:lnTo>
                  <a:close/>
                  <a:moveTo>
                    <a:pt x="222575" y="424"/>
                  </a:moveTo>
                  <a:lnTo>
                    <a:pt x="222575" y="8213"/>
                  </a:lnTo>
                  <a:lnTo>
                    <a:pt x="214842" y="8213"/>
                  </a:lnTo>
                  <a:lnTo>
                    <a:pt x="214842" y="424"/>
                  </a:lnTo>
                  <a:close/>
                  <a:moveTo>
                    <a:pt x="230742" y="424"/>
                  </a:moveTo>
                  <a:lnTo>
                    <a:pt x="230742" y="8213"/>
                  </a:lnTo>
                  <a:lnTo>
                    <a:pt x="222999" y="8213"/>
                  </a:lnTo>
                  <a:lnTo>
                    <a:pt x="222999" y="424"/>
                  </a:lnTo>
                  <a:close/>
                  <a:moveTo>
                    <a:pt x="238898" y="424"/>
                  </a:moveTo>
                  <a:lnTo>
                    <a:pt x="238898" y="8213"/>
                  </a:lnTo>
                  <a:lnTo>
                    <a:pt x="231166" y="8213"/>
                  </a:lnTo>
                  <a:lnTo>
                    <a:pt x="231166" y="424"/>
                  </a:lnTo>
                  <a:close/>
                  <a:moveTo>
                    <a:pt x="247066" y="424"/>
                  </a:moveTo>
                  <a:lnTo>
                    <a:pt x="247066" y="8213"/>
                  </a:lnTo>
                  <a:lnTo>
                    <a:pt x="239322" y="8213"/>
                  </a:lnTo>
                  <a:lnTo>
                    <a:pt x="239322" y="424"/>
                  </a:lnTo>
                  <a:close/>
                  <a:moveTo>
                    <a:pt x="255222" y="424"/>
                  </a:moveTo>
                  <a:lnTo>
                    <a:pt x="255222" y="8213"/>
                  </a:lnTo>
                  <a:lnTo>
                    <a:pt x="247490" y="8213"/>
                  </a:lnTo>
                  <a:lnTo>
                    <a:pt x="247490" y="424"/>
                  </a:lnTo>
                  <a:close/>
                  <a:moveTo>
                    <a:pt x="263390" y="424"/>
                  </a:moveTo>
                  <a:lnTo>
                    <a:pt x="263390" y="8213"/>
                  </a:lnTo>
                  <a:lnTo>
                    <a:pt x="255646" y="8213"/>
                  </a:lnTo>
                  <a:lnTo>
                    <a:pt x="255646" y="424"/>
                  </a:lnTo>
                  <a:close/>
                  <a:moveTo>
                    <a:pt x="271546" y="424"/>
                  </a:moveTo>
                  <a:lnTo>
                    <a:pt x="271546" y="8213"/>
                  </a:lnTo>
                  <a:lnTo>
                    <a:pt x="263813" y="8213"/>
                  </a:lnTo>
                  <a:lnTo>
                    <a:pt x="263813" y="424"/>
                  </a:lnTo>
                  <a:close/>
                  <a:moveTo>
                    <a:pt x="11238" y="8626"/>
                  </a:moveTo>
                  <a:lnTo>
                    <a:pt x="11238" y="16415"/>
                  </a:lnTo>
                  <a:lnTo>
                    <a:pt x="3505" y="16415"/>
                  </a:lnTo>
                  <a:lnTo>
                    <a:pt x="3505" y="8626"/>
                  </a:lnTo>
                  <a:close/>
                  <a:moveTo>
                    <a:pt x="19394" y="8626"/>
                  </a:moveTo>
                  <a:lnTo>
                    <a:pt x="19394" y="16415"/>
                  </a:lnTo>
                  <a:lnTo>
                    <a:pt x="11662" y="16415"/>
                  </a:lnTo>
                  <a:lnTo>
                    <a:pt x="11662" y="8626"/>
                  </a:lnTo>
                  <a:close/>
                  <a:moveTo>
                    <a:pt x="27561" y="8626"/>
                  </a:moveTo>
                  <a:lnTo>
                    <a:pt x="27561" y="16415"/>
                  </a:lnTo>
                  <a:lnTo>
                    <a:pt x="19818" y="16415"/>
                  </a:lnTo>
                  <a:lnTo>
                    <a:pt x="19818" y="8626"/>
                  </a:lnTo>
                  <a:close/>
                  <a:moveTo>
                    <a:pt x="35328" y="8626"/>
                  </a:moveTo>
                  <a:lnTo>
                    <a:pt x="35328" y="16415"/>
                  </a:lnTo>
                  <a:lnTo>
                    <a:pt x="27985" y="16415"/>
                  </a:lnTo>
                  <a:lnTo>
                    <a:pt x="27985" y="8626"/>
                  </a:lnTo>
                  <a:close/>
                  <a:moveTo>
                    <a:pt x="43496" y="8626"/>
                  </a:moveTo>
                  <a:lnTo>
                    <a:pt x="43496" y="16415"/>
                  </a:lnTo>
                  <a:lnTo>
                    <a:pt x="35752" y="16415"/>
                  </a:lnTo>
                  <a:lnTo>
                    <a:pt x="35752" y="8626"/>
                  </a:lnTo>
                  <a:close/>
                  <a:moveTo>
                    <a:pt x="51652" y="8626"/>
                  </a:moveTo>
                  <a:lnTo>
                    <a:pt x="51652" y="16415"/>
                  </a:lnTo>
                  <a:lnTo>
                    <a:pt x="43919" y="16415"/>
                  </a:lnTo>
                  <a:lnTo>
                    <a:pt x="43919" y="8626"/>
                  </a:lnTo>
                  <a:close/>
                  <a:moveTo>
                    <a:pt x="59819" y="8626"/>
                  </a:moveTo>
                  <a:lnTo>
                    <a:pt x="59819" y="16415"/>
                  </a:lnTo>
                  <a:lnTo>
                    <a:pt x="52075" y="16415"/>
                  </a:lnTo>
                  <a:lnTo>
                    <a:pt x="52075" y="8626"/>
                  </a:lnTo>
                  <a:close/>
                  <a:moveTo>
                    <a:pt x="67975" y="8626"/>
                  </a:moveTo>
                  <a:lnTo>
                    <a:pt x="67975" y="16415"/>
                  </a:lnTo>
                  <a:lnTo>
                    <a:pt x="60243" y="16415"/>
                  </a:lnTo>
                  <a:lnTo>
                    <a:pt x="60243" y="8626"/>
                  </a:lnTo>
                  <a:close/>
                  <a:moveTo>
                    <a:pt x="76452" y="8626"/>
                  </a:moveTo>
                  <a:lnTo>
                    <a:pt x="76452" y="16415"/>
                  </a:lnTo>
                  <a:lnTo>
                    <a:pt x="68399" y="16415"/>
                  </a:lnTo>
                  <a:lnTo>
                    <a:pt x="68399" y="8626"/>
                  </a:lnTo>
                  <a:close/>
                  <a:moveTo>
                    <a:pt x="84608" y="8626"/>
                  </a:moveTo>
                  <a:lnTo>
                    <a:pt x="84608" y="16415"/>
                  </a:lnTo>
                  <a:lnTo>
                    <a:pt x="76865" y="16415"/>
                  </a:lnTo>
                  <a:lnTo>
                    <a:pt x="76865" y="8626"/>
                  </a:lnTo>
                  <a:close/>
                  <a:moveTo>
                    <a:pt x="92776" y="8626"/>
                  </a:moveTo>
                  <a:lnTo>
                    <a:pt x="92776" y="16415"/>
                  </a:lnTo>
                  <a:lnTo>
                    <a:pt x="85032" y="16415"/>
                  </a:lnTo>
                  <a:lnTo>
                    <a:pt x="85032" y="8626"/>
                  </a:lnTo>
                  <a:close/>
                  <a:moveTo>
                    <a:pt x="100932" y="8626"/>
                  </a:moveTo>
                  <a:lnTo>
                    <a:pt x="100932" y="16415"/>
                  </a:lnTo>
                  <a:lnTo>
                    <a:pt x="93200" y="16415"/>
                  </a:lnTo>
                  <a:lnTo>
                    <a:pt x="93200" y="8626"/>
                  </a:lnTo>
                  <a:close/>
                  <a:moveTo>
                    <a:pt x="109099" y="8626"/>
                  </a:moveTo>
                  <a:lnTo>
                    <a:pt x="109099" y="16415"/>
                  </a:lnTo>
                  <a:lnTo>
                    <a:pt x="101356" y="16415"/>
                  </a:lnTo>
                  <a:lnTo>
                    <a:pt x="101356" y="8626"/>
                  </a:lnTo>
                  <a:close/>
                  <a:moveTo>
                    <a:pt x="116866" y="8626"/>
                  </a:moveTo>
                  <a:lnTo>
                    <a:pt x="116866" y="16415"/>
                  </a:lnTo>
                  <a:lnTo>
                    <a:pt x="109523" y="16415"/>
                  </a:lnTo>
                  <a:lnTo>
                    <a:pt x="109523" y="8626"/>
                  </a:lnTo>
                  <a:close/>
                  <a:moveTo>
                    <a:pt x="125022" y="8626"/>
                  </a:moveTo>
                  <a:lnTo>
                    <a:pt x="125022" y="16415"/>
                  </a:lnTo>
                  <a:lnTo>
                    <a:pt x="117290" y="16415"/>
                  </a:lnTo>
                  <a:lnTo>
                    <a:pt x="117290" y="8626"/>
                  </a:lnTo>
                  <a:close/>
                  <a:moveTo>
                    <a:pt x="133190" y="8626"/>
                  </a:moveTo>
                  <a:lnTo>
                    <a:pt x="133190" y="16415"/>
                  </a:lnTo>
                  <a:lnTo>
                    <a:pt x="125446" y="16415"/>
                  </a:lnTo>
                  <a:lnTo>
                    <a:pt x="125446" y="8626"/>
                  </a:lnTo>
                  <a:close/>
                  <a:moveTo>
                    <a:pt x="141346" y="8626"/>
                  </a:moveTo>
                  <a:lnTo>
                    <a:pt x="141346" y="16415"/>
                  </a:lnTo>
                  <a:lnTo>
                    <a:pt x="133614" y="16415"/>
                  </a:lnTo>
                  <a:lnTo>
                    <a:pt x="133614" y="8626"/>
                  </a:lnTo>
                  <a:close/>
                  <a:moveTo>
                    <a:pt x="149513" y="8626"/>
                  </a:moveTo>
                  <a:lnTo>
                    <a:pt x="149513" y="16415"/>
                  </a:lnTo>
                  <a:lnTo>
                    <a:pt x="141770" y="16415"/>
                  </a:lnTo>
                  <a:lnTo>
                    <a:pt x="141770" y="8626"/>
                  </a:lnTo>
                  <a:close/>
                  <a:moveTo>
                    <a:pt x="157280" y="8626"/>
                  </a:moveTo>
                  <a:lnTo>
                    <a:pt x="157280" y="16415"/>
                  </a:lnTo>
                  <a:lnTo>
                    <a:pt x="149937" y="16415"/>
                  </a:lnTo>
                  <a:lnTo>
                    <a:pt x="149937" y="8626"/>
                  </a:lnTo>
                  <a:close/>
                  <a:moveTo>
                    <a:pt x="165448" y="8626"/>
                  </a:moveTo>
                  <a:lnTo>
                    <a:pt x="165448" y="16415"/>
                  </a:lnTo>
                  <a:lnTo>
                    <a:pt x="157704" y="16415"/>
                  </a:lnTo>
                  <a:lnTo>
                    <a:pt x="157704" y="8626"/>
                  </a:lnTo>
                  <a:close/>
                  <a:moveTo>
                    <a:pt x="173604" y="8626"/>
                  </a:moveTo>
                  <a:lnTo>
                    <a:pt x="173604" y="16415"/>
                  </a:lnTo>
                  <a:lnTo>
                    <a:pt x="165871" y="16415"/>
                  </a:lnTo>
                  <a:lnTo>
                    <a:pt x="165871" y="8626"/>
                  </a:lnTo>
                  <a:close/>
                  <a:moveTo>
                    <a:pt x="181771" y="8626"/>
                  </a:moveTo>
                  <a:lnTo>
                    <a:pt x="181771" y="16415"/>
                  </a:lnTo>
                  <a:lnTo>
                    <a:pt x="174028" y="16415"/>
                  </a:lnTo>
                  <a:lnTo>
                    <a:pt x="174028" y="8626"/>
                  </a:lnTo>
                  <a:close/>
                  <a:moveTo>
                    <a:pt x="189927" y="8626"/>
                  </a:moveTo>
                  <a:lnTo>
                    <a:pt x="189927" y="16415"/>
                  </a:lnTo>
                  <a:lnTo>
                    <a:pt x="182195" y="16415"/>
                  </a:lnTo>
                  <a:lnTo>
                    <a:pt x="182195" y="8626"/>
                  </a:lnTo>
                  <a:close/>
                  <a:moveTo>
                    <a:pt x="198095" y="8626"/>
                  </a:moveTo>
                  <a:lnTo>
                    <a:pt x="198095" y="16415"/>
                  </a:lnTo>
                  <a:lnTo>
                    <a:pt x="190351" y="16415"/>
                  </a:lnTo>
                  <a:lnTo>
                    <a:pt x="190351" y="8626"/>
                  </a:lnTo>
                  <a:close/>
                  <a:moveTo>
                    <a:pt x="206251" y="8626"/>
                  </a:moveTo>
                  <a:lnTo>
                    <a:pt x="206251" y="16415"/>
                  </a:lnTo>
                  <a:lnTo>
                    <a:pt x="198519" y="16415"/>
                  </a:lnTo>
                  <a:lnTo>
                    <a:pt x="198519" y="8626"/>
                  </a:lnTo>
                  <a:close/>
                  <a:moveTo>
                    <a:pt x="214419" y="8626"/>
                  </a:moveTo>
                  <a:lnTo>
                    <a:pt x="214419" y="16415"/>
                  </a:lnTo>
                  <a:lnTo>
                    <a:pt x="206675" y="16415"/>
                  </a:lnTo>
                  <a:lnTo>
                    <a:pt x="206675" y="8626"/>
                  </a:lnTo>
                  <a:close/>
                  <a:moveTo>
                    <a:pt x="222575" y="8626"/>
                  </a:moveTo>
                  <a:lnTo>
                    <a:pt x="222575" y="16415"/>
                  </a:lnTo>
                  <a:lnTo>
                    <a:pt x="214842" y="16415"/>
                  </a:lnTo>
                  <a:lnTo>
                    <a:pt x="214842" y="8626"/>
                  </a:lnTo>
                  <a:close/>
                  <a:moveTo>
                    <a:pt x="230742" y="8626"/>
                  </a:moveTo>
                  <a:lnTo>
                    <a:pt x="230742" y="16415"/>
                  </a:lnTo>
                  <a:lnTo>
                    <a:pt x="222999" y="16415"/>
                  </a:lnTo>
                  <a:lnTo>
                    <a:pt x="222999" y="8626"/>
                  </a:lnTo>
                  <a:close/>
                  <a:moveTo>
                    <a:pt x="238898" y="8626"/>
                  </a:moveTo>
                  <a:lnTo>
                    <a:pt x="238898" y="16415"/>
                  </a:lnTo>
                  <a:lnTo>
                    <a:pt x="231166" y="16415"/>
                  </a:lnTo>
                  <a:lnTo>
                    <a:pt x="231166" y="8626"/>
                  </a:lnTo>
                  <a:close/>
                  <a:moveTo>
                    <a:pt x="247066" y="8626"/>
                  </a:moveTo>
                  <a:lnTo>
                    <a:pt x="247066" y="16415"/>
                  </a:lnTo>
                  <a:lnTo>
                    <a:pt x="239322" y="16415"/>
                  </a:lnTo>
                  <a:lnTo>
                    <a:pt x="239322" y="8626"/>
                  </a:lnTo>
                  <a:close/>
                  <a:moveTo>
                    <a:pt x="271546" y="8626"/>
                  </a:moveTo>
                  <a:lnTo>
                    <a:pt x="271546" y="16415"/>
                  </a:lnTo>
                  <a:lnTo>
                    <a:pt x="263813" y="16415"/>
                  </a:lnTo>
                  <a:lnTo>
                    <a:pt x="263813" y="8626"/>
                  </a:lnTo>
                  <a:close/>
                  <a:moveTo>
                    <a:pt x="255222" y="8626"/>
                  </a:moveTo>
                  <a:lnTo>
                    <a:pt x="255222" y="16427"/>
                  </a:lnTo>
                  <a:lnTo>
                    <a:pt x="247490" y="16427"/>
                  </a:lnTo>
                  <a:lnTo>
                    <a:pt x="247490" y="16415"/>
                  </a:lnTo>
                  <a:lnTo>
                    <a:pt x="247490" y="8626"/>
                  </a:lnTo>
                  <a:close/>
                  <a:moveTo>
                    <a:pt x="263390" y="8626"/>
                  </a:moveTo>
                  <a:lnTo>
                    <a:pt x="263390" y="16427"/>
                  </a:lnTo>
                  <a:lnTo>
                    <a:pt x="255646" y="16427"/>
                  </a:lnTo>
                  <a:lnTo>
                    <a:pt x="255646" y="16415"/>
                  </a:lnTo>
                  <a:lnTo>
                    <a:pt x="255646" y="8626"/>
                  </a:lnTo>
                  <a:close/>
                  <a:moveTo>
                    <a:pt x="271546" y="16828"/>
                  </a:moveTo>
                  <a:lnTo>
                    <a:pt x="271546" y="24617"/>
                  </a:lnTo>
                  <a:lnTo>
                    <a:pt x="263813" y="24617"/>
                  </a:lnTo>
                  <a:lnTo>
                    <a:pt x="263813" y="16828"/>
                  </a:lnTo>
                  <a:close/>
                  <a:moveTo>
                    <a:pt x="11238" y="16828"/>
                  </a:moveTo>
                  <a:lnTo>
                    <a:pt x="11238" y="24629"/>
                  </a:lnTo>
                  <a:lnTo>
                    <a:pt x="3505" y="24629"/>
                  </a:lnTo>
                  <a:lnTo>
                    <a:pt x="3505" y="16828"/>
                  </a:lnTo>
                  <a:close/>
                  <a:moveTo>
                    <a:pt x="19394" y="16828"/>
                  </a:moveTo>
                  <a:lnTo>
                    <a:pt x="19394" y="24629"/>
                  </a:lnTo>
                  <a:lnTo>
                    <a:pt x="11662" y="24629"/>
                  </a:lnTo>
                  <a:lnTo>
                    <a:pt x="11662" y="16828"/>
                  </a:lnTo>
                  <a:close/>
                  <a:moveTo>
                    <a:pt x="27561" y="16828"/>
                  </a:moveTo>
                  <a:lnTo>
                    <a:pt x="27561" y="24629"/>
                  </a:lnTo>
                  <a:lnTo>
                    <a:pt x="19818" y="24629"/>
                  </a:lnTo>
                  <a:lnTo>
                    <a:pt x="19818" y="16828"/>
                  </a:lnTo>
                  <a:close/>
                  <a:moveTo>
                    <a:pt x="35328" y="16828"/>
                  </a:moveTo>
                  <a:lnTo>
                    <a:pt x="35328" y="24629"/>
                  </a:lnTo>
                  <a:lnTo>
                    <a:pt x="27985" y="24629"/>
                  </a:lnTo>
                  <a:lnTo>
                    <a:pt x="27985" y="16828"/>
                  </a:lnTo>
                  <a:close/>
                  <a:moveTo>
                    <a:pt x="43496" y="16828"/>
                  </a:moveTo>
                  <a:lnTo>
                    <a:pt x="43496" y="24629"/>
                  </a:lnTo>
                  <a:lnTo>
                    <a:pt x="35752" y="24629"/>
                  </a:lnTo>
                  <a:lnTo>
                    <a:pt x="35752" y="16828"/>
                  </a:lnTo>
                  <a:close/>
                  <a:moveTo>
                    <a:pt x="51652" y="16828"/>
                  </a:moveTo>
                  <a:lnTo>
                    <a:pt x="51652" y="24629"/>
                  </a:lnTo>
                  <a:lnTo>
                    <a:pt x="43919" y="24629"/>
                  </a:lnTo>
                  <a:lnTo>
                    <a:pt x="43919" y="16828"/>
                  </a:lnTo>
                  <a:close/>
                  <a:moveTo>
                    <a:pt x="59819" y="16828"/>
                  </a:moveTo>
                  <a:lnTo>
                    <a:pt x="59819" y="24629"/>
                  </a:lnTo>
                  <a:lnTo>
                    <a:pt x="52075" y="24629"/>
                  </a:lnTo>
                  <a:lnTo>
                    <a:pt x="52075" y="16828"/>
                  </a:lnTo>
                  <a:close/>
                  <a:moveTo>
                    <a:pt x="67975" y="16828"/>
                  </a:moveTo>
                  <a:lnTo>
                    <a:pt x="67975" y="24629"/>
                  </a:lnTo>
                  <a:lnTo>
                    <a:pt x="60243" y="24629"/>
                  </a:lnTo>
                  <a:lnTo>
                    <a:pt x="60243" y="16828"/>
                  </a:lnTo>
                  <a:close/>
                  <a:moveTo>
                    <a:pt x="76452" y="16828"/>
                  </a:moveTo>
                  <a:lnTo>
                    <a:pt x="76452" y="24629"/>
                  </a:lnTo>
                  <a:lnTo>
                    <a:pt x="68399" y="24629"/>
                  </a:lnTo>
                  <a:lnTo>
                    <a:pt x="68399" y="16828"/>
                  </a:lnTo>
                  <a:close/>
                  <a:moveTo>
                    <a:pt x="84608" y="16828"/>
                  </a:moveTo>
                  <a:lnTo>
                    <a:pt x="84608" y="24629"/>
                  </a:lnTo>
                  <a:lnTo>
                    <a:pt x="76865" y="24629"/>
                  </a:lnTo>
                  <a:lnTo>
                    <a:pt x="76865" y="16828"/>
                  </a:lnTo>
                  <a:close/>
                  <a:moveTo>
                    <a:pt x="92776" y="16828"/>
                  </a:moveTo>
                  <a:lnTo>
                    <a:pt x="92776" y="24629"/>
                  </a:lnTo>
                  <a:lnTo>
                    <a:pt x="85032" y="24629"/>
                  </a:lnTo>
                  <a:lnTo>
                    <a:pt x="85032" y="16828"/>
                  </a:lnTo>
                  <a:close/>
                  <a:moveTo>
                    <a:pt x="100932" y="16828"/>
                  </a:moveTo>
                  <a:lnTo>
                    <a:pt x="100932" y="24629"/>
                  </a:lnTo>
                  <a:lnTo>
                    <a:pt x="93200" y="24629"/>
                  </a:lnTo>
                  <a:lnTo>
                    <a:pt x="93200" y="16828"/>
                  </a:lnTo>
                  <a:close/>
                  <a:moveTo>
                    <a:pt x="109099" y="16828"/>
                  </a:moveTo>
                  <a:lnTo>
                    <a:pt x="109099" y="24629"/>
                  </a:lnTo>
                  <a:lnTo>
                    <a:pt x="101356" y="24629"/>
                  </a:lnTo>
                  <a:lnTo>
                    <a:pt x="101356" y="16828"/>
                  </a:lnTo>
                  <a:close/>
                  <a:moveTo>
                    <a:pt x="116866" y="16828"/>
                  </a:moveTo>
                  <a:lnTo>
                    <a:pt x="116866" y="24629"/>
                  </a:lnTo>
                  <a:lnTo>
                    <a:pt x="109523" y="24629"/>
                  </a:lnTo>
                  <a:lnTo>
                    <a:pt x="109523" y="16828"/>
                  </a:lnTo>
                  <a:close/>
                  <a:moveTo>
                    <a:pt x="125022" y="16828"/>
                  </a:moveTo>
                  <a:lnTo>
                    <a:pt x="125022" y="24629"/>
                  </a:lnTo>
                  <a:lnTo>
                    <a:pt x="117290" y="24629"/>
                  </a:lnTo>
                  <a:lnTo>
                    <a:pt x="117290" y="16828"/>
                  </a:lnTo>
                  <a:close/>
                  <a:moveTo>
                    <a:pt x="133190" y="16828"/>
                  </a:moveTo>
                  <a:lnTo>
                    <a:pt x="133190" y="24629"/>
                  </a:lnTo>
                  <a:lnTo>
                    <a:pt x="125446" y="24629"/>
                  </a:lnTo>
                  <a:lnTo>
                    <a:pt x="125446" y="16828"/>
                  </a:lnTo>
                  <a:close/>
                  <a:moveTo>
                    <a:pt x="141346" y="16828"/>
                  </a:moveTo>
                  <a:lnTo>
                    <a:pt x="141346" y="24629"/>
                  </a:lnTo>
                  <a:lnTo>
                    <a:pt x="133614" y="24629"/>
                  </a:lnTo>
                  <a:lnTo>
                    <a:pt x="133614" y="16828"/>
                  </a:lnTo>
                  <a:close/>
                  <a:moveTo>
                    <a:pt x="149513" y="16828"/>
                  </a:moveTo>
                  <a:lnTo>
                    <a:pt x="149513" y="24629"/>
                  </a:lnTo>
                  <a:lnTo>
                    <a:pt x="141770" y="24629"/>
                  </a:lnTo>
                  <a:lnTo>
                    <a:pt x="141770" y="16828"/>
                  </a:lnTo>
                  <a:close/>
                  <a:moveTo>
                    <a:pt x="157280" y="16828"/>
                  </a:moveTo>
                  <a:lnTo>
                    <a:pt x="157280" y="24629"/>
                  </a:lnTo>
                  <a:lnTo>
                    <a:pt x="149937" y="24629"/>
                  </a:lnTo>
                  <a:lnTo>
                    <a:pt x="149937" y="16828"/>
                  </a:lnTo>
                  <a:close/>
                  <a:moveTo>
                    <a:pt x="165448" y="16828"/>
                  </a:moveTo>
                  <a:lnTo>
                    <a:pt x="165448" y="24629"/>
                  </a:lnTo>
                  <a:lnTo>
                    <a:pt x="157704" y="24629"/>
                  </a:lnTo>
                  <a:lnTo>
                    <a:pt x="157704" y="16828"/>
                  </a:lnTo>
                  <a:close/>
                  <a:moveTo>
                    <a:pt x="173604" y="16828"/>
                  </a:moveTo>
                  <a:lnTo>
                    <a:pt x="173604" y="24629"/>
                  </a:lnTo>
                  <a:lnTo>
                    <a:pt x="165871" y="24629"/>
                  </a:lnTo>
                  <a:lnTo>
                    <a:pt x="165871" y="16828"/>
                  </a:lnTo>
                  <a:close/>
                  <a:moveTo>
                    <a:pt x="181771" y="16828"/>
                  </a:moveTo>
                  <a:lnTo>
                    <a:pt x="181771" y="24629"/>
                  </a:lnTo>
                  <a:lnTo>
                    <a:pt x="174028" y="24629"/>
                  </a:lnTo>
                  <a:lnTo>
                    <a:pt x="174028" y="16828"/>
                  </a:lnTo>
                  <a:close/>
                  <a:moveTo>
                    <a:pt x="189927" y="16828"/>
                  </a:moveTo>
                  <a:lnTo>
                    <a:pt x="189927" y="24629"/>
                  </a:lnTo>
                  <a:lnTo>
                    <a:pt x="182195" y="24629"/>
                  </a:lnTo>
                  <a:lnTo>
                    <a:pt x="182195" y="16828"/>
                  </a:lnTo>
                  <a:close/>
                  <a:moveTo>
                    <a:pt x="198095" y="16828"/>
                  </a:moveTo>
                  <a:lnTo>
                    <a:pt x="198095" y="24629"/>
                  </a:lnTo>
                  <a:lnTo>
                    <a:pt x="190351" y="24629"/>
                  </a:lnTo>
                  <a:lnTo>
                    <a:pt x="190351" y="16828"/>
                  </a:lnTo>
                  <a:close/>
                  <a:moveTo>
                    <a:pt x="206251" y="16828"/>
                  </a:moveTo>
                  <a:lnTo>
                    <a:pt x="206251" y="24629"/>
                  </a:lnTo>
                  <a:lnTo>
                    <a:pt x="198519" y="24629"/>
                  </a:lnTo>
                  <a:lnTo>
                    <a:pt x="198519" y="16828"/>
                  </a:lnTo>
                  <a:close/>
                  <a:moveTo>
                    <a:pt x="214419" y="16828"/>
                  </a:moveTo>
                  <a:lnTo>
                    <a:pt x="214419" y="24629"/>
                  </a:lnTo>
                  <a:lnTo>
                    <a:pt x="206675" y="24629"/>
                  </a:lnTo>
                  <a:lnTo>
                    <a:pt x="206675" y="16828"/>
                  </a:lnTo>
                  <a:close/>
                  <a:moveTo>
                    <a:pt x="222575" y="16828"/>
                  </a:moveTo>
                  <a:lnTo>
                    <a:pt x="222575" y="24629"/>
                  </a:lnTo>
                  <a:lnTo>
                    <a:pt x="214842" y="24629"/>
                  </a:lnTo>
                  <a:lnTo>
                    <a:pt x="214842" y="16828"/>
                  </a:lnTo>
                  <a:close/>
                  <a:moveTo>
                    <a:pt x="230742" y="16828"/>
                  </a:moveTo>
                  <a:lnTo>
                    <a:pt x="230742" y="24629"/>
                  </a:lnTo>
                  <a:lnTo>
                    <a:pt x="222999" y="24629"/>
                  </a:lnTo>
                  <a:lnTo>
                    <a:pt x="222999" y="16828"/>
                  </a:lnTo>
                  <a:close/>
                  <a:moveTo>
                    <a:pt x="238898" y="16828"/>
                  </a:moveTo>
                  <a:lnTo>
                    <a:pt x="238898" y="24629"/>
                  </a:lnTo>
                  <a:lnTo>
                    <a:pt x="231166" y="24629"/>
                  </a:lnTo>
                  <a:lnTo>
                    <a:pt x="231166" y="16828"/>
                  </a:lnTo>
                  <a:close/>
                  <a:moveTo>
                    <a:pt x="247066" y="16828"/>
                  </a:moveTo>
                  <a:lnTo>
                    <a:pt x="247066" y="24629"/>
                  </a:lnTo>
                  <a:lnTo>
                    <a:pt x="239322" y="24629"/>
                  </a:lnTo>
                  <a:lnTo>
                    <a:pt x="239322" y="16828"/>
                  </a:lnTo>
                  <a:close/>
                  <a:moveTo>
                    <a:pt x="255222" y="16828"/>
                  </a:moveTo>
                  <a:lnTo>
                    <a:pt x="255222" y="24629"/>
                  </a:lnTo>
                  <a:lnTo>
                    <a:pt x="247490" y="24629"/>
                  </a:lnTo>
                  <a:lnTo>
                    <a:pt x="247490" y="16828"/>
                  </a:lnTo>
                  <a:close/>
                  <a:moveTo>
                    <a:pt x="263390" y="16828"/>
                  </a:moveTo>
                  <a:lnTo>
                    <a:pt x="263390" y="24629"/>
                  </a:lnTo>
                  <a:lnTo>
                    <a:pt x="255646" y="24629"/>
                  </a:lnTo>
                  <a:lnTo>
                    <a:pt x="255646" y="16828"/>
                  </a:lnTo>
                  <a:close/>
                  <a:moveTo>
                    <a:pt x="11238" y="25030"/>
                  </a:moveTo>
                  <a:lnTo>
                    <a:pt x="11238" y="32831"/>
                  </a:lnTo>
                  <a:lnTo>
                    <a:pt x="3505" y="32831"/>
                  </a:lnTo>
                  <a:lnTo>
                    <a:pt x="3505" y="25030"/>
                  </a:lnTo>
                  <a:close/>
                  <a:moveTo>
                    <a:pt x="19394" y="25030"/>
                  </a:moveTo>
                  <a:lnTo>
                    <a:pt x="19394" y="32831"/>
                  </a:lnTo>
                  <a:lnTo>
                    <a:pt x="11662" y="32831"/>
                  </a:lnTo>
                  <a:lnTo>
                    <a:pt x="11662" y="25030"/>
                  </a:lnTo>
                  <a:close/>
                  <a:moveTo>
                    <a:pt x="27561" y="25030"/>
                  </a:moveTo>
                  <a:lnTo>
                    <a:pt x="27561" y="32831"/>
                  </a:lnTo>
                  <a:lnTo>
                    <a:pt x="19818" y="32831"/>
                  </a:lnTo>
                  <a:lnTo>
                    <a:pt x="19818" y="25030"/>
                  </a:lnTo>
                  <a:close/>
                  <a:moveTo>
                    <a:pt x="35328" y="25030"/>
                  </a:moveTo>
                  <a:lnTo>
                    <a:pt x="35328" y="32831"/>
                  </a:lnTo>
                  <a:lnTo>
                    <a:pt x="27985" y="32831"/>
                  </a:lnTo>
                  <a:lnTo>
                    <a:pt x="27985" y="25030"/>
                  </a:lnTo>
                  <a:close/>
                  <a:moveTo>
                    <a:pt x="43496" y="25030"/>
                  </a:moveTo>
                  <a:lnTo>
                    <a:pt x="43496" y="32831"/>
                  </a:lnTo>
                  <a:lnTo>
                    <a:pt x="35752" y="32831"/>
                  </a:lnTo>
                  <a:lnTo>
                    <a:pt x="35752" y="25030"/>
                  </a:lnTo>
                  <a:close/>
                  <a:moveTo>
                    <a:pt x="51652" y="25030"/>
                  </a:moveTo>
                  <a:lnTo>
                    <a:pt x="51652" y="32831"/>
                  </a:lnTo>
                  <a:lnTo>
                    <a:pt x="43919" y="32831"/>
                  </a:lnTo>
                  <a:lnTo>
                    <a:pt x="43919" y="25030"/>
                  </a:lnTo>
                  <a:close/>
                  <a:moveTo>
                    <a:pt x="59819" y="25030"/>
                  </a:moveTo>
                  <a:lnTo>
                    <a:pt x="59819" y="32831"/>
                  </a:lnTo>
                  <a:lnTo>
                    <a:pt x="52075" y="32831"/>
                  </a:lnTo>
                  <a:lnTo>
                    <a:pt x="52075" y="25030"/>
                  </a:lnTo>
                  <a:close/>
                  <a:moveTo>
                    <a:pt x="67975" y="25030"/>
                  </a:moveTo>
                  <a:lnTo>
                    <a:pt x="67975" y="32831"/>
                  </a:lnTo>
                  <a:lnTo>
                    <a:pt x="60243" y="32831"/>
                  </a:lnTo>
                  <a:lnTo>
                    <a:pt x="60243" y="25030"/>
                  </a:lnTo>
                  <a:close/>
                  <a:moveTo>
                    <a:pt x="76452" y="25030"/>
                  </a:moveTo>
                  <a:lnTo>
                    <a:pt x="76452" y="32831"/>
                  </a:lnTo>
                  <a:lnTo>
                    <a:pt x="68399" y="32831"/>
                  </a:lnTo>
                  <a:lnTo>
                    <a:pt x="68399" y="25030"/>
                  </a:lnTo>
                  <a:close/>
                  <a:moveTo>
                    <a:pt x="84608" y="25030"/>
                  </a:moveTo>
                  <a:lnTo>
                    <a:pt x="84608" y="32831"/>
                  </a:lnTo>
                  <a:lnTo>
                    <a:pt x="76865" y="32831"/>
                  </a:lnTo>
                  <a:lnTo>
                    <a:pt x="76865" y="25030"/>
                  </a:lnTo>
                  <a:close/>
                  <a:moveTo>
                    <a:pt x="92776" y="25030"/>
                  </a:moveTo>
                  <a:lnTo>
                    <a:pt x="92776" y="32831"/>
                  </a:lnTo>
                  <a:lnTo>
                    <a:pt x="85032" y="32831"/>
                  </a:lnTo>
                  <a:lnTo>
                    <a:pt x="85032" y="25030"/>
                  </a:lnTo>
                  <a:close/>
                  <a:moveTo>
                    <a:pt x="100932" y="25030"/>
                  </a:moveTo>
                  <a:lnTo>
                    <a:pt x="100932" y="32831"/>
                  </a:lnTo>
                  <a:lnTo>
                    <a:pt x="93200" y="32831"/>
                  </a:lnTo>
                  <a:lnTo>
                    <a:pt x="93200" y="25030"/>
                  </a:lnTo>
                  <a:close/>
                  <a:moveTo>
                    <a:pt x="109099" y="25030"/>
                  </a:moveTo>
                  <a:lnTo>
                    <a:pt x="109099" y="32831"/>
                  </a:lnTo>
                  <a:lnTo>
                    <a:pt x="101356" y="32831"/>
                  </a:lnTo>
                  <a:lnTo>
                    <a:pt x="101356" y="25030"/>
                  </a:lnTo>
                  <a:close/>
                  <a:moveTo>
                    <a:pt x="116866" y="25030"/>
                  </a:moveTo>
                  <a:lnTo>
                    <a:pt x="116866" y="32831"/>
                  </a:lnTo>
                  <a:lnTo>
                    <a:pt x="109523" y="32831"/>
                  </a:lnTo>
                  <a:lnTo>
                    <a:pt x="109523" y="25030"/>
                  </a:lnTo>
                  <a:close/>
                  <a:moveTo>
                    <a:pt x="125022" y="25030"/>
                  </a:moveTo>
                  <a:lnTo>
                    <a:pt x="125022" y="32831"/>
                  </a:lnTo>
                  <a:lnTo>
                    <a:pt x="117290" y="32831"/>
                  </a:lnTo>
                  <a:lnTo>
                    <a:pt x="117290" y="25030"/>
                  </a:lnTo>
                  <a:close/>
                  <a:moveTo>
                    <a:pt x="133190" y="25030"/>
                  </a:moveTo>
                  <a:lnTo>
                    <a:pt x="133190" y="32831"/>
                  </a:lnTo>
                  <a:lnTo>
                    <a:pt x="125446" y="32831"/>
                  </a:lnTo>
                  <a:lnTo>
                    <a:pt x="125446" y="25030"/>
                  </a:lnTo>
                  <a:close/>
                  <a:moveTo>
                    <a:pt x="141346" y="25030"/>
                  </a:moveTo>
                  <a:lnTo>
                    <a:pt x="141346" y="32831"/>
                  </a:lnTo>
                  <a:lnTo>
                    <a:pt x="133614" y="32831"/>
                  </a:lnTo>
                  <a:lnTo>
                    <a:pt x="133614" y="25030"/>
                  </a:lnTo>
                  <a:close/>
                  <a:moveTo>
                    <a:pt x="149513" y="25030"/>
                  </a:moveTo>
                  <a:lnTo>
                    <a:pt x="149513" y="32831"/>
                  </a:lnTo>
                  <a:lnTo>
                    <a:pt x="141770" y="32831"/>
                  </a:lnTo>
                  <a:lnTo>
                    <a:pt x="141770" y="25030"/>
                  </a:lnTo>
                  <a:close/>
                  <a:moveTo>
                    <a:pt x="157280" y="25030"/>
                  </a:moveTo>
                  <a:lnTo>
                    <a:pt x="157280" y="32831"/>
                  </a:lnTo>
                  <a:lnTo>
                    <a:pt x="149937" y="32831"/>
                  </a:lnTo>
                  <a:lnTo>
                    <a:pt x="149937" y="25030"/>
                  </a:lnTo>
                  <a:close/>
                  <a:moveTo>
                    <a:pt x="165448" y="25030"/>
                  </a:moveTo>
                  <a:lnTo>
                    <a:pt x="165448" y="32831"/>
                  </a:lnTo>
                  <a:lnTo>
                    <a:pt x="157704" y="32831"/>
                  </a:lnTo>
                  <a:lnTo>
                    <a:pt x="157704" y="25030"/>
                  </a:lnTo>
                  <a:close/>
                  <a:moveTo>
                    <a:pt x="173604" y="25030"/>
                  </a:moveTo>
                  <a:lnTo>
                    <a:pt x="173604" y="32831"/>
                  </a:lnTo>
                  <a:lnTo>
                    <a:pt x="165871" y="32831"/>
                  </a:lnTo>
                  <a:lnTo>
                    <a:pt x="165871" y="25030"/>
                  </a:lnTo>
                  <a:close/>
                  <a:moveTo>
                    <a:pt x="181771" y="25030"/>
                  </a:moveTo>
                  <a:lnTo>
                    <a:pt x="181771" y="32831"/>
                  </a:lnTo>
                  <a:lnTo>
                    <a:pt x="174028" y="32831"/>
                  </a:lnTo>
                  <a:lnTo>
                    <a:pt x="174028" y="25030"/>
                  </a:lnTo>
                  <a:close/>
                  <a:moveTo>
                    <a:pt x="189927" y="25030"/>
                  </a:moveTo>
                  <a:lnTo>
                    <a:pt x="189927" y="32831"/>
                  </a:lnTo>
                  <a:lnTo>
                    <a:pt x="182195" y="32831"/>
                  </a:lnTo>
                  <a:lnTo>
                    <a:pt x="182195" y="25030"/>
                  </a:lnTo>
                  <a:close/>
                  <a:moveTo>
                    <a:pt x="198095" y="25030"/>
                  </a:moveTo>
                  <a:lnTo>
                    <a:pt x="198095" y="32831"/>
                  </a:lnTo>
                  <a:lnTo>
                    <a:pt x="190351" y="32831"/>
                  </a:lnTo>
                  <a:lnTo>
                    <a:pt x="190351" y="25030"/>
                  </a:lnTo>
                  <a:close/>
                  <a:moveTo>
                    <a:pt x="206251" y="25030"/>
                  </a:moveTo>
                  <a:lnTo>
                    <a:pt x="206251" y="32831"/>
                  </a:lnTo>
                  <a:lnTo>
                    <a:pt x="198519" y="32831"/>
                  </a:lnTo>
                  <a:lnTo>
                    <a:pt x="198519" y="25030"/>
                  </a:lnTo>
                  <a:close/>
                  <a:moveTo>
                    <a:pt x="214419" y="25030"/>
                  </a:moveTo>
                  <a:lnTo>
                    <a:pt x="214419" y="32831"/>
                  </a:lnTo>
                  <a:lnTo>
                    <a:pt x="206675" y="32831"/>
                  </a:lnTo>
                  <a:lnTo>
                    <a:pt x="206675" y="25030"/>
                  </a:lnTo>
                  <a:close/>
                  <a:moveTo>
                    <a:pt x="222575" y="25030"/>
                  </a:moveTo>
                  <a:lnTo>
                    <a:pt x="222575" y="32831"/>
                  </a:lnTo>
                  <a:lnTo>
                    <a:pt x="214842" y="32831"/>
                  </a:lnTo>
                  <a:lnTo>
                    <a:pt x="214842" y="25030"/>
                  </a:lnTo>
                  <a:close/>
                  <a:moveTo>
                    <a:pt x="230742" y="25030"/>
                  </a:moveTo>
                  <a:lnTo>
                    <a:pt x="230742" y="32831"/>
                  </a:lnTo>
                  <a:lnTo>
                    <a:pt x="222999" y="32831"/>
                  </a:lnTo>
                  <a:lnTo>
                    <a:pt x="222999" y="25030"/>
                  </a:lnTo>
                  <a:close/>
                  <a:moveTo>
                    <a:pt x="238898" y="25030"/>
                  </a:moveTo>
                  <a:lnTo>
                    <a:pt x="238898" y="32831"/>
                  </a:lnTo>
                  <a:lnTo>
                    <a:pt x="231166" y="32831"/>
                  </a:lnTo>
                  <a:lnTo>
                    <a:pt x="231166" y="25030"/>
                  </a:lnTo>
                  <a:close/>
                  <a:moveTo>
                    <a:pt x="247066" y="25030"/>
                  </a:moveTo>
                  <a:lnTo>
                    <a:pt x="247066" y="32831"/>
                  </a:lnTo>
                  <a:lnTo>
                    <a:pt x="239322" y="32831"/>
                  </a:lnTo>
                  <a:lnTo>
                    <a:pt x="239322" y="25030"/>
                  </a:lnTo>
                  <a:close/>
                  <a:moveTo>
                    <a:pt x="255222" y="25030"/>
                  </a:moveTo>
                  <a:lnTo>
                    <a:pt x="255222" y="32831"/>
                  </a:lnTo>
                  <a:lnTo>
                    <a:pt x="247490" y="32831"/>
                  </a:lnTo>
                  <a:lnTo>
                    <a:pt x="247490" y="25030"/>
                  </a:lnTo>
                  <a:close/>
                  <a:moveTo>
                    <a:pt x="263390" y="25030"/>
                  </a:moveTo>
                  <a:lnTo>
                    <a:pt x="263390" y="32831"/>
                  </a:lnTo>
                  <a:lnTo>
                    <a:pt x="255646" y="32831"/>
                  </a:lnTo>
                  <a:lnTo>
                    <a:pt x="255646" y="25030"/>
                  </a:lnTo>
                  <a:close/>
                  <a:moveTo>
                    <a:pt x="271546" y="25030"/>
                  </a:moveTo>
                  <a:lnTo>
                    <a:pt x="271546" y="32831"/>
                  </a:lnTo>
                  <a:lnTo>
                    <a:pt x="263813" y="32831"/>
                  </a:lnTo>
                  <a:lnTo>
                    <a:pt x="263813" y="25030"/>
                  </a:lnTo>
                  <a:close/>
                  <a:moveTo>
                    <a:pt x="11238" y="33243"/>
                  </a:moveTo>
                  <a:lnTo>
                    <a:pt x="11238" y="41032"/>
                  </a:lnTo>
                  <a:lnTo>
                    <a:pt x="3505" y="41032"/>
                  </a:lnTo>
                  <a:lnTo>
                    <a:pt x="3505" y="33243"/>
                  </a:lnTo>
                  <a:close/>
                  <a:moveTo>
                    <a:pt x="19394" y="33243"/>
                  </a:moveTo>
                  <a:lnTo>
                    <a:pt x="19394" y="41032"/>
                  </a:lnTo>
                  <a:lnTo>
                    <a:pt x="11662" y="41032"/>
                  </a:lnTo>
                  <a:lnTo>
                    <a:pt x="11662" y="33243"/>
                  </a:lnTo>
                  <a:close/>
                  <a:moveTo>
                    <a:pt x="27561" y="33243"/>
                  </a:moveTo>
                  <a:lnTo>
                    <a:pt x="27561" y="41032"/>
                  </a:lnTo>
                  <a:lnTo>
                    <a:pt x="19818" y="41032"/>
                  </a:lnTo>
                  <a:lnTo>
                    <a:pt x="19818" y="33243"/>
                  </a:lnTo>
                  <a:close/>
                  <a:moveTo>
                    <a:pt x="35328" y="33243"/>
                  </a:moveTo>
                  <a:lnTo>
                    <a:pt x="35328" y="41032"/>
                  </a:lnTo>
                  <a:lnTo>
                    <a:pt x="27985" y="41032"/>
                  </a:lnTo>
                  <a:lnTo>
                    <a:pt x="27985" y="33243"/>
                  </a:lnTo>
                  <a:close/>
                  <a:moveTo>
                    <a:pt x="43496" y="33243"/>
                  </a:moveTo>
                  <a:lnTo>
                    <a:pt x="43496" y="41032"/>
                  </a:lnTo>
                  <a:lnTo>
                    <a:pt x="35752" y="41032"/>
                  </a:lnTo>
                  <a:lnTo>
                    <a:pt x="35752" y="33243"/>
                  </a:lnTo>
                  <a:close/>
                  <a:moveTo>
                    <a:pt x="51652" y="33243"/>
                  </a:moveTo>
                  <a:lnTo>
                    <a:pt x="51652" y="41032"/>
                  </a:lnTo>
                  <a:lnTo>
                    <a:pt x="43919" y="41032"/>
                  </a:lnTo>
                  <a:lnTo>
                    <a:pt x="43919" y="33243"/>
                  </a:lnTo>
                  <a:close/>
                  <a:moveTo>
                    <a:pt x="59819" y="33243"/>
                  </a:moveTo>
                  <a:lnTo>
                    <a:pt x="59819" y="41032"/>
                  </a:lnTo>
                  <a:lnTo>
                    <a:pt x="52075" y="41032"/>
                  </a:lnTo>
                  <a:lnTo>
                    <a:pt x="52075" y="33243"/>
                  </a:lnTo>
                  <a:close/>
                  <a:moveTo>
                    <a:pt x="67975" y="33243"/>
                  </a:moveTo>
                  <a:lnTo>
                    <a:pt x="67975" y="41032"/>
                  </a:lnTo>
                  <a:lnTo>
                    <a:pt x="60243" y="41032"/>
                  </a:lnTo>
                  <a:lnTo>
                    <a:pt x="60243" y="33243"/>
                  </a:lnTo>
                  <a:close/>
                  <a:moveTo>
                    <a:pt x="76452" y="33243"/>
                  </a:moveTo>
                  <a:lnTo>
                    <a:pt x="76452" y="41032"/>
                  </a:lnTo>
                  <a:lnTo>
                    <a:pt x="68399" y="41032"/>
                  </a:lnTo>
                  <a:lnTo>
                    <a:pt x="68399" y="33243"/>
                  </a:lnTo>
                  <a:close/>
                  <a:moveTo>
                    <a:pt x="84608" y="33243"/>
                  </a:moveTo>
                  <a:lnTo>
                    <a:pt x="84608" y="41032"/>
                  </a:lnTo>
                  <a:lnTo>
                    <a:pt x="76865" y="41032"/>
                  </a:lnTo>
                  <a:lnTo>
                    <a:pt x="76865" y="33243"/>
                  </a:lnTo>
                  <a:close/>
                  <a:moveTo>
                    <a:pt x="92776" y="33243"/>
                  </a:moveTo>
                  <a:lnTo>
                    <a:pt x="92776" y="41032"/>
                  </a:lnTo>
                  <a:lnTo>
                    <a:pt x="85032" y="41032"/>
                  </a:lnTo>
                  <a:lnTo>
                    <a:pt x="85032" y="33243"/>
                  </a:lnTo>
                  <a:close/>
                  <a:moveTo>
                    <a:pt x="100932" y="33243"/>
                  </a:moveTo>
                  <a:lnTo>
                    <a:pt x="100932" y="41032"/>
                  </a:lnTo>
                  <a:lnTo>
                    <a:pt x="93200" y="41032"/>
                  </a:lnTo>
                  <a:lnTo>
                    <a:pt x="93200" y="33243"/>
                  </a:lnTo>
                  <a:close/>
                  <a:moveTo>
                    <a:pt x="109099" y="33243"/>
                  </a:moveTo>
                  <a:lnTo>
                    <a:pt x="109099" y="41032"/>
                  </a:lnTo>
                  <a:lnTo>
                    <a:pt x="101356" y="41032"/>
                  </a:lnTo>
                  <a:lnTo>
                    <a:pt x="101356" y="33243"/>
                  </a:lnTo>
                  <a:close/>
                  <a:moveTo>
                    <a:pt x="116866" y="33243"/>
                  </a:moveTo>
                  <a:lnTo>
                    <a:pt x="116866" y="41032"/>
                  </a:lnTo>
                  <a:lnTo>
                    <a:pt x="109523" y="41032"/>
                  </a:lnTo>
                  <a:lnTo>
                    <a:pt x="109523" y="33243"/>
                  </a:lnTo>
                  <a:close/>
                  <a:moveTo>
                    <a:pt x="125022" y="33243"/>
                  </a:moveTo>
                  <a:lnTo>
                    <a:pt x="125022" y="41032"/>
                  </a:lnTo>
                  <a:lnTo>
                    <a:pt x="117290" y="41032"/>
                  </a:lnTo>
                  <a:lnTo>
                    <a:pt x="117290" y="33243"/>
                  </a:lnTo>
                  <a:close/>
                  <a:moveTo>
                    <a:pt x="133190" y="33243"/>
                  </a:moveTo>
                  <a:lnTo>
                    <a:pt x="133190" y="41032"/>
                  </a:lnTo>
                  <a:lnTo>
                    <a:pt x="125446" y="41032"/>
                  </a:lnTo>
                  <a:lnTo>
                    <a:pt x="125446" y="33243"/>
                  </a:lnTo>
                  <a:close/>
                  <a:moveTo>
                    <a:pt x="141346" y="33243"/>
                  </a:moveTo>
                  <a:lnTo>
                    <a:pt x="141346" y="41032"/>
                  </a:lnTo>
                  <a:lnTo>
                    <a:pt x="133614" y="41032"/>
                  </a:lnTo>
                  <a:lnTo>
                    <a:pt x="133614" y="33243"/>
                  </a:lnTo>
                  <a:close/>
                  <a:moveTo>
                    <a:pt x="149513" y="33243"/>
                  </a:moveTo>
                  <a:lnTo>
                    <a:pt x="149513" y="41032"/>
                  </a:lnTo>
                  <a:lnTo>
                    <a:pt x="141770" y="41032"/>
                  </a:lnTo>
                  <a:lnTo>
                    <a:pt x="141770" y="33243"/>
                  </a:lnTo>
                  <a:close/>
                  <a:moveTo>
                    <a:pt x="157280" y="33243"/>
                  </a:moveTo>
                  <a:lnTo>
                    <a:pt x="157280" y="41032"/>
                  </a:lnTo>
                  <a:lnTo>
                    <a:pt x="149937" y="41032"/>
                  </a:lnTo>
                  <a:lnTo>
                    <a:pt x="149937" y="33243"/>
                  </a:lnTo>
                  <a:close/>
                  <a:moveTo>
                    <a:pt x="165448" y="33243"/>
                  </a:moveTo>
                  <a:lnTo>
                    <a:pt x="165448" y="41032"/>
                  </a:lnTo>
                  <a:lnTo>
                    <a:pt x="157704" y="41032"/>
                  </a:lnTo>
                  <a:lnTo>
                    <a:pt x="157704" y="33243"/>
                  </a:lnTo>
                  <a:close/>
                  <a:moveTo>
                    <a:pt x="173604" y="33243"/>
                  </a:moveTo>
                  <a:lnTo>
                    <a:pt x="173604" y="41032"/>
                  </a:lnTo>
                  <a:lnTo>
                    <a:pt x="165871" y="41032"/>
                  </a:lnTo>
                  <a:lnTo>
                    <a:pt x="165871" y="33243"/>
                  </a:lnTo>
                  <a:close/>
                  <a:moveTo>
                    <a:pt x="181771" y="33243"/>
                  </a:moveTo>
                  <a:lnTo>
                    <a:pt x="181771" y="41032"/>
                  </a:lnTo>
                  <a:lnTo>
                    <a:pt x="174028" y="41032"/>
                  </a:lnTo>
                  <a:lnTo>
                    <a:pt x="174028" y="33243"/>
                  </a:lnTo>
                  <a:close/>
                  <a:moveTo>
                    <a:pt x="189927" y="33243"/>
                  </a:moveTo>
                  <a:lnTo>
                    <a:pt x="189927" y="41032"/>
                  </a:lnTo>
                  <a:lnTo>
                    <a:pt x="182195" y="41032"/>
                  </a:lnTo>
                  <a:lnTo>
                    <a:pt x="182195" y="33243"/>
                  </a:lnTo>
                  <a:close/>
                  <a:moveTo>
                    <a:pt x="198095" y="33243"/>
                  </a:moveTo>
                  <a:lnTo>
                    <a:pt x="198095" y="41032"/>
                  </a:lnTo>
                  <a:lnTo>
                    <a:pt x="190351" y="41032"/>
                  </a:lnTo>
                  <a:lnTo>
                    <a:pt x="190351" y="33243"/>
                  </a:lnTo>
                  <a:close/>
                  <a:moveTo>
                    <a:pt x="206251" y="33243"/>
                  </a:moveTo>
                  <a:lnTo>
                    <a:pt x="206251" y="41032"/>
                  </a:lnTo>
                  <a:lnTo>
                    <a:pt x="198519" y="41032"/>
                  </a:lnTo>
                  <a:lnTo>
                    <a:pt x="198519" y="33243"/>
                  </a:lnTo>
                  <a:close/>
                  <a:moveTo>
                    <a:pt x="214419" y="33243"/>
                  </a:moveTo>
                  <a:lnTo>
                    <a:pt x="214419" y="41032"/>
                  </a:lnTo>
                  <a:lnTo>
                    <a:pt x="206675" y="41032"/>
                  </a:lnTo>
                  <a:lnTo>
                    <a:pt x="206675" y="33243"/>
                  </a:lnTo>
                  <a:close/>
                  <a:moveTo>
                    <a:pt x="222575" y="33243"/>
                  </a:moveTo>
                  <a:lnTo>
                    <a:pt x="222575" y="41032"/>
                  </a:lnTo>
                  <a:lnTo>
                    <a:pt x="214842" y="41032"/>
                  </a:lnTo>
                  <a:lnTo>
                    <a:pt x="214842" y="33243"/>
                  </a:lnTo>
                  <a:close/>
                  <a:moveTo>
                    <a:pt x="230742" y="33243"/>
                  </a:moveTo>
                  <a:lnTo>
                    <a:pt x="230742" y="41032"/>
                  </a:lnTo>
                  <a:lnTo>
                    <a:pt x="222999" y="41032"/>
                  </a:lnTo>
                  <a:lnTo>
                    <a:pt x="222999" y="33243"/>
                  </a:lnTo>
                  <a:close/>
                  <a:moveTo>
                    <a:pt x="238898" y="33243"/>
                  </a:moveTo>
                  <a:lnTo>
                    <a:pt x="238898" y="41032"/>
                  </a:lnTo>
                  <a:lnTo>
                    <a:pt x="231166" y="41032"/>
                  </a:lnTo>
                  <a:lnTo>
                    <a:pt x="231166" y="33243"/>
                  </a:lnTo>
                  <a:close/>
                  <a:moveTo>
                    <a:pt x="247066" y="33243"/>
                  </a:moveTo>
                  <a:lnTo>
                    <a:pt x="247066" y="41032"/>
                  </a:lnTo>
                  <a:lnTo>
                    <a:pt x="239322" y="41032"/>
                  </a:lnTo>
                  <a:lnTo>
                    <a:pt x="239322" y="33243"/>
                  </a:lnTo>
                  <a:close/>
                  <a:moveTo>
                    <a:pt x="255222" y="33243"/>
                  </a:moveTo>
                  <a:lnTo>
                    <a:pt x="255222" y="41032"/>
                  </a:lnTo>
                  <a:lnTo>
                    <a:pt x="247490" y="41032"/>
                  </a:lnTo>
                  <a:lnTo>
                    <a:pt x="247490" y="33243"/>
                  </a:lnTo>
                  <a:close/>
                  <a:moveTo>
                    <a:pt x="263390" y="33243"/>
                  </a:moveTo>
                  <a:lnTo>
                    <a:pt x="263390" y="41032"/>
                  </a:lnTo>
                  <a:lnTo>
                    <a:pt x="255646" y="41032"/>
                  </a:lnTo>
                  <a:lnTo>
                    <a:pt x="255646" y="33243"/>
                  </a:lnTo>
                  <a:close/>
                  <a:moveTo>
                    <a:pt x="271546" y="33243"/>
                  </a:moveTo>
                  <a:lnTo>
                    <a:pt x="271546" y="41032"/>
                  </a:lnTo>
                  <a:lnTo>
                    <a:pt x="263813" y="41032"/>
                  </a:lnTo>
                  <a:lnTo>
                    <a:pt x="263813" y="33243"/>
                  </a:lnTo>
                  <a:close/>
                  <a:moveTo>
                    <a:pt x="11238" y="41445"/>
                  </a:moveTo>
                  <a:lnTo>
                    <a:pt x="11238" y="49246"/>
                  </a:lnTo>
                  <a:lnTo>
                    <a:pt x="3505" y="49246"/>
                  </a:lnTo>
                  <a:lnTo>
                    <a:pt x="3505" y="41445"/>
                  </a:lnTo>
                  <a:close/>
                  <a:moveTo>
                    <a:pt x="19394" y="41445"/>
                  </a:moveTo>
                  <a:lnTo>
                    <a:pt x="19394" y="49246"/>
                  </a:lnTo>
                  <a:lnTo>
                    <a:pt x="11662" y="49246"/>
                  </a:lnTo>
                  <a:lnTo>
                    <a:pt x="11662" y="41445"/>
                  </a:lnTo>
                  <a:close/>
                  <a:moveTo>
                    <a:pt x="27561" y="41445"/>
                  </a:moveTo>
                  <a:lnTo>
                    <a:pt x="27561" y="49246"/>
                  </a:lnTo>
                  <a:lnTo>
                    <a:pt x="19818" y="49246"/>
                  </a:lnTo>
                  <a:lnTo>
                    <a:pt x="19818" y="41445"/>
                  </a:lnTo>
                  <a:close/>
                  <a:moveTo>
                    <a:pt x="35328" y="41445"/>
                  </a:moveTo>
                  <a:lnTo>
                    <a:pt x="35328" y="49246"/>
                  </a:lnTo>
                  <a:lnTo>
                    <a:pt x="27985" y="49246"/>
                  </a:lnTo>
                  <a:lnTo>
                    <a:pt x="27985" y="41445"/>
                  </a:lnTo>
                  <a:close/>
                  <a:moveTo>
                    <a:pt x="43496" y="41445"/>
                  </a:moveTo>
                  <a:lnTo>
                    <a:pt x="43496" y="49246"/>
                  </a:lnTo>
                  <a:lnTo>
                    <a:pt x="35752" y="49246"/>
                  </a:lnTo>
                  <a:lnTo>
                    <a:pt x="35752" y="41445"/>
                  </a:lnTo>
                  <a:close/>
                  <a:moveTo>
                    <a:pt x="51652" y="41445"/>
                  </a:moveTo>
                  <a:lnTo>
                    <a:pt x="51652" y="49246"/>
                  </a:lnTo>
                  <a:lnTo>
                    <a:pt x="43919" y="49246"/>
                  </a:lnTo>
                  <a:lnTo>
                    <a:pt x="43919" y="41445"/>
                  </a:lnTo>
                  <a:close/>
                  <a:moveTo>
                    <a:pt x="59819" y="41445"/>
                  </a:moveTo>
                  <a:lnTo>
                    <a:pt x="59819" y="49246"/>
                  </a:lnTo>
                  <a:lnTo>
                    <a:pt x="52075" y="49246"/>
                  </a:lnTo>
                  <a:lnTo>
                    <a:pt x="52075" y="41445"/>
                  </a:lnTo>
                  <a:close/>
                  <a:moveTo>
                    <a:pt x="67975" y="41445"/>
                  </a:moveTo>
                  <a:lnTo>
                    <a:pt x="67975" y="49246"/>
                  </a:lnTo>
                  <a:lnTo>
                    <a:pt x="60243" y="49246"/>
                  </a:lnTo>
                  <a:lnTo>
                    <a:pt x="60243" y="41445"/>
                  </a:lnTo>
                  <a:close/>
                  <a:moveTo>
                    <a:pt x="76452" y="41445"/>
                  </a:moveTo>
                  <a:lnTo>
                    <a:pt x="76452" y="49246"/>
                  </a:lnTo>
                  <a:lnTo>
                    <a:pt x="68399" y="49246"/>
                  </a:lnTo>
                  <a:lnTo>
                    <a:pt x="68399" y="41445"/>
                  </a:lnTo>
                  <a:close/>
                  <a:moveTo>
                    <a:pt x="84608" y="41445"/>
                  </a:moveTo>
                  <a:lnTo>
                    <a:pt x="84608" y="49246"/>
                  </a:lnTo>
                  <a:lnTo>
                    <a:pt x="76865" y="49246"/>
                  </a:lnTo>
                  <a:lnTo>
                    <a:pt x="76865" y="41445"/>
                  </a:lnTo>
                  <a:close/>
                  <a:moveTo>
                    <a:pt x="92776" y="41445"/>
                  </a:moveTo>
                  <a:lnTo>
                    <a:pt x="92776" y="49246"/>
                  </a:lnTo>
                  <a:lnTo>
                    <a:pt x="85032" y="49246"/>
                  </a:lnTo>
                  <a:lnTo>
                    <a:pt x="85032" y="41445"/>
                  </a:lnTo>
                  <a:close/>
                  <a:moveTo>
                    <a:pt x="100932" y="41445"/>
                  </a:moveTo>
                  <a:lnTo>
                    <a:pt x="100932" y="49246"/>
                  </a:lnTo>
                  <a:lnTo>
                    <a:pt x="93200" y="49246"/>
                  </a:lnTo>
                  <a:lnTo>
                    <a:pt x="93200" y="41445"/>
                  </a:lnTo>
                  <a:close/>
                  <a:moveTo>
                    <a:pt x="109099" y="41445"/>
                  </a:moveTo>
                  <a:lnTo>
                    <a:pt x="109099" y="49246"/>
                  </a:lnTo>
                  <a:lnTo>
                    <a:pt x="101356" y="49246"/>
                  </a:lnTo>
                  <a:lnTo>
                    <a:pt x="101356" y="41445"/>
                  </a:lnTo>
                  <a:close/>
                  <a:moveTo>
                    <a:pt x="116866" y="41445"/>
                  </a:moveTo>
                  <a:lnTo>
                    <a:pt x="116866" y="49246"/>
                  </a:lnTo>
                  <a:lnTo>
                    <a:pt x="109523" y="49246"/>
                  </a:lnTo>
                  <a:lnTo>
                    <a:pt x="109523" y="41445"/>
                  </a:lnTo>
                  <a:close/>
                  <a:moveTo>
                    <a:pt x="125022" y="41445"/>
                  </a:moveTo>
                  <a:lnTo>
                    <a:pt x="125022" y="49246"/>
                  </a:lnTo>
                  <a:lnTo>
                    <a:pt x="117290" y="49246"/>
                  </a:lnTo>
                  <a:lnTo>
                    <a:pt x="117290" y="41445"/>
                  </a:lnTo>
                  <a:close/>
                  <a:moveTo>
                    <a:pt x="133190" y="41445"/>
                  </a:moveTo>
                  <a:lnTo>
                    <a:pt x="133190" y="49246"/>
                  </a:lnTo>
                  <a:lnTo>
                    <a:pt x="125446" y="49246"/>
                  </a:lnTo>
                  <a:lnTo>
                    <a:pt x="125446" y="41445"/>
                  </a:lnTo>
                  <a:close/>
                  <a:moveTo>
                    <a:pt x="141346" y="41445"/>
                  </a:moveTo>
                  <a:lnTo>
                    <a:pt x="141346" y="49246"/>
                  </a:lnTo>
                  <a:lnTo>
                    <a:pt x="133614" y="49246"/>
                  </a:lnTo>
                  <a:lnTo>
                    <a:pt x="133614" y="41445"/>
                  </a:lnTo>
                  <a:close/>
                  <a:moveTo>
                    <a:pt x="149513" y="41445"/>
                  </a:moveTo>
                  <a:lnTo>
                    <a:pt x="149513" y="49246"/>
                  </a:lnTo>
                  <a:lnTo>
                    <a:pt x="141770" y="49246"/>
                  </a:lnTo>
                  <a:lnTo>
                    <a:pt x="141770" y="41445"/>
                  </a:lnTo>
                  <a:close/>
                  <a:moveTo>
                    <a:pt x="157280" y="41445"/>
                  </a:moveTo>
                  <a:lnTo>
                    <a:pt x="157280" y="49246"/>
                  </a:lnTo>
                  <a:lnTo>
                    <a:pt x="149937" y="49246"/>
                  </a:lnTo>
                  <a:lnTo>
                    <a:pt x="149937" y="41445"/>
                  </a:lnTo>
                  <a:close/>
                  <a:moveTo>
                    <a:pt x="165448" y="41445"/>
                  </a:moveTo>
                  <a:lnTo>
                    <a:pt x="165448" y="49246"/>
                  </a:lnTo>
                  <a:lnTo>
                    <a:pt x="157704" y="49246"/>
                  </a:lnTo>
                  <a:lnTo>
                    <a:pt x="157704" y="41445"/>
                  </a:lnTo>
                  <a:close/>
                  <a:moveTo>
                    <a:pt x="173604" y="41445"/>
                  </a:moveTo>
                  <a:lnTo>
                    <a:pt x="173604" y="49246"/>
                  </a:lnTo>
                  <a:lnTo>
                    <a:pt x="165871" y="49246"/>
                  </a:lnTo>
                  <a:lnTo>
                    <a:pt x="165871" y="41445"/>
                  </a:lnTo>
                  <a:close/>
                  <a:moveTo>
                    <a:pt x="181771" y="41445"/>
                  </a:moveTo>
                  <a:lnTo>
                    <a:pt x="181771" y="49246"/>
                  </a:lnTo>
                  <a:lnTo>
                    <a:pt x="174028" y="49246"/>
                  </a:lnTo>
                  <a:lnTo>
                    <a:pt x="174028" y="41445"/>
                  </a:lnTo>
                  <a:close/>
                  <a:moveTo>
                    <a:pt x="189927" y="41445"/>
                  </a:moveTo>
                  <a:lnTo>
                    <a:pt x="189927" y="49246"/>
                  </a:lnTo>
                  <a:lnTo>
                    <a:pt x="182195" y="49246"/>
                  </a:lnTo>
                  <a:lnTo>
                    <a:pt x="182195" y="41445"/>
                  </a:lnTo>
                  <a:close/>
                  <a:moveTo>
                    <a:pt x="198095" y="41445"/>
                  </a:moveTo>
                  <a:lnTo>
                    <a:pt x="198095" y="49246"/>
                  </a:lnTo>
                  <a:lnTo>
                    <a:pt x="190351" y="49246"/>
                  </a:lnTo>
                  <a:lnTo>
                    <a:pt x="190351" y="41445"/>
                  </a:lnTo>
                  <a:close/>
                  <a:moveTo>
                    <a:pt x="206251" y="41445"/>
                  </a:moveTo>
                  <a:lnTo>
                    <a:pt x="206251" y="49246"/>
                  </a:lnTo>
                  <a:lnTo>
                    <a:pt x="198519" y="49246"/>
                  </a:lnTo>
                  <a:lnTo>
                    <a:pt x="198519" y="41445"/>
                  </a:lnTo>
                  <a:close/>
                  <a:moveTo>
                    <a:pt x="214419" y="41445"/>
                  </a:moveTo>
                  <a:lnTo>
                    <a:pt x="214419" y="49246"/>
                  </a:lnTo>
                  <a:lnTo>
                    <a:pt x="206675" y="49246"/>
                  </a:lnTo>
                  <a:lnTo>
                    <a:pt x="206675" y="41445"/>
                  </a:lnTo>
                  <a:close/>
                  <a:moveTo>
                    <a:pt x="222575" y="41445"/>
                  </a:moveTo>
                  <a:lnTo>
                    <a:pt x="222575" y="49246"/>
                  </a:lnTo>
                  <a:lnTo>
                    <a:pt x="214842" y="49246"/>
                  </a:lnTo>
                  <a:lnTo>
                    <a:pt x="214842" y="41445"/>
                  </a:lnTo>
                  <a:close/>
                  <a:moveTo>
                    <a:pt x="230742" y="41445"/>
                  </a:moveTo>
                  <a:lnTo>
                    <a:pt x="230742" y="49246"/>
                  </a:lnTo>
                  <a:lnTo>
                    <a:pt x="222999" y="49246"/>
                  </a:lnTo>
                  <a:lnTo>
                    <a:pt x="222999" y="41445"/>
                  </a:lnTo>
                  <a:close/>
                  <a:moveTo>
                    <a:pt x="238898" y="41445"/>
                  </a:moveTo>
                  <a:lnTo>
                    <a:pt x="238898" y="49246"/>
                  </a:lnTo>
                  <a:lnTo>
                    <a:pt x="231166" y="49246"/>
                  </a:lnTo>
                  <a:lnTo>
                    <a:pt x="231166" y="41445"/>
                  </a:lnTo>
                  <a:close/>
                  <a:moveTo>
                    <a:pt x="247066" y="41445"/>
                  </a:moveTo>
                  <a:lnTo>
                    <a:pt x="247066" y="49246"/>
                  </a:lnTo>
                  <a:lnTo>
                    <a:pt x="239322" y="49246"/>
                  </a:lnTo>
                  <a:lnTo>
                    <a:pt x="239322" y="41445"/>
                  </a:lnTo>
                  <a:close/>
                  <a:moveTo>
                    <a:pt x="255222" y="41445"/>
                  </a:moveTo>
                  <a:lnTo>
                    <a:pt x="255222" y="49246"/>
                  </a:lnTo>
                  <a:lnTo>
                    <a:pt x="247490" y="49246"/>
                  </a:lnTo>
                  <a:lnTo>
                    <a:pt x="247490" y="41445"/>
                  </a:lnTo>
                  <a:close/>
                  <a:moveTo>
                    <a:pt x="263390" y="41445"/>
                  </a:moveTo>
                  <a:lnTo>
                    <a:pt x="263390" y="49246"/>
                  </a:lnTo>
                  <a:lnTo>
                    <a:pt x="255646" y="49246"/>
                  </a:lnTo>
                  <a:lnTo>
                    <a:pt x="255646" y="41445"/>
                  </a:lnTo>
                  <a:close/>
                  <a:moveTo>
                    <a:pt x="271546" y="41445"/>
                  </a:moveTo>
                  <a:lnTo>
                    <a:pt x="271546" y="49246"/>
                  </a:lnTo>
                  <a:lnTo>
                    <a:pt x="263813" y="49246"/>
                  </a:lnTo>
                  <a:lnTo>
                    <a:pt x="263813" y="41445"/>
                  </a:lnTo>
                  <a:close/>
                  <a:moveTo>
                    <a:pt x="11238" y="49658"/>
                  </a:moveTo>
                  <a:lnTo>
                    <a:pt x="11238" y="57448"/>
                  </a:lnTo>
                  <a:lnTo>
                    <a:pt x="3505" y="57448"/>
                  </a:lnTo>
                  <a:lnTo>
                    <a:pt x="3505" y="49658"/>
                  </a:lnTo>
                  <a:close/>
                  <a:moveTo>
                    <a:pt x="19394" y="49658"/>
                  </a:moveTo>
                  <a:lnTo>
                    <a:pt x="19394" y="57448"/>
                  </a:lnTo>
                  <a:lnTo>
                    <a:pt x="11662" y="57448"/>
                  </a:lnTo>
                  <a:lnTo>
                    <a:pt x="11662" y="49658"/>
                  </a:lnTo>
                  <a:close/>
                  <a:moveTo>
                    <a:pt x="27561" y="49658"/>
                  </a:moveTo>
                  <a:lnTo>
                    <a:pt x="27561" y="57448"/>
                  </a:lnTo>
                  <a:lnTo>
                    <a:pt x="19818" y="57448"/>
                  </a:lnTo>
                  <a:lnTo>
                    <a:pt x="19818" y="49658"/>
                  </a:lnTo>
                  <a:close/>
                  <a:moveTo>
                    <a:pt x="35328" y="49658"/>
                  </a:moveTo>
                  <a:lnTo>
                    <a:pt x="35328" y="57448"/>
                  </a:lnTo>
                  <a:lnTo>
                    <a:pt x="27985" y="57448"/>
                  </a:lnTo>
                  <a:lnTo>
                    <a:pt x="27985" y="49658"/>
                  </a:lnTo>
                  <a:close/>
                  <a:moveTo>
                    <a:pt x="43496" y="49647"/>
                  </a:moveTo>
                  <a:lnTo>
                    <a:pt x="43496" y="57448"/>
                  </a:lnTo>
                  <a:lnTo>
                    <a:pt x="35752" y="57448"/>
                  </a:lnTo>
                  <a:lnTo>
                    <a:pt x="35752" y="49647"/>
                  </a:lnTo>
                  <a:close/>
                  <a:moveTo>
                    <a:pt x="51652" y="49647"/>
                  </a:moveTo>
                  <a:lnTo>
                    <a:pt x="51652" y="57448"/>
                  </a:lnTo>
                  <a:lnTo>
                    <a:pt x="43919" y="57448"/>
                  </a:lnTo>
                  <a:lnTo>
                    <a:pt x="43919" y="49647"/>
                  </a:lnTo>
                  <a:close/>
                  <a:moveTo>
                    <a:pt x="59819" y="49647"/>
                  </a:moveTo>
                  <a:lnTo>
                    <a:pt x="59819" y="57448"/>
                  </a:lnTo>
                  <a:lnTo>
                    <a:pt x="52075" y="57448"/>
                  </a:lnTo>
                  <a:lnTo>
                    <a:pt x="52075" y="49647"/>
                  </a:lnTo>
                  <a:close/>
                  <a:moveTo>
                    <a:pt x="67975" y="49647"/>
                  </a:moveTo>
                  <a:lnTo>
                    <a:pt x="67975" y="57448"/>
                  </a:lnTo>
                  <a:lnTo>
                    <a:pt x="60243" y="57448"/>
                  </a:lnTo>
                  <a:lnTo>
                    <a:pt x="60243" y="49647"/>
                  </a:lnTo>
                  <a:close/>
                  <a:moveTo>
                    <a:pt x="76452" y="49647"/>
                  </a:moveTo>
                  <a:lnTo>
                    <a:pt x="76452" y="57448"/>
                  </a:lnTo>
                  <a:lnTo>
                    <a:pt x="68399" y="57448"/>
                  </a:lnTo>
                  <a:lnTo>
                    <a:pt x="68399" y="49647"/>
                  </a:lnTo>
                  <a:close/>
                  <a:moveTo>
                    <a:pt x="84608" y="49647"/>
                  </a:moveTo>
                  <a:lnTo>
                    <a:pt x="84608" y="57448"/>
                  </a:lnTo>
                  <a:lnTo>
                    <a:pt x="76865" y="57448"/>
                  </a:lnTo>
                  <a:lnTo>
                    <a:pt x="76865" y="49647"/>
                  </a:lnTo>
                  <a:close/>
                  <a:moveTo>
                    <a:pt x="92776" y="49647"/>
                  </a:moveTo>
                  <a:lnTo>
                    <a:pt x="92776" y="57448"/>
                  </a:lnTo>
                  <a:lnTo>
                    <a:pt x="85032" y="57448"/>
                  </a:lnTo>
                  <a:lnTo>
                    <a:pt x="85032" y="49647"/>
                  </a:lnTo>
                  <a:close/>
                  <a:moveTo>
                    <a:pt x="100932" y="49647"/>
                  </a:moveTo>
                  <a:lnTo>
                    <a:pt x="100932" y="57448"/>
                  </a:lnTo>
                  <a:lnTo>
                    <a:pt x="93200" y="57448"/>
                  </a:lnTo>
                  <a:lnTo>
                    <a:pt x="93200" y="49647"/>
                  </a:lnTo>
                  <a:close/>
                  <a:moveTo>
                    <a:pt x="109099" y="49647"/>
                  </a:moveTo>
                  <a:lnTo>
                    <a:pt x="109099" y="57448"/>
                  </a:lnTo>
                  <a:lnTo>
                    <a:pt x="101356" y="57448"/>
                  </a:lnTo>
                  <a:lnTo>
                    <a:pt x="101356" y="49647"/>
                  </a:lnTo>
                  <a:close/>
                  <a:moveTo>
                    <a:pt x="116866" y="49647"/>
                  </a:moveTo>
                  <a:lnTo>
                    <a:pt x="116866" y="57448"/>
                  </a:lnTo>
                  <a:lnTo>
                    <a:pt x="109523" y="57448"/>
                  </a:lnTo>
                  <a:lnTo>
                    <a:pt x="109523" y="49647"/>
                  </a:lnTo>
                  <a:close/>
                  <a:moveTo>
                    <a:pt x="125022" y="49647"/>
                  </a:moveTo>
                  <a:lnTo>
                    <a:pt x="125022" y="57448"/>
                  </a:lnTo>
                  <a:lnTo>
                    <a:pt x="117290" y="57448"/>
                  </a:lnTo>
                  <a:lnTo>
                    <a:pt x="117290" y="49647"/>
                  </a:lnTo>
                  <a:close/>
                  <a:moveTo>
                    <a:pt x="133190" y="49647"/>
                  </a:moveTo>
                  <a:lnTo>
                    <a:pt x="133190" y="57448"/>
                  </a:lnTo>
                  <a:lnTo>
                    <a:pt x="125446" y="57448"/>
                  </a:lnTo>
                  <a:lnTo>
                    <a:pt x="125446" y="49647"/>
                  </a:lnTo>
                  <a:close/>
                  <a:moveTo>
                    <a:pt x="141346" y="49647"/>
                  </a:moveTo>
                  <a:lnTo>
                    <a:pt x="141346" y="57448"/>
                  </a:lnTo>
                  <a:lnTo>
                    <a:pt x="133614" y="57448"/>
                  </a:lnTo>
                  <a:lnTo>
                    <a:pt x="133614" y="49647"/>
                  </a:lnTo>
                  <a:close/>
                  <a:moveTo>
                    <a:pt x="149513" y="49647"/>
                  </a:moveTo>
                  <a:lnTo>
                    <a:pt x="149513" y="57448"/>
                  </a:lnTo>
                  <a:lnTo>
                    <a:pt x="141770" y="57448"/>
                  </a:lnTo>
                  <a:lnTo>
                    <a:pt x="141770" y="49647"/>
                  </a:lnTo>
                  <a:close/>
                  <a:moveTo>
                    <a:pt x="157280" y="49647"/>
                  </a:moveTo>
                  <a:lnTo>
                    <a:pt x="157280" y="57448"/>
                  </a:lnTo>
                  <a:lnTo>
                    <a:pt x="149937" y="57448"/>
                  </a:lnTo>
                  <a:lnTo>
                    <a:pt x="149937" y="49647"/>
                  </a:lnTo>
                  <a:close/>
                  <a:moveTo>
                    <a:pt x="165448" y="49647"/>
                  </a:moveTo>
                  <a:lnTo>
                    <a:pt x="165448" y="57448"/>
                  </a:lnTo>
                  <a:lnTo>
                    <a:pt x="157704" y="57448"/>
                  </a:lnTo>
                  <a:lnTo>
                    <a:pt x="157704" y="49647"/>
                  </a:lnTo>
                  <a:close/>
                  <a:moveTo>
                    <a:pt x="173604" y="49647"/>
                  </a:moveTo>
                  <a:lnTo>
                    <a:pt x="173604" y="57448"/>
                  </a:lnTo>
                  <a:lnTo>
                    <a:pt x="165871" y="57448"/>
                  </a:lnTo>
                  <a:lnTo>
                    <a:pt x="165871" y="49647"/>
                  </a:lnTo>
                  <a:close/>
                  <a:moveTo>
                    <a:pt x="181771" y="49647"/>
                  </a:moveTo>
                  <a:lnTo>
                    <a:pt x="181771" y="57448"/>
                  </a:lnTo>
                  <a:lnTo>
                    <a:pt x="174028" y="57448"/>
                  </a:lnTo>
                  <a:lnTo>
                    <a:pt x="174028" y="49647"/>
                  </a:lnTo>
                  <a:close/>
                  <a:moveTo>
                    <a:pt x="189927" y="49647"/>
                  </a:moveTo>
                  <a:lnTo>
                    <a:pt x="189927" y="57448"/>
                  </a:lnTo>
                  <a:lnTo>
                    <a:pt x="182195" y="57448"/>
                  </a:lnTo>
                  <a:lnTo>
                    <a:pt x="182195" y="49647"/>
                  </a:lnTo>
                  <a:close/>
                  <a:moveTo>
                    <a:pt x="198095" y="49647"/>
                  </a:moveTo>
                  <a:lnTo>
                    <a:pt x="198095" y="57448"/>
                  </a:lnTo>
                  <a:lnTo>
                    <a:pt x="190351" y="57448"/>
                  </a:lnTo>
                  <a:lnTo>
                    <a:pt x="190351" y="49647"/>
                  </a:lnTo>
                  <a:close/>
                  <a:moveTo>
                    <a:pt x="206251" y="49647"/>
                  </a:moveTo>
                  <a:lnTo>
                    <a:pt x="206251" y="57448"/>
                  </a:lnTo>
                  <a:lnTo>
                    <a:pt x="198519" y="57448"/>
                  </a:lnTo>
                  <a:lnTo>
                    <a:pt x="198519" y="49647"/>
                  </a:lnTo>
                  <a:close/>
                  <a:moveTo>
                    <a:pt x="214419" y="49647"/>
                  </a:moveTo>
                  <a:lnTo>
                    <a:pt x="214419" y="57448"/>
                  </a:lnTo>
                  <a:lnTo>
                    <a:pt x="206675" y="57448"/>
                  </a:lnTo>
                  <a:lnTo>
                    <a:pt x="206675" y="49647"/>
                  </a:lnTo>
                  <a:close/>
                  <a:moveTo>
                    <a:pt x="222575" y="49647"/>
                  </a:moveTo>
                  <a:lnTo>
                    <a:pt x="222575" y="57448"/>
                  </a:lnTo>
                  <a:lnTo>
                    <a:pt x="214842" y="57448"/>
                  </a:lnTo>
                  <a:lnTo>
                    <a:pt x="214842" y="49647"/>
                  </a:lnTo>
                  <a:close/>
                  <a:moveTo>
                    <a:pt x="230742" y="49647"/>
                  </a:moveTo>
                  <a:lnTo>
                    <a:pt x="230742" y="57448"/>
                  </a:lnTo>
                  <a:lnTo>
                    <a:pt x="222999" y="57448"/>
                  </a:lnTo>
                  <a:lnTo>
                    <a:pt x="222999" y="49647"/>
                  </a:lnTo>
                  <a:close/>
                  <a:moveTo>
                    <a:pt x="238898" y="49658"/>
                  </a:moveTo>
                  <a:lnTo>
                    <a:pt x="238898" y="57448"/>
                  </a:lnTo>
                  <a:lnTo>
                    <a:pt x="231166" y="57448"/>
                  </a:lnTo>
                  <a:lnTo>
                    <a:pt x="231166" y="49658"/>
                  </a:lnTo>
                  <a:close/>
                  <a:moveTo>
                    <a:pt x="247066" y="49658"/>
                  </a:moveTo>
                  <a:lnTo>
                    <a:pt x="247066" y="57448"/>
                  </a:lnTo>
                  <a:lnTo>
                    <a:pt x="239322" y="57448"/>
                  </a:lnTo>
                  <a:lnTo>
                    <a:pt x="239322" y="49658"/>
                  </a:lnTo>
                  <a:close/>
                  <a:moveTo>
                    <a:pt x="255222" y="49658"/>
                  </a:moveTo>
                  <a:lnTo>
                    <a:pt x="255222" y="57448"/>
                  </a:lnTo>
                  <a:lnTo>
                    <a:pt x="247490" y="57448"/>
                  </a:lnTo>
                  <a:lnTo>
                    <a:pt x="247490" y="49658"/>
                  </a:lnTo>
                  <a:close/>
                  <a:moveTo>
                    <a:pt x="263390" y="49658"/>
                  </a:moveTo>
                  <a:lnTo>
                    <a:pt x="263390" y="57448"/>
                  </a:lnTo>
                  <a:lnTo>
                    <a:pt x="255646" y="57448"/>
                  </a:lnTo>
                  <a:lnTo>
                    <a:pt x="255646" y="49658"/>
                  </a:lnTo>
                  <a:close/>
                  <a:moveTo>
                    <a:pt x="271546" y="49647"/>
                  </a:moveTo>
                  <a:lnTo>
                    <a:pt x="271546" y="57448"/>
                  </a:lnTo>
                  <a:lnTo>
                    <a:pt x="263813" y="57448"/>
                  </a:lnTo>
                  <a:lnTo>
                    <a:pt x="263813" y="49647"/>
                  </a:lnTo>
                  <a:close/>
                  <a:moveTo>
                    <a:pt x="11238" y="57860"/>
                  </a:moveTo>
                  <a:lnTo>
                    <a:pt x="11238" y="65650"/>
                  </a:lnTo>
                  <a:lnTo>
                    <a:pt x="3505" y="65650"/>
                  </a:lnTo>
                  <a:lnTo>
                    <a:pt x="3505" y="57860"/>
                  </a:lnTo>
                  <a:close/>
                  <a:moveTo>
                    <a:pt x="19394" y="57860"/>
                  </a:moveTo>
                  <a:lnTo>
                    <a:pt x="19394" y="65650"/>
                  </a:lnTo>
                  <a:lnTo>
                    <a:pt x="11662" y="65650"/>
                  </a:lnTo>
                  <a:lnTo>
                    <a:pt x="11662" y="57860"/>
                  </a:lnTo>
                  <a:close/>
                  <a:moveTo>
                    <a:pt x="27561" y="57860"/>
                  </a:moveTo>
                  <a:lnTo>
                    <a:pt x="27561" y="65650"/>
                  </a:lnTo>
                  <a:lnTo>
                    <a:pt x="19818" y="65650"/>
                  </a:lnTo>
                  <a:lnTo>
                    <a:pt x="19818" y="57860"/>
                  </a:lnTo>
                  <a:close/>
                  <a:moveTo>
                    <a:pt x="35328" y="57860"/>
                  </a:moveTo>
                  <a:lnTo>
                    <a:pt x="35328" y="65650"/>
                  </a:lnTo>
                  <a:lnTo>
                    <a:pt x="27985" y="65650"/>
                  </a:lnTo>
                  <a:lnTo>
                    <a:pt x="27985" y="57860"/>
                  </a:lnTo>
                  <a:close/>
                  <a:moveTo>
                    <a:pt x="43496" y="57860"/>
                  </a:moveTo>
                  <a:lnTo>
                    <a:pt x="43496" y="65650"/>
                  </a:lnTo>
                  <a:lnTo>
                    <a:pt x="35752" y="65650"/>
                  </a:lnTo>
                  <a:lnTo>
                    <a:pt x="35752" y="57860"/>
                  </a:lnTo>
                  <a:close/>
                  <a:moveTo>
                    <a:pt x="51652" y="57860"/>
                  </a:moveTo>
                  <a:lnTo>
                    <a:pt x="51652" y="65650"/>
                  </a:lnTo>
                  <a:lnTo>
                    <a:pt x="43919" y="65650"/>
                  </a:lnTo>
                  <a:lnTo>
                    <a:pt x="43919" y="57860"/>
                  </a:lnTo>
                  <a:close/>
                  <a:moveTo>
                    <a:pt x="59819" y="57860"/>
                  </a:moveTo>
                  <a:lnTo>
                    <a:pt x="59819" y="65650"/>
                  </a:lnTo>
                  <a:lnTo>
                    <a:pt x="52075" y="65650"/>
                  </a:lnTo>
                  <a:lnTo>
                    <a:pt x="52075" y="57860"/>
                  </a:lnTo>
                  <a:close/>
                  <a:moveTo>
                    <a:pt x="67975" y="57860"/>
                  </a:moveTo>
                  <a:lnTo>
                    <a:pt x="67975" y="65650"/>
                  </a:lnTo>
                  <a:lnTo>
                    <a:pt x="60243" y="65650"/>
                  </a:lnTo>
                  <a:lnTo>
                    <a:pt x="60243" y="57860"/>
                  </a:lnTo>
                  <a:close/>
                  <a:moveTo>
                    <a:pt x="76452" y="57860"/>
                  </a:moveTo>
                  <a:lnTo>
                    <a:pt x="76452" y="65650"/>
                  </a:lnTo>
                  <a:lnTo>
                    <a:pt x="68399" y="65650"/>
                  </a:lnTo>
                  <a:lnTo>
                    <a:pt x="68399" y="57860"/>
                  </a:lnTo>
                  <a:close/>
                  <a:moveTo>
                    <a:pt x="84608" y="57860"/>
                  </a:moveTo>
                  <a:lnTo>
                    <a:pt x="84608" y="65650"/>
                  </a:lnTo>
                  <a:lnTo>
                    <a:pt x="76865" y="65650"/>
                  </a:lnTo>
                  <a:lnTo>
                    <a:pt x="76865" y="57860"/>
                  </a:lnTo>
                  <a:close/>
                  <a:moveTo>
                    <a:pt x="92776" y="57860"/>
                  </a:moveTo>
                  <a:lnTo>
                    <a:pt x="92776" y="65650"/>
                  </a:lnTo>
                  <a:lnTo>
                    <a:pt x="85032" y="65650"/>
                  </a:lnTo>
                  <a:lnTo>
                    <a:pt x="85032" y="57860"/>
                  </a:lnTo>
                  <a:close/>
                  <a:moveTo>
                    <a:pt x="100932" y="57860"/>
                  </a:moveTo>
                  <a:lnTo>
                    <a:pt x="100932" y="65650"/>
                  </a:lnTo>
                  <a:lnTo>
                    <a:pt x="93200" y="65650"/>
                  </a:lnTo>
                  <a:lnTo>
                    <a:pt x="93200" y="57860"/>
                  </a:lnTo>
                  <a:close/>
                  <a:moveTo>
                    <a:pt x="109099" y="57860"/>
                  </a:moveTo>
                  <a:lnTo>
                    <a:pt x="109099" y="65650"/>
                  </a:lnTo>
                  <a:lnTo>
                    <a:pt x="101356" y="65650"/>
                  </a:lnTo>
                  <a:lnTo>
                    <a:pt x="101356" y="57860"/>
                  </a:lnTo>
                  <a:close/>
                  <a:moveTo>
                    <a:pt x="116866" y="57860"/>
                  </a:moveTo>
                  <a:lnTo>
                    <a:pt x="116866" y="65650"/>
                  </a:lnTo>
                  <a:lnTo>
                    <a:pt x="109523" y="65650"/>
                  </a:lnTo>
                  <a:lnTo>
                    <a:pt x="109523" y="57860"/>
                  </a:lnTo>
                  <a:close/>
                  <a:moveTo>
                    <a:pt x="125022" y="57860"/>
                  </a:moveTo>
                  <a:lnTo>
                    <a:pt x="125022" y="65650"/>
                  </a:lnTo>
                  <a:lnTo>
                    <a:pt x="117290" y="65650"/>
                  </a:lnTo>
                  <a:lnTo>
                    <a:pt x="117290" y="57860"/>
                  </a:lnTo>
                  <a:close/>
                  <a:moveTo>
                    <a:pt x="133190" y="57860"/>
                  </a:moveTo>
                  <a:lnTo>
                    <a:pt x="133190" y="65650"/>
                  </a:lnTo>
                  <a:lnTo>
                    <a:pt x="125446" y="65650"/>
                  </a:lnTo>
                  <a:lnTo>
                    <a:pt x="125446" y="57860"/>
                  </a:lnTo>
                  <a:close/>
                  <a:moveTo>
                    <a:pt x="141346" y="57860"/>
                  </a:moveTo>
                  <a:lnTo>
                    <a:pt x="141346" y="65650"/>
                  </a:lnTo>
                  <a:lnTo>
                    <a:pt x="133614" y="65650"/>
                  </a:lnTo>
                  <a:lnTo>
                    <a:pt x="133614" y="57860"/>
                  </a:lnTo>
                  <a:close/>
                  <a:moveTo>
                    <a:pt x="149513" y="57860"/>
                  </a:moveTo>
                  <a:lnTo>
                    <a:pt x="149513" y="65650"/>
                  </a:lnTo>
                  <a:lnTo>
                    <a:pt x="141770" y="65650"/>
                  </a:lnTo>
                  <a:lnTo>
                    <a:pt x="141770" y="57860"/>
                  </a:lnTo>
                  <a:close/>
                  <a:moveTo>
                    <a:pt x="157280" y="57860"/>
                  </a:moveTo>
                  <a:lnTo>
                    <a:pt x="157280" y="65650"/>
                  </a:lnTo>
                  <a:lnTo>
                    <a:pt x="149937" y="65650"/>
                  </a:lnTo>
                  <a:lnTo>
                    <a:pt x="149937" y="57860"/>
                  </a:lnTo>
                  <a:close/>
                  <a:moveTo>
                    <a:pt x="165448" y="57860"/>
                  </a:moveTo>
                  <a:lnTo>
                    <a:pt x="165448" y="65650"/>
                  </a:lnTo>
                  <a:lnTo>
                    <a:pt x="157704" y="65650"/>
                  </a:lnTo>
                  <a:lnTo>
                    <a:pt x="157704" y="57860"/>
                  </a:lnTo>
                  <a:close/>
                  <a:moveTo>
                    <a:pt x="173604" y="57860"/>
                  </a:moveTo>
                  <a:lnTo>
                    <a:pt x="173604" y="65650"/>
                  </a:lnTo>
                  <a:lnTo>
                    <a:pt x="165871" y="65650"/>
                  </a:lnTo>
                  <a:lnTo>
                    <a:pt x="165871" y="57860"/>
                  </a:lnTo>
                  <a:close/>
                  <a:moveTo>
                    <a:pt x="181771" y="57860"/>
                  </a:moveTo>
                  <a:lnTo>
                    <a:pt x="181771" y="65650"/>
                  </a:lnTo>
                  <a:lnTo>
                    <a:pt x="174028" y="65650"/>
                  </a:lnTo>
                  <a:lnTo>
                    <a:pt x="174028" y="57860"/>
                  </a:lnTo>
                  <a:close/>
                  <a:moveTo>
                    <a:pt x="189927" y="57860"/>
                  </a:moveTo>
                  <a:lnTo>
                    <a:pt x="189927" y="65650"/>
                  </a:lnTo>
                  <a:lnTo>
                    <a:pt x="182195" y="65650"/>
                  </a:lnTo>
                  <a:lnTo>
                    <a:pt x="182195" y="57860"/>
                  </a:lnTo>
                  <a:close/>
                  <a:moveTo>
                    <a:pt x="198095" y="57860"/>
                  </a:moveTo>
                  <a:lnTo>
                    <a:pt x="198095" y="65650"/>
                  </a:lnTo>
                  <a:lnTo>
                    <a:pt x="190351" y="65650"/>
                  </a:lnTo>
                  <a:lnTo>
                    <a:pt x="190351" y="57860"/>
                  </a:lnTo>
                  <a:close/>
                  <a:moveTo>
                    <a:pt x="206251" y="57860"/>
                  </a:moveTo>
                  <a:lnTo>
                    <a:pt x="206251" y="65650"/>
                  </a:lnTo>
                  <a:lnTo>
                    <a:pt x="198519" y="65650"/>
                  </a:lnTo>
                  <a:lnTo>
                    <a:pt x="198519" y="57860"/>
                  </a:lnTo>
                  <a:close/>
                  <a:moveTo>
                    <a:pt x="214419" y="57860"/>
                  </a:moveTo>
                  <a:lnTo>
                    <a:pt x="214419" y="65650"/>
                  </a:lnTo>
                  <a:lnTo>
                    <a:pt x="206675" y="65650"/>
                  </a:lnTo>
                  <a:lnTo>
                    <a:pt x="206675" y="57860"/>
                  </a:lnTo>
                  <a:close/>
                  <a:moveTo>
                    <a:pt x="222575" y="57860"/>
                  </a:moveTo>
                  <a:lnTo>
                    <a:pt x="222575" y="65650"/>
                  </a:lnTo>
                  <a:lnTo>
                    <a:pt x="214842" y="65650"/>
                  </a:lnTo>
                  <a:lnTo>
                    <a:pt x="214842" y="57860"/>
                  </a:lnTo>
                  <a:close/>
                  <a:moveTo>
                    <a:pt x="230742" y="57860"/>
                  </a:moveTo>
                  <a:lnTo>
                    <a:pt x="230742" y="65650"/>
                  </a:lnTo>
                  <a:lnTo>
                    <a:pt x="222999" y="65650"/>
                  </a:lnTo>
                  <a:lnTo>
                    <a:pt x="222999" y="57860"/>
                  </a:lnTo>
                  <a:close/>
                  <a:moveTo>
                    <a:pt x="238898" y="57860"/>
                  </a:moveTo>
                  <a:lnTo>
                    <a:pt x="238898" y="65650"/>
                  </a:lnTo>
                  <a:lnTo>
                    <a:pt x="231166" y="65650"/>
                  </a:lnTo>
                  <a:lnTo>
                    <a:pt x="231166" y="57860"/>
                  </a:lnTo>
                  <a:close/>
                  <a:moveTo>
                    <a:pt x="247066" y="57860"/>
                  </a:moveTo>
                  <a:lnTo>
                    <a:pt x="247066" y="65650"/>
                  </a:lnTo>
                  <a:lnTo>
                    <a:pt x="239322" y="65650"/>
                  </a:lnTo>
                  <a:lnTo>
                    <a:pt x="239322" y="57860"/>
                  </a:lnTo>
                  <a:close/>
                  <a:moveTo>
                    <a:pt x="255222" y="57860"/>
                  </a:moveTo>
                  <a:lnTo>
                    <a:pt x="255222" y="65650"/>
                  </a:lnTo>
                  <a:lnTo>
                    <a:pt x="247490" y="65650"/>
                  </a:lnTo>
                  <a:lnTo>
                    <a:pt x="247490" y="57860"/>
                  </a:lnTo>
                  <a:close/>
                  <a:moveTo>
                    <a:pt x="263390" y="57860"/>
                  </a:moveTo>
                  <a:lnTo>
                    <a:pt x="263390" y="65650"/>
                  </a:lnTo>
                  <a:lnTo>
                    <a:pt x="255646" y="65650"/>
                  </a:lnTo>
                  <a:lnTo>
                    <a:pt x="255646" y="57860"/>
                  </a:lnTo>
                  <a:close/>
                  <a:moveTo>
                    <a:pt x="271546" y="57860"/>
                  </a:moveTo>
                  <a:lnTo>
                    <a:pt x="271546" y="65650"/>
                  </a:lnTo>
                  <a:lnTo>
                    <a:pt x="263813" y="65650"/>
                  </a:lnTo>
                  <a:lnTo>
                    <a:pt x="263813" y="57860"/>
                  </a:lnTo>
                  <a:close/>
                  <a:moveTo>
                    <a:pt x="11238" y="66062"/>
                  </a:moveTo>
                  <a:lnTo>
                    <a:pt x="11238" y="73863"/>
                  </a:lnTo>
                  <a:lnTo>
                    <a:pt x="3505" y="73863"/>
                  </a:lnTo>
                  <a:lnTo>
                    <a:pt x="3505" y="66062"/>
                  </a:lnTo>
                  <a:close/>
                  <a:moveTo>
                    <a:pt x="19394" y="66062"/>
                  </a:moveTo>
                  <a:lnTo>
                    <a:pt x="19394" y="73863"/>
                  </a:lnTo>
                  <a:lnTo>
                    <a:pt x="11662" y="73863"/>
                  </a:lnTo>
                  <a:lnTo>
                    <a:pt x="11662" y="66062"/>
                  </a:lnTo>
                  <a:close/>
                  <a:moveTo>
                    <a:pt x="27561" y="66062"/>
                  </a:moveTo>
                  <a:lnTo>
                    <a:pt x="27561" y="73863"/>
                  </a:lnTo>
                  <a:lnTo>
                    <a:pt x="19818" y="73863"/>
                  </a:lnTo>
                  <a:lnTo>
                    <a:pt x="19818" y="66062"/>
                  </a:lnTo>
                  <a:close/>
                  <a:moveTo>
                    <a:pt x="35328" y="66062"/>
                  </a:moveTo>
                  <a:lnTo>
                    <a:pt x="35328" y="73863"/>
                  </a:lnTo>
                  <a:lnTo>
                    <a:pt x="27985" y="73863"/>
                  </a:lnTo>
                  <a:lnTo>
                    <a:pt x="27985" y="66062"/>
                  </a:lnTo>
                  <a:close/>
                  <a:moveTo>
                    <a:pt x="43496" y="66062"/>
                  </a:moveTo>
                  <a:lnTo>
                    <a:pt x="43496" y="73863"/>
                  </a:lnTo>
                  <a:lnTo>
                    <a:pt x="35752" y="73863"/>
                  </a:lnTo>
                  <a:lnTo>
                    <a:pt x="35752" y="66062"/>
                  </a:lnTo>
                  <a:close/>
                  <a:moveTo>
                    <a:pt x="51652" y="66062"/>
                  </a:moveTo>
                  <a:lnTo>
                    <a:pt x="51652" y="73863"/>
                  </a:lnTo>
                  <a:lnTo>
                    <a:pt x="43919" y="73863"/>
                  </a:lnTo>
                  <a:lnTo>
                    <a:pt x="43919" y="66062"/>
                  </a:lnTo>
                  <a:close/>
                  <a:moveTo>
                    <a:pt x="59819" y="66062"/>
                  </a:moveTo>
                  <a:lnTo>
                    <a:pt x="59819" y="73863"/>
                  </a:lnTo>
                  <a:lnTo>
                    <a:pt x="52075" y="73863"/>
                  </a:lnTo>
                  <a:lnTo>
                    <a:pt x="52075" y="66062"/>
                  </a:lnTo>
                  <a:close/>
                  <a:moveTo>
                    <a:pt x="67975" y="66062"/>
                  </a:moveTo>
                  <a:lnTo>
                    <a:pt x="67975" y="73863"/>
                  </a:lnTo>
                  <a:lnTo>
                    <a:pt x="60243" y="73863"/>
                  </a:lnTo>
                  <a:lnTo>
                    <a:pt x="60243" y="66062"/>
                  </a:lnTo>
                  <a:close/>
                  <a:moveTo>
                    <a:pt x="76452" y="66062"/>
                  </a:moveTo>
                  <a:lnTo>
                    <a:pt x="76452" y="73863"/>
                  </a:lnTo>
                  <a:lnTo>
                    <a:pt x="68399" y="73863"/>
                  </a:lnTo>
                  <a:lnTo>
                    <a:pt x="68399" y="66062"/>
                  </a:lnTo>
                  <a:close/>
                  <a:moveTo>
                    <a:pt x="84608" y="66062"/>
                  </a:moveTo>
                  <a:lnTo>
                    <a:pt x="84608" y="73863"/>
                  </a:lnTo>
                  <a:lnTo>
                    <a:pt x="76865" y="73863"/>
                  </a:lnTo>
                  <a:lnTo>
                    <a:pt x="76865" y="66062"/>
                  </a:lnTo>
                  <a:close/>
                  <a:moveTo>
                    <a:pt x="92776" y="66062"/>
                  </a:moveTo>
                  <a:lnTo>
                    <a:pt x="92776" y="73863"/>
                  </a:lnTo>
                  <a:lnTo>
                    <a:pt x="85032" y="73863"/>
                  </a:lnTo>
                  <a:lnTo>
                    <a:pt x="85032" y="66062"/>
                  </a:lnTo>
                  <a:close/>
                  <a:moveTo>
                    <a:pt x="100932" y="66062"/>
                  </a:moveTo>
                  <a:lnTo>
                    <a:pt x="100932" y="73863"/>
                  </a:lnTo>
                  <a:lnTo>
                    <a:pt x="93200" y="73863"/>
                  </a:lnTo>
                  <a:lnTo>
                    <a:pt x="93200" y="66062"/>
                  </a:lnTo>
                  <a:close/>
                  <a:moveTo>
                    <a:pt x="109099" y="66062"/>
                  </a:moveTo>
                  <a:lnTo>
                    <a:pt x="109099" y="73863"/>
                  </a:lnTo>
                  <a:lnTo>
                    <a:pt x="101356" y="73863"/>
                  </a:lnTo>
                  <a:lnTo>
                    <a:pt x="101356" y="66062"/>
                  </a:lnTo>
                  <a:close/>
                  <a:moveTo>
                    <a:pt x="116866" y="66062"/>
                  </a:moveTo>
                  <a:lnTo>
                    <a:pt x="116866" y="73863"/>
                  </a:lnTo>
                  <a:lnTo>
                    <a:pt x="109523" y="73863"/>
                  </a:lnTo>
                  <a:lnTo>
                    <a:pt x="109523" y="66062"/>
                  </a:lnTo>
                  <a:close/>
                  <a:moveTo>
                    <a:pt x="125022" y="66062"/>
                  </a:moveTo>
                  <a:lnTo>
                    <a:pt x="125022" y="73863"/>
                  </a:lnTo>
                  <a:lnTo>
                    <a:pt x="117290" y="73863"/>
                  </a:lnTo>
                  <a:lnTo>
                    <a:pt x="117290" y="66062"/>
                  </a:lnTo>
                  <a:close/>
                  <a:moveTo>
                    <a:pt x="133190" y="66062"/>
                  </a:moveTo>
                  <a:lnTo>
                    <a:pt x="133190" y="73863"/>
                  </a:lnTo>
                  <a:lnTo>
                    <a:pt x="125446" y="73863"/>
                  </a:lnTo>
                  <a:lnTo>
                    <a:pt x="125446" y="66062"/>
                  </a:lnTo>
                  <a:close/>
                  <a:moveTo>
                    <a:pt x="141346" y="66062"/>
                  </a:moveTo>
                  <a:lnTo>
                    <a:pt x="141346" y="73863"/>
                  </a:lnTo>
                  <a:lnTo>
                    <a:pt x="133614" y="73863"/>
                  </a:lnTo>
                  <a:lnTo>
                    <a:pt x="133614" y="66062"/>
                  </a:lnTo>
                  <a:close/>
                  <a:moveTo>
                    <a:pt x="149513" y="66062"/>
                  </a:moveTo>
                  <a:lnTo>
                    <a:pt x="149513" y="73863"/>
                  </a:lnTo>
                  <a:lnTo>
                    <a:pt x="141770" y="73863"/>
                  </a:lnTo>
                  <a:lnTo>
                    <a:pt x="141770" y="66062"/>
                  </a:lnTo>
                  <a:close/>
                  <a:moveTo>
                    <a:pt x="157280" y="66062"/>
                  </a:moveTo>
                  <a:lnTo>
                    <a:pt x="157280" y="73863"/>
                  </a:lnTo>
                  <a:lnTo>
                    <a:pt x="149937" y="73863"/>
                  </a:lnTo>
                  <a:lnTo>
                    <a:pt x="149937" y="66062"/>
                  </a:lnTo>
                  <a:close/>
                  <a:moveTo>
                    <a:pt x="165448" y="66062"/>
                  </a:moveTo>
                  <a:lnTo>
                    <a:pt x="165448" y="73863"/>
                  </a:lnTo>
                  <a:lnTo>
                    <a:pt x="157704" y="73863"/>
                  </a:lnTo>
                  <a:lnTo>
                    <a:pt x="157704" y="66062"/>
                  </a:lnTo>
                  <a:close/>
                  <a:moveTo>
                    <a:pt x="173604" y="66062"/>
                  </a:moveTo>
                  <a:lnTo>
                    <a:pt x="173604" y="73863"/>
                  </a:lnTo>
                  <a:lnTo>
                    <a:pt x="165871" y="73863"/>
                  </a:lnTo>
                  <a:lnTo>
                    <a:pt x="165871" y="66062"/>
                  </a:lnTo>
                  <a:close/>
                  <a:moveTo>
                    <a:pt x="181771" y="66062"/>
                  </a:moveTo>
                  <a:lnTo>
                    <a:pt x="181771" y="73863"/>
                  </a:lnTo>
                  <a:lnTo>
                    <a:pt x="174028" y="73863"/>
                  </a:lnTo>
                  <a:lnTo>
                    <a:pt x="174028" y="66062"/>
                  </a:lnTo>
                  <a:close/>
                  <a:moveTo>
                    <a:pt x="189927" y="66062"/>
                  </a:moveTo>
                  <a:lnTo>
                    <a:pt x="189927" y="73863"/>
                  </a:lnTo>
                  <a:lnTo>
                    <a:pt x="182195" y="73863"/>
                  </a:lnTo>
                  <a:lnTo>
                    <a:pt x="182195" y="66062"/>
                  </a:lnTo>
                  <a:close/>
                  <a:moveTo>
                    <a:pt x="198095" y="66062"/>
                  </a:moveTo>
                  <a:lnTo>
                    <a:pt x="198095" y="73863"/>
                  </a:lnTo>
                  <a:lnTo>
                    <a:pt x="190351" y="73863"/>
                  </a:lnTo>
                  <a:lnTo>
                    <a:pt x="190351" y="66062"/>
                  </a:lnTo>
                  <a:close/>
                  <a:moveTo>
                    <a:pt x="206251" y="66062"/>
                  </a:moveTo>
                  <a:lnTo>
                    <a:pt x="206251" y="73863"/>
                  </a:lnTo>
                  <a:lnTo>
                    <a:pt x="198519" y="73863"/>
                  </a:lnTo>
                  <a:lnTo>
                    <a:pt x="198519" y="66062"/>
                  </a:lnTo>
                  <a:close/>
                  <a:moveTo>
                    <a:pt x="214419" y="66062"/>
                  </a:moveTo>
                  <a:lnTo>
                    <a:pt x="214419" y="73863"/>
                  </a:lnTo>
                  <a:lnTo>
                    <a:pt x="206675" y="73863"/>
                  </a:lnTo>
                  <a:lnTo>
                    <a:pt x="206675" y="66062"/>
                  </a:lnTo>
                  <a:close/>
                  <a:moveTo>
                    <a:pt x="222575" y="66062"/>
                  </a:moveTo>
                  <a:lnTo>
                    <a:pt x="222575" y="73863"/>
                  </a:lnTo>
                  <a:lnTo>
                    <a:pt x="214842" y="73863"/>
                  </a:lnTo>
                  <a:lnTo>
                    <a:pt x="214842" y="66062"/>
                  </a:lnTo>
                  <a:close/>
                  <a:moveTo>
                    <a:pt x="230742" y="66062"/>
                  </a:moveTo>
                  <a:lnTo>
                    <a:pt x="230742" y="73863"/>
                  </a:lnTo>
                  <a:lnTo>
                    <a:pt x="222999" y="73863"/>
                  </a:lnTo>
                  <a:lnTo>
                    <a:pt x="222999" y="66062"/>
                  </a:lnTo>
                  <a:close/>
                  <a:moveTo>
                    <a:pt x="238898" y="66062"/>
                  </a:moveTo>
                  <a:lnTo>
                    <a:pt x="238898" y="73863"/>
                  </a:lnTo>
                  <a:lnTo>
                    <a:pt x="231166" y="73863"/>
                  </a:lnTo>
                  <a:lnTo>
                    <a:pt x="231166" y="66062"/>
                  </a:lnTo>
                  <a:close/>
                  <a:moveTo>
                    <a:pt x="247066" y="66062"/>
                  </a:moveTo>
                  <a:lnTo>
                    <a:pt x="247066" y="73863"/>
                  </a:lnTo>
                  <a:lnTo>
                    <a:pt x="239322" y="73863"/>
                  </a:lnTo>
                  <a:lnTo>
                    <a:pt x="239322" y="66062"/>
                  </a:lnTo>
                  <a:close/>
                  <a:moveTo>
                    <a:pt x="255222" y="66062"/>
                  </a:moveTo>
                  <a:lnTo>
                    <a:pt x="255222" y="73863"/>
                  </a:lnTo>
                  <a:lnTo>
                    <a:pt x="247490" y="73863"/>
                  </a:lnTo>
                  <a:lnTo>
                    <a:pt x="247490" y="66062"/>
                  </a:lnTo>
                  <a:close/>
                  <a:moveTo>
                    <a:pt x="263390" y="66062"/>
                  </a:moveTo>
                  <a:lnTo>
                    <a:pt x="263390" y="73863"/>
                  </a:lnTo>
                  <a:lnTo>
                    <a:pt x="255646" y="73863"/>
                  </a:lnTo>
                  <a:lnTo>
                    <a:pt x="255646" y="66062"/>
                  </a:lnTo>
                  <a:close/>
                  <a:moveTo>
                    <a:pt x="271546" y="66062"/>
                  </a:moveTo>
                  <a:lnTo>
                    <a:pt x="271546" y="73863"/>
                  </a:lnTo>
                  <a:lnTo>
                    <a:pt x="263813" y="73863"/>
                  </a:lnTo>
                  <a:lnTo>
                    <a:pt x="263813" y="66062"/>
                  </a:lnTo>
                  <a:close/>
                  <a:moveTo>
                    <a:pt x="11238" y="74275"/>
                  </a:moveTo>
                  <a:lnTo>
                    <a:pt x="11238" y="82065"/>
                  </a:lnTo>
                  <a:lnTo>
                    <a:pt x="3505" y="82065"/>
                  </a:lnTo>
                  <a:lnTo>
                    <a:pt x="3505" y="74275"/>
                  </a:lnTo>
                  <a:close/>
                  <a:moveTo>
                    <a:pt x="19394" y="74275"/>
                  </a:moveTo>
                  <a:lnTo>
                    <a:pt x="19394" y="82065"/>
                  </a:lnTo>
                  <a:lnTo>
                    <a:pt x="11662" y="82065"/>
                  </a:lnTo>
                  <a:lnTo>
                    <a:pt x="11662" y="74275"/>
                  </a:lnTo>
                  <a:close/>
                  <a:moveTo>
                    <a:pt x="27561" y="74275"/>
                  </a:moveTo>
                  <a:lnTo>
                    <a:pt x="27561" y="82065"/>
                  </a:lnTo>
                  <a:lnTo>
                    <a:pt x="19818" y="82065"/>
                  </a:lnTo>
                  <a:lnTo>
                    <a:pt x="19818" y="74275"/>
                  </a:lnTo>
                  <a:close/>
                  <a:moveTo>
                    <a:pt x="35328" y="74275"/>
                  </a:moveTo>
                  <a:lnTo>
                    <a:pt x="35328" y="82065"/>
                  </a:lnTo>
                  <a:lnTo>
                    <a:pt x="27985" y="82065"/>
                  </a:lnTo>
                  <a:lnTo>
                    <a:pt x="27985" y="74275"/>
                  </a:lnTo>
                  <a:close/>
                  <a:moveTo>
                    <a:pt x="43496" y="74275"/>
                  </a:moveTo>
                  <a:lnTo>
                    <a:pt x="43496" y="82065"/>
                  </a:lnTo>
                  <a:lnTo>
                    <a:pt x="35752" y="82065"/>
                  </a:lnTo>
                  <a:lnTo>
                    <a:pt x="35752" y="74275"/>
                  </a:lnTo>
                  <a:close/>
                  <a:moveTo>
                    <a:pt x="51652" y="74275"/>
                  </a:moveTo>
                  <a:lnTo>
                    <a:pt x="51652" y="82065"/>
                  </a:lnTo>
                  <a:lnTo>
                    <a:pt x="43919" y="82065"/>
                  </a:lnTo>
                  <a:lnTo>
                    <a:pt x="43919" y="74275"/>
                  </a:lnTo>
                  <a:close/>
                  <a:moveTo>
                    <a:pt x="59819" y="74275"/>
                  </a:moveTo>
                  <a:lnTo>
                    <a:pt x="59819" y="82065"/>
                  </a:lnTo>
                  <a:lnTo>
                    <a:pt x="52075" y="82065"/>
                  </a:lnTo>
                  <a:lnTo>
                    <a:pt x="52075" y="74275"/>
                  </a:lnTo>
                  <a:close/>
                  <a:moveTo>
                    <a:pt x="67975" y="74275"/>
                  </a:moveTo>
                  <a:lnTo>
                    <a:pt x="67975" y="82065"/>
                  </a:lnTo>
                  <a:lnTo>
                    <a:pt x="60243" y="82065"/>
                  </a:lnTo>
                  <a:lnTo>
                    <a:pt x="60243" y="74275"/>
                  </a:lnTo>
                  <a:close/>
                  <a:moveTo>
                    <a:pt x="76452" y="74275"/>
                  </a:moveTo>
                  <a:lnTo>
                    <a:pt x="76452" y="82065"/>
                  </a:lnTo>
                  <a:lnTo>
                    <a:pt x="68399" y="82065"/>
                  </a:lnTo>
                  <a:lnTo>
                    <a:pt x="68399" y="74275"/>
                  </a:lnTo>
                  <a:close/>
                  <a:moveTo>
                    <a:pt x="84608" y="74275"/>
                  </a:moveTo>
                  <a:lnTo>
                    <a:pt x="84608" y="82065"/>
                  </a:lnTo>
                  <a:lnTo>
                    <a:pt x="76865" y="82065"/>
                  </a:lnTo>
                  <a:lnTo>
                    <a:pt x="76865" y="74275"/>
                  </a:lnTo>
                  <a:close/>
                  <a:moveTo>
                    <a:pt x="92776" y="74275"/>
                  </a:moveTo>
                  <a:lnTo>
                    <a:pt x="92776" y="82065"/>
                  </a:lnTo>
                  <a:lnTo>
                    <a:pt x="85032" y="82065"/>
                  </a:lnTo>
                  <a:lnTo>
                    <a:pt x="85032" y="74275"/>
                  </a:lnTo>
                  <a:close/>
                  <a:moveTo>
                    <a:pt x="100932" y="74275"/>
                  </a:moveTo>
                  <a:lnTo>
                    <a:pt x="100932" y="82065"/>
                  </a:lnTo>
                  <a:lnTo>
                    <a:pt x="93200" y="82065"/>
                  </a:lnTo>
                  <a:lnTo>
                    <a:pt x="93200" y="74275"/>
                  </a:lnTo>
                  <a:close/>
                  <a:moveTo>
                    <a:pt x="109099" y="74275"/>
                  </a:moveTo>
                  <a:lnTo>
                    <a:pt x="109099" y="82065"/>
                  </a:lnTo>
                  <a:lnTo>
                    <a:pt x="101356" y="82065"/>
                  </a:lnTo>
                  <a:lnTo>
                    <a:pt x="101356" y="74275"/>
                  </a:lnTo>
                  <a:close/>
                  <a:moveTo>
                    <a:pt x="116866" y="74275"/>
                  </a:moveTo>
                  <a:lnTo>
                    <a:pt x="116866" y="82065"/>
                  </a:lnTo>
                  <a:lnTo>
                    <a:pt x="109523" y="82065"/>
                  </a:lnTo>
                  <a:lnTo>
                    <a:pt x="109523" y="74275"/>
                  </a:lnTo>
                  <a:close/>
                  <a:moveTo>
                    <a:pt x="125022" y="74275"/>
                  </a:moveTo>
                  <a:lnTo>
                    <a:pt x="125022" y="82065"/>
                  </a:lnTo>
                  <a:lnTo>
                    <a:pt x="117290" y="82065"/>
                  </a:lnTo>
                  <a:lnTo>
                    <a:pt x="117290" y="74275"/>
                  </a:lnTo>
                  <a:close/>
                  <a:moveTo>
                    <a:pt x="133190" y="74275"/>
                  </a:moveTo>
                  <a:lnTo>
                    <a:pt x="133190" y="82065"/>
                  </a:lnTo>
                  <a:lnTo>
                    <a:pt x="125446" y="82065"/>
                  </a:lnTo>
                  <a:lnTo>
                    <a:pt x="125446" y="74275"/>
                  </a:lnTo>
                  <a:close/>
                  <a:moveTo>
                    <a:pt x="141346" y="74275"/>
                  </a:moveTo>
                  <a:lnTo>
                    <a:pt x="141346" y="82065"/>
                  </a:lnTo>
                  <a:lnTo>
                    <a:pt x="133614" y="82065"/>
                  </a:lnTo>
                  <a:lnTo>
                    <a:pt x="133614" y="74275"/>
                  </a:lnTo>
                  <a:close/>
                  <a:moveTo>
                    <a:pt x="149513" y="74275"/>
                  </a:moveTo>
                  <a:lnTo>
                    <a:pt x="149513" y="82065"/>
                  </a:lnTo>
                  <a:lnTo>
                    <a:pt x="141770" y="82065"/>
                  </a:lnTo>
                  <a:lnTo>
                    <a:pt x="141770" y="74275"/>
                  </a:lnTo>
                  <a:close/>
                  <a:moveTo>
                    <a:pt x="157280" y="74275"/>
                  </a:moveTo>
                  <a:lnTo>
                    <a:pt x="157280" y="82065"/>
                  </a:lnTo>
                  <a:lnTo>
                    <a:pt x="149937" y="82065"/>
                  </a:lnTo>
                  <a:lnTo>
                    <a:pt x="149937" y="74275"/>
                  </a:lnTo>
                  <a:close/>
                  <a:moveTo>
                    <a:pt x="165448" y="74275"/>
                  </a:moveTo>
                  <a:lnTo>
                    <a:pt x="165448" y="82065"/>
                  </a:lnTo>
                  <a:lnTo>
                    <a:pt x="157704" y="82065"/>
                  </a:lnTo>
                  <a:lnTo>
                    <a:pt x="157704" y="74275"/>
                  </a:lnTo>
                  <a:close/>
                  <a:moveTo>
                    <a:pt x="173604" y="74275"/>
                  </a:moveTo>
                  <a:lnTo>
                    <a:pt x="173604" y="82065"/>
                  </a:lnTo>
                  <a:lnTo>
                    <a:pt x="165871" y="82065"/>
                  </a:lnTo>
                  <a:lnTo>
                    <a:pt x="165871" y="74275"/>
                  </a:lnTo>
                  <a:close/>
                  <a:moveTo>
                    <a:pt x="181771" y="74275"/>
                  </a:moveTo>
                  <a:lnTo>
                    <a:pt x="181771" y="82065"/>
                  </a:lnTo>
                  <a:lnTo>
                    <a:pt x="174028" y="82065"/>
                  </a:lnTo>
                  <a:lnTo>
                    <a:pt x="174028" y="74275"/>
                  </a:lnTo>
                  <a:close/>
                  <a:moveTo>
                    <a:pt x="189927" y="74275"/>
                  </a:moveTo>
                  <a:lnTo>
                    <a:pt x="189927" y="82065"/>
                  </a:lnTo>
                  <a:lnTo>
                    <a:pt x="182195" y="82065"/>
                  </a:lnTo>
                  <a:lnTo>
                    <a:pt x="182195" y="74275"/>
                  </a:lnTo>
                  <a:close/>
                  <a:moveTo>
                    <a:pt x="198095" y="74275"/>
                  </a:moveTo>
                  <a:lnTo>
                    <a:pt x="198095" y="82065"/>
                  </a:lnTo>
                  <a:lnTo>
                    <a:pt x="190351" y="82065"/>
                  </a:lnTo>
                  <a:lnTo>
                    <a:pt x="190351" y="74275"/>
                  </a:lnTo>
                  <a:close/>
                  <a:moveTo>
                    <a:pt x="206251" y="74275"/>
                  </a:moveTo>
                  <a:lnTo>
                    <a:pt x="206251" y="82065"/>
                  </a:lnTo>
                  <a:lnTo>
                    <a:pt x="198519" y="82065"/>
                  </a:lnTo>
                  <a:lnTo>
                    <a:pt x="198519" y="74275"/>
                  </a:lnTo>
                  <a:close/>
                  <a:moveTo>
                    <a:pt x="214419" y="74275"/>
                  </a:moveTo>
                  <a:lnTo>
                    <a:pt x="214419" y="82065"/>
                  </a:lnTo>
                  <a:lnTo>
                    <a:pt x="206675" y="82065"/>
                  </a:lnTo>
                  <a:lnTo>
                    <a:pt x="206675" y="74275"/>
                  </a:lnTo>
                  <a:close/>
                  <a:moveTo>
                    <a:pt x="222575" y="74275"/>
                  </a:moveTo>
                  <a:lnTo>
                    <a:pt x="222575" y="82065"/>
                  </a:lnTo>
                  <a:lnTo>
                    <a:pt x="214842" y="82065"/>
                  </a:lnTo>
                  <a:lnTo>
                    <a:pt x="214842" y="74275"/>
                  </a:lnTo>
                  <a:close/>
                  <a:moveTo>
                    <a:pt x="230742" y="74275"/>
                  </a:moveTo>
                  <a:lnTo>
                    <a:pt x="230742" y="82065"/>
                  </a:lnTo>
                  <a:lnTo>
                    <a:pt x="222999" y="82065"/>
                  </a:lnTo>
                  <a:lnTo>
                    <a:pt x="222999" y="74275"/>
                  </a:lnTo>
                  <a:close/>
                  <a:moveTo>
                    <a:pt x="238898" y="74275"/>
                  </a:moveTo>
                  <a:lnTo>
                    <a:pt x="238898" y="82065"/>
                  </a:lnTo>
                  <a:lnTo>
                    <a:pt x="231166" y="82065"/>
                  </a:lnTo>
                  <a:lnTo>
                    <a:pt x="231166" y="74275"/>
                  </a:lnTo>
                  <a:close/>
                  <a:moveTo>
                    <a:pt x="247066" y="74275"/>
                  </a:moveTo>
                  <a:lnTo>
                    <a:pt x="247066" y="82065"/>
                  </a:lnTo>
                  <a:lnTo>
                    <a:pt x="239322" y="82065"/>
                  </a:lnTo>
                  <a:lnTo>
                    <a:pt x="239322" y="74275"/>
                  </a:lnTo>
                  <a:close/>
                  <a:moveTo>
                    <a:pt x="255222" y="74275"/>
                  </a:moveTo>
                  <a:lnTo>
                    <a:pt x="255222" y="82065"/>
                  </a:lnTo>
                  <a:lnTo>
                    <a:pt x="247490" y="82065"/>
                  </a:lnTo>
                  <a:lnTo>
                    <a:pt x="247490" y="74275"/>
                  </a:lnTo>
                  <a:close/>
                  <a:moveTo>
                    <a:pt x="263390" y="74275"/>
                  </a:moveTo>
                  <a:lnTo>
                    <a:pt x="263390" y="82065"/>
                  </a:lnTo>
                  <a:lnTo>
                    <a:pt x="255646" y="82065"/>
                  </a:lnTo>
                  <a:lnTo>
                    <a:pt x="255646" y="74275"/>
                  </a:lnTo>
                  <a:close/>
                  <a:moveTo>
                    <a:pt x="271546" y="74275"/>
                  </a:moveTo>
                  <a:lnTo>
                    <a:pt x="271546" y="82065"/>
                  </a:lnTo>
                  <a:lnTo>
                    <a:pt x="263813" y="82065"/>
                  </a:lnTo>
                  <a:lnTo>
                    <a:pt x="263813" y="74275"/>
                  </a:lnTo>
                  <a:close/>
                  <a:moveTo>
                    <a:pt x="84608" y="82477"/>
                  </a:moveTo>
                  <a:lnTo>
                    <a:pt x="84608" y="90267"/>
                  </a:lnTo>
                  <a:lnTo>
                    <a:pt x="76865" y="90267"/>
                  </a:lnTo>
                  <a:lnTo>
                    <a:pt x="76865" y="82477"/>
                  </a:lnTo>
                  <a:close/>
                  <a:moveTo>
                    <a:pt x="92776" y="82477"/>
                  </a:moveTo>
                  <a:lnTo>
                    <a:pt x="92776" y="90267"/>
                  </a:lnTo>
                  <a:lnTo>
                    <a:pt x="85032" y="90267"/>
                  </a:lnTo>
                  <a:lnTo>
                    <a:pt x="85032" y="82477"/>
                  </a:lnTo>
                  <a:close/>
                  <a:moveTo>
                    <a:pt x="100932" y="82477"/>
                  </a:moveTo>
                  <a:lnTo>
                    <a:pt x="100932" y="90267"/>
                  </a:lnTo>
                  <a:lnTo>
                    <a:pt x="93200" y="90267"/>
                  </a:lnTo>
                  <a:lnTo>
                    <a:pt x="93200" y="82477"/>
                  </a:lnTo>
                  <a:close/>
                  <a:moveTo>
                    <a:pt x="109099" y="82477"/>
                  </a:moveTo>
                  <a:lnTo>
                    <a:pt x="109099" y="90267"/>
                  </a:lnTo>
                  <a:lnTo>
                    <a:pt x="101356" y="90267"/>
                  </a:lnTo>
                  <a:lnTo>
                    <a:pt x="101356" y="82477"/>
                  </a:lnTo>
                  <a:close/>
                  <a:moveTo>
                    <a:pt x="116866" y="82477"/>
                  </a:moveTo>
                  <a:lnTo>
                    <a:pt x="116866" y="90267"/>
                  </a:lnTo>
                  <a:lnTo>
                    <a:pt x="109523" y="90267"/>
                  </a:lnTo>
                  <a:lnTo>
                    <a:pt x="109523" y="82477"/>
                  </a:lnTo>
                  <a:close/>
                  <a:moveTo>
                    <a:pt x="125022" y="82477"/>
                  </a:moveTo>
                  <a:lnTo>
                    <a:pt x="125022" y="90267"/>
                  </a:lnTo>
                  <a:lnTo>
                    <a:pt x="117290" y="90267"/>
                  </a:lnTo>
                  <a:lnTo>
                    <a:pt x="117290" y="82477"/>
                  </a:lnTo>
                  <a:close/>
                  <a:moveTo>
                    <a:pt x="133190" y="82477"/>
                  </a:moveTo>
                  <a:lnTo>
                    <a:pt x="133190" y="90267"/>
                  </a:lnTo>
                  <a:lnTo>
                    <a:pt x="125446" y="90267"/>
                  </a:lnTo>
                  <a:lnTo>
                    <a:pt x="125446" y="82477"/>
                  </a:lnTo>
                  <a:close/>
                  <a:moveTo>
                    <a:pt x="141346" y="82477"/>
                  </a:moveTo>
                  <a:lnTo>
                    <a:pt x="141346" y="90267"/>
                  </a:lnTo>
                  <a:lnTo>
                    <a:pt x="133614" y="90267"/>
                  </a:lnTo>
                  <a:lnTo>
                    <a:pt x="133614" y="82477"/>
                  </a:lnTo>
                  <a:close/>
                  <a:moveTo>
                    <a:pt x="149513" y="82477"/>
                  </a:moveTo>
                  <a:lnTo>
                    <a:pt x="149513" y="90267"/>
                  </a:lnTo>
                  <a:lnTo>
                    <a:pt x="141770" y="90267"/>
                  </a:lnTo>
                  <a:lnTo>
                    <a:pt x="141770" y="82477"/>
                  </a:lnTo>
                  <a:close/>
                  <a:moveTo>
                    <a:pt x="157280" y="82477"/>
                  </a:moveTo>
                  <a:lnTo>
                    <a:pt x="157280" y="90267"/>
                  </a:lnTo>
                  <a:lnTo>
                    <a:pt x="149937" y="90267"/>
                  </a:lnTo>
                  <a:lnTo>
                    <a:pt x="149937" y="82477"/>
                  </a:lnTo>
                  <a:close/>
                  <a:moveTo>
                    <a:pt x="165448" y="82477"/>
                  </a:moveTo>
                  <a:lnTo>
                    <a:pt x="165448" y="90267"/>
                  </a:lnTo>
                  <a:lnTo>
                    <a:pt x="157704" y="90267"/>
                  </a:lnTo>
                  <a:lnTo>
                    <a:pt x="157704" y="82477"/>
                  </a:lnTo>
                  <a:close/>
                  <a:moveTo>
                    <a:pt x="173604" y="82477"/>
                  </a:moveTo>
                  <a:lnTo>
                    <a:pt x="173604" y="90267"/>
                  </a:lnTo>
                  <a:lnTo>
                    <a:pt x="165871" y="90267"/>
                  </a:lnTo>
                  <a:lnTo>
                    <a:pt x="165871" y="82477"/>
                  </a:lnTo>
                  <a:close/>
                  <a:moveTo>
                    <a:pt x="189927" y="82477"/>
                  </a:moveTo>
                  <a:lnTo>
                    <a:pt x="189927" y="90267"/>
                  </a:lnTo>
                  <a:lnTo>
                    <a:pt x="182195" y="90267"/>
                  </a:lnTo>
                  <a:lnTo>
                    <a:pt x="182195" y="82477"/>
                  </a:lnTo>
                  <a:close/>
                  <a:moveTo>
                    <a:pt x="198095" y="82477"/>
                  </a:moveTo>
                  <a:lnTo>
                    <a:pt x="198095" y="90267"/>
                  </a:lnTo>
                  <a:lnTo>
                    <a:pt x="190351" y="90267"/>
                  </a:lnTo>
                  <a:lnTo>
                    <a:pt x="190351" y="82477"/>
                  </a:lnTo>
                  <a:close/>
                  <a:moveTo>
                    <a:pt x="206251" y="82477"/>
                  </a:moveTo>
                  <a:lnTo>
                    <a:pt x="206251" y="90267"/>
                  </a:lnTo>
                  <a:lnTo>
                    <a:pt x="198519" y="90267"/>
                  </a:lnTo>
                  <a:lnTo>
                    <a:pt x="198519" y="82477"/>
                  </a:lnTo>
                  <a:close/>
                  <a:moveTo>
                    <a:pt x="214419" y="82477"/>
                  </a:moveTo>
                  <a:lnTo>
                    <a:pt x="214419" y="90267"/>
                  </a:lnTo>
                  <a:lnTo>
                    <a:pt x="206675" y="90267"/>
                  </a:lnTo>
                  <a:lnTo>
                    <a:pt x="206675" y="82477"/>
                  </a:lnTo>
                  <a:close/>
                  <a:moveTo>
                    <a:pt x="222575" y="82477"/>
                  </a:moveTo>
                  <a:lnTo>
                    <a:pt x="222575" y="90267"/>
                  </a:lnTo>
                  <a:lnTo>
                    <a:pt x="214842" y="90267"/>
                  </a:lnTo>
                  <a:lnTo>
                    <a:pt x="214842" y="82477"/>
                  </a:lnTo>
                  <a:close/>
                  <a:moveTo>
                    <a:pt x="230742" y="82477"/>
                  </a:moveTo>
                  <a:lnTo>
                    <a:pt x="230742" y="90267"/>
                  </a:lnTo>
                  <a:lnTo>
                    <a:pt x="222999" y="90267"/>
                  </a:lnTo>
                  <a:lnTo>
                    <a:pt x="222999" y="82477"/>
                  </a:lnTo>
                  <a:close/>
                  <a:moveTo>
                    <a:pt x="271546" y="82477"/>
                  </a:moveTo>
                  <a:lnTo>
                    <a:pt x="271546" y="90267"/>
                  </a:lnTo>
                  <a:lnTo>
                    <a:pt x="263813" y="90267"/>
                  </a:lnTo>
                  <a:lnTo>
                    <a:pt x="263813" y="82477"/>
                  </a:lnTo>
                  <a:close/>
                  <a:moveTo>
                    <a:pt x="11238" y="82477"/>
                  </a:moveTo>
                  <a:lnTo>
                    <a:pt x="11238" y="90278"/>
                  </a:lnTo>
                  <a:lnTo>
                    <a:pt x="3505" y="90278"/>
                  </a:lnTo>
                  <a:lnTo>
                    <a:pt x="3505" y="82477"/>
                  </a:lnTo>
                  <a:close/>
                  <a:moveTo>
                    <a:pt x="19394" y="82477"/>
                  </a:moveTo>
                  <a:lnTo>
                    <a:pt x="19394" y="90278"/>
                  </a:lnTo>
                  <a:lnTo>
                    <a:pt x="11662" y="90278"/>
                  </a:lnTo>
                  <a:lnTo>
                    <a:pt x="11662" y="82477"/>
                  </a:lnTo>
                  <a:close/>
                  <a:moveTo>
                    <a:pt x="27561" y="82477"/>
                  </a:moveTo>
                  <a:lnTo>
                    <a:pt x="27561" y="90278"/>
                  </a:lnTo>
                  <a:lnTo>
                    <a:pt x="19818" y="90278"/>
                  </a:lnTo>
                  <a:lnTo>
                    <a:pt x="19818" y="82477"/>
                  </a:lnTo>
                  <a:close/>
                  <a:moveTo>
                    <a:pt x="35328" y="82477"/>
                  </a:moveTo>
                  <a:lnTo>
                    <a:pt x="35328" y="90278"/>
                  </a:lnTo>
                  <a:lnTo>
                    <a:pt x="27985" y="90278"/>
                  </a:lnTo>
                  <a:lnTo>
                    <a:pt x="27985" y="82477"/>
                  </a:lnTo>
                  <a:close/>
                  <a:moveTo>
                    <a:pt x="43496" y="82477"/>
                  </a:moveTo>
                  <a:lnTo>
                    <a:pt x="43496" y="90278"/>
                  </a:lnTo>
                  <a:lnTo>
                    <a:pt x="35752" y="90278"/>
                  </a:lnTo>
                  <a:lnTo>
                    <a:pt x="35752" y="82477"/>
                  </a:lnTo>
                  <a:close/>
                  <a:moveTo>
                    <a:pt x="51652" y="82477"/>
                  </a:moveTo>
                  <a:lnTo>
                    <a:pt x="51652" y="90278"/>
                  </a:lnTo>
                  <a:lnTo>
                    <a:pt x="43919" y="90278"/>
                  </a:lnTo>
                  <a:lnTo>
                    <a:pt x="43919" y="82477"/>
                  </a:lnTo>
                  <a:close/>
                  <a:moveTo>
                    <a:pt x="59819" y="82477"/>
                  </a:moveTo>
                  <a:lnTo>
                    <a:pt x="59819" y="90278"/>
                  </a:lnTo>
                  <a:lnTo>
                    <a:pt x="52075" y="90278"/>
                  </a:lnTo>
                  <a:lnTo>
                    <a:pt x="52075" y="82477"/>
                  </a:lnTo>
                  <a:close/>
                  <a:moveTo>
                    <a:pt x="67975" y="82477"/>
                  </a:moveTo>
                  <a:lnTo>
                    <a:pt x="67975" y="90278"/>
                  </a:lnTo>
                  <a:lnTo>
                    <a:pt x="60243" y="90278"/>
                  </a:lnTo>
                  <a:lnTo>
                    <a:pt x="60243" y="82477"/>
                  </a:lnTo>
                  <a:close/>
                  <a:moveTo>
                    <a:pt x="76452" y="82477"/>
                  </a:moveTo>
                  <a:lnTo>
                    <a:pt x="76452" y="90278"/>
                  </a:lnTo>
                  <a:lnTo>
                    <a:pt x="68399" y="90278"/>
                  </a:lnTo>
                  <a:lnTo>
                    <a:pt x="68399" y="82477"/>
                  </a:lnTo>
                  <a:close/>
                  <a:moveTo>
                    <a:pt x="181771" y="82477"/>
                  </a:moveTo>
                  <a:lnTo>
                    <a:pt x="181771" y="90278"/>
                  </a:lnTo>
                  <a:lnTo>
                    <a:pt x="174028" y="90267"/>
                  </a:lnTo>
                  <a:lnTo>
                    <a:pt x="174028" y="82477"/>
                  </a:lnTo>
                  <a:close/>
                  <a:moveTo>
                    <a:pt x="238898" y="82477"/>
                  </a:moveTo>
                  <a:lnTo>
                    <a:pt x="238898" y="90278"/>
                  </a:lnTo>
                  <a:lnTo>
                    <a:pt x="231166" y="90278"/>
                  </a:lnTo>
                  <a:lnTo>
                    <a:pt x="231166" y="82477"/>
                  </a:lnTo>
                  <a:close/>
                  <a:moveTo>
                    <a:pt x="247066" y="82477"/>
                  </a:moveTo>
                  <a:lnTo>
                    <a:pt x="247066" y="90278"/>
                  </a:lnTo>
                  <a:lnTo>
                    <a:pt x="239322" y="90278"/>
                  </a:lnTo>
                  <a:lnTo>
                    <a:pt x="239322" y="82477"/>
                  </a:lnTo>
                  <a:close/>
                  <a:moveTo>
                    <a:pt x="255222" y="82477"/>
                  </a:moveTo>
                  <a:lnTo>
                    <a:pt x="255222" y="90278"/>
                  </a:lnTo>
                  <a:lnTo>
                    <a:pt x="247490" y="90278"/>
                  </a:lnTo>
                  <a:lnTo>
                    <a:pt x="247490" y="82477"/>
                  </a:lnTo>
                  <a:close/>
                  <a:moveTo>
                    <a:pt x="263390" y="82477"/>
                  </a:moveTo>
                  <a:lnTo>
                    <a:pt x="263390" y="90278"/>
                  </a:lnTo>
                  <a:lnTo>
                    <a:pt x="255646" y="90278"/>
                  </a:lnTo>
                  <a:lnTo>
                    <a:pt x="255646" y="82477"/>
                  </a:lnTo>
                  <a:close/>
                  <a:moveTo>
                    <a:pt x="11238" y="90679"/>
                  </a:moveTo>
                  <a:lnTo>
                    <a:pt x="11238" y="98480"/>
                  </a:lnTo>
                  <a:lnTo>
                    <a:pt x="3505" y="98480"/>
                  </a:lnTo>
                  <a:lnTo>
                    <a:pt x="3505" y="90679"/>
                  </a:lnTo>
                  <a:close/>
                  <a:moveTo>
                    <a:pt x="19394" y="90679"/>
                  </a:moveTo>
                  <a:lnTo>
                    <a:pt x="19394" y="98480"/>
                  </a:lnTo>
                  <a:lnTo>
                    <a:pt x="11662" y="98480"/>
                  </a:lnTo>
                  <a:lnTo>
                    <a:pt x="11662" y="90679"/>
                  </a:lnTo>
                  <a:close/>
                  <a:moveTo>
                    <a:pt x="27561" y="90679"/>
                  </a:moveTo>
                  <a:lnTo>
                    <a:pt x="27561" y="98480"/>
                  </a:lnTo>
                  <a:lnTo>
                    <a:pt x="19818" y="98480"/>
                  </a:lnTo>
                  <a:lnTo>
                    <a:pt x="19818" y="90679"/>
                  </a:lnTo>
                  <a:close/>
                  <a:moveTo>
                    <a:pt x="35328" y="90679"/>
                  </a:moveTo>
                  <a:lnTo>
                    <a:pt x="35328" y="98480"/>
                  </a:lnTo>
                  <a:lnTo>
                    <a:pt x="27985" y="98480"/>
                  </a:lnTo>
                  <a:lnTo>
                    <a:pt x="27985" y="90679"/>
                  </a:lnTo>
                  <a:close/>
                  <a:moveTo>
                    <a:pt x="43496" y="90679"/>
                  </a:moveTo>
                  <a:lnTo>
                    <a:pt x="43496" y="98480"/>
                  </a:lnTo>
                  <a:lnTo>
                    <a:pt x="35752" y="98480"/>
                  </a:lnTo>
                  <a:lnTo>
                    <a:pt x="35752" y="90679"/>
                  </a:lnTo>
                  <a:close/>
                  <a:moveTo>
                    <a:pt x="51652" y="90679"/>
                  </a:moveTo>
                  <a:lnTo>
                    <a:pt x="51652" y="98480"/>
                  </a:lnTo>
                  <a:lnTo>
                    <a:pt x="43919" y="98480"/>
                  </a:lnTo>
                  <a:lnTo>
                    <a:pt x="43919" y="90679"/>
                  </a:lnTo>
                  <a:close/>
                  <a:moveTo>
                    <a:pt x="59819" y="90679"/>
                  </a:moveTo>
                  <a:lnTo>
                    <a:pt x="59819" y="98480"/>
                  </a:lnTo>
                  <a:lnTo>
                    <a:pt x="52075" y="98480"/>
                  </a:lnTo>
                  <a:lnTo>
                    <a:pt x="52075" y="90679"/>
                  </a:lnTo>
                  <a:close/>
                  <a:moveTo>
                    <a:pt x="67975" y="90679"/>
                  </a:moveTo>
                  <a:lnTo>
                    <a:pt x="67975" y="98480"/>
                  </a:lnTo>
                  <a:lnTo>
                    <a:pt x="60243" y="98480"/>
                  </a:lnTo>
                  <a:lnTo>
                    <a:pt x="60243" y="90679"/>
                  </a:lnTo>
                  <a:close/>
                  <a:moveTo>
                    <a:pt x="76452" y="90679"/>
                  </a:moveTo>
                  <a:lnTo>
                    <a:pt x="76452" y="98480"/>
                  </a:lnTo>
                  <a:lnTo>
                    <a:pt x="68399" y="98480"/>
                  </a:lnTo>
                  <a:lnTo>
                    <a:pt x="68399" y="90679"/>
                  </a:lnTo>
                  <a:close/>
                  <a:moveTo>
                    <a:pt x="84608" y="90679"/>
                  </a:moveTo>
                  <a:lnTo>
                    <a:pt x="84608" y="98480"/>
                  </a:lnTo>
                  <a:lnTo>
                    <a:pt x="76865" y="98480"/>
                  </a:lnTo>
                  <a:lnTo>
                    <a:pt x="76865" y="90679"/>
                  </a:lnTo>
                  <a:close/>
                  <a:moveTo>
                    <a:pt x="92776" y="90679"/>
                  </a:moveTo>
                  <a:lnTo>
                    <a:pt x="92776" y="98480"/>
                  </a:lnTo>
                  <a:lnTo>
                    <a:pt x="85032" y="98480"/>
                  </a:lnTo>
                  <a:lnTo>
                    <a:pt x="85032" y="90679"/>
                  </a:lnTo>
                  <a:close/>
                  <a:moveTo>
                    <a:pt x="100932" y="90679"/>
                  </a:moveTo>
                  <a:lnTo>
                    <a:pt x="100932" y="98480"/>
                  </a:lnTo>
                  <a:lnTo>
                    <a:pt x="93200" y="98480"/>
                  </a:lnTo>
                  <a:lnTo>
                    <a:pt x="93200" y="90679"/>
                  </a:lnTo>
                  <a:close/>
                  <a:moveTo>
                    <a:pt x="109099" y="90679"/>
                  </a:moveTo>
                  <a:lnTo>
                    <a:pt x="109099" y="98480"/>
                  </a:lnTo>
                  <a:lnTo>
                    <a:pt x="101356" y="98480"/>
                  </a:lnTo>
                  <a:lnTo>
                    <a:pt x="101356" y="90679"/>
                  </a:lnTo>
                  <a:close/>
                  <a:moveTo>
                    <a:pt x="116866" y="90679"/>
                  </a:moveTo>
                  <a:lnTo>
                    <a:pt x="116866" y="98480"/>
                  </a:lnTo>
                  <a:lnTo>
                    <a:pt x="109523" y="98480"/>
                  </a:lnTo>
                  <a:lnTo>
                    <a:pt x="109523" y="90679"/>
                  </a:lnTo>
                  <a:close/>
                  <a:moveTo>
                    <a:pt x="125034" y="90679"/>
                  </a:moveTo>
                  <a:lnTo>
                    <a:pt x="125034" y="98480"/>
                  </a:lnTo>
                  <a:lnTo>
                    <a:pt x="117290" y="98480"/>
                  </a:lnTo>
                  <a:lnTo>
                    <a:pt x="117290" y="90679"/>
                  </a:lnTo>
                  <a:close/>
                  <a:moveTo>
                    <a:pt x="133190" y="90679"/>
                  </a:moveTo>
                  <a:lnTo>
                    <a:pt x="133190" y="98480"/>
                  </a:lnTo>
                  <a:lnTo>
                    <a:pt x="125457" y="98480"/>
                  </a:lnTo>
                  <a:lnTo>
                    <a:pt x="125457" y="90679"/>
                  </a:lnTo>
                  <a:close/>
                  <a:moveTo>
                    <a:pt x="141357" y="90679"/>
                  </a:moveTo>
                  <a:lnTo>
                    <a:pt x="141357" y="98480"/>
                  </a:lnTo>
                  <a:lnTo>
                    <a:pt x="133614" y="98480"/>
                  </a:lnTo>
                  <a:lnTo>
                    <a:pt x="133614" y="90679"/>
                  </a:lnTo>
                  <a:close/>
                  <a:moveTo>
                    <a:pt x="149513" y="90679"/>
                  </a:moveTo>
                  <a:lnTo>
                    <a:pt x="149513" y="98480"/>
                  </a:lnTo>
                  <a:lnTo>
                    <a:pt x="141770" y="98480"/>
                  </a:lnTo>
                  <a:lnTo>
                    <a:pt x="141770" y="90679"/>
                  </a:lnTo>
                  <a:close/>
                  <a:moveTo>
                    <a:pt x="157280" y="90679"/>
                  </a:moveTo>
                  <a:lnTo>
                    <a:pt x="157280" y="98480"/>
                  </a:lnTo>
                  <a:lnTo>
                    <a:pt x="149937" y="98480"/>
                  </a:lnTo>
                  <a:lnTo>
                    <a:pt x="149937" y="90679"/>
                  </a:lnTo>
                  <a:close/>
                  <a:moveTo>
                    <a:pt x="165448" y="90679"/>
                  </a:moveTo>
                  <a:lnTo>
                    <a:pt x="165448" y="98480"/>
                  </a:lnTo>
                  <a:lnTo>
                    <a:pt x="157704" y="98480"/>
                  </a:lnTo>
                  <a:lnTo>
                    <a:pt x="157704" y="90679"/>
                  </a:lnTo>
                  <a:close/>
                  <a:moveTo>
                    <a:pt x="173604" y="90679"/>
                  </a:moveTo>
                  <a:lnTo>
                    <a:pt x="173604" y="98480"/>
                  </a:lnTo>
                  <a:lnTo>
                    <a:pt x="165871" y="98480"/>
                  </a:lnTo>
                  <a:lnTo>
                    <a:pt x="165871" y="90679"/>
                  </a:lnTo>
                  <a:close/>
                  <a:moveTo>
                    <a:pt x="181771" y="90679"/>
                  </a:moveTo>
                  <a:lnTo>
                    <a:pt x="181771" y="98480"/>
                  </a:lnTo>
                  <a:lnTo>
                    <a:pt x="174028" y="98480"/>
                  </a:lnTo>
                  <a:lnTo>
                    <a:pt x="174028" y="90679"/>
                  </a:lnTo>
                  <a:close/>
                  <a:moveTo>
                    <a:pt x="189927" y="90679"/>
                  </a:moveTo>
                  <a:lnTo>
                    <a:pt x="189927" y="98480"/>
                  </a:lnTo>
                  <a:lnTo>
                    <a:pt x="182195" y="98480"/>
                  </a:lnTo>
                  <a:lnTo>
                    <a:pt x="182195" y="90679"/>
                  </a:lnTo>
                  <a:close/>
                  <a:moveTo>
                    <a:pt x="198095" y="90679"/>
                  </a:moveTo>
                  <a:lnTo>
                    <a:pt x="198095" y="98480"/>
                  </a:lnTo>
                  <a:lnTo>
                    <a:pt x="190351" y="98480"/>
                  </a:lnTo>
                  <a:lnTo>
                    <a:pt x="190351" y="90679"/>
                  </a:lnTo>
                  <a:close/>
                  <a:moveTo>
                    <a:pt x="206251" y="90679"/>
                  </a:moveTo>
                  <a:lnTo>
                    <a:pt x="206251" y="98480"/>
                  </a:lnTo>
                  <a:lnTo>
                    <a:pt x="198519" y="98480"/>
                  </a:lnTo>
                  <a:lnTo>
                    <a:pt x="198519" y="90679"/>
                  </a:lnTo>
                  <a:close/>
                  <a:moveTo>
                    <a:pt x="214419" y="90679"/>
                  </a:moveTo>
                  <a:lnTo>
                    <a:pt x="214419" y="98480"/>
                  </a:lnTo>
                  <a:lnTo>
                    <a:pt x="206675" y="98480"/>
                  </a:lnTo>
                  <a:lnTo>
                    <a:pt x="206675" y="90679"/>
                  </a:lnTo>
                  <a:close/>
                  <a:moveTo>
                    <a:pt x="222575" y="90679"/>
                  </a:moveTo>
                  <a:lnTo>
                    <a:pt x="222575" y="98480"/>
                  </a:lnTo>
                  <a:lnTo>
                    <a:pt x="214842" y="98480"/>
                  </a:lnTo>
                  <a:lnTo>
                    <a:pt x="214842" y="90679"/>
                  </a:lnTo>
                  <a:close/>
                  <a:moveTo>
                    <a:pt x="230742" y="90679"/>
                  </a:moveTo>
                  <a:lnTo>
                    <a:pt x="230742" y="98480"/>
                  </a:lnTo>
                  <a:lnTo>
                    <a:pt x="222999" y="98480"/>
                  </a:lnTo>
                  <a:lnTo>
                    <a:pt x="222999" y="90679"/>
                  </a:lnTo>
                  <a:close/>
                  <a:moveTo>
                    <a:pt x="238898" y="90679"/>
                  </a:moveTo>
                  <a:lnTo>
                    <a:pt x="238898" y="98480"/>
                  </a:lnTo>
                  <a:lnTo>
                    <a:pt x="231166" y="98480"/>
                  </a:lnTo>
                  <a:lnTo>
                    <a:pt x="231166" y="90679"/>
                  </a:lnTo>
                  <a:close/>
                  <a:moveTo>
                    <a:pt x="247066" y="90679"/>
                  </a:moveTo>
                  <a:lnTo>
                    <a:pt x="247066" y="98480"/>
                  </a:lnTo>
                  <a:lnTo>
                    <a:pt x="239322" y="98480"/>
                  </a:lnTo>
                  <a:lnTo>
                    <a:pt x="239322" y="90679"/>
                  </a:lnTo>
                  <a:close/>
                  <a:moveTo>
                    <a:pt x="255222" y="90679"/>
                  </a:moveTo>
                  <a:lnTo>
                    <a:pt x="255222" y="98480"/>
                  </a:lnTo>
                  <a:lnTo>
                    <a:pt x="247490" y="98480"/>
                  </a:lnTo>
                  <a:lnTo>
                    <a:pt x="247490" y="90679"/>
                  </a:lnTo>
                  <a:close/>
                  <a:moveTo>
                    <a:pt x="263390" y="90679"/>
                  </a:moveTo>
                  <a:lnTo>
                    <a:pt x="263390" y="98480"/>
                  </a:lnTo>
                  <a:lnTo>
                    <a:pt x="255646" y="98480"/>
                  </a:lnTo>
                  <a:lnTo>
                    <a:pt x="255646" y="90679"/>
                  </a:lnTo>
                  <a:close/>
                  <a:moveTo>
                    <a:pt x="271546" y="90679"/>
                  </a:moveTo>
                  <a:lnTo>
                    <a:pt x="271546" y="98480"/>
                  </a:lnTo>
                  <a:lnTo>
                    <a:pt x="263813" y="98480"/>
                  </a:lnTo>
                  <a:lnTo>
                    <a:pt x="263813" y="90679"/>
                  </a:lnTo>
                  <a:close/>
                  <a:moveTo>
                    <a:pt x="11238" y="98893"/>
                  </a:moveTo>
                  <a:lnTo>
                    <a:pt x="11238" y="106682"/>
                  </a:lnTo>
                  <a:lnTo>
                    <a:pt x="3505" y="106682"/>
                  </a:lnTo>
                  <a:lnTo>
                    <a:pt x="3505" y="98893"/>
                  </a:lnTo>
                  <a:close/>
                  <a:moveTo>
                    <a:pt x="19394" y="98893"/>
                  </a:moveTo>
                  <a:lnTo>
                    <a:pt x="19394" y="106682"/>
                  </a:lnTo>
                  <a:lnTo>
                    <a:pt x="11662" y="106682"/>
                  </a:lnTo>
                  <a:lnTo>
                    <a:pt x="11662" y="98893"/>
                  </a:lnTo>
                  <a:close/>
                  <a:moveTo>
                    <a:pt x="27561" y="98893"/>
                  </a:moveTo>
                  <a:lnTo>
                    <a:pt x="27561" y="106682"/>
                  </a:lnTo>
                  <a:lnTo>
                    <a:pt x="19818" y="106682"/>
                  </a:lnTo>
                  <a:lnTo>
                    <a:pt x="19818" y="98893"/>
                  </a:lnTo>
                  <a:close/>
                  <a:moveTo>
                    <a:pt x="35328" y="98893"/>
                  </a:moveTo>
                  <a:lnTo>
                    <a:pt x="35328" y="106682"/>
                  </a:lnTo>
                  <a:lnTo>
                    <a:pt x="27985" y="106682"/>
                  </a:lnTo>
                  <a:lnTo>
                    <a:pt x="27985" y="98893"/>
                  </a:lnTo>
                  <a:close/>
                  <a:moveTo>
                    <a:pt x="43496" y="98893"/>
                  </a:moveTo>
                  <a:lnTo>
                    <a:pt x="43496" y="106682"/>
                  </a:lnTo>
                  <a:lnTo>
                    <a:pt x="35752" y="106682"/>
                  </a:lnTo>
                  <a:lnTo>
                    <a:pt x="35752" y="98893"/>
                  </a:lnTo>
                  <a:close/>
                  <a:moveTo>
                    <a:pt x="51652" y="98893"/>
                  </a:moveTo>
                  <a:lnTo>
                    <a:pt x="51652" y="106682"/>
                  </a:lnTo>
                  <a:lnTo>
                    <a:pt x="43919" y="106682"/>
                  </a:lnTo>
                  <a:lnTo>
                    <a:pt x="43919" y="98893"/>
                  </a:lnTo>
                  <a:close/>
                  <a:moveTo>
                    <a:pt x="59819" y="98893"/>
                  </a:moveTo>
                  <a:lnTo>
                    <a:pt x="59819" y="106682"/>
                  </a:lnTo>
                  <a:lnTo>
                    <a:pt x="52075" y="106682"/>
                  </a:lnTo>
                  <a:lnTo>
                    <a:pt x="52075" y="98893"/>
                  </a:lnTo>
                  <a:close/>
                  <a:moveTo>
                    <a:pt x="67975" y="98893"/>
                  </a:moveTo>
                  <a:lnTo>
                    <a:pt x="67975" y="106682"/>
                  </a:lnTo>
                  <a:lnTo>
                    <a:pt x="60243" y="106682"/>
                  </a:lnTo>
                  <a:lnTo>
                    <a:pt x="60243" y="98893"/>
                  </a:lnTo>
                  <a:close/>
                  <a:moveTo>
                    <a:pt x="76452" y="98893"/>
                  </a:moveTo>
                  <a:lnTo>
                    <a:pt x="76452" y="106682"/>
                  </a:lnTo>
                  <a:lnTo>
                    <a:pt x="68399" y="106682"/>
                  </a:lnTo>
                  <a:lnTo>
                    <a:pt x="68399" y="98893"/>
                  </a:lnTo>
                  <a:close/>
                  <a:moveTo>
                    <a:pt x="84608" y="98893"/>
                  </a:moveTo>
                  <a:lnTo>
                    <a:pt x="84608" y="106682"/>
                  </a:lnTo>
                  <a:lnTo>
                    <a:pt x="76865" y="106682"/>
                  </a:lnTo>
                  <a:lnTo>
                    <a:pt x="76865" y="98893"/>
                  </a:lnTo>
                  <a:close/>
                  <a:moveTo>
                    <a:pt x="92776" y="98893"/>
                  </a:moveTo>
                  <a:lnTo>
                    <a:pt x="92776" y="106682"/>
                  </a:lnTo>
                  <a:lnTo>
                    <a:pt x="85032" y="106682"/>
                  </a:lnTo>
                  <a:lnTo>
                    <a:pt x="85032" y="98893"/>
                  </a:lnTo>
                  <a:close/>
                  <a:moveTo>
                    <a:pt x="100932" y="98893"/>
                  </a:moveTo>
                  <a:lnTo>
                    <a:pt x="100932" y="106682"/>
                  </a:lnTo>
                  <a:lnTo>
                    <a:pt x="93200" y="106682"/>
                  </a:lnTo>
                  <a:lnTo>
                    <a:pt x="93200" y="98893"/>
                  </a:lnTo>
                  <a:close/>
                  <a:moveTo>
                    <a:pt x="109099" y="98893"/>
                  </a:moveTo>
                  <a:lnTo>
                    <a:pt x="109099" y="106682"/>
                  </a:lnTo>
                  <a:lnTo>
                    <a:pt x="101356" y="106682"/>
                  </a:lnTo>
                  <a:lnTo>
                    <a:pt x="101356" y="98893"/>
                  </a:lnTo>
                  <a:close/>
                  <a:moveTo>
                    <a:pt x="116866" y="98893"/>
                  </a:moveTo>
                  <a:lnTo>
                    <a:pt x="116866" y="106682"/>
                  </a:lnTo>
                  <a:lnTo>
                    <a:pt x="109523" y="106682"/>
                  </a:lnTo>
                  <a:lnTo>
                    <a:pt x="109523" y="98893"/>
                  </a:lnTo>
                  <a:close/>
                  <a:moveTo>
                    <a:pt x="125034" y="98893"/>
                  </a:moveTo>
                  <a:lnTo>
                    <a:pt x="125034" y="106682"/>
                  </a:lnTo>
                  <a:lnTo>
                    <a:pt x="117290" y="106682"/>
                  </a:lnTo>
                  <a:lnTo>
                    <a:pt x="117290" y="98893"/>
                  </a:lnTo>
                  <a:close/>
                  <a:moveTo>
                    <a:pt x="133190" y="98893"/>
                  </a:moveTo>
                  <a:lnTo>
                    <a:pt x="133190" y="106682"/>
                  </a:lnTo>
                  <a:lnTo>
                    <a:pt x="125446" y="106682"/>
                  </a:lnTo>
                  <a:lnTo>
                    <a:pt x="125446" y="98893"/>
                  </a:lnTo>
                  <a:close/>
                  <a:moveTo>
                    <a:pt x="141346" y="98893"/>
                  </a:moveTo>
                  <a:lnTo>
                    <a:pt x="141346" y="106682"/>
                  </a:lnTo>
                  <a:lnTo>
                    <a:pt x="133614" y="106682"/>
                  </a:lnTo>
                  <a:lnTo>
                    <a:pt x="133614" y="98893"/>
                  </a:lnTo>
                  <a:close/>
                  <a:moveTo>
                    <a:pt x="149513" y="98893"/>
                  </a:moveTo>
                  <a:lnTo>
                    <a:pt x="149513" y="106682"/>
                  </a:lnTo>
                  <a:lnTo>
                    <a:pt x="141770" y="106682"/>
                  </a:lnTo>
                  <a:lnTo>
                    <a:pt x="141770" y="98893"/>
                  </a:lnTo>
                  <a:close/>
                  <a:moveTo>
                    <a:pt x="157280" y="98893"/>
                  </a:moveTo>
                  <a:lnTo>
                    <a:pt x="157280" y="106682"/>
                  </a:lnTo>
                  <a:lnTo>
                    <a:pt x="149937" y="106682"/>
                  </a:lnTo>
                  <a:lnTo>
                    <a:pt x="149937" y="98893"/>
                  </a:lnTo>
                  <a:close/>
                  <a:moveTo>
                    <a:pt x="165448" y="98893"/>
                  </a:moveTo>
                  <a:lnTo>
                    <a:pt x="165448" y="106682"/>
                  </a:lnTo>
                  <a:lnTo>
                    <a:pt x="157704" y="106682"/>
                  </a:lnTo>
                  <a:lnTo>
                    <a:pt x="157704" y="98893"/>
                  </a:lnTo>
                  <a:close/>
                  <a:moveTo>
                    <a:pt x="173604" y="98893"/>
                  </a:moveTo>
                  <a:lnTo>
                    <a:pt x="173604" y="106682"/>
                  </a:lnTo>
                  <a:lnTo>
                    <a:pt x="165871" y="106682"/>
                  </a:lnTo>
                  <a:lnTo>
                    <a:pt x="165871" y="98893"/>
                  </a:lnTo>
                  <a:close/>
                  <a:moveTo>
                    <a:pt x="181771" y="98893"/>
                  </a:moveTo>
                  <a:lnTo>
                    <a:pt x="181771" y="106682"/>
                  </a:lnTo>
                  <a:lnTo>
                    <a:pt x="174028" y="106682"/>
                  </a:lnTo>
                  <a:lnTo>
                    <a:pt x="174028" y="98893"/>
                  </a:lnTo>
                  <a:close/>
                  <a:moveTo>
                    <a:pt x="189927" y="98893"/>
                  </a:moveTo>
                  <a:lnTo>
                    <a:pt x="189927" y="106682"/>
                  </a:lnTo>
                  <a:lnTo>
                    <a:pt x="182195" y="106682"/>
                  </a:lnTo>
                  <a:lnTo>
                    <a:pt x="182195" y="98893"/>
                  </a:lnTo>
                  <a:close/>
                  <a:moveTo>
                    <a:pt x="198095" y="98893"/>
                  </a:moveTo>
                  <a:lnTo>
                    <a:pt x="198095" y="106682"/>
                  </a:lnTo>
                  <a:lnTo>
                    <a:pt x="190351" y="106682"/>
                  </a:lnTo>
                  <a:lnTo>
                    <a:pt x="190351" y="98893"/>
                  </a:lnTo>
                  <a:close/>
                  <a:moveTo>
                    <a:pt x="206251" y="98893"/>
                  </a:moveTo>
                  <a:lnTo>
                    <a:pt x="206251" y="106682"/>
                  </a:lnTo>
                  <a:lnTo>
                    <a:pt x="198519" y="106682"/>
                  </a:lnTo>
                  <a:lnTo>
                    <a:pt x="198519" y="98893"/>
                  </a:lnTo>
                  <a:close/>
                  <a:moveTo>
                    <a:pt x="214419" y="98893"/>
                  </a:moveTo>
                  <a:lnTo>
                    <a:pt x="214419" y="106682"/>
                  </a:lnTo>
                  <a:lnTo>
                    <a:pt x="206675" y="106682"/>
                  </a:lnTo>
                  <a:lnTo>
                    <a:pt x="206675" y="98893"/>
                  </a:lnTo>
                  <a:close/>
                  <a:moveTo>
                    <a:pt x="222575" y="98893"/>
                  </a:moveTo>
                  <a:lnTo>
                    <a:pt x="222575" y="106682"/>
                  </a:lnTo>
                  <a:lnTo>
                    <a:pt x="214842" y="106682"/>
                  </a:lnTo>
                  <a:lnTo>
                    <a:pt x="214842" y="98893"/>
                  </a:lnTo>
                  <a:close/>
                  <a:moveTo>
                    <a:pt x="230742" y="98893"/>
                  </a:moveTo>
                  <a:lnTo>
                    <a:pt x="230742" y="106682"/>
                  </a:lnTo>
                  <a:lnTo>
                    <a:pt x="222999" y="106682"/>
                  </a:lnTo>
                  <a:lnTo>
                    <a:pt x="222999" y="98893"/>
                  </a:lnTo>
                  <a:close/>
                  <a:moveTo>
                    <a:pt x="238898" y="98893"/>
                  </a:moveTo>
                  <a:lnTo>
                    <a:pt x="238898" y="106682"/>
                  </a:lnTo>
                  <a:lnTo>
                    <a:pt x="231166" y="106682"/>
                  </a:lnTo>
                  <a:lnTo>
                    <a:pt x="231166" y="98893"/>
                  </a:lnTo>
                  <a:close/>
                  <a:moveTo>
                    <a:pt x="247066" y="98893"/>
                  </a:moveTo>
                  <a:lnTo>
                    <a:pt x="247066" y="106682"/>
                  </a:lnTo>
                  <a:lnTo>
                    <a:pt x="239322" y="106682"/>
                  </a:lnTo>
                  <a:lnTo>
                    <a:pt x="239322" y="98893"/>
                  </a:lnTo>
                  <a:close/>
                  <a:moveTo>
                    <a:pt x="255222" y="98893"/>
                  </a:moveTo>
                  <a:lnTo>
                    <a:pt x="255222" y="106682"/>
                  </a:lnTo>
                  <a:lnTo>
                    <a:pt x="247490" y="106682"/>
                  </a:lnTo>
                  <a:lnTo>
                    <a:pt x="247490" y="98893"/>
                  </a:lnTo>
                  <a:close/>
                  <a:moveTo>
                    <a:pt x="263390" y="98893"/>
                  </a:moveTo>
                  <a:lnTo>
                    <a:pt x="263390" y="106682"/>
                  </a:lnTo>
                  <a:lnTo>
                    <a:pt x="255646" y="106682"/>
                  </a:lnTo>
                  <a:lnTo>
                    <a:pt x="255646" y="98893"/>
                  </a:lnTo>
                  <a:close/>
                  <a:moveTo>
                    <a:pt x="271546" y="98893"/>
                  </a:moveTo>
                  <a:lnTo>
                    <a:pt x="271546" y="106682"/>
                  </a:lnTo>
                  <a:lnTo>
                    <a:pt x="263813" y="106682"/>
                  </a:lnTo>
                  <a:lnTo>
                    <a:pt x="263813" y="98893"/>
                  </a:lnTo>
                  <a:close/>
                  <a:moveTo>
                    <a:pt x="11238" y="107095"/>
                  </a:moveTo>
                  <a:lnTo>
                    <a:pt x="11238" y="114895"/>
                  </a:lnTo>
                  <a:lnTo>
                    <a:pt x="3505" y="114895"/>
                  </a:lnTo>
                  <a:lnTo>
                    <a:pt x="3505" y="107095"/>
                  </a:lnTo>
                  <a:close/>
                  <a:moveTo>
                    <a:pt x="19394" y="107095"/>
                  </a:moveTo>
                  <a:lnTo>
                    <a:pt x="19394" y="114895"/>
                  </a:lnTo>
                  <a:lnTo>
                    <a:pt x="11662" y="114895"/>
                  </a:lnTo>
                  <a:lnTo>
                    <a:pt x="11662" y="107095"/>
                  </a:lnTo>
                  <a:close/>
                  <a:moveTo>
                    <a:pt x="27561" y="107095"/>
                  </a:moveTo>
                  <a:lnTo>
                    <a:pt x="27561" y="114895"/>
                  </a:lnTo>
                  <a:lnTo>
                    <a:pt x="19818" y="114895"/>
                  </a:lnTo>
                  <a:lnTo>
                    <a:pt x="19818" y="107095"/>
                  </a:lnTo>
                  <a:close/>
                  <a:moveTo>
                    <a:pt x="35328" y="107095"/>
                  </a:moveTo>
                  <a:lnTo>
                    <a:pt x="35328" y="114895"/>
                  </a:lnTo>
                  <a:lnTo>
                    <a:pt x="27985" y="114895"/>
                  </a:lnTo>
                  <a:lnTo>
                    <a:pt x="27985" y="107095"/>
                  </a:lnTo>
                  <a:close/>
                  <a:moveTo>
                    <a:pt x="43496" y="107095"/>
                  </a:moveTo>
                  <a:lnTo>
                    <a:pt x="43496" y="114895"/>
                  </a:lnTo>
                  <a:lnTo>
                    <a:pt x="35752" y="114895"/>
                  </a:lnTo>
                  <a:lnTo>
                    <a:pt x="35752" y="107095"/>
                  </a:lnTo>
                  <a:close/>
                  <a:moveTo>
                    <a:pt x="51652" y="107095"/>
                  </a:moveTo>
                  <a:lnTo>
                    <a:pt x="51652" y="114895"/>
                  </a:lnTo>
                  <a:lnTo>
                    <a:pt x="43919" y="114895"/>
                  </a:lnTo>
                  <a:lnTo>
                    <a:pt x="43919" y="107095"/>
                  </a:lnTo>
                  <a:close/>
                  <a:moveTo>
                    <a:pt x="59819" y="107095"/>
                  </a:moveTo>
                  <a:lnTo>
                    <a:pt x="59819" y="114895"/>
                  </a:lnTo>
                  <a:lnTo>
                    <a:pt x="52075" y="114895"/>
                  </a:lnTo>
                  <a:lnTo>
                    <a:pt x="52075" y="107095"/>
                  </a:lnTo>
                  <a:close/>
                  <a:moveTo>
                    <a:pt x="67975" y="107095"/>
                  </a:moveTo>
                  <a:lnTo>
                    <a:pt x="67975" y="114895"/>
                  </a:lnTo>
                  <a:lnTo>
                    <a:pt x="60243" y="114895"/>
                  </a:lnTo>
                  <a:lnTo>
                    <a:pt x="60243" y="107095"/>
                  </a:lnTo>
                  <a:close/>
                  <a:moveTo>
                    <a:pt x="76452" y="107095"/>
                  </a:moveTo>
                  <a:lnTo>
                    <a:pt x="76452" y="114895"/>
                  </a:lnTo>
                  <a:lnTo>
                    <a:pt x="68399" y="114895"/>
                  </a:lnTo>
                  <a:lnTo>
                    <a:pt x="68399" y="107095"/>
                  </a:lnTo>
                  <a:close/>
                  <a:moveTo>
                    <a:pt x="84608" y="107095"/>
                  </a:moveTo>
                  <a:lnTo>
                    <a:pt x="84608" y="114895"/>
                  </a:lnTo>
                  <a:lnTo>
                    <a:pt x="76865" y="114895"/>
                  </a:lnTo>
                  <a:lnTo>
                    <a:pt x="76865" y="107095"/>
                  </a:lnTo>
                  <a:close/>
                  <a:moveTo>
                    <a:pt x="92776" y="107095"/>
                  </a:moveTo>
                  <a:lnTo>
                    <a:pt x="92776" y="114895"/>
                  </a:lnTo>
                  <a:lnTo>
                    <a:pt x="85032" y="114895"/>
                  </a:lnTo>
                  <a:lnTo>
                    <a:pt x="85032" y="107095"/>
                  </a:lnTo>
                  <a:close/>
                  <a:moveTo>
                    <a:pt x="100932" y="107095"/>
                  </a:moveTo>
                  <a:lnTo>
                    <a:pt x="100932" y="114895"/>
                  </a:lnTo>
                  <a:lnTo>
                    <a:pt x="93200" y="114895"/>
                  </a:lnTo>
                  <a:lnTo>
                    <a:pt x="93200" y="107095"/>
                  </a:lnTo>
                  <a:close/>
                  <a:moveTo>
                    <a:pt x="109099" y="107095"/>
                  </a:moveTo>
                  <a:lnTo>
                    <a:pt x="109099" y="114895"/>
                  </a:lnTo>
                  <a:lnTo>
                    <a:pt x="101356" y="114895"/>
                  </a:lnTo>
                  <a:lnTo>
                    <a:pt x="101356" y="107095"/>
                  </a:lnTo>
                  <a:close/>
                  <a:moveTo>
                    <a:pt x="116866" y="107095"/>
                  </a:moveTo>
                  <a:lnTo>
                    <a:pt x="116866" y="114895"/>
                  </a:lnTo>
                  <a:lnTo>
                    <a:pt x="109523" y="114895"/>
                  </a:lnTo>
                  <a:lnTo>
                    <a:pt x="109523" y="107095"/>
                  </a:lnTo>
                  <a:close/>
                  <a:moveTo>
                    <a:pt x="125034" y="107095"/>
                  </a:moveTo>
                  <a:lnTo>
                    <a:pt x="125034" y="114895"/>
                  </a:lnTo>
                  <a:lnTo>
                    <a:pt x="117290" y="114895"/>
                  </a:lnTo>
                  <a:lnTo>
                    <a:pt x="117290" y="107095"/>
                  </a:lnTo>
                  <a:close/>
                  <a:moveTo>
                    <a:pt x="133190" y="107095"/>
                  </a:moveTo>
                  <a:lnTo>
                    <a:pt x="133190" y="114895"/>
                  </a:lnTo>
                  <a:lnTo>
                    <a:pt x="125446" y="114895"/>
                  </a:lnTo>
                  <a:lnTo>
                    <a:pt x="125446" y="107095"/>
                  </a:lnTo>
                  <a:close/>
                  <a:moveTo>
                    <a:pt x="141346" y="107095"/>
                  </a:moveTo>
                  <a:lnTo>
                    <a:pt x="141346" y="114895"/>
                  </a:lnTo>
                  <a:lnTo>
                    <a:pt x="133614" y="114895"/>
                  </a:lnTo>
                  <a:lnTo>
                    <a:pt x="133614" y="107095"/>
                  </a:lnTo>
                  <a:close/>
                  <a:moveTo>
                    <a:pt x="149513" y="107095"/>
                  </a:moveTo>
                  <a:lnTo>
                    <a:pt x="149513" y="114895"/>
                  </a:lnTo>
                  <a:lnTo>
                    <a:pt x="141770" y="114895"/>
                  </a:lnTo>
                  <a:lnTo>
                    <a:pt x="141770" y="107095"/>
                  </a:lnTo>
                  <a:close/>
                  <a:moveTo>
                    <a:pt x="157280" y="107095"/>
                  </a:moveTo>
                  <a:lnTo>
                    <a:pt x="157280" y="114895"/>
                  </a:lnTo>
                  <a:lnTo>
                    <a:pt x="149937" y="114895"/>
                  </a:lnTo>
                  <a:lnTo>
                    <a:pt x="149937" y="107095"/>
                  </a:lnTo>
                  <a:close/>
                  <a:moveTo>
                    <a:pt x="165448" y="107095"/>
                  </a:moveTo>
                  <a:lnTo>
                    <a:pt x="165448" y="114895"/>
                  </a:lnTo>
                  <a:lnTo>
                    <a:pt x="157704" y="114895"/>
                  </a:lnTo>
                  <a:lnTo>
                    <a:pt x="157704" y="107095"/>
                  </a:lnTo>
                  <a:close/>
                  <a:moveTo>
                    <a:pt x="173604" y="107095"/>
                  </a:moveTo>
                  <a:lnTo>
                    <a:pt x="173604" y="114895"/>
                  </a:lnTo>
                  <a:lnTo>
                    <a:pt x="165871" y="114895"/>
                  </a:lnTo>
                  <a:lnTo>
                    <a:pt x="165871" y="107095"/>
                  </a:lnTo>
                  <a:close/>
                  <a:moveTo>
                    <a:pt x="181771" y="107095"/>
                  </a:moveTo>
                  <a:lnTo>
                    <a:pt x="181771" y="114895"/>
                  </a:lnTo>
                  <a:lnTo>
                    <a:pt x="174028" y="114895"/>
                  </a:lnTo>
                  <a:lnTo>
                    <a:pt x="174028" y="107095"/>
                  </a:lnTo>
                  <a:close/>
                  <a:moveTo>
                    <a:pt x="189927" y="107095"/>
                  </a:moveTo>
                  <a:lnTo>
                    <a:pt x="189927" y="114895"/>
                  </a:lnTo>
                  <a:lnTo>
                    <a:pt x="182195" y="114895"/>
                  </a:lnTo>
                  <a:lnTo>
                    <a:pt x="182195" y="107095"/>
                  </a:lnTo>
                  <a:close/>
                  <a:moveTo>
                    <a:pt x="198095" y="107095"/>
                  </a:moveTo>
                  <a:lnTo>
                    <a:pt x="198095" y="114895"/>
                  </a:lnTo>
                  <a:lnTo>
                    <a:pt x="190351" y="114895"/>
                  </a:lnTo>
                  <a:lnTo>
                    <a:pt x="190351" y="107095"/>
                  </a:lnTo>
                  <a:close/>
                  <a:moveTo>
                    <a:pt x="206251" y="107095"/>
                  </a:moveTo>
                  <a:lnTo>
                    <a:pt x="206251" y="114895"/>
                  </a:lnTo>
                  <a:lnTo>
                    <a:pt x="198519" y="114895"/>
                  </a:lnTo>
                  <a:lnTo>
                    <a:pt x="198519" y="107095"/>
                  </a:lnTo>
                  <a:close/>
                  <a:moveTo>
                    <a:pt x="214419" y="107095"/>
                  </a:moveTo>
                  <a:lnTo>
                    <a:pt x="214419" y="114895"/>
                  </a:lnTo>
                  <a:lnTo>
                    <a:pt x="206675" y="114895"/>
                  </a:lnTo>
                  <a:lnTo>
                    <a:pt x="206675" y="107095"/>
                  </a:lnTo>
                  <a:close/>
                  <a:moveTo>
                    <a:pt x="222575" y="107095"/>
                  </a:moveTo>
                  <a:lnTo>
                    <a:pt x="222575" y="114895"/>
                  </a:lnTo>
                  <a:lnTo>
                    <a:pt x="214842" y="114895"/>
                  </a:lnTo>
                  <a:lnTo>
                    <a:pt x="214842" y="107095"/>
                  </a:lnTo>
                  <a:close/>
                  <a:moveTo>
                    <a:pt x="230742" y="107095"/>
                  </a:moveTo>
                  <a:lnTo>
                    <a:pt x="230742" y="114895"/>
                  </a:lnTo>
                  <a:lnTo>
                    <a:pt x="222999" y="114895"/>
                  </a:lnTo>
                  <a:lnTo>
                    <a:pt x="222999" y="107095"/>
                  </a:lnTo>
                  <a:close/>
                  <a:moveTo>
                    <a:pt x="238898" y="107095"/>
                  </a:moveTo>
                  <a:lnTo>
                    <a:pt x="238898" y="114895"/>
                  </a:lnTo>
                  <a:lnTo>
                    <a:pt x="231166" y="114895"/>
                  </a:lnTo>
                  <a:lnTo>
                    <a:pt x="231166" y="107095"/>
                  </a:lnTo>
                  <a:close/>
                  <a:moveTo>
                    <a:pt x="247066" y="107095"/>
                  </a:moveTo>
                  <a:lnTo>
                    <a:pt x="247066" y="114895"/>
                  </a:lnTo>
                  <a:lnTo>
                    <a:pt x="239322" y="114895"/>
                  </a:lnTo>
                  <a:lnTo>
                    <a:pt x="239322" y="107095"/>
                  </a:lnTo>
                  <a:close/>
                  <a:moveTo>
                    <a:pt x="255222" y="107095"/>
                  </a:moveTo>
                  <a:lnTo>
                    <a:pt x="255222" y="114895"/>
                  </a:lnTo>
                  <a:lnTo>
                    <a:pt x="247490" y="114895"/>
                  </a:lnTo>
                  <a:lnTo>
                    <a:pt x="247490" y="107095"/>
                  </a:lnTo>
                  <a:close/>
                  <a:moveTo>
                    <a:pt x="263390" y="107095"/>
                  </a:moveTo>
                  <a:lnTo>
                    <a:pt x="263390" y="114895"/>
                  </a:lnTo>
                  <a:lnTo>
                    <a:pt x="255646" y="114895"/>
                  </a:lnTo>
                  <a:lnTo>
                    <a:pt x="255646" y="107095"/>
                  </a:lnTo>
                  <a:close/>
                  <a:moveTo>
                    <a:pt x="271546" y="107095"/>
                  </a:moveTo>
                  <a:lnTo>
                    <a:pt x="271546" y="114895"/>
                  </a:lnTo>
                  <a:lnTo>
                    <a:pt x="263813" y="114895"/>
                  </a:lnTo>
                  <a:lnTo>
                    <a:pt x="263813" y="107095"/>
                  </a:lnTo>
                  <a:close/>
                  <a:moveTo>
                    <a:pt x="11238" y="115308"/>
                  </a:moveTo>
                  <a:lnTo>
                    <a:pt x="11238" y="123097"/>
                  </a:lnTo>
                  <a:lnTo>
                    <a:pt x="3505" y="123097"/>
                  </a:lnTo>
                  <a:lnTo>
                    <a:pt x="3505" y="115308"/>
                  </a:lnTo>
                  <a:close/>
                  <a:moveTo>
                    <a:pt x="19394" y="115308"/>
                  </a:moveTo>
                  <a:lnTo>
                    <a:pt x="19394" y="123097"/>
                  </a:lnTo>
                  <a:lnTo>
                    <a:pt x="11662" y="123097"/>
                  </a:lnTo>
                  <a:lnTo>
                    <a:pt x="11662" y="115308"/>
                  </a:lnTo>
                  <a:close/>
                  <a:moveTo>
                    <a:pt x="27561" y="115308"/>
                  </a:moveTo>
                  <a:lnTo>
                    <a:pt x="27561" y="123097"/>
                  </a:lnTo>
                  <a:lnTo>
                    <a:pt x="19818" y="123097"/>
                  </a:lnTo>
                  <a:lnTo>
                    <a:pt x="19818" y="115308"/>
                  </a:lnTo>
                  <a:close/>
                  <a:moveTo>
                    <a:pt x="35328" y="115308"/>
                  </a:moveTo>
                  <a:lnTo>
                    <a:pt x="35328" y="123097"/>
                  </a:lnTo>
                  <a:lnTo>
                    <a:pt x="27985" y="123097"/>
                  </a:lnTo>
                  <a:lnTo>
                    <a:pt x="27985" y="115308"/>
                  </a:lnTo>
                  <a:close/>
                  <a:moveTo>
                    <a:pt x="43496" y="115296"/>
                  </a:moveTo>
                  <a:lnTo>
                    <a:pt x="43496" y="123097"/>
                  </a:lnTo>
                  <a:lnTo>
                    <a:pt x="35752" y="123097"/>
                  </a:lnTo>
                  <a:lnTo>
                    <a:pt x="35752" y="115296"/>
                  </a:lnTo>
                  <a:close/>
                  <a:moveTo>
                    <a:pt x="51652" y="115296"/>
                  </a:moveTo>
                  <a:lnTo>
                    <a:pt x="51652" y="123097"/>
                  </a:lnTo>
                  <a:lnTo>
                    <a:pt x="43919" y="123097"/>
                  </a:lnTo>
                  <a:lnTo>
                    <a:pt x="43919" y="115296"/>
                  </a:lnTo>
                  <a:close/>
                  <a:moveTo>
                    <a:pt x="59819" y="115296"/>
                  </a:moveTo>
                  <a:lnTo>
                    <a:pt x="59819" y="123097"/>
                  </a:lnTo>
                  <a:lnTo>
                    <a:pt x="52075" y="123097"/>
                  </a:lnTo>
                  <a:lnTo>
                    <a:pt x="52075" y="115296"/>
                  </a:lnTo>
                  <a:close/>
                  <a:moveTo>
                    <a:pt x="67975" y="115296"/>
                  </a:moveTo>
                  <a:lnTo>
                    <a:pt x="67975" y="123097"/>
                  </a:lnTo>
                  <a:lnTo>
                    <a:pt x="60243" y="123097"/>
                  </a:lnTo>
                  <a:lnTo>
                    <a:pt x="60243" y="115296"/>
                  </a:lnTo>
                  <a:close/>
                  <a:moveTo>
                    <a:pt x="76452" y="115296"/>
                  </a:moveTo>
                  <a:lnTo>
                    <a:pt x="76452" y="123097"/>
                  </a:lnTo>
                  <a:lnTo>
                    <a:pt x="68399" y="123097"/>
                  </a:lnTo>
                  <a:lnTo>
                    <a:pt x="68399" y="115296"/>
                  </a:lnTo>
                  <a:close/>
                  <a:moveTo>
                    <a:pt x="84608" y="115296"/>
                  </a:moveTo>
                  <a:lnTo>
                    <a:pt x="84608" y="123097"/>
                  </a:lnTo>
                  <a:lnTo>
                    <a:pt x="76876" y="123097"/>
                  </a:lnTo>
                  <a:lnTo>
                    <a:pt x="76876" y="115296"/>
                  </a:lnTo>
                  <a:close/>
                  <a:moveTo>
                    <a:pt x="92776" y="115296"/>
                  </a:moveTo>
                  <a:lnTo>
                    <a:pt x="92776" y="123097"/>
                  </a:lnTo>
                  <a:lnTo>
                    <a:pt x="85032" y="123097"/>
                  </a:lnTo>
                  <a:lnTo>
                    <a:pt x="85032" y="115296"/>
                  </a:lnTo>
                  <a:close/>
                  <a:moveTo>
                    <a:pt x="100932" y="115296"/>
                  </a:moveTo>
                  <a:lnTo>
                    <a:pt x="100932" y="123097"/>
                  </a:lnTo>
                  <a:lnTo>
                    <a:pt x="93200" y="123097"/>
                  </a:lnTo>
                  <a:lnTo>
                    <a:pt x="93200" y="115296"/>
                  </a:lnTo>
                  <a:close/>
                  <a:moveTo>
                    <a:pt x="109099" y="115296"/>
                  </a:moveTo>
                  <a:lnTo>
                    <a:pt x="109099" y="123097"/>
                  </a:lnTo>
                  <a:lnTo>
                    <a:pt x="101356" y="123097"/>
                  </a:lnTo>
                  <a:lnTo>
                    <a:pt x="101356" y="115296"/>
                  </a:lnTo>
                  <a:close/>
                  <a:moveTo>
                    <a:pt x="116866" y="115296"/>
                  </a:moveTo>
                  <a:lnTo>
                    <a:pt x="116866" y="123097"/>
                  </a:lnTo>
                  <a:lnTo>
                    <a:pt x="109523" y="123097"/>
                  </a:lnTo>
                  <a:lnTo>
                    <a:pt x="109523" y="115296"/>
                  </a:lnTo>
                  <a:close/>
                  <a:moveTo>
                    <a:pt x="125034" y="115296"/>
                  </a:moveTo>
                  <a:lnTo>
                    <a:pt x="125034" y="123097"/>
                  </a:lnTo>
                  <a:lnTo>
                    <a:pt x="117290" y="123097"/>
                  </a:lnTo>
                  <a:lnTo>
                    <a:pt x="117290" y="115296"/>
                  </a:lnTo>
                  <a:close/>
                  <a:moveTo>
                    <a:pt x="133190" y="115296"/>
                  </a:moveTo>
                  <a:lnTo>
                    <a:pt x="133190" y="123097"/>
                  </a:lnTo>
                  <a:lnTo>
                    <a:pt x="125446" y="123097"/>
                  </a:lnTo>
                  <a:lnTo>
                    <a:pt x="125446" y="115296"/>
                  </a:lnTo>
                  <a:close/>
                  <a:moveTo>
                    <a:pt x="141346" y="115296"/>
                  </a:moveTo>
                  <a:lnTo>
                    <a:pt x="141346" y="123097"/>
                  </a:lnTo>
                  <a:lnTo>
                    <a:pt x="133614" y="123097"/>
                  </a:lnTo>
                  <a:lnTo>
                    <a:pt x="133614" y="115296"/>
                  </a:lnTo>
                  <a:close/>
                  <a:moveTo>
                    <a:pt x="149513" y="115296"/>
                  </a:moveTo>
                  <a:lnTo>
                    <a:pt x="149513" y="123097"/>
                  </a:lnTo>
                  <a:lnTo>
                    <a:pt x="141770" y="123097"/>
                  </a:lnTo>
                  <a:lnTo>
                    <a:pt x="141770" y="115296"/>
                  </a:lnTo>
                  <a:close/>
                  <a:moveTo>
                    <a:pt x="157280" y="115296"/>
                  </a:moveTo>
                  <a:lnTo>
                    <a:pt x="157280" y="123097"/>
                  </a:lnTo>
                  <a:lnTo>
                    <a:pt x="149937" y="123097"/>
                  </a:lnTo>
                  <a:lnTo>
                    <a:pt x="149937" y="115296"/>
                  </a:lnTo>
                  <a:close/>
                  <a:moveTo>
                    <a:pt x="165448" y="115296"/>
                  </a:moveTo>
                  <a:lnTo>
                    <a:pt x="165448" y="123097"/>
                  </a:lnTo>
                  <a:lnTo>
                    <a:pt x="157704" y="123097"/>
                  </a:lnTo>
                  <a:lnTo>
                    <a:pt x="157704" y="115296"/>
                  </a:lnTo>
                  <a:close/>
                  <a:moveTo>
                    <a:pt x="173604" y="115296"/>
                  </a:moveTo>
                  <a:lnTo>
                    <a:pt x="173604" y="123097"/>
                  </a:lnTo>
                  <a:lnTo>
                    <a:pt x="165871" y="123097"/>
                  </a:lnTo>
                  <a:lnTo>
                    <a:pt x="165871" y="115296"/>
                  </a:lnTo>
                  <a:close/>
                  <a:moveTo>
                    <a:pt x="181771" y="115296"/>
                  </a:moveTo>
                  <a:lnTo>
                    <a:pt x="181771" y="123097"/>
                  </a:lnTo>
                  <a:lnTo>
                    <a:pt x="174028" y="123097"/>
                  </a:lnTo>
                  <a:lnTo>
                    <a:pt x="174028" y="115296"/>
                  </a:lnTo>
                  <a:close/>
                  <a:moveTo>
                    <a:pt x="189927" y="115296"/>
                  </a:moveTo>
                  <a:lnTo>
                    <a:pt x="189927" y="123097"/>
                  </a:lnTo>
                  <a:lnTo>
                    <a:pt x="182195" y="123097"/>
                  </a:lnTo>
                  <a:lnTo>
                    <a:pt x="182195" y="115296"/>
                  </a:lnTo>
                  <a:close/>
                  <a:moveTo>
                    <a:pt x="198095" y="115296"/>
                  </a:moveTo>
                  <a:lnTo>
                    <a:pt x="198095" y="123097"/>
                  </a:lnTo>
                  <a:lnTo>
                    <a:pt x="190351" y="123097"/>
                  </a:lnTo>
                  <a:lnTo>
                    <a:pt x="190351" y="115296"/>
                  </a:lnTo>
                  <a:close/>
                  <a:moveTo>
                    <a:pt x="206251" y="115296"/>
                  </a:moveTo>
                  <a:lnTo>
                    <a:pt x="206251" y="123097"/>
                  </a:lnTo>
                  <a:lnTo>
                    <a:pt x="198519" y="123097"/>
                  </a:lnTo>
                  <a:lnTo>
                    <a:pt x="198519" y="115296"/>
                  </a:lnTo>
                  <a:close/>
                  <a:moveTo>
                    <a:pt x="214419" y="115296"/>
                  </a:moveTo>
                  <a:lnTo>
                    <a:pt x="214419" y="123097"/>
                  </a:lnTo>
                  <a:lnTo>
                    <a:pt x="206675" y="123097"/>
                  </a:lnTo>
                  <a:lnTo>
                    <a:pt x="206675" y="115296"/>
                  </a:lnTo>
                  <a:close/>
                  <a:moveTo>
                    <a:pt x="222575" y="115296"/>
                  </a:moveTo>
                  <a:lnTo>
                    <a:pt x="222575" y="123097"/>
                  </a:lnTo>
                  <a:lnTo>
                    <a:pt x="214842" y="123097"/>
                  </a:lnTo>
                  <a:lnTo>
                    <a:pt x="214842" y="115296"/>
                  </a:lnTo>
                  <a:close/>
                  <a:moveTo>
                    <a:pt x="230742" y="115296"/>
                  </a:moveTo>
                  <a:lnTo>
                    <a:pt x="230742" y="123097"/>
                  </a:lnTo>
                  <a:lnTo>
                    <a:pt x="222999" y="123097"/>
                  </a:lnTo>
                  <a:lnTo>
                    <a:pt x="222999" y="115296"/>
                  </a:lnTo>
                  <a:close/>
                  <a:moveTo>
                    <a:pt x="238898" y="115296"/>
                  </a:moveTo>
                  <a:lnTo>
                    <a:pt x="238898" y="123097"/>
                  </a:lnTo>
                  <a:lnTo>
                    <a:pt x="231166" y="123097"/>
                  </a:lnTo>
                  <a:lnTo>
                    <a:pt x="231166" y="115296"/>
                  </a:lnTo>
                  <a:close/>
                  <a:moveTo>
                    <a:pt x="247066" y="115308"/>
                  </a:moveTo>
                  <a:lnTo>
                    <a:pt x="247066" y="123097"/>
                  </a:lnTo>
                  <a:lnTo>
                    <a:pt x="239322" y="123097"/>
                  </a:lnTo>
                  <a:lnTo>
                    <a:pt x="239322" y="115308"/>
                  </a:lnTo>
                  <a:close/>
                  <a:moveTo>
                    <a:pt x="255222" y="115308"/>
                  </a:moveTo>
                  <a:lnTo>
                    <a:pt x="255222" y="123097"/>
                  </a:lnTo>
                  <a:lnTo>
                    <a:pt x="247490" y="123097"/>
                  </a:lnTo>
                  <a:lnTo>
                    <a:pt x="247490" y="115308"/>
                  </a:lnTo>
                  <a:close/>
                  <a:moveTo>
                    <a:pt x="263390" y="115308"/>
                  </a:moveTo>
                  <a:lnTo>
                    <a:pt x="263390" y="123097"/>
                  </a:lnTo>
                  <a:lnTo>
                    <a:pt x="255646" y="123097"/>
                  </a:lnTo>
                  <a:lnTo>
                    <a:pt x="255646" y="115308"/>
                  </a:lnTo>
                  <a:close/>
                  <a:moveTo>
                    <a:pt x="271546" y="115296"/>
                  </a:moveTo>
                  <a:lnTo>
                    <a:pt x="271546" y="123097"/>
                  </a:lnTo>
                  <a:lnTo>
                    <a:pt x="263813" y="123097"/>
                  </a:lnTo>
                  <a:lnTo>
                    <a:pt x="263813" y="115296"/>
                  </a:lnTo>
                  <a:close/>
                  <a:moveTo>
                    <a:pt x="11238" y="123510"/>
                  </a:moveTo>
                  <a:lnTo>
                    <a:pt x="11238" y="131551"/>
                  </a:lnTo>
                  <a:lnTo>
                    <a:pt x="3505" y="131551"/>
                  </a:lnTo>
                  <a:lnTo>
                    <a:pt x="3505" y="123510"/>
                  </a:lnTo>
                  <a:close/>
                  <a:moveTo>
                    <a:pt x="19394" y="123510"/>
                  </a:moveTo>
                  <a:lnTo>
                    <a:pt x="19394" y="131551"/>
                  </a:lnTo>
                  <a:lnTo>
                    <a:pt x="11662" y="131551"/>
                  </a:lnTo>
                  <a:lnTo>
                    <a:pt x="11662" y="123510"/>
                  </a:lnTo>
                  <a:close/>
                  <a:moveTo>
                    <a:pt x="27561" y="123510"/>
                  </a:moveTo>
                  <a:lnTo>
                    <a:pt x="27561" y="131551"/>
                  </a:lnTo>
                  <a:lnTo>
                    <a:pt x="19818" y="131551"/>
                  </a:lnTo>
                  <a:lnTo>
                    <a:pt x="19818" y="123510"/>
                  </a:lnTo>
                  <a:close/>
                  <a:moveTo>
                    <a:pt x="35328" y="123510"/>
                  </a:moveTo>
                  <a:lnTo>
                    <a:pt x="35328" y="131551"/>
                  </a:lnTo>
                  <a:lnTo>
                    <a:pt x="27985" y="131551"/>
                  </a:lnTo>
                  <a:lnTo>
                    <a:pt x="27985" y="123510"/>
                  </a:lnTo>
                  <a:close/>
                  <a:moveTo>
                    <a:pt x="43496" y="123510"/>
                  </a:moveTo>
                  <a:lnTo>
                    <a:pt x="43496" y="131551"/>
                  </a:lnTo>
                  <a:lnTo>
                    <a:pt x="35752" y="131551"/>
                  </a:lnTo>
                  <a:lnTo>
                    <a:pt x="35752" y="123510"/>
                  </a:lnTo>
                  <a:close/>
                  <a:moveTo>
                    <a:pt x="51652" y="123510"/>
                  </a:moveTo>
                  <a:lnTo>
                    <a:pt x="51652" y="131551"/>
                  </a:lnTo>
                  <a:lnTo>
                    <a:pt x="43919" y="131551"/>
                  </a:lnTo>
                  <a:lnTo>
                    <a:pt x="43919" y="123510"/>
                  </a:lnTo>
                  <a:close/>
                  <a:moveTo>
                    <a:pt x="59819" y="123510"/>
                  </a:moveTo>
                  <a:lnTo>
                    <a:pt x="59819" y="131551"/>
                  </a:lnTo>
                  <a:lnTo>
                    <a:pt x="52075" y="131551"/>
                  </a:lnTo>
                  <a:lnTo>
                    <a:pt x="52075" y="123510"/>
                  </a:lnTo>
                  <a:close/>
                  <a:moveTo>
                    <a:pt x="67975" y="123510"/>
                  </a:moveTo>
                  <a:lnTo>
                    <a:pt x="67975" y="131551"/>
                  </a:lnTo>
                  <a:lnTo>
                    <a:pt x="60243" y="131551"/>
                  </a:lnTo>
                  <a:lnTo>
                    <a:pt x="60243" y="123510"/>
                  </a:lnTo>
                  <a:close/>
                  <a:moveTo>
                    <a:pt x="76452" y="123510"/>
                  </a:moveTo>
                  <a:lnTo>
                    <a:pt x="76452" y="131551"/>
                  </a:lnTo>
                  <a:lnTo>
                    <a:pt x="68399" y="131551"/>
                  </a:lnTo>
                  <a:lnTo>
                    <a:pt x="68399" y="123510"/>
                  </a:lnTo>
                  <a:close/>
                  <a:moveTo>
                    <a:pt x="84608" y="123510"/>
                  </a:moveTo>
                  <a:lnTo>
                    <a:pt x="84608" y="131551"/>
                  </a:lnTo>
                  <a:lnTo>
                    <a:pt x="76876" y="131551"/>
                  </a:lnTo>
                  <a:lnTo>
                    <a:pt x="76876" y="123510"/>
                  </a:lnTo>
                  <a:close/>
                  <a:moveTo>
                    <a:pt x="92776" y="123510"/>
                  </a:moveTo>
                  <a:lnTo>
                    <a:pt x="92776" y="131551"/>
                  </a:lnTo>
                  <a:lnTo>
                    <a:pt x="85032" y="131551"/>
                  </a:lnTo>
                  <a:lnTo>
                    <a:pt x="85032" y="123510"/>
                  </a:lnTo>
                  <a:close/>
                  <a:moveTo>
                    <a:pt x="100932" y="123510"/>
                  </a:moveTo>
                  <a:lnTo>
                    <a:pt x="100932" y="131551"/>
                  </a:lnTo>
                  <a:lnTo>
                    <a:pt x="93200" y="131551"/>
                  </a:lnTo>
                  <a:lnTo>
                    <a:pt x="93200" y="123510"/>
                  </a:lnTo>
                  <a:close/>
                  <a:moveTo>
                    <a:pt x="109099" y="123510"/>
                  </a:moveTo>
                  <a:lnTo>
                    <a:pt x="109099" y="131551"/>
                  </a:lnTo>
                  <a:lnTo>
                    <a:pt x="101356" y="131551"/>
                  </a:lnTo>
                  <a:lnTo>
                    <a:pt x="101356" y="123510"/>
                  </a:lnTo>
                  <a:close/>
                  <a:moveTo>
                    <a:pt x="116866" y="123510"/>
                  </a:moveTo>
                  <a:lnTo>
                    <a:pt x="116866" y="131551"/>
                  </a:lnTo>
                  <a:lnTo>
                    <a:pt x="109523" y="131551"/>
                  </a:lnTo>
                  <a:lnTo>
                    <a:pt x="109523" y="123510"/>
                  </a:lnTo>
                  <a:close/>
                  <a:moveTo>
                    <a:pt x="125034" y="123510"/>
                  </a:moveTo>
                  <a:lnTo>
                    <a:pt x="125034" y="131551"/>
                  </a:lnTo>
                  <a:lnTo>
                    <a:pt x="117290" y="131551"/>
                  </a:lnTo>
                  <a:lnTo>
                    <a:pt x="117290" y="123510"/>
                  </a:lnTo>
                  <a:close/>
                  <a:moveTo>
                    <a:pt x="133190" y="123510"/>
                  </a:moveTo>
                  <a:lnTo>
                    <a:pt x="133190" y="131551"/>
                  </a:lnTo>
                  <a:lnTo>
                    <a:pt x="125446" y="131551"/>
                  </a:lnTo>
                  <a:lnTo>
                    <a:pt x="125446" y="123510"/>
                  </a:lnTo>
                  <a:close/>
                  <a:moveTo>
                    <a:pt x="141346" y="123510"/>
                  </a:moveTo>
                  <a:lnTo>
                    <a:pt x="141346" y="131551"/>
                  </a:lnTo>
                  <a:lnTo>
                    <a:pt x="133614" y="131551"/>
                  </a:lnTo>
                  <a:lnTo>
                    <a:pt x="133614" y="123510"/>
                  </a:lnTo>
                  <a:close/>
                  <a:moveTo>
                    <a:pt x="149513" y="123510"/>
                  </a:moveTo>
                  <a:lnTo>
                    <a:pt x="149513" y="131551"/>
                  </a:lnTo>
                  <a:lnTo>
                    <a:pt x="141770" y="131551"/>
                  </a:lnTo>
                  <a:lnTo>
                    <a:pt x="141770" y="123510"/>
                  </a:lnTo>
                  <a:close/>
                  <a:moveTo>
                    <a:pt x="157280" y="123510"/>
                  </a:moveTo>
                  <a:lnTo>
                    <a:pt x="157280" y="131551"/>
                  </a:lnTo>
                  <a:lnTo>
                    <a:pt x="149937" y="131551"/>
                  </a:lnTo>
                  <a:lnTo>
                    <a:pt x="149937" y="123510"/>
                  </a:lnTo>
                  <a:close/>
                  <a:moveTo>
                    <a:pt x="165448" y="123510"/>
                  </a:moveTo>
                  <a:lnTo>
                    <a:pt x="165448" y="131551"/>
                  </a:lnTo>
                  <a:lnTo>
                    <a:pt x="157704" y="131551"/>
                  </a:lnTo>
                  <a:lnTo>
                    <a:pt x="157704" y="123510"/>
                  </a:lnTo>
                  <a:close/>
                  <a:moveTo>
                    <a:pt x="173604" y="123510"/>
                  </a:moveTo>
                  <a:lnTo>
                    <a:pt x="173604" y="131551"/>
                  </a:lnTo>
                  <a:lnTo>
                    <a:pt x="165871" y="131551"/>
                  </a:lnTo>
                  <a:lnTo>
                    <a:pt x="165871" y="123510"/>
                  </a:lnTo>
                  <a:close/>
                  <a:moveTo>
                    <a:pt x="181771" y="123510"/>
                  </a:moveTo>
                  <a:lnTo>
                    <a:pt x="181771" y="131551"/>
                  </a:lnTo>
                  <a:lnTo>
                    <a:pt x="174028" y="131551"/>
                  </a:lnTo>
                  <a:lnTo>
                    <a:pt x="174028" y="123510"/>
                  </a:lnTo>
                  <a:close/>
                  <a:moveTo>
                    <a:pt x="189927" y="123510"/>
                  </a:moveTo>
                  <a:lnTo>
                    <a:pt x="189927" y="131551"/>
                  </a:lnTo>
                  <a:lnTo>
                    <a:pt x="182195" y="131551"/>
                  </a:lnTo>
                  <a:lnTo>
                    <a:pt x="182195" y="123510"/>
                  </a:lnTo>
                  <a:close/>
                  <a:moveTo>
                    <a:pt x="198095" y="123510"/>
                  </a:moveTo>
                  <a:lnTo>
                    <a:pt x="198095" y="131551"/>
                  </a:lnTo>
                  <a:lnTo>
                    <a:pt x="190351" y="131551"/>
                  </a:lnTo>
                  <a:lnTo>
                    <a:pt x="190351" y="123510"/>
                  </a:lnTo>
                  <a:close/>
                  <a:moveTo>
                    <a:pt x="206251" y="123510"/>
                  </a:moveTo>
                  <a:lnTo>
                    <a:pt x="206251" y="131551"/>
                  </a:lnTo>
                  <a:lnTo>
                    <a:pt x="198519" y="131551"/>
                  </a:lnTo>
                  <a:lnTo>
                    <a:pt x="198519" y="123510"/>
                  </a:lnTo>
                  <a:close/>
                  <a:moveTo>
                    <a:pt x="214419" y="123510"/>
                  </a:moveTo>
                  <a:lnTo>
                    <a:pt x="214419" y="131551"/>
                  </a:lnTo>
                  <a:lnTo>
                    <a:pt x="206675" y="131551"/>
                  </a:lnTo>
                  <a:lnTo>
                    <a:pt x="206675" y="123510"/>
                  </a:lnTo>
                  <a:close/>
                  <a:moveTo>
                    <a:pt x="222575" y="123510"/>
                  </a:moveTo>
                  <a:lnTo>
                    <a:pt x="222575" y="131551"/>
                  </a:lnTo>
                  <a:lnTo>
                    <a:pt x="214842" y="131551"/>
                  </a:lnTo>
                  <a:lnTo>
                    <a:pt x="214842" y="123510"/>
                  </a:lnTo>
                  <a:close/>
                  <a:moveTo>
                    <a:pt x="230742" y="123510"/>
                  </a:moveTo>
                  <a:lnTo>
                    <a:pt x="230742" y="131551"/>
                  </a:lnTo>
                  <a:lnTo>
                    <a:pt x="222999" y="131551"/>
                  </a:lnTo>
                  <a:lnTo>
                    <a:pt x="222999" y="123510"/>
                  </a:lnTo>
                  <a:close/>
                  <a:moveTo>
                    <a:pt x="238898" y="123510"/>
                  </a:moveTo>
                  <a:lnTo>
                    <a:pt x="238898" y="131551"/>
                  </a:lnTo>
                  <a:lnTo>
                    <a:pt x="231166" y="131551"/>
                  </a:lnTo>
                  <a:lnTo>
                    <a:pt x="231166" y="123510"/>
                  </a:lnTo>
                  <a:close/>
                  <a:moveTo>
                    <a:pt x="247066" y="123510"/>
                  </a:moveTo>
                  <a:lnTo>
                    <a:pt x="247066" y="131551"/>
                  </a:lnTo>
                  <a:lnTo>
                    <a:pt x="239322" y="131551"/>
                  </a:lnTo>
                  <a:lnTo>
                    <a:pt x="239322" y="123510"/>
                  </a:lnTo>
                  <a:close/>
                  <a:moveTo>
                    <a:pt x="255222" y="123510"/>
                  </a:moveTo>
                  <a:lnTo>
                    <a:pt x="255222" y="131551"/>
                  </a:lnTo>
                  <a:lnTo>
                    <a:pt x="247490" y="131551"/>
                  </a:lnTo>
                  <a:lnTo>
                    <a:pt x="247490" y="123510"/>
                  </a:lnTo>
                  <a:close/>
                  <a:moveTo>
                    <a:pt x="263390" y="123510"/>
                  </a:moveTo>
                  <a:lnTo>
                    <a:pt x="263390" y="131551"/>
                  </a:lnTo>
                  <a:lnTo>
                    <a:pt x="255646" y="131551"/>
                  </a:lnTo>
                  <a:lnTo>
                    <a:pt x="255646" y="123510"/>
                  </a:lnTo>
                  <a:close/>
                  <a:moveTo>
                    <a:pt x="271546" y="123510"/>
                  </a:moveTo>
                  <a:lnTo>
                    <a:pt x="271546" y="131551"/>
                  </a:lnTo>
                  <a:lnTo>
                    <a:pt x="263813" y="131551"/>
                  </a:lnTo>
                  <a:lnTo>
                    <a:pt x="263813" y="123510"/>
                  </a:lnTo>
                  <a:close/>
                  <a:moveTo>
                    <a:pt x="11238" y="131964"/>
                  </a:moveTo>
                  <a:lnTo>
                    <a:pt x="11238" y="139753"/>
                  </a:lnTo>
                  <a:lnTo>
                    <a:pt x="3505" y="139753"/>
                  </a:lnTo>
                  <a:lnTo>
                    <a:pt x="3505" y="131964"/>
                  </a:lnTo>
                  <a:close/>
                  <a:moveTo>
                    <a:pt x="19394" y="131964"/>
                  </a:moveTo>
                  <a:lnTo>
                    <a:pt x="19394" y="139753"/>
                  </a:lnTo>
                  <a:lnTo>
                    <a:pt x="11662" y="139753"/>
                  </a:lnTo>
                  <a:lnTo>
                    <a:pt x="11662" y="131964"/>
                  </a:lnTo>
                  <a:close/>
                  <a:moveTo>
                    <a:pt x="27561" y="131964"/>
                  </a:moveTo>
                  <a:lnTo>
                    <a:pt x="27561" y="139753"/>
                  </a:lnTo>
                  <a:lnTo>
                    <a:pt x="19818" y="139753"/>
                  </a:lnTo>
                  <a:lnTo>
                    <a:pt x="19818" y="131964"/>
                  </a:lnTo>
                  <a:close/>
                  <a:moveTo>
                    <a:pt x="35328" y="131964"/>
                  </a:moveTo>
                  <a:lnTo>
                    <a:pt x="35328" y="139753"/>
                  </a:lnTo>
                  <a:lnTo>
                    <a:pt x="27985" y="139753"/>
                  </a:lnTo>
                  <a:lnTo>
                    <a:pt x="27985" y="131964"/>
                  </a:lnTo>
                  <a:close/>
                  <a:moveTo>
                    <a:pt x="43496" y="131964"/>
                  </a:moveTo>
                  <a:lnTo>
                    <a:pt x="43496" y="139753"/>
                  </a:lnTo>
                  <a:lnTo>
                    <a:pt x="35752" y="139753"/>
                  </a:lnTo>
                  <a:lnTo>
                    <a:pt x="35752" y="131964"/>
                  </a:lnTo>
                  <a:close/>
                  <a:moveTo>
                    <a:pt x="51652" y="131964"/>
                  </a:moveTo>
                  <a:lnTo>
                    <a:pt x="51652" y="139753"/>
                  </a:lnTo>
                  <a:lnTo>
                    <a:pt x="43919" y="139753"/>
                  </a:lnTo>
                  <a:lnTo>
                    <a:pt x="43919" y="131964"/>
                  </a:lnTo>
                  <a:close/>
                  <a:moveTo>
                    <a:pt x="59819" y="131964"/>
                  </a:moveTo>
                  <a:lnTo>
                    <a:pt x="59819" y="139753"/>
                  </a:lnTo>
                  <a:lnTo>
                    <a:pt x="52075" y="139753"/>
                  </a:lnTo>
                  <a:lnTo>
                    <a:pt x="52075" y="131964"/>
                  </a:lnTo>
                  <a:close/>
                  <a:moveTo>
                    <a:pt x="67975" y="131964"/>
                  </a:moveTo>
                  <a:lnTo>
                    <a:pt x="67975" y="139753"/>
                  </a:lnTo>
                  <a:lnTo>
                    <a:pt x="60243" y="139753"/>
                  </a:lnTo>
                  <a:lnTo>
                    <a:pt x="60243" y="131964"/>
                  </a:lnTo>
                  <a:close/>
                  <a:moveTo>
                    <a:pt x="76452" y="131964"/>
                  </a:moveTo>
                  <a:lnTo>
                    <a:pt x="76452" y="139753"/>
                  </a:lnTo>
                  <a:lnTo>
                    <a:pt x="68399" y="139753"/>
                  </a:lnTo>
                  <a:lnTo>
                    <a:pt x="68399" y="131964"/>
                  </a:lnTo>
                  <a:close/>
                  <a:moveTo>
                    <a:pt x="84608" y="131964"/>
                  </a:moveTo>
                  <a:lnTo>
                    <a:pt x="84608" y="139753"/>
                  </a:lnTo>
                  <a:lnTo>
                    <a:pt x="76876" y="139753"/>
                  </a:lnTo>
                  <a:lnTo>
                    <a:pt x="76876" y="131964"/>
                  </a:lnTo>
                  <a:close/>
                  <a:moveTo>
                    <a:pt x="92776" y="131964"/>
                  </a:moveTo>
                  <a:lnTo>
                    <a:pt x="92776" y="139753"/>
                  </a:lnTo>
                  <a:lnTo>
                    <a:pt x="85032" y="139753"/>
                  </a:lnTo>
                  <a:lnTo>
                    <a:pt x="85032" y="131964"/>
                  </a:lnTo>
                  <a:close/>
                  <a:moveTo>
                    <a:pt x="100932" y="131964"/>
                  </a:moveTo>
                  <a:lnTo>
                    <a:pt x="100932" y="139753"/>
                  </a:lnTo>
                  <a:lnTo>
                    <a:pt x="93200" y="139753"/>
                  </a:lnTo>
                  <a:lnTo>
                    <a:pt x="93200" y="131964"/>
                  </a:lnTo>
                  <a:close/>
                  <a:moveTo>
                    <a:pt x="109099" y="131964"/>
                  </a:moveTo>
                  <a:lnTo>
                    <a:pt x="109099" y="139753"/>
                  </a:lnTo>
                  <a:lnTo>
                    <a:pt x="101356" y="139753"/>
                  </a:lnTo>
                  <a:lnTo>
                    <a:pt x="101356" y="131964"/>
                  </a:lnTo>
                  <a:close/>
                  <a:moveTo>
                    <a:pt x="116866" y="131964"/>
                  </a:moveTo>
                  <a:lnTo>
                    <a:pt x="116866" y="139753"/>
                  </a:lnTo>
                  <a:lnTo>
                    <a:pt x="109523" y="139753"/>
                  </a:lnTo>
                  <a:lnTo>
                    <a:pt x="109523" y="131964"/>
                  </a:lnTo>
                  <a:close/>
                  <a:moveTo>
                    <a:pt x="125034" y="131964"/>
                  </a:moveTo>
                  <a:lnTo>
                    <a:pt x="125034" y="139753"/>
                  </a:lnTo>
                  <a:lnTo>
                    <a:pt x="117290" y="139753"/>
                  </a:lnTo>
                  <a:lnTo>
                    <a:pt x="117290" y="131964"/>
                  </a:lnTo>
                  <a:close/>
                  <a:moveTo>
                    <a:pt x="133190" y="131964"/>
                  </a:moveTo>
                  <a:lnTo>
                    <a:pt x="133190" y="139753"/>
                  </a:lnTo>
                  <a:lnTo>
                    <a:pt x="125446" y="139753"/>
                  </a:lnTo>
                  <a:lnTo>
                    <a:pt x="125446" y="131964"/>
                  </a:lnTo>
                  <a:close/>
                  <a:moveTo>
                    <a:pt x="141346" y="131964"/>
                  </a:moveTo>
                  <a:lnTo>
                    <a:pt x="141346" y="139753"/>
                  </a:lnTo>
                  <a:lnTo>
                    <a:pt x="133614" y="139753"/>
                  </a:lnTo>
                  <a:lnTo>
                    <a:pt x="133614" y="131964"/>
                  </a:lnTo>
                  <a:close/>
                  <a:moveTo>
                    <a:pt x="149513" y="131964"/>
                  </a:moveTo>
                  <a:lnTo>
                    <a:pt x="149513" y="139753"/>
                  </a:lnTo>
                  <a:lnTo>
                    <a:pt x="141770" y="139753"/>
                  </a:lnTo>
                  <a:lnTo>
                    <a:pt x="141770" y="131964"/>
                  </a:lnTo>
                  <a:close/>
                  <a:moveTo>
                    <a:pt x="157280" y="131964"/>
                  </a:moveTo>
                  <a:lnTo>
                    <a:pt x="157280" y="139753"/>
                  </a:lnTo>
                  <a:lnTo>
                    <a:pt x="149937" y="139753"/>
                  </a:lnTo>
                  <a:lnTo>
                    <a:pt x="149937" y="131964"/>
                  </a:lnTo>
                  <a:close/>
                  <a:moveTo>
                    <a:pt x="165448" y="131964"/>
                  </a:moveTo>
                  <a:lnTo>
                    <a:pt x="165448" y="139753"/>
                  </a:lnTo>
                  <a:lnTo>
                    <a:pt x="157704" y="139753"/>
                  </a:lnTo>
                  <a:lnTo>
                    <a:pt x="157704" y="131964"/>
                  </a:lnTo>
                  <a:close/>
                  <a:moveTo>
                    <a:pt x="173604" y="131964"/>
                  </a:moveTo>
                  <a:lnTo>
                    <a:pt x="173604" y="139753"/>
                  </a:lnTo>
                  <a:lnTo>
                    <a:pt x="165871" y="139753"/>
                  </a:lnTo>
                  <a:lnTo>
                    <a:pt x="165871" y="131964"/>
                  </a:lnTo>
                  <a:close/>
                  <a:moveTo>
                    <a:pt x="181771" y="131964"/>
                  </a:moveTo>
                  <a:lnTo>
                    <a:pt x="181771" y="139753"/>
                  </a:lnTo>
                  <a:lnTo>
                    <a:pt x="174028" y="139753"/>
                  </a:lnTo>
                  <a:lnTo>
                    <a:pt x="174028" y="131964"/>
                  </a:lnTo>
                  <a:close/>
                  <a:moveTo>
                    <a:pt x="189927" y="131964"/>
                  </a:moveTo>
                  <a:lnTo>
                    <a:pt x="189927" y="139753"/>
                  </a:lnTo>
                  <a:lnTo>
                    <a:pt x="182195" y="139753"/>
                  </a:lnTo>
                  <a:lnTo>
                    <a:pt x="182195" y="131964"/>
                  </a:lnTo>
                  <a:close/>
                  <a:moveTo>
                    <a:pt x="198095" y="131964"/>
                  </a:moveTo>
                  <a:lnTo>
                    <a:pt x="198095" y="139753"/>
                  </a:lnTo>
                  <a:lnTo>
                    <a:pt x="190351" y="139753"/>
                  </a:lnTo>
                  <a:lnTo>
                    <a:pt x="190351" y="131964"/>
                  </a:lnTo>
                  <a:close/>
                  <a:moveTo>
                    <a:pt x="206251" y="131964"/>
                  </a:moveTo>
                  <a:lnTo>
                    <a:pt x="206251" y="139753"/>
                  </a:lnTo>
                  <a:lnTo>
                    <a:pt x="198519" y="139753"/>
                  </a:lnTo>
                  <a:lnTo>
                    <a:pt x="198519" y="131964"/>
                  </a:lnTo>
                  <a:close/>
                  <a:moveTo>
                    <a:pt x="214419" y="131964"/>
                  </a:moveTo>
                  <a:lnTo>
                    <a:pt x="214419" y="139753"/>
                  </a:lnTo>
                  <a:lnTo>
                    <a:pt x="206675" y="139753"/>
                  </a:lnTo>
                  <a:lnTo>
                    <a:pt x="206675" y="131964"/>
                  </a:lnTo>
                  <a:close/>
                  <a:moveTo>
                    <a:pt x="222575" y="131964"/>
                  </a:moveTo>
                  <a:lnTo>
                    <a:pt x="222575" y="139753"/>
                  </a:lnTo>
                  <a:lnTo>
                    <a:pt x="214842" y="139753"/>
                  </a:lnTo>
                  <a:lnTo>
                    <a:pt x="214842" y="131964"/>
                  </a:lnTo>
                  <a:close/>
                  <a:moveTo>
                    <a:pt x="230742" y="131964"/>
                  </a:moveTo>
                  <a:lnTo>
                    <a:pt x="230742" y="139753"/>
                  </a:lnTo>
                  <a:lnTo>
                    <a:pt x="222999" y="139753"/>
                  </a:lnTo>
                  <a:lnTo>
                    <a:pt x="222999" y="131964"/>
                  </a:lnTo>
                  <a:close/>
                  <a:moveTo>
                    <a:pt x="238898" y="131964"/>
                  </a:moveTo>
                  <a:lnTo>
                    <a:pt x="238898" y="139753"/>
                  </a:lnTo>
                  <a:lnTo>
                    <a:pt x="231166" y="139753"/>
                  </a:lnTo>
                  <a:lnTo>
                    <a:pt x="231166" y="131964"/>
                  </a:lnTo>
                  <a:close/>
                  <a:moveTo>
                    <a:pt x="247066" y="131964"/>
                  </a:moveTo>
                  <a:lnTo>
                    <a:pt x="247066" y="139753"/>
                  </a:lnTo>
                  <a:lnTo>
                    <a:pt x="239322" y="139753"/>
                  </a:lnTo>
                  <a:lnTo>
                    <a:pt x="239322" y="131964"/>
                  </a:lnTo>
                  <a:close/>
                  <a:moveTo>
                    <a:pt x="255222" y="131964"/>
                  </a:moveTo>
                  <a:lnTo>
                    <a:pt x="255222" y="139753"/>
                  </a:lnTo>
                  <a:lnTo>
                    <a:pt x="247490" y="139753"/>
                  </a:lnTo>
                  <a:lnTo>
                    <a:pt x="247490" y="131964"/>
                  </a:lnTo>
                  <a:close/>
                  <a:moveTo>
                    <a:pt x="263390" y="131964"/>
                  </a:moveTo>
                  <a:lnTo>
                    <a:pt x="263390" y="139753"/>
                  </a:lnTo>
                  <a:lnTo>
                    <a:pt x="255646" y="139753"/>
                  </a:lnTo>
                  <a:lnTo>
                    <a:pt x="255646" y="131964"/>
                  </a:lnTo>
                  <a:close/>
                  <a:moveTo>
                    <a:pt x="271546" y="131964"/>
                  </a:moveTo>
                  <a:lnTo>
                    <a:pt x="271546" y="139753"/>
                  </a:lnTo>
                  <a:lnTo>
                    <a:pt x="263813" y="139753"/>
                  </a:lnTo>
                  <a:lnTo>
                    <a:pt x="263813" y="131964"/>
                  </a:lnTo>
                  <a:close/>
                  <a:moveTo>
                    <a:pt x="11238" y="140166"/>
                  </a:moveTo>
                  <a:lnTo>
                    <a:pt x="11238" y="147967"/>
                  </a:lnTo>
                  <a:lnTo>
                    <a:pt x="3505" y="147967"/>
                  </a:lnTo>
                  <a:lnTo>
                    <a:pt x="3505" y="140166"/>
                  </a:lnTo>
                  <a:close/>
                  <a:moveTo>
                    <a:pt x="19394" y="140166"/>
                  </a:moveTo>
                  <a:lnTo>
                    <a:pt x="19394" y="147967"/>
                  </a:lnTo>
                  <a:lnTo>
                    <a:pt x="11662" y="147967"/>
                  </a:lnTo>
                  <a:lnTo>
                    <a:pt x="11662" y="140166"/>
                  </a:lnTo>
                  <a:close/>
                  <a:moveTo>
                    <a:pt x="27561" y="140166"/>
                  </a:moveTo>
                  <a:lnTo>
                    <a:pt x="27561" y="147967"/>
                  </a:lnTo>
                  <a:lnTo>
                    <a:pt x="19818" y="147967"/>
                  </a:lnTo>
                  <a:lnTo>
                    <a:pt x="19818" y="140166"/>
                  </a:lnTo>
                  <a:close/>
                  <a:moveTo>
                    <a:pt x="35328" y="140166"/>
                  </a:moveTo>
                  <a:lnTo>
                    <a:pt x="35328" y="147967"/>
                  </a:lnTo>
                  <a:lnTo>
                    <a:pt x="27985" y="147967"/>
                  </a:lnTo>
                  <a:lnTo>
                    <a:pt x="27985" y="140166"/>
                  </a:lnTo>
                  <a:close/>
                  <a:moveTo>
                    <a:pt x="43496" y="140166"/>
                  </a:moveTo>
                  <a:lnTo>
                    <a:pt x="43496" y="147967"/>
                  </a:lnTo>
                  <a:lnTo>
                    <a:pt x="35752" y="147967"/>
                  </a:lnTo>
                  <a:lnTo>
                    <a:pt x="35752" y="140166"/>
                  </a:lnTo>
                  <a:close/>
                  <a:moveTo>
                    <a:pt x="51652" y="140166"/>
                  </a:moveTo>
                  <a:lnTo>
                    <a:pt x="51652" y="147967"/>
                  </a:lnTo>
                  <a:lnTo>
                    <a:pt x="43919" y="147967"/>
                  </a:lnTo>
                  <a:lnTo>
                    <a:pt x="43919" y="140166"/>
                  </a:lnTo>
                  <a:close/>
                  <a:moveTo>
                    <a:pt x="59819" y="140166"/>
                  </a:moveTo>
                  <a:lnTo>
                    <a:pt x="59819" y="147967"/>
                  </a:lnTo>
                  <a:lnTo>
                    <a:pt x="52075" y="147967"/>
                  </a:lnTo>
                  <a:lnTo>
                    <a:pt x="52075" y="140166"/>
                  </a:lnTo>
                  <a:close/>
                  <a:moveTo>
                    <a:pt x="67975" y="140166"/>
                  </a:moveTo>
                  <a:lnTo>
                    <a:pt x="67975" y="147967"/>
                  </a:lnTo>
                  <a:lnTo>
                    <a:pt x="60243" y="147967"/>
                  </a:lnTo>
                  <a:lnTo>
                    <a:pt x="60243" y="140166"/>
                  </a:lnTo>
                  <a:close/>
                  <a:moveTo>
                    <a:pt x="76452" y="140166"/>
                  </a:moveTo>
                  <a:lnTo>
                    <a:pt x="76452" y="147967"/>
                  </a:lnTo>
                  <a:lnTo>
                    <a:pt x="68399" y="147967"/>
                  </a:lnTo>
                  <a:lnTo>
                    <a:pt x="68399" y="140166"/>
                  </a:lnTo>
                  <a:close/>
                  <a:moveTo>
                    <a:pt x="84608" y="140166"/>
                  </a:moveTo>
                  <a:lnTo>
                    <a:pt x="84608" y="147967"/>
                  </a:lnTo>
                  <a:lnTo>
                    <a:pt x="76876" y="147967"/>
                  </a:lnTo>
                  <a:lnTo>
                    <a:pt x="76876" y="140166"/>
                  </a:lnTo>
                  <a:close/>
                  <a:moveTo>
                    <a:pt x="92776" y="140166"/>
                  </a:moveTo>
                  <a:lnTo>
                    <a:pt x="92776" y="147967"/>
                  </a:lnTo>
                  <a:lnTo>
                    <a:pt x="85032" y="147967"/>
                  </a:lnTo>
                  <a:lnTo>
                    <a:pt x="85032" y="140166"/>
                  </a:lnTo>
                  <a:close/>
                  <a:moveTo>
                    <a:pt x="100932" y="140166"/>
                  </a:moveTo>
                  <a:lnTo>
                    <a:pt x="100932" y="147967"/>
                  </a:lnTo>
                  <a:lnTo>
                    <a:pt x="93200" y="147967"/>
                  </a:lnTo>
                  <a:lnTo>
                    <a:pt x="93200" y="140166"/>
                  </a:lnTo>
                  <a:close/>
                  <a:moveTo>
                    <a:pt x="109099" y="140166"/>
                  </a:moveTo>
                  <a:lnTo>
                    <a:pt x="109099" y="147967"/>
                  </a:lnTo>
                  <a:lnTo>
                    <a:pt x="101356" y="147967"/>
                  </a:lnTo>
                  <a:lnTo>
                    <a:pt x="101356" y="140166"/>
                  </a:lnTo>
                  <a:close/>
                  <a:moveTo>
                    <a:pt x="116866" y="140166"/>
                  </a:moveTo>
                  <a:lnTo>
                    <a:pt x="116866" y="147967"/>
                  </a:lnTo>
                  <a:lnTo>
                    <a:pt x="109523" y="147967"/>
                  </a:lnTo>
                  <a:lnTo>
                    <a:pt x="109523" y="140166"/>
                  </a:lnTo>
                  <a:close/>
                  <a:moveTo>
                    <a:pt x="125034" y="140166"/>
                  </a:moveTo>
                  <a:lnTo>
                    <a:pt x="125034" y="147967"/>
                  </a:lnTo>
                  <a:lnTo>
                    <a:pt x="117290" y="147967"/>
                  </a:lnTo>
                  <a:lnTo>
                    <a:pt x="117290" y="140166"/>
                  </a:lnTo>
                  <a:close/>
                  <a:moveTo>
                    <a:pt x="133190" y="140166"/>
                  </a:moveTo>
                  <a:lnTo>
                    <a:pt x="133190" y="147967"/>
                  </a:lnTo>
                  <a:lnTo>
                    <a:pt x="125446" y="147967"/>
                  </a:lnTo>
                  <a:lnTo>
                    <a:pt x="125446" y="140166"/>
                  </a:lnTo>
                  <a:close/>
                  <a:moveTo>
                    <a:pt x="141346" y="140166"/>
                  </a:moveTo>
                  <a:lnTo>
                    <a:pt x="141346" y="147967"/>
                  </a:lnTo>
                  <a:lnTo>
                    <a:pt x="133614" y="147967"/>
                  </a:lnTo>
                  <a:lnTo>
                    <a:pt x="133614" y="140166"/>
                  </a:lnTo>
                  <a:close/>
                  <a:moveTo>
                    <a:pt x="149513" y="140166"/>
                  </a:moveTo>
                  <a:lnTo>
                    <a:pt x="149513" y="147967"/>
                  </a:lnTo>
                  <a:lnTo>
                    <a:pt x="141770" y="147967"/>
                  </a:lnTo>
                  <a:lnTo>
                    <a:pt x="141770" y="140166"/>
                  </a:lnTo>
                  <a:close/>
                  <a:moveTo>
                    <a:pt x="157280" y="140166"/>
                  </a:moveTo>
                  <a:lnTo>
                    <a:pt x="157280" y="147967"/>
                  </a:lnTo>
                  <a:lnTo>
                    <a:pt x="149937" y="147967"/>
                  </a:lnTo>
                  <a:lnTo>
                    <a:pt x="149937" y="140166"/>
                  </a:lnTo>
                  <a:close/>
                  <a:moveTo>
                    <a:pt x="165448" y="140166"/>
                  </a:moveTo>
                  <a:lnTo>
                    <a:pt x="165448" y="147967"/>
                  </a:lnTo>
                  <a:lnTo>
                    <a:pt x="157704" y="147967"/>
                  </a:lnTo>
                  <a:lnTo>
                    <a:pt x="157704" y="140166"/>
                  </a:lnTo>
                  <a:close/>
                  <a:moveTo>
                    <a:pt x="173604" y="140166"/>
                  </a:moveTo>
                  <a:lnTo>
                    <a:pt x="173604" y="147967"/>
                  </a:lnTo>
                  <a:lnTo>
                    <a:pt x="165871" y="147967"/>
                  </a:lnTo>
                  <a:lnTo>
                    <a:pt x="165871" y="140166"/>
                  </a:lnTo>
                  <a:close/>
                  <a:moveTo>
                    <a:pt x="181771" y="140166"/>
                  </a:moveTo>
                  <a:lnTo>
                    <a:pt x="181771" y="147967"/>
                  </a:lnTo>
                  <a:lnTo>
                    <a:pt x="174028" y="147967"/>
                  </a:lnTo>
                  <a:lnTo>
                    <a:pt x="174028" y="140166"/>
                  </a:lnTo>
                  <a:close/>
                  <a:moveTo>
                    <a:pt x="189927" y="140166"/>
                  </a:moveTo>
                  <a:lnTo>
                    <a:pt x="189927" y="147967"/>
                  </a:lnTo>
                  <a:lnTo>
                    <a:pt x="182195" y="147967"/>
                  </a:lnTo>
                  <a:lnTo>
                    <a:pt x="182195" y="140166"/>
                  </a:lnTo>
                  <a:close/>
                  <a:moveTo>
                    <a:pt x="198095" y="140166"/>
                  </a:moveTo>
                  <a:lnTo>
                    <a:pt x="198095" y="147967"/>
                  </a:lnTo>
                  <a:lnTo>
                    <a:pt x="190351" y="147967"/>
                  </a:lnTo>
                  <a:lnTo>
                    <a:pt x="190351" y="140166"/>
                  </a:lnTo>
                  <a:close/>
                  <a:moveTo>
                    <a:pt x="206251" y="140166"/>
                  </a:moveTo>
                  <a:lnTo>
                    <a:pt x="206251" y="147967"/>
                  </a:lnTo>
                  <a:lnTo>
                    <a:pt x="198519" y="147967"/>
                  </a:lnTo>
                  <a:lnTo>
                    <a:pt x="198519" y="140166"/>
                  </a:lnTo>
                  <a:close/>
                  <a:moveTo>
                    <a:pt x="214419" y="140166"/>
                  </a:moveTo>
                  <a:lnTo>
                    <a:pt x="214419" y="147967"/>
                  </a:lnTo>
                  <a:lnTo>
                    <a:pt x="206675" y="147967"/>
                  </a:lnTo>
                  <a:lnTo>
                    <a:pt x="206675" y="140166"/>
                  </a:lnTo>
                  <a:close/>
                  <a:moveTo>
                    <a:pt x="222575" y="140166"/>
                  </a:moveTo>
                  <a:lnTo>
                    <a:pt x="222575" y="147967"/>
                  </a:lnTo>
                  <a:lnTo>
                    <a:pt x="214842" y="147967"/>
                  </a:lnTo>
                  <a:lnTo>
                    <a:pt x="214842" y="140166"/>
                  </a:lnTo>
                  <a:close/>
                  <a:moveTo>
                    <a:pt x="230742" y="140166"/>
                  </a:moveTo>
                  <a:lnTo>
                    <a:pt x="230742" y="147967"/>
                  </a:lnTo>
                  <a:lnTo>
                    <a:pt x="222999" y="147967"/>
                  </a:lnTo>
                  <a:lnTo>
                    <a:pt x="222999" y="140166"/>
                  </a:lnTo>
                  <a:close/>
                  <a:moveTo>
                    <a:pt x="238898" y="140166"/>
                  </a:moveTo>
                  <a:lnTo>
                    <a:pt x="238898" y="147967"/>
                  </a:lnTo>
                  <a:lnTo>
                    <a:pt x="231166" y="147967"/>
                  </a:lnTo>
                  <a:lnTo>
                    <a:pt x="231166" y="140166"/>
                  </a:lnTo>
                  <a:close/>
                  <a:moveTo>
                    <a:pt x="247066" y="140166"/>
                  </a:moveTo>
                  <a:lnTo>
                    <a:pt x="247066" y="147967"/>
                  </a:lnTo>
                  <a:lnTo>
                    <a:pt x="239322" y="147967"/>
                  </a:lnTo>
                  <a:lnTo>
                    <a:pt x="239322" y="140166"/>
                  </a:lnTo>
                  <a:close/>
                  <a:moveTo>
                    <a:pt x="255222" y="140166"/>
                  </a:moveTo>
                  <a:lnTo>
                    <a:pt x="255222" y="147967"/>
                  </a:lnTo>
                  <a:lnTo>
                    <a:pt x="247490" y="147967"/>
                  </a:lnTo>
                  <a:lnTo>
                    <a:pt x="247490" y="140166"/>
                  </a:lnTo>
                  <a:close/>
                  <a:moveTo>
                    <a:pt x="263390" y="140166"/>
                  </a:moveTo>
                  <a:lnTo>
                    <a:pt x="263390" y="147967"/>
                  </a:lnTo>
                  <a:lnTo>
                    <a:pt x="255646" y="147967"/>
                  </a:lnTo>
                  <a:lnTo>
                    <a:pt x="255646" y="140166"/>
                  </a:lnTo>
                  <a:close/>
                  <a:moveTo>
                    <a:pt x="271546" y="140166"/>
                  </a:moveTo>
                  <a:lnTo>
                    <a:pt x="271546" y="147967"/>
                  </a:lnTo>
                  <a:lnTo>
                    <a:pt x="263813" y="147967"/>
                  </a:lnTo>
                  <a:lnTo>
                    <a:pt x="263813" y="140166"/>
                  </a:lnTo>
                  <a:close/>
                  <a:moveTo>
                    <a:pt x="11238" y="148379"/>
                  </a:moveTo>
                  <a:lnTo>
                    <a:pt x="11238" y="156169"/>
                  </a:lnTo>
                  <a:lnTo>
                    <a:pt x="3505" y="156169"/>
                  </a:lnTo>
                  <a:lnTo>
                    <a:pt x="3505" y="148379"/>
                  </a:lnTo>
                  <a:close/>
                  <a:moveTo>
                    <a:pt x="19394" y="148379"/>
                  </a:moveTo>
                  <a:lnTo>
                    <a:pt x="19394" y="156169"/>
                  </a:lnTo>
                  <a:lnTo>
                    <a:pt x="11662" y="156169"/>
                  </a:lnTo>
                  <a:lnTo>
                    <a:pt x="11662" y="148379"/>
                  </a:lnTo>
                  <a:close/>
                  <a:moveTo>
                    <a:pt x="27561" y="148379"/>
                  </a:moveTo>
                  <a:lnTo>
                    <a:pt x="27561" y="156169"/>
                  </a:lnTo>
                  <a:lnTo>
                    <a:pt x="19818" y="156169"/>
                  </a:lnTo>
                  <a:lnTo>
                    <a:pt x="19818" y="148379"/>
                  </a:lnTo>
                  <a:close/>
                  <a:moveTo>
                    <a:pt x="35328" y="148368"/>
                  </a:moveTo>
                  <a:lnTo>
                    <a:pt x="35328" y="156169"/>
                  </a:lnTo>
                  <a:lnTo>
                    <a:pt x="27985" y="156169"/>
                  </a:lnTo>
                  <a:lnTo>
                    <a:pt x="27985" y="148368"/>
                  </a:lnTo>
                  <a:close/>
                  <a:moveTo>
                    <a:pt x="43496" y="148368"/>
                  </a:moveTo>
                  <a:lnTo>
                    <a:pt x="43496" y="156169"/>
                  </a:lnTo>
                  <a:lnTo>
                    <a:pt x="35752" y="156169"/>
                  </a:lnTo>
                  <a:lnTo>
                    <a:pt x="35752" y="148368"/>
                  </a:lnTo>
                  <a:close/>
                  <a:moveTo>
                    <a:pt x="51652" y="148368"/>
                  </a:moveTo>
                  <a:lnTo>
                    <a:pt x="51652" y="156169"/>
                  </a:lnTo>
                  <a:lnTo>
                    <a:pt x="43919" y="156169"/>
                  </a:lnTo>
                  <a:lnTo>
                    <a:pt x="43919" y="148368"/>
                  </a:lnTo>
                  <a:close/>
                  <a:moveTo>
                    <a:pt x="59819" y="148368"/>
                  </a:moveTo>
                  <a:lnTo>
                    <a:pt x="59819" y="156169"/>
                  </a:lnTo>
                  <a:lnTo>
                    <a:pt x="52075" y="156169"/>
                  </a:lnTo>
                  <a:lnTo>
                    <a:pt x="52075" y="148368"/>
                  </a:lnTo>
                  <a:close/>
                  <a:moveTo>
                    <a:pt x="67975" y="148368"/>
                  </a:moveTo>
                  <a:lnTo>
                    <a:pt x="67975" y="156169"/>
                  </a:lnTo>
                  <a:lnTo>
                    <a:pt x="60243" y="156169"/>
                  </a:lnTo>
                  <a:lnTo>
                    <a:pt x="60243" y="148368"/>
                  </a:lnTo>
                  <a:close/>
                  <a:moveTo>
                    <a:pt x="76452" y="148368"/>
                  </a:moveTo>
                  <a:lnTo>
                    <a:pt x="76452" y="156169"/>
                  </a:lnTo>
                  <a:lnTo>
                    <a:pt x="68399" y="156169"/>
                  </a:lnTo>
                  <a:lnTo>
                    <a:pt x="68399" y="148368"/>
                  </a:lnTo>
                  <a:close/>
                  <a:moveTo>
                    <a:pt x="84608" y="148368"/>
                  </a:moveTo>
                  <a:lnTo>
                    <a:pt x="84608" y="156169"/>
                  </a:lnTo>
                  <a:lnTo>
                    <a:pt x="76876" y="156169"/>
                  </a:lnTo>
                  <a:lnTo>
                    <a:pt x="76876" y="148368"/>
                  </a:lnTo>
                  <a:close/>
                  <a:moveTo>
                    <a:pt x="92776" y="148368"/>
                  </a:moveTo>
                  <a:lnTo>
                    <a:pt x="92776" y="156169"/>
                  </a:lnTo>
                  <a:lnTo>
                    <a:pt x="85032" y="156169"/>
                  </a:lnTo>
                  <a:lnTo>
                    <a:pt x="85032" y="148368"/>
                  </a:lnTo>
                  <a:close/>
                  <a:moveTo>
                    <a:pt x="100932" y="148368"/>
                  </a:moveTo>
                  <a:lnTo>
                    <a:pt x="100932" y="156169"/>
                  </a:lnTo>
                  <a:lnTo>
                    <a:pt x="93200" y="156169"/>
                  </a:lnTo>
                  <a:lnTo>
                    <a:pt x="93200" y="148368"/>
                  </a:lnTo>
                  <a:close/>
                  <a:moveTo>
                    <a:pt x="109099" y="148368"/>
                  </a:moveTo>
                  <a:lnTo>
                    <a:pt x="109099" y="156169"/>
                  </a:lnTo>
                  <a:lnTo>
                    <a:pt x="101356" y="156169"/>
                  </a:lnTo>
                  <a:lnTo>
                    <a:pt x="101356" y="148368"/>
                  </a:lnTo>
                  <a:close/>
                  <a:moveTo>
                    <a:pt x="116866" y="148368"/>
                  </a:moveTo>
                  <a:lnTo>
                    <a:pt x="116866" y="156169"/>
                  </a:lnTo>
                  <a:lnTo>
                    <a:pt x="109523" y="156169"/>
                  </a:lnTo>
                  <a:lnTo>
                    <a:pt x="109523" y="148368"/>
                  </a:lnTo>
                  <a:close/>
                  <a:moveTo>
                    <a:pt x="125034" y="148368"/>
                  </a:moveTo>
                  <a:lnTo>
                    <a:pt x="125034" y="156169"/>
                  </a:lnTo>
                  <a:lnTo>
                    <a:pt x="117290" y="156169"/>
                  </a:lnTo>
                  <a:lnTo>
                    <a:pt x="117290" y="148368"/>
                  </a:lnTo>
                  <a:close/>
                  <a:moveTo>
                    <a:pt x="133190" y="148368"/>
                  </a:moveTo>
                  <a:lnTo>
                    <a:pt x="133190" y="156169"/>
                  </a:lnTo>
                  <a:lnTo>
                    <a:pt x="125446" y="156169"/>
                  </a:lnTo>
                  <a:lnTo>
                    <a:pt x="125446" y="148368"/>
                  </a:lnTo>
                  <a:close/>
                  <a:moveTo>
                    <a:pt x="141346" y="148368"/>
                  </a:moveTo>
                  <a:lnTo>
                    <a:pt x="141346" y="156169"/>
                  </a:lnTo>
                  <a:lnTo>
                    <a:pt x="133614" y="156169"/>
                  </a:lnTo>
                  <a:lnTo>
                    <a:pt x="133614" y="148368"/>
                  </a:lnTo>
                  <a:close/>
                  <a:moveTo>
                    <a:pt x="149513" y="148368"/>
                  </a:moveTo>
                  <a:lnTo>
                    <a:pt x="149513" y="156169"/>
                  </a:lnTo>
                  <a:lnTo>
                    <a:pt x="141770" y="156169"/>
                  </a:lnTo>
                  <a:lnTo>
                    <a:pt x="141770" y="148368"/>
                  </a:lnTo>
                  <a:close/>
                  <a:moveTo>
                    <a:pt x="157280" y="148368"/>
                  </a:moveTo>
                  <a:lnTo>
                    <a:pt x="157280" y="156169"/>
                  </a:lnTo>
                  <a:lnTo>
                    <a:pt x="149937" y="156169"/>
                  </a:lnTo>
                  <a:lnTo>
                    <a:pt x="149937" y="148368"/>
                  </a:lnTo>
                  <a:close/>
                  <a:moveTo>
                    <a:pt x="165448" y="148368"/>
                  </a:moveTo>
                  <a:lnTo>
                    <a:pt x="165448" y="156169"/>
                  </a:lnTo>
                  <a:lnTo>
                    <a:pt x="157704" y="156169"/>
                  </a:lnTo>
                  <a:lnTo>
                    <a:pt x="157704" y="148368"/>
                  </a:lnTo>
                  <a:close/>
                  <a:moveTo>
                    <a:pt x="173604" y="148368"/>
                  </a:moveTo>
                  <a:lnTo>
                    <a:pt x="173604" y="156169"/>
                  </a:lnTo>
                  <a:lnTo>
                    <a:pt x="165871" y="156169"/>
                  </a:lnTo>
                  <a:lnTo>
                    <a:pt x="165871" y="148368"/>
                  </a:lnTo>
                  <a:close/>
                  <a:moveTo>
                    <a:pt x="181771" y="148368"/>
                  </a:moveTo>
                  <a:lnTo>
                    <a:pt x="181771" y="156169"/>
                  </a:lnTo>
                  <a:lnTo>
                    <a:pt x="174028" y="156169"/>
                  </a:lnTo>
                  <a:lnTo>
                    <a:pt x="174028" y="148368"/>
                  </a:lnTo>
                  <a:close/>
                  <a:moveTo>
                    <a:pt x="189927" y="148368"/>
                  </a:moveTo>
                  <a:lnTo>
                    <a:pt x="189927" y="156169"/>
                  </a:lnTo>
                  <a:lnTo>
                    <a:pt x="182195" y="156169"/>
                  </a:lnTo>
                  <a:lnTo>
                    <a:pt x="182195" y="148368"/>
                  </a:lnTo>
                  <a:close/>
                  <a:moveTo>
                    <a:pt x="198095" y="148368"/>
                  </a:moveTo>
                  <a:lnTo>
                    <a:pt x="198095" y="156169"/>
                  </a:lnTo>
                  <a:lnTo>
                    <a:pt x="190351" y="156169"/>
                  </a:lnTo>
                  <a:lnTo>
                    <a:pt x="190351" y="148368"/>
                  </a:lnTo>
                  <a:close/>
                  <a:moveTo>
                    <a:pt x="206251" y="148368"/>
                  </a:moveTo>
                  <a:lnTo>
                    <a:pt x="206251" y="156169"/>
                  </a:lnTo>
                  <a:lnTo>
                    <a:pt x="198519" y="156169"/>
                  </a:lnTo>
                  <a:lnTo>
                    <a:pt x="198519" y="148368"/>
                  </a:lnTo>
                  <a:close/>
                  <a:moveTo>
                    <a:pt x="214419" y="148368"/>
                  </a:moveTo>
                  <a:lnTo>
                    <a:pt x="214419" y="156169"/>
                  </a:lnTo>
                  <a:lnTo>
                    <a:pt x="206675" y="156169"/>
                  </a:lnTo>
                  <a:lnTo>
                    <a:pt x="206675" y="148368"/>
                  </a:lnTo>
                  <a:close/>
                  <a:moveTo>
                    <a:pt x="222575" y="148368"/>
                  </a:moveTo>
                  <a:lnTo>
                    <a:pt x="222575" y="156169"/>
                  </a:lnTo>
                  <a:lnTo>
                    <a:pt x="214842" y="156169"/>
                  </a:lnTo>
                  <a:lnTo>
                    <a:pt x="214842" y="148368"/>
                  </a:lnTo>
                  <a:close/>
                  <a:moveTo>
                    <a:pt x="230742" y="148368"/>
                  </a:moveTo>
                  <a:lnTo>
                    <a:pt x="230742" y="156169"/>
                  </a:lnTo>
                  <a:lnTo>
                    <a:pt x="222999" y="156169"/>
                  </a:lnTo>
                  <a:lnTo>
                    <a:pt x="222999" y="148368"/>
                  </a:lnTo>
                  <a:close/>
                  <a:moveTo>
                    <a:pt x="238898" y="148368"/>
                  </a:moveTo>
                  <a:lnTo>
                    <a:pt x="238898" y="156169"/>
                  </a:lnTo>
                  <a:lnTo>
                    <a:pt x="231166" y="156169"/>
                  </a:lnTo>
                  <a:lnTo>
                    <a:pt x="231166" y="148368"/>
                  </a:lnTo>
                  <a:close/>
                  <a:moveTo>
                    <a:pt x="247066" y="148368"/>
                  </a:moveTo>
                  <a:lnTo>
                    <a:pt x="247066" y="156169"/>
                  </a:lnTo>
                  <a:lnTo>
                    <a:pt x="239322" y="156169"/>
                  </a:lnTo>
                  <a:lnTo>
                    <a:pt x="239322" y="148368"/>
                  </a:lnTo>
                  <a:close/>
                  <a:moveTo>
                    <a:pt x="255222" y="148379"/>
                  </a:moveTo>
                  <a:lnTo>
                    <a:pt x="255222" y="156169"/>
                  </a:lnTo>
                  <a:lnTo>
                    <a:pt x="247490" y="156169"/>
                  </a:lnTo>
                  <a:lnTo>
                    <a:pt x="247490" y="148379"/>
                  </a:lnTo>
                  <a:close/>
                  <a:moveTo>
                    <a:pt x="263390" y="148379"/>
                  </a:moveTo>
                  <a:lnTo>
                    <a:pt x="263390" y="156169"/>
                  </a:lnTo>
                  <a:lnTo>
                    <a:pt x="255646" y="156169"/>
                  </a:lnTo>
                  <a:lnTo>
                    <a:pt x="255646" y="148379"/>
                  </a:lnTo>
                  <a:close/>
                  <a:moveTo>
                    <a:pt x="271546" y="148368"/>
                  </a:moveTo>
                  <a:lnTo>
                    <a:pt x="271546" y="156169"/>
                  </a:lnTo>
                  <a:lnTo>
                    <a:pt x="263813" y="156169"/>
                  </a:lnTo>
                  <a:lnTo>
                    <a:pt x="263813" y="148368"/>
                  </a:lnTo>
                  <a:close/>
                  <a:moveTo>
                    <a:pt x="11238" y="156581"/>
                  </a:moveTo>
                  <a:lnTo>
                    <a:pt x="11238" y="164370"/>
                  </a:lnTo>
                  <a:lnTo>
                    <a:pt x="3505" y="164370"/>
                  </a:lnTo>
                  <a:lnTo>
                    <a:pt x="3505" y="156581"/>
                  </a:lnTo>
                  <a:close/>
                  <a:moveTo>
                    <a:pt x="19394" y="156581"/>
                  </a:moveTo>
                  <a:lnTo>
                    <a:pt x="19394" y="164370"/>
                  </a:lnTo>
                  <a:lnTo>
                    <a:pt x="11662" y="164370"/>
                  </a:lnTo>
                  <a:lnTo>
                    <a:pt x="11662" y="156581"/>
                  </a:lnTo>
                  <a:close/>
                  <a:moveTo>
                    <a:pt x="27561" y="156581"/>
                  </a:moveTo>
                  <a:lnTo>
                    <a:pt x="27561" y="164370"/>
                  </a:lnTo>
                  <a:lnTo>
                    <a:pt x="19818" y="164370"/>
                  </a:lnTo>
                  <a:lnTo>
                    <a:pt x="19818" y="156581"/>
                  </a:lnTo>
                  <a:close/>
                  <a:moveTo>
                    <a:pt x="35328" y="156581"/>
                  </a:moveTo>
                  <a:lnTo>
                    <a:pt x="35328" y="164370"/>
                  </a:lnTo>
                  <a:lnTo>
                    <a:pt x="27985" y="164370"/>
                  </a:lnTo>
                  <a:lnTo>
                    <a:pt x="27985" y="156581"/>
                  </a:lnTo>
                  <a:close/>
                  <a:moveTo>
                    <a:pt x="43496" y="156581"/>
                  </a:moveTo>
                  <a:lnTo>
                    <a:pt x="43496" y="164370"/>
                  </a:lnTo>
                  <a:lnTo>
                    <a:pt x="35752" y="164370"/>
                  </a:lnTo>
                  <a:lnTo>
                    <a:pt x="35752" y="156581"/>
                  </a:lnTo>
                  <a:close/>
                  <a:moveTo>
                    <a:pt x="51652" y="156581"/>
                  </a:moveTo>
                  <a:lnTo>
                    <a:pt x="51652" y="164370"/>
                  </a:lnTo>
                  <a:lnTo>
                    <a:pt x="43919" y="164370"/>
                  </a:lnTo>
                  <a:lnTo>
                    <a:pt x="43919" y="156581"/>
                  </a:lnTo>
                  <a:close/>
                  <a:moveTo>
                    <a:pt x="59819" y="156581"/>
                  </a:moveTo>
                  <a:lnTo>
                    <a:pt x="59819" y="164370"/>
                  </a:lnTo>
                  <a:lnTo>
                    <a:pt x="52075" y="164370"/>
                  </a:lnTo>
                  <a:lnTo>
                    <a:pt x="52075" y="156581"/>
                  </a:lnTo>
                  <a:close/>
                  <a:moveTo>
                    <a:pt x="67975" y="156581"/>
                  </a:moveTo>
                  <a:lnTo>
                    <a:pt x="67975" y="164370"/>
                  </a:lnTo>
                  <a:lnTo>
                    <a:pt x="60243" y="164370"/>
                  </a:lnTo>
                  <a:lnTo>
                    <a:pt x="60243" y="156581"/>
                  </a:lnTo>
                  <a:close/>
                  <a:moveTo>
                    <a:pt x="76452" y="156581"/>
                  </a:moveTo>
                  <a:lnTo>
                    <a:pt x="76452" y="164370"/>
                  </a:lnTo>
                  <a:lnTo>
                    <a:pt x="68399" y="164370"/>
                  </a:lnTo>
                  <a:lnTo>
                    <a:pt x="68399" y="156581"/>
                  </a:lnTo>
                  <a:close/>
                  <a:moveTo>
                    <a:pt x="84608" y="156581"/>
                  </a:moveTo>
                  <a:lnTo>
                    <a:pt x="84608" y="164370"/>
                  </a:lnTo>
                  <a:lnTo>
                    <a:pt x="76876" y="164370"/>
                  </a:lnTo>
                  <a:lnTo>
                    <a:pt x="76876" y="156581"/>
                  </a:lnTo>
                  <a:close/>
                  <a:moveTo>
                    <a:pt x="92776" y="156581"/>
                  </a:moveTo>
                  <a:lnTo>
                    <a:pt x="92776" y="164370"/>
                  </a:lnTo>
                  <a:lnTo>
                    <a:pt x="85032" y="164370"/>
                  </a:lnTo>
                  <a:lnTo>
                    <a:pt x="85032" y="156581"/>
                  </a:lnTo>
                  <a:close/>
                  <a:moveTo>
                    <a:pt x="100932" y="156581"/>
                  </a:moveTo>
                  <a:lnTo>
                    <a:pt x="100932" y="164370"/>
                  </a:lnTo>
                  <a:lnTo>
                    <a:pt x="93200" y="164370"/>
                  </a:lnTo>
                  <a:lnTo>
                    <a:pt x="93200" y="156581"/>
                  </a:lnTo>
                  <a:close/>
                  <a:moveTo>
                    <a:pt x="109099" y="156581"/>
                  </a:moveTo>
                  <a:lnTo>
                    <a:pt x="109099" y="164370"/>
                  </a:lnTo>
                  <a:lnTo>
                    <a:pt x="101356" y="164370"/>
                  </a:lnTo>
                  <a:lnTo>
                    <a:pt x="101356" y="156581"/>
                  </a:lnTo>
                  <a:close/>
                  <a:moveTo>
                    <a:pt x="116866" y="156581"/>
                  </a:moveTo>
                  <a:lnTo>
                    <a:pt x="116866" y="164370"/>
                  </a:lnTo>
                  <a:lnTo>
                    <a:pt x="109523" y="164370"/>
                  </a:lnTo>
                  <a:lnTo>
                    <a:pt x="109523" y="156581"/>
                  </a:lnTo>
                  <a:close/>
                  <a:moveTo>
                    <a:pt x="125034" y="156581"/>
                  </a:moveTo>
                  <a:lnTo>
                    <a:pt x="125034" y="164370"/>
                  </a:lnTo>
                  <a:lnTo>
                    <a:pt x="117290" y="164370"/>
                  </a:lnTo>
                  <a:lnTo>
                    <a:pt x="117290" y="156581"/>
                  </a:lnTo>
                  <a:close/>
                  <a:moveTo>
                    <a:pt x="133190" y="156581"/>
                  </a:moveTo>
                  <a:lnTo>
                    <a:pt x="133190" y="164370"/>
                  </a:lnTo>
                  <a:lnTo>
                    <a:pt x="125446" y="164370"/>
                  </a:lnTo>
                  <a:lnTo>
                    <a:pt x="125446" y="156581"/>
                  </a:lnTo>
                  <a:close/>
                  <a:moveTo>
                    <a:pt x="141346" y="156581"/>
                  </a:moveTo>
                  <a:lnTo>
                    <a:pt x="141346" y="164370"/>
                  </a:lnTo>
                  <a:lnTo>
                    <a:pt x="133614" y="164370"/>
                  </a:lnTo>
                  <a:lnTo>
                    <a:pt x="133614" y="156581"/>
                  </a:lnTo>
                  <a:close/>
                  <a:moveTo>
                    <a:pt x="149513" y="156581"/>
                  </a:moveTo>
                  <a:lnTo>
                    <a:pt x="149513" y="164370"/>
                  </a:lnTo>
                  <a:lnTo>
                    <a:pt x="141770" y="164370"/>
                  </a:lnTo>
                  <a:lnTo>
                    <a:pt x="141770" y="156581"/>
                  </a:lnTo>
                  <a:close/>
                  <a:moveTo>
                    <a:pt x="157280" y="156581"/>
                  </a:moveTo>
                  <a:lnTo>
                    <a:pt x="157280" y="164370"/>
                  </a:lnTo>
                  <a:lnTo>
                    <a:pt x="149937" y="164370"/>
                  </a:lnTo>
                  <a:lnTo>
                    <a:pt x="149937" y="156581"/>
                  </a:lnTo>
                  <a:close/>
                  <a:moveTo>
                    <a:pt x="165448" y="156581"/>
                  </a:moveTo>
                  <a:lnTo>
                    <a:pt x="165448" y="164370"/>
                  </a:lnTo>
                  <a:lnTo>
                    <a:pt x="157704" y="164370"/>
                  </a:lnTo>
                  <a:lnTo>
                    <a:pt x="157704" y="156581"/>
                  </a:lnTo>
                  <a:close/>
                  <a:moveTo>
                    <a:pt x="173604" y="156581"/>
                  </a:moveTo>
                  <a:lnTo>
                    <a:pt x="173604" y="164370"/>
                  </a:lnTo>
                  <a:lnTo>
                    <a:pt x="165871" y="164370"/>
                  </a:lnTo>
                  <a:lnTo>
                    <a:pt x="165871" y="156581"/>
                  </a:lnTo>
                  <a:close/>
                  <a:moveTo>
                    <a:pt x="181771" y="156581"/>
                  </a:moveTo>
                  <a:lnTo>
                    <a:pt x="181771" y="164370"/>
                  </a:lnTo>
                  <a:lnTo>
                    <a:pt x="174028" y="164370"/>
                  </a:lnTo>
                  <a:lnTo>
                    <a:pt x="174028" y="156581"/>
                  </a:lnTo>
                  <a:close/>
                  <a:moveTo>
                    <a:pt x="189927" y="156581"/>
                  </a:moveTo>
                  <a:lnTo>
                    <a:pt x="189927" y="164370"/>
                  </a:lnTo>
                  <a:lnTo>
                    <a:pt x="182195" y="164370"/>
                  </a:lnTo>
                  <a:lnTo>
                    <a:pt x="182195" y="156581"/>
                  </a:lnTo>
                  <a:close/>
                  <a:moveTo>
                    <a:pt x="198095" y="156581"/>
                  </a:moveTo>
                  <a:lnTo>
                    <a:pt x="198095" y="164370"/>
                  </a:lnTo>
                  <a:lnTo>
                    <a:pt x="190351" y="164370"/>
                  </a:lnTo>
                  <a:lnTo>
                    <a:pt x="190351" y="156581"/>
                  </a:lnTo>
                  <a:close/>
                  <a:moveTo>
                    <a:pt x="206251" y="156581"/>
                  </a:moveTo>
                  <a:lnTo>
                    <a:pt x="206251" y="164370"/>
                  </a:lnTo>
                  <a:lnTo>
                    <a:pt x="198519" y="164370"/>
                  </a:lnTo>
                  <a:lnTo>
                    <a:pt x="198519" y="156581"/>
                  </a:lnTo>
                  <a:close/>
                  <a:moveTo>
                    <a:pt x="214419" y="156581"/>
                  </a:moveTo>
                  <a:lnTo>
                    <a:pt x="214419" y="164370"/>
                  </a:lnTo>
                  <a:lnTo>
                    <a:pt x="206675" y="164370"/>
                  </a:lnTo>
                  <a:lnTo>
                    <a:pt x="206675" y="156581"/>
                  </a:lnTo>
                  <a:close/>
                  <a:moveTo>
                    <a:pt x="222575" y="156581"/>
                  </a:moveTo>
                  <a:lnTo>
                    <a:pt x="222575" y="164370"/>
                  </a:lnTo>
                  <a:lnTo>
                    <a:pt x="214842" y="164370"/>
                  </a:lnTo>
                  <a:lnTo>
                    <a:pt x="214842" y="156581"/>
                  </a:lnTo>
                  <a:close/>
                  <a:moveTo>
                    <a:pt x="230742" y="156581"/>
                  </a:moveTo>
                  <a:lnTo>
                    <a:pt x="230742" y="164370"/>
                  </a:lnTo>
                  <a:lnTo>
                    <a:pt x="222999" y="164370"/>
                  </a:lnTo>
                  <a:lnTo>
                    <a:pt x="222999" y="156581"/>
                  </a:lnTo>
                  <a:close/>
                  <a:moveTo>
                    <a:pt x="238898" y="156581"/>
                  </a:moveTo>
                  <a:lnTo>
                    <a:pt x="238898" y="164370"/>
                  </a:lnTo>
                  <a:lnTo>
                    <a:pt x="231166" y="164370"/>
                  </a:lnTo>
                  <a:lnTo>
                    <a:pt x="231166" y="156581"/>
                  </a:lnTo>
                  <a:close/>
                  <a:moveTo>
                    <a:pt x="247066" y="156581"/>
                  </a:moveTo>
                  <a:lnTo>
                    <a:pt x="247066" y="164370"/>
                  </a:lnTo>
                  <a:lnTo>
                    <a:pt x="239322" y="164370"/>
                  </a:lnTo>
                  <a:lnTo>
                    <a:pt x="239322" y="156581"/>
                  </a:lnTo>
                  <a:close/>
                  <a:moveTo>
                    <a:pt x="255222" y="156581"/>
                  </a:moveTo>
                  <a:lnTo>
                    <a:pt x="255222" y="164370"/>
                  </a:lnTo>
                  <a:lnTo>
                    <a:pt x="247490" y="164370"/>
                  </a:lnTo>
                  <a:lnTo>
                    <a:pt x="247490" y="156581"/>
                  </a:lnTo>
                  <a:close/>
                  <a:moveTo>
                    <a:pt x="263390" y="156581"/>
                  </a:moveTo>
                  <a:lnTo>
                    <a:pt x="263390" y="164370"/>
                  </a:lnTo>
                  <a:lnTo>
                    <a:pt x="255646" y="164370"/>
                  </a:lnTo>
                  <a:lnTo>
                    <a:pt x="255646" y="156581"/>
                  </a:lnTo>
                  <a:close/>
                  <a:moveTo>
                    <a:pt x="271546" y="156581"/>
                  </a:moveTo>
                  <a:lnTo>
                    <a:pt x="271546" y="164370"/>
                  </a:lnTo>
                  <a:lnTo>
                    <a:pt x="263813" y="164370"/>
                  </a:lnTo>
                  <a:lnTo>
                    <a:pt x="263813" y="156581"/>
                  </a:lnTo>
                  <a:close/>
                  <a:moveTo>
                    <a:pt x="11238" y="164783"/>
                  </a:moveTo>
                  <a:lnTo>
                    <a:pt x="11238" y="172584"/>
                  </a:lnTo>
                  <a:lnTo>
                    <a:pt x="3505" y="172584"/>
                  </a:lnTo>
                  <a:lnTo>
                    <a:pt x="3505" y="164783"/>
                  </a:lnTo>
                  <a:close/>
                  <a:moveTo>
                    <a:pt x="19394" y="164783"/>
                  </a:moveTo>
                  <a:lnTo>
                    <a:pt x="19394" y="172584"/>
                  </a:lnTo>
                  <a:lnTo>
                    <a:pt x="11662" y="172584"/>
                  </a:lnTo>
                  <a:lnTo>
                    <a:pt x="11662" y="164783"/>
                  </a:lnTo>
                  <a:close/>
                  <a:moveTo>
                    <a:pt x="27561" y="164783"/>
                  </a:moveTo>
                  <a:lnTo>
                    <a:pt x="27561" y="172584"/>
                  </a:lnTo>
                  <a:lnTo>
                    <a:pt x="19818" y="172584"/>
                  </a:lnTo>
                  <a:lnTo>
                    <a:pt x="19818" y="164783"/>
                  </a:lnTo>
                  <a:close/>
                  <a:moveTo>
                    <a:pt x="35328" y="164783"/>
                  </a:moveTo>
                  <a:lnTo>
                    <a:pt x="35328" y="172584"/>
                  </a:lnTo>
                  <a:lnTo>
                    <a:pt x="27985" y="172584"/>
                  </a:lnTo>
                  <a:lnTo>
                    <a:pt x="27985" y="164783"/>
                  </a:lnTo>
                  <a:close/>
                  <a:moveTo>
                    <a:pt x="43496" y="164783"/>
                  </a:moveTo>
                  <a:lnTo>
                    <a:pt x="43496" y="172584"/>
                  </a:lnTo>
                  <a:lnTo>
                    <a:pt x="35752" y="172584"/>
                  </a:lnTo>
                  <a:lnTo>
                    <a:pt x="35752" y="164783"/>
                  </a:lnTo>
                  <a:close/>
                  <a:moveTo>
                    <a:pt x="51652" y="164783"/>
                  </a:moveTo>
                  <a:lnTo>
                    <a:pt x="51652" y="172584"/>
                  </a:lnTo>
                  <a:lnTo>
                    <a:pt x="43919" y="172584"/>
                  </a:lnTo>
                  <a:lnTo>
                    <a:pt x="43919" y="164783"/>
                  </a:lnTo>
                  <a:close/>
                  <a:moveTo>
                    <a:pt x="59819" y="164783"/>
                  </a:moveTo>
                  <a:lnTo>
                    <a:pt x="59819" y="172584"/>
                  </a:lnTo>
                  <a:lnTo>
                    <a:pt x="52075" y="172584"/>
                  </a:lnTo>
                  <a:lnTo>
                    <a:pt x="52075" y="164783"/>
                  </a:lnTo>
                  <a:close/>
                  <a:moveTo>
                    <a:pt x="67975" y="164783"/>
                  </a:moveTo>
                  <a:lnTo>
                    <a:pt x="67975" y="172584"/>
                  </a:lnTo>
                  <a:lnTo>
                    <a:pt x="60243" y="172584"/>
                  </a:lnTo>
                  <a:lnTo>
                    <a:pt x="60243" y="164783"/>
                  </a:lnTo>
                  <a:close/>
                  <a:moveTo>
                    <a:pt x="76452" y="164783"/>
                  </a:moveTo>
                  <a:lnTo>
                    <a:pt x="76452" y="172584"/>
                  </a:lnTo>
                  <a:lnTo>
                    <a:pt x="68399" y="172584"/>
                  </a:lnTo>
                  <a:lnTo>
                    <a:pt x="68399" y="164783"/>
                  </a:lnTo>
                  <a:close/>
                  <a:moveTo>
                    <a:pt x="84608" y="164783"/>
                  </a:moveTo>
                  <a:lnTo>
                    <a:pt x="84608" y="172584"/>
                  </a:lnTo>
                  <a:lnTo>
                    <a:pt x="76876" y="172584"/>
                  </a:lnTo>
                  <a:lnTo>
                    <a:pt x="76876" y="164783"/>
                  </a:lnTo>
                  <a:close/>
                  <a:moveTo>
                    <a:pt x="92776" y="164783"/>
                  </a:moveTo>
                  <a:lnTo>
                    <a:pt x="92776" y="172584"/>
                  </a:lnTo>
                  <a:lnTo>
                    <a:pt x="85032" y="172584"/>
                  </a:lnTo>
                  <a:lnTo>
                    <a:pt x="85032" y="164783"/>
                  </a:lnTo>
                  <a:close/>
                  <a:moveTo>
                    <a:pt x="100932" y="164783"/>
                  </a:moveTo>
                  <a:lnTo>
                    <a:pt x="100932" y="172584"/>
                  </a:lnTo>
                  <a:lnTo>
                    <a:pt x="93200" y="172584"/>
                  </a:lnTo>
                  <a:lnTo>
                    <a:pt x="93200" y="164783"/>
                  </a:lnTo>
                  <a:close/>
                  <a:moveTo>
                    <a:pt x="109099" y="164783"/>
                  </a:moveTo>
                  <a:lnTo>
                    <a:pt x="109099" y="172584"/>
                  </a:lnTo>
                  <a:lnTo>
                    <a:pt x="101356" y="172584"/>
                  </a:lnTo>
                  <a:lnTo>
                    <a:pt x="101356" y="164783"/>
                  </a:lnTo>
                  <a:close/>
                  <a:moveTo>
                    <a:pt x="116866" y="164783"/>
                  </a:moveTo>
                  <a:lnTo>
                    <a:pt x="116866" y="172584"/>
                  </a:lnTo>
                  <a:lnTo>
                    <a:pt x="109523" y="172584"/>
                  </a:lnTo>
                  <a:lnTo>
                    <a:pt x="109523" y="164783"/>
                  </a:lnTo>
                  <a:close/>
                  <a:moveTo>
                    <a:pt x="125034" y="164783"/>
                  </a:moveTo>
                  <a:lnTo>
                    <a:pt x="125034" y="172584"/>
                  </a:lnTo>
                  <a:lnTo>
                    <a:pt x="117290" y="172584"/>
                  </a:lnTo>
                  <a:lnTo>
                    <a:pt x="117290" y="164783"/>
                  </a:lnTo>
                  <a:close/>
                  <a:moveTo>
                    <a:pt x="133190" y="164783"/>
                  </a:moveTo>
                  <a:lnTo>
                    <a:pt x="133190" y="172584"/>
                  </a:lnTo>
                  <a:lnTo>
                    <a:pt x="125446" y="172584"/>
                  </a:lnTo>
                  <a:lnTo>
                    <a:pt x="125446" y="164783"/>
                  </a:lnTo>
                  <a:close/>
                  <a:moveTo>
                    <a:pt x="141346" y="164783"/>
                  </a:moveTo>
                  <a:lnTo>
                    <a:pt x="141346" y="172584"/>
                  </a:lnTo>
                  <a:lnTo>
                    <a:pt x="133614" y="172584"/>
                  </a:lnTo>
                  <a:lnTo>
                    <a:pt x="133614" y="164783"/>
                  </a:lnTo>
                  <a:close/>
                  <a:moveTo>
                    <a:pt x="149513" y="164783"/>
                  </a:moveTo>
                  <a:lnTo>
                    <a:pt x="149513" y="172584"/>
                  </a:lnTo>
                  <a:lnTo>
                    <a:pt x="141770" y="172584"/>
                  </a:lnTo>
                  <a:lnTo>
                    <a:pt x="141770" y="164783"/>
                  </a:lnTo>
                  <a:close/>
                  <a:moveTo>
                    <a:pt x="157280" y="164783"/>
                  </a:moveTo>
                  <a:lnTo>
                    <a:pt x="157280" y="172584"/>
                  </a:lnTo>
                  <a:lnTo>
                    <a:pt x="149937" y="172584"/>
                  </a:lnTo>
                  <a:lnTo>
                    <a:pt x="149937" y="164783"/>
                  </a:lnTo>
                  <a:close/>
                  <a:moveTo>
                    <a:pt x="165448" y="164783"/>
                  </a:moveTo>
                  <a:lnTo>
                    <a:pt x="165448" y="172584"/>
                  </a:lnTo>
                  <a:lnTo>
                    <a:pt x="157704" y="172584"/>
                  </a:lnTo>
                  <a:lnTo>
                    <a:pt x="157704" y="164783"/>
                  </a:lnTo>
                  <a:close/>
                  <a:moveTo>
                    <a:pt x="173604" y="164783"/>
                  </a:moveTo>
                  <a:lnTo>
                    <a:pt x="173604" y="172584"/>
                  </a:lnTo>
                  <a:lnTo>
                    <a:pt x="165871" y="172584"/>
                  </a:lnTo>
                  <a:lnTo>
                    <a:pt x="165871" y="164783"/>
                  </a:lnTo>
                  <a:close/>
                  <a:moveTo>
                    <a:pt x="181771" y="164783"/>
                  </a:moveTo>
                  <a:lnTo>
                    <a:pt x="181771" y="172584"/>
                  </a:lnTo>
                  <a:lnTo>
                    <a:pt x="174028" y="172584"/>
                  </a:lnTo>
                  <a:lnTo>
                    <a:pt x="174028" y="164783"/>
                  </a:lnTo>
                  <a:close/>
                  <a:moveTo>
                    <a:pt x="189927" y="164783"/>
                  </a:moveTo>
                  <a:lnTo>
                    <a:pt x="189927" y="172584"/>
                  </a:lnTo>
                  <a:lnTo>
                    <a:pt x="182195" y="172584"/>
                  </a:lnTo>
                  <a:lnTo>
                    <a:pt x="182195" y="164783"/>
                  </a:lnTo>
                  <a:close/>
                  <a:moveTo>
                    <a:pt x="198095" y="164783"/>
                  </a:moveTo>
                  <a:lnTo>
                    <a:pt x="198095" y="172584"/>
                  </a:lnTo>
                  <a:lnTo>
                    <a:pt x="190351" y="172584"/>
                  </a:lnTo>
                  <a:lnTo>
                    <a:pt x="190351" y="164783"/>
                  </a:lnTo>
                  <a:close/>
                  <a:moveTo>
                    <a:pt x="206251" y="164783"/>
                  </a:moveTo>
                  <a:lnTo>
                    <a:pt x="206251" y="172584"/>
                  </a:lnTo>
                  <a:lnTo>
                    <a:pt x="198519" y="172584"/>
                  </a:lnTo>
                  <a:lnTo>
                    <a:pt x="198519" y="164783"/>
                  </a:lnTo>
                  <a:close/>
                  <a:moveTo>
                    <a:pt x="214419" y="164783"/>
                  </a:moveTo>
                  <a:lnTo>
                    <a:pt x="214419" y="172584"/>
                  </a:lnTo>
                  <a:lnTo>
                    <a:pt x="206675" y="172584"/>
                  </a:lnTo>
                  <a:lnTo>
                    <a:pt x="206675" y="164783"/>
                  </a:lnTo>
                  <a:close/>
                  <a:moveTo>
                    <a:pt x="222575" y="164783"/>
                  </a:moveTo>
                  <a:lnTo>
                    <a:pt x="222575" y="172584"/>
                  </a:lnTo>
                  <a:lnTo>
                    <a:pt x="214842" y="172584"/>
                  </a:lnTo>
                  <a:lnTo>
                    <a:pt x="214842" y="164783"/>
                  </a:lnTo>
                  <a:close/>
                  <a:moveTo>
                    <a:pt x="230742" y="164783"/>
                  </a:moveTo>
                  <a:lnTo>
                    <a:pt x="230742" y="172584"/>
                  </a:lnTo>
                  <a:lnTo>
                    <a:pt x="222999" y="172584"/>
                  </a:lnTo>
                  <a:lnTo>
                    <a:pt x="222999" y="164783"/>
                  </a:lnTo>
                  <a:close/>
                  <a:moveTo>
                    <a:pt x="238898" y="164783"/>
                  </a:moveTo>
                  <a:lnTo>
                    <a:pt x="238898" y="172584"/>
                  </a:lnTo>
                  <a:lnTo>
                    <a:pt x="231166" y="172584"/>
                  </a:lnTo>
                  <a:lnTo>
                    <a:pt x="231166" y="164783"/>
                  </a:lnTo>
                  <a:close/>
                  <a:moveTo>
                    <a:pt x="247066" y="164783"/>
                  </a:moveTo>
                  <a:lnTo>
                    <a:pt x="247066" y="172584"/>
                  </a:lnTo>
                  <a:lnTo>
                    <a:pt x="239322" y="172584"/>
                  </a:lnTo>
                  <a:lnTo>
                    <a:pt x="239322" y="164783"/>
                  </a:lnTo>
                  <a:close/>
                  <a:moveTo>
                    <a:pt x="255222" y="164783"/>
                  </a:moveTo>
                  <a:lnTo>
                    <a:pt x="255222" y="172584"/>
                  </a:lnTo>
                  <a:lnTo>
                    <a:pt x="247490" y="172584"/>
                  </a:lnTo>
                  <a:lnTo>
                    <a:pt x="247490" y="164783"/>
                  </a:lnTo>
                  <a:close/>
                  <a:moveTo>
                    <a:pt x="263390" y="164783"/>
                  </a:moveTo>
                  <a:lnTo>
                    <a:pt x="263390" y="172584"/>
                  </a:lnTo>
                  <a:lnTo>
                    <a:pt x="255646" y="172584"/>
                  </a:lnTo>
                  <a:lnTo>
                    <a:pt x="255646" y="164783"/>
                  </a:lnTo>
                  <a:close/>
                  <a:moveTo>
                    <a:pt x="271546" y="164783"/>
                  </a:moveTo>
                  <a:lnTo>
                    <a:pt x="271546" y="172584"/>
                  </a:lnTo>
                  <a:lnTo>
                    <a:pt x="263813" y="172584"/>
                  </a:lnTo>
                  <a:lnTo>
                    <a:pt x="263813" y="164783"/>
                  </a:lnTo>
                  <a:close/>
                  <a:moveTo>
                    <a:pt x="11238" y="172996"/>
                  </a:moveTo>
                  <a:lnTo>
                    <a:pt x="11238" y="180786"/>
                  </a:lnTo>
                  <a:lnTo>
                    <a:pt x="3505" y="180786"/>
                  </a:lnTo>
                  <a:lnTo>
                    <a:pt x="3505" y="172996"/>
                  </a:lnTo>
                  <a:close/>
                  <a:moveTo>
                    <a:pt x="19394" y="172996"/>
                  </a:moveTo>
                  <a:lnTo>
                    <a:pt x="19394" y="180786"/>
                  </a:lnTo>
                  <a:lnTo>
                    <a:pt x="11662" y="180786"/>
                  </a:lnTo>
                  <a:lnTo>
                    <a:pt x="11662" y="172996"/>
                  </a:lnTo>
                  <a:close/>
                  <a:moveTo>
                    <a:pt x="27561" y="172996"/>
                  </a:moveTo>
                  <a:lnTo>
                    <a:pt x="27561" y="180786"/>
                  </a:lnTo>
                  <a:lnTo>
                    <a:pt x="19818" y="180786"/>
                  </a:lnTo>
                  <a:lnTo>
                    <a:pt x="19818" y="172996"/>
                  </a:lnTo>
                  <a:close/>
                  <a:moveTo>
                    <a:pt x="35328" y="172996"/>
                  </a:moveTo>
                  <a:lnTo>
                    <a:pt x="35328" y="180786"/>
                  </a:lnTo>
                  <a:lnTo>
                    <a:pt x="27985" y="180786"/>
                  </a:lnTo>
                  <a:lnTo>
                    <a:pt x="27985" y="172996"/>
                  </a:lnTo>
                  <a:close/>
                  <a:moveTo>
                    <a:pt x="43496" y="172996"/>
                  </a:moveTo>
                  <a:lnTo>
                    <a:pt x="43496" y="180786"/>
                  </a:lnTo>
                  <a:lnTo>
                    <a:pt x="35752" y="180786"/>
                  </a:lnTo>
                  <a:lnTo>
                    <a:pt x="35752" y="172996"/>
                  </a:lnTo>
                  <a:close/>
                  <a:moveTo>
                    <a:pt x="51652" y="172996"/>
                  </a:moveTo>
                  <a:lnTo>
                    <a:pt x="51652" y="180786"/>
                  </a:lnTo>
                  <a:lnTo>
                    <a:pt x="43919" y="180786"/>
                  </a:lnTo>
                  <a:lnTo>
                    <a:pt x="43919" y="172996"/>
                  </a:lnTo>
                  <a:close/>
                  <a:moveTo>
                    <a:pt x="59819" y="172996"/>
                  </a:moveTo>
                  <a:lnTo>
                    <a:pt x="59819" y="180786"/>
                  </a:lnTo>
                  <a:lnTo>
                    <a:pt x="52075" y="180786"/>
                  </a:lnTo>
                  <a:lnTo>
                    <a:pt x="52075" y="172996"/>
                  </a:lnTo>
                  <a:close/>
                  <a:moveTo>
                    <a:pt x="67975" y="172996"/>
                  </a:moveTo>
                  <a:lnTo>
                    <a:pt x="67975" y="180786"/>
                  </a:lnTo>
                  <a:lnTo>
                    <a:pt x="60243" y="180786"/>
                  </a:lnTo>
                  <a:lnTo>
                    <a:pt x="60243" y="172996"/>
                  </a:lnTo>
                  <a:close/>
                  <a:moveTo>
                    <a:pt x="76452" y="172996"/>
                  </a:moveTo>
                  <a:lnTo>
                    <a:pt x="76452" y="180786"/>
                  </a:lnTo>
                  <a:lnTo>
                    <a:pt x="68399" y="180786"/>
                  </a:lnTo>
                  <a:lnTo>
                    <a:pt x="68399" y="172996"/>
                  </a:lnTo>
                  <a:close/>
                  <a:moveTo>
                    <a:pt x="84608" y="172996"/>
                  </a:moveTo>
                  <a:lnTo>
                    <a:pt x="84608" y="180786"/>
                  </a:lnTo>
                  <a:lnTo>
                    <a:pt x="76876" y="180786"/>
                  </a:lnTo>
                  <a:lnTo>
                    <a:pt x="76876" y="172996"/>
                  </a:lnTo>
                  <a:close/>
                  <a:moveTo>
                    <a:pt x="92776" y="172996"/>
                  </a:moveTo>
                  <a:lnTo>
                    <a:pt x="92776" y="180786"/>
                  </a:lnTo>
                  <a:lnTo>
                    <a:pt x="85032" y="180786"/>
                  </a:lnTo>
                  <a:lnTo>
                    <a:pt x="85032" y="172996"/>
                  </a:lnTo>
                  <a:close/>
                  <a:moveTo>
                    <a:pt x="100932" y="172996"/>
                  </a:moveTo>
                  <a:lnTo>
                    <a:pt x="100932" y="180786"/>
                  </a:lnTo>
                  <a:lnTo>
                    <a:pt x="93200" y="180786"/>
                  </a:lnTo>
                  <a:lnTo>
                    <a:pt x="93200" y="172996"/>
                  </a:lnTo>
                  <a:close/>
                  <a:moveTo>
                    <a:pt x="109099" y="172996"/>
                  </a:moveTo>
                  <a:lnTo>
                    <a:pt x="109099" y="180786"/>
                  </a:lnTo>
                  <a:lnTo>
                    <a:pt x="101356" y="180786"/>
                  </a:lnTo>
                  <a:lnTo>
                    <a:pt x="101356" y="172996"/>
                  </a:lnTo>
                  <a:close/>
                  <a:moveTo>
                    <a:pt x="116866" y="172996"/>
                  </a:moveTo>
                  <a:lnTo>
                    <a:pt x="116866" y="180786"/>
                  </a:lnTo>
                  <a:lnTo>
                    <a:pt x="109523" y="180786"/>
                  </a:lnTo>
                  <a:lnTo>
                    <a:pt x="109523" y="172996"/>
                  </a:lnTo>
                  <a:close/>
                  <a:moveTo>
                    <a:pt x="125034" y="172996"/>
                  </a:moveTo>
                  <a:lnTo>
                    <a:pt x="125034" y="180786"/>
                  </a:lnTo>
                  <a:lnTo>
                    <a:pt x="117290" y="180786"/>
                  </a:lnTo>
                  <a:lnTo>
                    <a:pt x="117290" y="172996"/>
                  </a:lnTo>
                  <a:close/>
                  <a:moveTo>
                    <a:pt x="133190" y="172996"/>
                  </a:moveTo>
                  <a:lnTo>
                    <a:pt x="133190" y="180786"/>
                  </a:lnTo>
                  <a:lnTo>
                    <a:pt x="125446" y="180786"/>
                  </a:lnTo>
                  <a:lnTo>
                    <a:pt x="125446" y="172996"/>
                  </a:lnTo>
                  <a:close/>
                  <a:moveTo>
                    <a:pt x="141346" y="172996"/>
                  </a:moveTo>
                  <a:lnTo>
                    <a:pt x="141346" y="180786"/>
                  </a:lnTo>
                  <a:lnTo>
                    <a:pt x="133614" y="180786"/>
                  </a:lnTo>
                  <a:lnTo>
                    <a:pt x="133614" y="172996"/>
                  </a:lnTo>
                  <a:close/>
                  <a:moveTo>
                    <a:pt x="149513" y="172996"/>
                  </a:moveTo>
                  <a:lnTo>
                    <a:pt x="149513" y="180786"/>
                  </a:lnTo>
                  <a:lnTo>
                    <a:pt x="141770" y="180786"/>
                  </a:lnTo>
                  <a:lnTo>
                    <a:pt x="141770" y="172996"/>
                  </a:lnTo>
                  <a:close/>
                  <a:moveTo>
                    <a:pt x="157280" y="172996"/>
                  </a:moveTo>
                  <a:lnTo>
                    <a:pt x="157280" y="180786"/>
                  </a:lnTo>
                  <a:lnTo>
                    <a:pt x="149937" y="180786"/>
                  </a:lnTo>
                  <a:lnTo>
                    <a:pt x="149937" y="172996"/>
                  </a:lnTo>
                  <a:close/>
                  <a:moveTo>
                    <a:pt x="165448" y="172996"/>
                  </a:moveTo>
                  <a:lnTo>
                    <a:pt x="165448" y="180786"/>
                  </a:lnTo>
                  <a:lnTo>
                    <a:pt x="157704" y="180786"/>
                  </a:lnTo>
                  <a:lnTo>
                    <a:pt x="157704" y="172996"/>
                  </a:lnTo>
                  <a:close/>
                  <a:moveTo>
                    <a:pt x="173604" y="172996"/>
                  </a:moveTo>
                  <a:lnTo>
                    <a:pt x="173604" y="180786"/>
                  </a:lnTo>
                  <a:lnTo>
                    <a:pt x="165871" y="180786"/>
                  </a:lnTo>
                  <a:lnTo>
                    <a:pt x="165871" y="172996"/>
                  </a:lnTo>
                  <a:close/>
                  <a:moveTo>
                    <a:pt x="181771" y="172996"/>
                  </a:moveTo>
                  <a:lnTo>
                    <a:pt x="181771" y="180786"/>
                  </a:lnTo>
                  <a:lnTo>
                    <a:pt x="174028" y="180786"/>
                  </a:lnTo>
                  <a:lnTo>
                    <a:pt x="174028" y="172996"/>
                  </a:lnTo>
                  <a:close/>
                  <a:moveTo>
                    <a:pt x="189927" y="172996"/>
                  </a:moveTo>
                  <a:lnTo>
                    <a:pt x="189927" y="180786"/>
                  </a:lnTo>
                  <a:lnTo>
                    <a:pt x="182195" y="180786"/>
                  </a:lnTo>
                  <a:lnTo>
                    <a:pt x="182195" y="172996"/>
                  </a:lnTo>
                  <a:close/>
                  <a:moveTo>
                    <a:pt x="198095" y="172996"/>
                  </a:moveTo>
                  <a:lnTo>
                    <a:pt x="198095" y="180786"/>
                  </a:lnTo>
                  <a:lnTo>
                    <a:pt x="190351" y="180786"/>
                  </a:lnTo>
                  <a:lnTo>
                    <a:pt x="190351" y="172996"/>
                  </a:lnTo>
                  <a:close/>
                  <a:moveTo>
                    <a:pt x="206251" y="172996"/>
                  </a:moveTo>
                  <a:lnTo>
                    <a:pt x="206251" y="180786"/>
                  </a:lnTo>
                  <a:lnTo>
                    <a:pt x="198519" y="180786"/>
                  </a:lnTo>
                  <a:lnTo>
                    <a:pt x="198519" y="172996"/>
                  </a:lnTo>
                  <a:close/>
                  <a:moveTo>
                    <a:pt x="214419" y="172996"/>
                  </a:moveTo>
                  <a:lnTo>
                    <a:pt x="214419" y="180786"/>
                  </a:lnTo>
                  <a:lnTo>
                    <a:pt x="206675" y="180786"/>
                  </a:lnTo>
                  <a:lnTo>
                    <a:pt x="206675" y="172996"/>
                  </a:lnTo>
                  <a:close/>
                  <a:moveTo>
                    <a:pt x="222575" y="172996"/>
                  </a:moveTo>
                  <a:lnTo>
                    <a:pt x="222575" y="180786"/>
                  </a:lnTo>
                  <a:lnTo>
                    <a:pt x="214842" y="180786"/>
                  </a:lnTo>
                  <a:lnTo>
                    <a:pt x="214842" y="172996"/>
                  </a:lnTo>
                  <a:close/>
                  <a:moveTo>
                    <a:pt x="230742" y="172996"/>
                  </a:moveTo>
                  <a:lnTo>
                    <a:pt x="230742" y="180786"/>
                  </a:lnTo>
                  <a:lnTo>
                    <a:pt x="222999" y="180786"/>
                  </a:lnTo>
                  <a:lnTo>
                    <a:pt x="222999" y="172996"/>
                  </a:lnTo>
                  <a:close/>
                  <a:moveTo>
                    <a:pt x="238898" y="172996"/>
                  </a:moveTo>
                  <a:lnTo>
                    <a:pt x="238898" y="180786"/>
                  </a:lnTo>
                  <a:lnTo>
                    <a:pt x="231166" y="180786"/>
                  </a:lnTo>
                  <a:lnTo>
                    <a:pt x="231166" y="172996"/>
                  </a:lnTo>
                  <a:close/>
                  <a:moveTo>
                    <a:pt x="247066" y="172996"/>
                  </a:moveTo>
                  <a:lnTo>
                    <a:pt x="247066" y="180786"/>
                  </a:lnTo>
                  <a:lnTo>
                    <a:pt x="239322" y="180786"/>
                  </a:lnTo>
                  <a:lnTo>
                    <a:pt x="239322" y="172996"/>
                  </a:lnTo>
                  <a:close/>
                  <a:moveTo>
                    <a:pt x="255222" y="172996"/>
                  </a:moveTo>
                  <a:lnTo>
                    <a:pt x="255222" y="180786"/>
                  </a:lnTo>
                  <a:lnTo>
                    <a:pt x="247490" y="180786"/>
                  </a:lnTo>
                  <a:lnTo>
                    <a:pt x="247490" y="172996"/>
                  </a:lnTo>
                  <a:close/>
                  <a:moveTo>
                    <a:pt x="263390" y="172996"/>
                  </a:moveTo>
                  <a:lnTo>
                    <a:pt x="263390" y="180786"/>
                  </a:lnTo>
                  <a:lnTo>
                    <a:pt x="255646" y="180786"/>
                  </a:lnTo>
                  <a:lnTo>
                    <a:pt x="255646" y="172996"/>
                  </a:lnTo>
                  <a:close/>
                  <a:moveTo>
                    <a:pt x="271546" y="172996"/>
                  </a:moveTo>
                  <a:lnTo>
                    <a:pt x="271546" y="180786"/>
                  </a:lnTo>
                  <a:lnTo>
                    <a:pt x="263813" y="180786"/>
                  </a:lnTo>
                  <a:lnTo>
                    <a:pt x="263813" y="172996"/>
                  </a:lnTo>
                  <a:close/>
                  <a:moveTo>
                    <a:pt x="11238" y="181198"/>
                  </a:moveTo>
                  <a:lnTo>
                    <a:pt x="11238" y="188988"/>
                  </a:lnTo>
                  <a:lnTo>
                    <a:pt x="3494" y="188988"/>
                  </a:lnTo>
                  <a:lnTo>
                    <a:pt x="3494" y="181198"/>
                  </a:lnTo>
                  <a:close/>
                  <a:moveTo>
                    <a:pt x="19394" y="181198"/>
                  </a:moveTo>
                  <a:lnTo>
                    <a:pt x="19394" y="188988"/>
                  </a:lnTo>
                  <a:lnTo>
                    <a:pt x="11662" y="188988"/>
                  </a:lnTo>
                  <a:lnTo>
                    <a:pt x="11662" y="181198"/>
                  </a:lnTo>
                  <a:close/>
                  <a:moveTo>
                    <a:pt x="27561" y="181198"/>
                  </a:moveTo>
                  <a:lnTo>
                    <a:pt x="27561" y="188988"/>
                  </a:lnTo>
                  <a:lnTo>
                    <a:pt x="19818" y="188988"/>
                  </a:lnTo>
                  <a:lnTo>
                    <a:pt x="19818" y="181198"/>
                  </a:lnTo>
                  <a:close/>
                  <a:moveTo>
                    <a:pt x="35328" y="181198"/>
                  </a:moveTo>
                  <a:lnTo>
                    <a:pt x="35328" y="188988"/>
                  </a:lnTo>
                  <a:lnTo>
                    <a:pt x="27985" y="188988"/>
                  </a:lnTo>
                  <a:lnTo>
                    <a:pt x="27985" y="181198"/>
                  </a:lnTo>
                  <a:close/>
                  <a:moveTo>
                    <a:pt x="43496" y="181198"/>
                  </a:moveTo>
                  <a:lnTo>
                    <a:pt x="43496" y="188988"/>
                  </a:lnTo>
                  <a:lnTo>
                    <a:pt x="35752" y="188988"/>
                  </a:lnTo>
                  <a:lnTo>
                    <a:pt x="35752" y="181198"/>
                  </a:lnTo>
                  <a:close/>
                  <a:moveTo>
                    <a:pt x="51652" y="181198"/>
                  </a:moveTo>
                  <a:lnTo>
                    <a:pt x="51652" y="188988"/>
                  </a:lnTo>
                  <a:lnTo>
                    <a:pt x="43919" y="188988"/>
                  </a:lnTo>
                  <a:lnTo>
                    <a:pt x="43919" y="181198"/>
                  </a:lnTo>
                  <a:close/>
                  <a:moveTo>
                    <a:pt x="59819" y="181198"/>
                  </a:moveTo>
                  <a:lnTo>
                    <a:pt x="59819" y="188988"/>
                  </a:lnTo>
                  <a:lnTo>
                    <a:pt x="52075" y="188988"/>
                  </a:lnTo>
                  <a:lnTo>
                    <a:pt x="52075" y="181198"/>
                  </a:lnTo>
                  <a:close/>
                  <a:moveTo>
                    <a:pt x="67975" y="181198"/>
                  </a:moveTo>
                  <a:lnTo>
                    <a:pt x="67975" y="188988"/>
                  </a:lnTo>
                  <a:lnTo>
                    <a:pt x="60243" y="188988"/>
                  </a:lnTo>
                  <a:lnTo>
                    <a:pt x="60243" y="181198"/>
                  </a:lnTo>
                  <a:close/>
                  <a:moveTo>
                    <a:pt x="76441" y="181198"/>
                  </a:moveTo>
                  <a:lnTo>
                    <a:pt x="76441" y="188988"/>
                  </a:lnTo>
                  <a:lnTo>
                    <a:pt x="68399" y="188988"/>
                  </a:lnTo>
                  <a:lnTo>
                    <a:pt x="68399" y="181198"/>
                  </a:lnTo>
                  <a:close/>
                  <a:moveTo>
                    <a:pt x="84608" y="181198"/>
                  </a:moveTo>
                  <a:lnTo>
                    <a:pt x="84608" y="188988"/>
                  </a:lnTo>
                  <a:lnTo>
                    <a:pt x="76865" y="188988"/>
                  </a:lnTo>
                  <a:lnTo>
                    <a:pt x="76865" y="181198"/>
                  </a:lnTo>
                  <a:close/>
                  <a:moveTo>
                    <a:pt x="92776" y="181198"/>
                  </a:moveTo>
                  <a:lnTo>
                    <a:pt x="92776" y="188988"/>
                  </a:lnTo>
                  <a:lnTo>
                    <a:pt x="85032" y="188988"/>
                  </a:lnTo>
                  <a:lnTo>
                    <a:pt x="85032" y="181198"/>
                  </a:lnTo>
                  <a:close/>
                  <a:moveTo>
                    <a:pt x="100932" y="181198"/>
                  </a:moveTo>
                  <a:lnTo>
                    <a:pt x="100932" y="188988"/>
                  </a:lnTo>
                  <a:lnTo>
                    <a:pt x="93188" y="188988"/>
                  </a:lnTo>
                  <a:lnTo>
                    <a:pt x="93188" y="181198"/>
                  </a:lnTo>
                  <a:close/>
                  <a:moveTo>
                    <a:pt x="109099" y="181198"/>
                  </a:moveTo>
                  <a:lnTo>
                    <a:pt x="109099" y="188988"/>
                  </a:lnTo>
                  <a:lnTo>
                    <a:pt x="101356" y="188988"/>
                  </a:lnTo>
                  <a:lnTo>
                    <a:pt x="101356" y="181198"/>
                  </a:lnTo>
                  <a:close/>
                  <a:moveTo>
                    <a:pt x="116866" y="181198"/>
                  </a:moveTo>
                  <a:lnTo>
                    <a:pt x="116866" y="188988"/>
                  </a:lnTo>
                  <a:lnTo>
                    <a:pt x="109512" y="188988"/>
                  </a:lnTo>
                  <a:lnTo>
                    <a:pt x="109512" y="181198"/>
                  </a:lnTo>
                  <a:close/>
                  <a:moveTo>
                    <a:pt x="125022" y="181198"/>
                  </a:moveTo>
                  <a:lnTo>
                    <a:pt x="125022" y="188988"/>
                  </a:lnTo>
                  <a:lnTo>
                    <a:pt x="117290" y="188988"/>
                  </a:lnTo>
                  <a:lnTo>
                    <a:pt x="117290" y="181198"/>
                  </a:lnTo>
                  <a:close/>
                  <a:moveTo>
                    <a:pt x="133190" y="181198"/>
                  </a:moveTo>
                  <a:lnTo>
                    <a:pt x="133190" y="188988"/>
                  </a:lnTo>
                  <a:lnTo>
                    <a:pt x="125446" y="188988"/>
                  </a:lnTo>
                  <a:lnTo>
                    <a:pt x="125446" y="181198"/>
                  </a:lnTo>
                  <a:close/>
                  <a:moveTo>
                    <a:pt x="141346" y="181198"/>
                  </a:moveTo>
                  <a:lnTo>
                    <a:pt x="141346" y="188988"/>
                  </a:lnTo>
                  <a:lnTo>
                    <a:pt x="133614" y="188988"/>
                  </a:lnTo>
                  <a:lnTo>
                    <a:pt x="133614" y="181198"/>
                  </a:lnTo>
                  <a:close/>
                  <a:moveTo>
                    <a:pt x="149513" y="181198"/>
                  </a:moveTo>
                  <a:lnTo>
                    <a:pt x="149513" y="188988"/>
                  </a:lnTo>
                  <a:lnTo>
                    <a:pt x="141770" y="188988"/>
                  </a:lnTo>
                  <a:lnTo>
                    <a:pt x="141770" y="181198"/>
                  </a:lnTo>
                  <a:close/>
                  <a:moveTo>
                    <a:pt x="157280" y="181198"/>
                  </a:moveTo>
                  <a:lnTo>
                    <a:pt x="157280" y="188988"/>
                  </a:lnTo>
                  <a:lnTo>
                    <a:pt x="149937" y="188988"/>
                  </a:lnTo>
                  <a:lnTo>
                    <a:pt x="149937" y="181198"/>
                  </a:lnTo>
                  <a:close/>
                  <a:moveTo>
                    <a:pt x="165448" y="181198"/>
                  </a:moveTo>
                  <a:lnTo>
                    <a:pt x="165448" y="188988"/>
                  </a:lnTo>
                  <a:lnTo>
                    <a:pt x="157704" y="188988"/>
                  </a:lnTo>
                  <a:lnTo>
                    <a:pt x="157704" y="181198"/>
                  </a:lnTo>
                  <a:close/>
                  <a:moveTo>
                    <a:pt x="173604" y="181198"/>
                  </a:moveTo>
                  <a:lnTo>
                    <a:pt x="173604" y="188988"/>
                  </a:lnTo>
                  <a:lnTo>
                    <a:pt x="165871" y="188988"/>
                  </a:lnTo>
                  <a:lnTo>
                    <a:pt x="165871" y="181198"/>
                  </a:lnTo>
                  <a:close/>
                  <a:moveTo>
                    <a:pt x="181771" y="181198"/>
                  </a:moveTo>
                  <a:lnTo>
                    <a:pt x="181771" y="188988"/>
                  </a:lnTo>
                  <a:lnTo>
                    <a:pt x="174028" y="188988"/>
                  </a:lnTo>
                  <a:lnTo>
                    <a:pt x="174028" y="181198"/>
                  </a:lnTo>
                  <a:close/>
                  <a:moveTo>
                    <a:pt x="189927" y="181198"/>
                  </a:moveTo>
                  <a:lnTo>
                    <a:pt x="189927" y="188988"/>
                  </a:lnTo>
                  <a:lnTo>
                    <a:pt x="182195" y="188988"/>
                  </a:lnTo>
                  <a:lnTo>
                    <a:pt x="182195" y="181198"/>
                  </a:lnTo>
                  <a:close/>
                  <a:moveTo>
                    <a:pt x="198095" y="181198"/>
                  </a:moveTo>
                  <a:lnTo>
                    <a:pt x="198095" y="188988"/>
                  </a:lnTo>
                  <a:lnTo>
                    <a:pt x="190351" y="188988"/>
                  </a:lnTo>
                  <a:lnTo>
                    <a:pt x="190351" y="181198"/>
                  </a:lnTo>
                  <a:close/>
                  <a:moveTo>
                    <a:pt x="206251" y="181198"/>
                  </a:moveTo>
                  <a:lnTo>
                    <a:pt x="206251" y="188988"/>
                  </a:lnTo>
                  <a:lnTo>
                    <a:pt x="198519" y="188988"/>
                  </a:lnTo>
                  <a:lnTo>
                    <a:pt x="198519" y="181198"/>
                  </a:lnTo>
                  <a:close/>
                  <a:moveTo>
                    <a:pt x="214419" y="181198"/>
                  </a:moveTo>
                  <a:lnTo>
                    <a:pt x="214419" y="188988"/>
                  </a:lnTo>
                  <a:lnTo>
                    <a:pt x="206675" y="188988"/>
                  </a:lnTo>
                  <a:lnTo>
                    <a:pt x="206675" y="181198"/>
                  </a:lnTo>
                  <a:close/>
                  <a:moveTo>
                    <a:pt x="222575" y="181198"/>
                  </a:moveTo>
                  <a:lnTo>
                    <a:pt x="222575" y="188988"/>
                  </a:lnTo>
                  <a:lnTo>
                    <a:pt x="214842" y="188988"/>
                  </a:lnTo>
                  <a:lnTo>
                    <a:pt x="214842" y="181198"/>
                  </a:lnTo>
                  <a:close/>
                  <a:moveTo>
                    <a:pt x="230742" y="181198"/>
                  </a:moveTo>
                  <a:lnTo>
                    <a:pt x="230742" y="188988"/>
                  </a:lnTo>
                  <a:lnTo>
                    <a:pt x="222999" y="188988"/>
                  </a:lnTo>
                  <a:lnTo>
                    <a:pt x="222999" y="181198"/>
                  </a:lnTo>
                  <a:close/>
                  <a:moveTo>
                    <a:pt x="238898" y="181198"/>
                  </a:moveTo>
                  <a:lnTo>
                    <a:pt x="238898" y="188988"/>
                  </a:lnTo>
                  <a:lnTo>
                    <a:pt x="231166" y="188988"/>
                  </a:lnTo>
                  <a:lnTo>
                    <a:pt x="231166" y="181198"/>
                  </a:lnTo>
                  <a:close/>
                  <a:moveTo>
                    <a:pt x="247066" y="181198"/>
                  </a:moveTo>
                  <a:lnTo>
                    <a:pt x="247066" y="188988"/>
                  </a:lnTo>
                  <a:lnTo>
                    <a:pt x="239322" y="188988"/>
                  </a:lnTo>
                  <a:lnTo>
                    <a:pt x="239322" y="181198"/>
                  </a:lnTo>
                  <a:close/>
                  <a:moveTo>
                    <a:pt x="255222" y="181198"/>
                  </a:moveTo>
                  <a:lnTo>
                    <a:pt x="255222" y="188988"/>
                  </a:lnTo>
                  <a:lnTo>
                    <a:pt x="247490" y="188988"/>
                  </a:lnTo>
                  <a:lnTo>
                    <a:pt x="247490" y="181198"/>
                  </a:lnTo>
                  <a:close/>
                  <a:moveTo>
                    <a:pt x="263390" y="181198"/>
                  </a:moveTo>
                  <a:lnTo>
                    <a:pt x="263390" y="188988"/>
                  </a:lnTo>
                  <a:lnTo>
                    <a:pt x="255646" y="188988"/>
                  </a:lnTo>
                  <a:lnTo>
                    <a:pt x="255646" y="181198"/>
                  </a:lnTo>
                  <a:close/>
                  <a:moveTo>
                    <a:pt x="271546" y="181198"/>
                  </a:moveTo>
                  <a:lnTo>
                    <a:pt x="271546" y="188988"/>
                  </a:lnTo>
                  <a:lnTo>
                    <a:pt x="263813" y="188988"/>
                  </a:lnTo>
                  <a:lnTo>
                    <a:pt x="263813" y="181198"/>
                  </a:lnTo>
                  <a:close/>
                  <a:moveTo>
                    <a:pt x="3082" y="0"/>
                  </a:moveTo>
                  <a:lnTo>
                    <a:pt x="3082" y="11"/>
                  </a:lnTo>
                  <a:lnTo>
                    <a:pt x="0" y="11"/>
                  </a:lnTo>
                  <a:lnTo>
                    <a:pt x="0" y="424"/>
                  </a:lnTo>
                  <a:lnTo>
                    <a:pt x="3082" y="424"/>
                  </a:lnTo>
                  <a:lnTo>
                    <a:pt x="3082" y="8213"/>
                  </a:lnTo>
                  <a:lnTo>
                    <a:pt x="0" y="8213"/>
                  </a:lnTo>
                  <a:lnTo>
                    <a:pt x="0" y="8626"/>
                  </a:lnTo>
                  <a:lnTo>
                    <a:pt x="3082" y="8626"/>
                  </a:lnTo>
                  <a:lnTo>
                    <a:pt x="3082" y="16427"/>
                  </a:lnTo>
                  <a:lnTo>
                    <a:pt x="0" y="16427"/>
                  </a:lnTo>
                  <a:lnTo>
                    <a:pt x="0" y="16828"/>
                  </a:lnTo>
                  <a:lnTo>
                    <a:pt x="3082" y="16828"/>
                  </a:lnTo>
                  <a:lnTo>
                    <a:pt x="3082" y="24629"/>
                  </a:lnTo>
                  <a:lnTo>
                    <a:pt x="0" y="24629"/>
                  </a:lnTo>
                  <a:lnTo>
                    <a:pt x="0" y="25041"/>
                  </a:lnTo>
                  <a:lnTo>
                    <a:pt x="3082" y="25041"/>
                  </a:lnTo>
                  <a:lnTo>
                    <a:pt x="3082" y="32831"/>
                  </a:lnTo>
                  <a:lnTo>
                    <a:pt x="0" y="32831"/>
                  </a:lnTo>
                  <a:lnTo>
                    <a:pt x="0" y="33243"/>
                  </a:lnTo>
                  <a:lnTo>
                    <a:pt x="3082" y="33243"/>
                  </a:lnTo>
                  <a:lnTo>
                    <a:pt x="3082" y="41044"/>
                  </a:lnTo>
                  <a:lnTo>
                    <a:pt x="0" y="41044"/>
                  </a:lnTo>
                  <a:lnTo>
                    <a:pt x="0" y="41456"/>
                  </a:lnTo>
                  <a:lnTo>
                    <a:pt x="3082" y="41456"/>
                  </a:lnTo>
                  <a:lnTo>
                    <a:pt x="3082" y="49246"/>
                  </a:lnTo>
                  <a:lnTo>
                    <a:pt x="0" y="49246"/>
                  </a:lnTo>
                  <a:lnTo>
                    <a:pt x="0" y="49658"/>
                  </a:lnTo>
                  <a:lnTo>
                    <a:pt x="3082" y="49658"/>
                  </a:lnTo>
                  <a:lnTo>
                    <a:pt x="3082" y="57448"/>
                  </a:lnTo>
                  <a:lnTo>
                    <a:pt x="0" y="57448"/>
                  </a:lnTo>
                  <a:lnTo>
                    <a:pt x="0" y="57860"/>
                  </a:lnTo>
                  <a:lnTo>
                    <a:pt x="3082" y="57860"/>
                  </a:lnTo>
                  <a:lnTo>
                    <a:pt x="3082" y="65661"/>
                  </a:lnTo>
                  <a:lnTo>
                    <a:pt x="0" y="65661"/>
                  </a:lnTo>
                  <a:lnTo>
                    <a:pt x="0" y="66074"/>
                  </a:lnTo>
                  <a:lnTo>
                    <a:pt x="3082" y="66074"/>
                  </a:lnTo>
                  <a:lnTo>
                    <a:pt x="3082" y="73863"/>
                  </a:lnTo>
                  <a:lnTo>
                    <a:pt x="0" y="73863"/>
                  </a:lnTo>
                  <a:lnTo>
                    <a:pt x="0" y="74275"/>
                  </a:lnTo>
                  <a:lnTo>
                    <a:pt x="3082" y="74275"/>
                  </a:lnTo>
                  <a:lnTo>
                    <a:pt x="3082" y="82076"/>
                  </a:lnTo>
                  <a:lnTo>
                    <a:pt x="0" y="82076"/>
                  </a:lnTo>
                  <a:lnTo>
                    <a:pt x="0" y="82477"/>
                  </a:lnTo>
                  <a:lnTo>
                    <a:pt x="3082" y="82477"/>
                  </a:lnTo>
                  <a:lnTo>
                    <a:pt x="3082" y="90278"/>
                  </a:lnTo>
                  <a:lnTo>
                    <a:pt x="0" y="90278"/>
                  </a:lnTo>
                  <a:lnTo>
                    <a:pt x="0" y="90691"/>
                  </a:lnTo>
                  <a:lnTo>
                    <a:pt x="3082" y="90691"/>
                  </a:lnTo>
                  <a:lnTo>
                    <a:pt x="3082" y="98480"/>
                  </a:lnTo>
                  <a:lnTo>
                    <a:pt x="0" y="98480"/>
                  </a:lnTo>
                  <a:lnTo>
                    <a:pt x="0" y="98893"/>
                  </a:lnTo>
                  <a:lnTo>
                    <a:pt x="3082" y="98893"/>
                  </a:lnTo>
                  <a:lnTo>
                    <a:pt x="3082" y="106694"/>
                  </a:lnTo>
                  <a:lnTo>
                    <a:pt x="0" y="106694"/>
                  </a:lnTo>
                  <a:lnTo>
                    <a:pt x="0" y="107095"/>
                  </a:lnTo>
                  <a:lnTo>
                    <a:pt x="3082" y="107095"/>
                  </a:lnTo>
                  <a:lnTo>
                    <a:pt x="3082" y="114895"/>
                  </a:lnTo>
                  <a:lnTo>
                    <a:pt x="0" y="114895"/>
                  </a:lnTo>
                  <a:lnTo>
                    <a:pt x="0" y="115308"/>
                  </a:lnTo>
                  <a:lnTo>
                    <a:pt x="3082" y="115308"/>
                  </a:lnTo>
                  <a:lnTo>
                    <a:pt x="3082" y="123097"/>
                  </a:lnTo>
                  <a:lnTo>
                    <a:pt x="0" y="123097"/>
                  </a:lnTo>
                  <a:lnTo>
                    <a:pt x="0" y="123510"/>
                  </a:lnTo>
                  <a:lnTo>
                    <a:pt x="3082" y="123510"/>
                  </a:lnTo>
                  <a:lnTo>
                    <a:pt x="3082" y="131551"/>
                  </a:lnTo>
                  <a:lnTo>
                    <a:pt x="0" y="131551"/>
                  </a:lnTo>
                  <a:lnTo>
                    <a:pt x="0" y="131964"/>
                  </a:lnTo>
                  <a:lnTo>
                    <a:pt x="3082" y="131964"/>
                  </a:lnTo>
                  <a:lnTo>
                    <a:pt x="3082" y="139765"/>
                  </a:lnTo>
                  <a:lnTo>
                    <a:pt x="0" y="139765"/>
                  </a:lnTo>
                  <a:lnTo>
                    <a:pt x="0" y="140166"/>
                  </a:lnTo>
                  <a:lnTo>
                    <a:pt x="3082" y="140166"/>
                  </a:lnTo>
                  <a:lnTo>
                    <a:pt x="3082" y="147967"/>
                  </a:lnTo>
                  <a:lnTo>
                    <a:pt x="0" y="147967"/>
                  </a:lnTo>
                  <a:lnTo>
                    <a:pt x="0" y="148379"/>
                  </a:lnTo>
                  <a:lnTo>
                    <a:pt x="3082" y="148379"/>
                  </a:lnTo>
                  <a:lnTo>
                    <a:pt x="3082" y="156169"/>
                  </a:lnTo>
                  <a:lnTo>
                    <a:pt x="0" y="156169"/>
                  </a:lnTo>
                  <a:lnTo>
                    <a:pt x="0" y="156581"/>
                  </a:lnTo>
                  <a:lnTo>
                    <a:pt x="3082" y="156581"/>
                  </a:lnTo>
                  <a:lnTo>
                    <a:pt x="3082" y="164382"/>
                  </a:lnTo>
                  <a:lnTo>
                    <a:pt x="0" y="164382"/>
                  </a:lnTo>
                  <a:lnTo>
                    <a:pt x="0" y="164794"/>
                  </a:lnTo>
                  <a:lnTo>
                    <a:pt x="3082" y="164794"/>
                  </a:lnTo>
                  <a:lnTo>
                    <a:pt x="3082" y="172584"/>
                  </a:lnTo>
                  <a:lnTo>
                    <a:pt x="0" y="172584"/>
                  </a:lnTo>
                  <a:lnTo>
                    <a:pt x="0" y="172996"/>
                  </a:lnTo>
                  <a:lnTo>
                    <a:pt x="3082" y="172996"/>
                  </a:lnTo>
                  <a:lnTo>
                    <a:pt x="3082" y="180786"/>
                  </a:lnTo>
                  <a:lnTo>
                    <a:pt x="0" y="180786"/>
                  </a:lnTo>
                  <a:lnTo>
                    <a:pt x="0" y="181198"/>
                  </a:lnTo>
                  <a:lnTo>
                    <a:pt x="3082" y="181198"/>
                  </a:lnTo>
                  <a:lnTo>
                    <a:pt x="3082" y="188999"/>
                  </a:lnTo>
                  <a:lnTo>
                    <a:pt x="0" y="188999"/>
                  </a:lnTo>
                  <a:lnTo>
                    <a:pt x="0" y="189411"/>
                  </a:lnTo>
                  <a:lnTo>
                    <a:pt x="275085" y="189411"/>
                  </a:lnTo>
                  <a:lnTo>
                    <a:pt x="275085" y="188999"/>
                  </a:lnTo>
                  <a:lnTo>
                    <a:pt x="272004" y="188999"/>
                  </a:lnTo>
                  <a:lnTo>
                    <a:pt x="272004" y="181198"/>
                  </a:lnTo>
                  <a:lnTo>
                    <a:pt x="275085" y="181198"/>
                  </a:lnTo>
                  <a:lnTo>
                    <a:pt x="275085" y="180786"/>
                  </a:lnTo>
                  <a:lnTo>
                    <a:pt x="272004" y="180786"/>
                  </a:lnTo>
                  <a:lnTo>
                    <a:pt x="272004" y="172996"/>
                  </a:lnTo>
                  <a:lnTo>
                    <a:pt x="275085" y="172996"/>
                  </a:lnTo>
                  <a:lnTo>
                    <a:pt x="275085" y="172584"/>
                  </a:lnTo>
                  <a:lnTo>
                    <a:pt x="272004" y="172584"/>
                  </a:lnTo>
                  <a:lnTo>
                    <a:pt x="272004" y="164794"/>
                  </a:lnTo>
                  <a:lnTo>
                    <a:pt x="275085" y="164794"/>
                  </a:lnTo>
                  <a:lnTo>
                    <a:pt x="275085" y="164382"/>
                  </a:lnTo>
                  <a:lnTo>
                    <a:pt x="272004" y="164382"/>
                  </a:lnTo>
                  <a:lnTo>
                    <a:pt x="272004" y="156581"/>
                  </a:lnTo>
                  <a:lnTo>
                    <a:pt x="275085" y="156581"/>
                  </a:lnTo>
                  <a:lnTo>
                    <a:pt x="275085" y="156169"/>
                  </a:lnTo>
                  <a:lnTo>
                    <a:pt x="272004" y="156169"/>
                  </a:lnTo>
                  <a:lnTo>
                    <a:pt x="272004" y="148379"/>
                  </a:lnTo>
                  <a:lnTo>
                    <a:pt x="275085" y="148379"/>
                  </a:lnTo>
                  <a:lnTo>
                    <a:pt x="275085" y="147967"/>
                  </a:lnTo>
                  <a:lnTo>
                    <a:pt x="272004" y="147967"/>
                  </a:lnTo>
                  <a:lnTo>
                    <a:pt x="272004" y="140166"/>
                  </a:lnTo>
                  <a:lnTo>
                    <a:pt x="275085" y="140166"/>
                  </a:lnTo>
                  <a:lnTo>
                    <a:pt x="275085" y="139765"/>
                  </a:lnTo>
                  <a:lnTo>
                    <a:pt x="272004" y="139765"/>
                  </a:lnTo>
                  <a:lnTo>
                    <a:pt x="272004" y="131964"/>
                  </a:lnTo>
                  <a:lnTo>
                    <a:pt x="275085" y="131964"/>
                  </a:lnTo>
                  <a:lnTo>
                    <a:pt x="275085" y="131551"/>
                  </a:lnTo>
                  <a:lnTo>
                    <a:pt x="272004" y="131551"/>
                  </a:lnTo>
                  <a:lnTo>
                    <a:pt x="272004" y="123510"/>
                  </a:lnTo>
                  <a:lnTo>
                    <a:pt x="275085" y="123510"/>
                  </a:lnTo>
                  <a:lnTo>
                    <a:pt x="275085" y="123097"/>
                  </a:lnTo>
                  <a:lnTo>
                    <a:pt x="272004" y="123097"/>
                  </a:lnTo>
                  <a:lnTo>
                    <a:pt x="272004" y="115308"/>
                  </a:lnTo>
                  <a:lnTo>
                    <a:pt x="275085" y="115308"/>
                  </a:lnTo>
                  <a:lnTo>
                    <a:pt x="275085" y="114895"/>
                  </a:lnTo>
                  <a:lnTo>
                    <a:pt x="272004" y="114895"/>
                  </a:lnTo>
                  <a:lnTo>
                    <a:pt x="272004" y="107095"/>
                  </a:lnTo>
                  <a:lnTo>
                    <a:pt x="275085" y="107095"/>
                  </a:lnTo>
                  <a:lnTo>
                    <a:pt x="275085" y="106694"/>
                  </a:lnTo>
                  <a:lnTo>
                    <a:pt x="272004" y="106694"/>
                  </a:lnTo>
                  <a:lnTo>
                    <a:pt x="272004" y="98893"/>
                  </a:lnTo>
                  <a:lnTo>
                    <a:pt x="275085" y="98893"/>
                  </a:lnTo>
                  <a:lnTo>
                    <a:pt x="275085" y="98480"/>
                  </a:lnTo>
                  <a:lnTo>
                    <a:pt x="272004" y="98480"/>
                  </a:lnTo>
                  <a:lnTo>
                    <a:pt x="272004" y="90691"/>
                  </a:lnTo>
                  <a:lnTo>
                    <a:pt x="275085" y="90691"/>
                  </a:lnTo>
                  <a:lnTo>
                    <a:pt x="275085" y="90278"/>
                  </a:lnTo>
                  <a:lnTo>
                    <a:pt x="272004" y="90278"/>
                  </a:lnTo>
                  <a:lnTo>
                    <a:pt x="272004" y="82477"/>
                  </a:lnTo>
                  <a:lnTo>
                    <a:pt x="275085" y="82477"/>
                  </a:lnTo>
                  <a:lnTo>
                    <a:pt x="275085" y="82076"/>
                  </a:lnTo>
                  <a:lnTo>
                    <a:pt x="272004" y="82076"/>
                  </a:lnTo>
                  <a:lnTo>
                    <a:pt x="272004" y="74275"/>
                  </a:lnTo>
                  <a:lnTo>
                    <a:pt x="275085" y="74275"/>
                  </a:lnTo>
                  <a:lnTo>
                    <a:pt x="275085" y="73863"/>
                  </a:lnTo>
                  <a:lnTo>
                    <a:pt x="272004" y="73863"/>
                  </a:lnTo>
                  <a:lnTo>
                    <a:pt x="272004" y="66074"/>
                  </a:lnTo>
                  <a:lnTo>
                    <a:pt x="275085" y="66074"/>
                  </a:lnTo>
                  <a:lnTo>
                    <a:pt x="275085" y="65661"/>
                  </a:lnTo>
                  <a:lnTo>
                    <a:pt x="272004" y="65661"/>
                  </a:lnTo>
                  <a:lnTo>
                    <a:pt x="272004" y="57860"/>
                  </a:lnTo>
                  <a:lnTo>
                    <a:pt x="275085" y="57860"/>
                  </a:lnTo>
                  <a:lnTo>
                    <a:pt x="275085" y="57448"/>
                  </a:lnTo>
                  <a:lnTo>
                    <a:pt x="272004" y="57448"/>
                  </a:lnTo>
                  <a:lnTo>
                    <a:pt x="272004" y="49658"/>
                  </a:lnTo>
                  <a:lnTo>
                    <a:pt x="275085" y="49658"/>
                  </a:lnTo>
                  <a:lnTo>
                    <a:pt x="275085" y="49246"/>
                  </a:lnTo>
                  <a:lnTo>
                    <a:pt x="272004" y="49246"/>
                  </a:lnTo>
                  <a:lnTo>
                    <a:pt x="272004" y="41456"/>
                  </a:lnTo>
                  <a:lnTo>
                    <a:pt x="275085" y="41456"/>
                  </a:lnTo>
                  <a:lnTo>
                    <a:pt x="275085" y="41044"/>
                  </a:lnTo>
                  <a:lnTo>
                    <a:pt x="272004" y="41044"/>
                  </a:lnTo>
                  <a:lnTo>
                    <a:pt x="272004" y="33243"/>
                  </a:lnTo>
                  <a:lnTo>
                    <a:pt x="275085" y="33243"/>
                  </a:lnTo>
                  <a:lnTo>
                    <a:pt x="275085" y="32831"/>
                  </a:lnTo>
                  <a:lnTo>
                    <a:pt x="272004" y="32831"/>
                  </a:lnTo>
                  <a:lnTo>
                    <a:pt x="272004" y="25041"/>
                  </a:lnTo>
                  <a:lnTo>
                    <a:pt x="275085" y="25041"/>
                  </a:lnTo>
                  <a:lnTo>
                    <a:pt x="275085" y="24629"/>
                  </a:lnTo>
                  <a:lnTo>
                    <a:pt x="272004" y="24629"/>
                  </a:lnTo>
                  <a:lnTo>
                    <a:pt x="272004" y="16828"/>
                  </a:lnTo>
                  <a:lnTo>
                    <a:pt x="275085" y="16828"/>
                  </a:lnTo>
                  <a:lnTo>
                    <a:pt x="275085" y="16427"/>
                  </a:lnTo>
                  <a:lnTo>
                    <a:pt x="272004" y="16427"/>
                  </a:lnTo>
                  <a:lnTo>
                    <a:pt x="272004" y="8626"/>
                  </a:lnTo>
                  <a:lnTo>
                    <a:pt x="275085" y="8626"/>
                  </a:lnTo>
                  <a:lnTo>
                    <a:pt x="275085" y="8213"/>
                  </a:lnTo>
                  <a:lnTo>
                    <a:pt x="272004" y="8213"/>
                  </a:lnTo>
                  <a:lnTo>
                    <a:pt x="272004" y="424"/>
                  </a:lnTo>
                  <a:lnTo>
                    <a:pt x="275085" y="424"/>
                  </a:lnTo>
                  <a:lnTo>
                    <a:pt x="275085" y="11"/>
                  </a:lnTo>
                  <a:lnTo>
                    <a:pt x="272004" y="11"/>
                  </a:lnTo>
                  <a:lnTo>
                    <a:pt x="272004" y="0"/>
                  </a:lnTo>
                  <a:lnTo>
                    <a:pt x="271546" y="0"/>
                  </a:lnTo>
                  <a:lnTo>
                    <a:pt x="271546" y="11"/>
                  </a:lnTo>
                  <a:lnTo>
                    <a:pt x="263813" y="11"/>
                  </a:lnTo>
                  <a:lnTo>
                    <a:pt x="263813" y="0"/>
                  </a:lnTo>
                  <a:lnTo>
                    <a:pt x="263390" y="0"/>
                  </a:lnTo>
                  <a:lnTo>
                    <a:pt x="263390" y="11"/>
                  </a:lnTo>
                  <a:lnTo>
                    <a:pt x="255646" y="11"/>
                  </a:lnTo>
                  <a:lnTo>
                    <a:pt x="255646" y="0"/>
                  </a:lnTo>
                  <a:lnTo>
                    <a:pt x="255222" y="0"/>
                  </a:lnTo>
                  <a:lnTo>
                    <a:pt x="255222" y="11"/>
                  </a:lnTo>
                  <a:lnTo>
                    <a:pt x="247490" y="11"/>
                  </a:lnTo>
                  <a:lnTo>
                    <a:pt x="247490" y="0"/>
                  </a:lnTo>
                  <a:lnTo>
                    <a:pt x="247066" y="0"/>
                  </a:lnTo>
                  <a:lnTo>
                    <a:pt x="247066" y="11"/>
                  </a:lnTo>
                  <a:lnTo>
                    <a:pt x="239322" y="11"/>
                  </a:lnTo>
                  <a:lnTo>
                    <a:pt x="239322" y="0"/>
                  </a:lnTo>
                  <a:lnTo>
                    <a:pt x="238898" y="0"/>
                  </a:lnTo>
                  <a:lnTo>
                    <a:pt x="238898" y="11"/>
                  </a:lnTo>
                  <a:lnTo>
                    <a:pt x="231166" y="11"/>
                  </a:lnTo>
                  <a:lnTo>
                    <a:pt x="231166" y="0"/>
                  </a:lnTo>
                  <a:lnTo>
                    <a:pt x="230742" y="0"/>
                  </a:lnTo>
                  <a:lnTo>
                    <a:pt x="230742" y="11"/>
                  </a:lnTo>
                  <a:lnTo>
                    <a:pt x="222999" y="11"/>
                  </a:lnTo>
                  <a:lnTo>
                    <a:pt x="222999" y="0"/>
                  </a:lnTo>
                  <a:lnTo>
                    <a:pt x="222575" y="0"/>
                  </a:lnTo>
                  <a:lnTo>
                    <a:pt x="222575" y="11"/>
                  </a:lnTo>
                  <a:lnTo>
                    <a:pt x="214831" y="11"/>
                  </a:lnTo>
                  <a:lnTo>
                    <a:pt x="214831" y="0"/>
                  </a:lnTo>
                  <a:lnTo>
                    <a:pt x="214407" y="0"/>
                  </a:lnTo>
                  <a:lnTo>
                    <a:pt x="214407" y="11"/>
                  </a:lnTo>
                  <a:lnTo>
                    <a:pt x="206675" y="11"/>
                  </a:lnTo>
                  <a:lnTo>
                    <a:pt x="206675" y="0"/>
                  </a:lnTo>
                  <a:lnTo>
                    <a:pt x="206251" y="0"/>
                  </a:lnTo>
                  <a:lnTo>
                    <a:pt x="206251" y="11"/>
                  </a:lnTo>
                  <a:lnTo>
                    <a:pt x="198507" y="11"/>
                  </a:lnTo>
                  <a:lnTo>
                    <a:pt x="198507" y="0"/>
                  </a:lnTo>
                  <a:lnTo>
                    <a:pt x="198083" y="0"/>
                  </a:lnTo>
                  <a:lnTo>
                    <a:pt x="198083" y="11"/>
                  </a:lnTo>
                  <a:lnTo>
                    <a:pt x="190351" y="11"/>
                  </a:lnTo>
                  <a:lnTo>
                    <a:pt x="190351" y="0"/>
                  </a:lnTo>
                  <a:lnTo>
                    <a:pt x="189927" y="0"/>
                  </a:lnTo>
                  <a:lnTo>
                    <a:pt x="189927" y="11"/>
                  </a:lnTo>
                  <a:lnTo>
                    <a:pt x="182184" y="11"/>
                  </a:lnTo>
                  <a:lnTo>
                    <a:pt x="182184" y="0"/>
                  </a:lnTo>
                  <a:lnTo>
                    <a:pt x="181760" y="0"/>
                  </a:lnTo>
                  <a:lnTo>
                    <a:pt x="181760" y="11"/>
                  </a:lnTo>
                  <a:lnTo>
                    <a:pt x="174016" y="11"/>
                  </a:lnTo>
                  <a:lnTo>
                    <a:pt x="174016" y="0"/>
                  </a:lnTo>
                  <a:lnTo>
                    <a:pt x="173592" y="0"/>
                  </a:lnTo>
                  <a:lnTo>
                    <a:pt x="173592" y="11"/>
                  </a:lnTo>
                  <a:lnTo>
                    <a:pt x="165860" y="11"/>
                  </a:lnTo>
                  <a:lnTo>
                    <a:pt x="165860" y="0"/>
                  </a:lnTo>
                  <a:lnTo>
                    <a:pt x="165436" y="0"/>
                  </a:lnTo>
                  <a:lnTo>
                    <a:pt x="165436" y="11"/>
                  </a:lnTo>
                  <a:lnTo>
                    <a:pt x="157692" y="11"/>
                  </a:lnTo>
                  <a:lnTo>
                    <a:pt x="157692" y="0"/>
                  </a:lnTo>
                  <a:lnTo>
                    <a:pt x="157269" y="0"/>
                  </a:lnTo>
                  <a:lnTo>
                    <a:pt x="157269" y="11"/>
                  </a:lnTo>
                  <a:lnTo>
                    <a:pt x="149926" y="11"/>
                  </a:lnTo>
                  <a:lnTo>
                    <a:pt x="149926" y="0"/>
                  </a:lnTo>
                  <a:lnTo>
                    <a:pt x="149502" y="0"/>
                  </a:lnTo>
                  <a:lnTo>
                    <a:pt x="149502" y="11"/>
                  </a:lnTo>
                  <a:lnTo>
                    <a:pt x="141758" y="11"/>
                  </a:lnTo>
                  <a:lnTo>
                    <a:pt x="141758" y="0"/>
                  </a:lnTo>
                  <a:lnTo>
                    <a:pt x="141334" y="0"/>
                  </a:lnTo>
                  <a:lnTo>
                    <a:pt x="141334" y="11"/>
                  </a:lnTo>
                  <a:lnTo>
                    <a:pt x="133602" y="11"/>
                  </a:lnTo>
                  <a:lnTo>
                    <a:pt x="133602" y="0"/>
                  </a:lnTo>
                  <a:lnTo>
                    <a:pt x="133178" y="0"/>
                  </a:lnTo>
                  <a:lnTo>
                    <a:pt x="133178" y="11"/>
                  </a:lnTo>
                  <a:lnTo>
                    <a:pt x="125435" y="11"/>
                  </a:lnTo>
                  <a:lnTo>
                    <a:pt x="125435" y="0"/>
                  </a:lnTo>
                  <a:lnTo>
                    <a:pt x="125011" y="0"/>
                  </a:lnTo>
                  <a:lnTo>
                    <a:pt x="125011" y="11"/>
                  </a:lnTo>
                  <a:lnTo>
                    <a:pt x="117267" y="11"/>
                  </a:lnTo>
                  <a:lnTo>
                    <a:pt x="117267" y="0"/>
                  </a:lnTo>
                  <a:lnTo>
                    <a:pt x="116843" y="0"/>
                  </a:lnTo>
                  <a:lnTo>
                    <a:pt x="116843" y="11"/>
                  </a:lnTo>
                  <a:lnTo>
                    <a:pt x="109500" y="11"/>
                  </a:lnTo>
                  <a:lnTo>
                    <a:pt x="109500" y="0"/>
                  </a:lnTo>
                  <a:lnTo>
                    <a:pt x="109077" y="0"/>
                  </a:lnTo>
                  <a:lnTo>
                    <a:pt x="109077" y="11"/>
                  </a:lnTo>
                  <a:lnTo>
                    <a:pt x="101333" y="11"/>
                  </a:lnTo>
                  <a:lnTo>
                    <a:pt x="101333" y="0"/>
                  </a:lnTo>
                  <a:lnTo>
                    <a:pt x="100909" y="0"/>
                  </a:lnTo>
                  <a:lnTo>
                    <a:pt x="100909" y="11"/>
                  </a:lnTo>
                  <a:lnTo>
                    <a:pt x="93177" y="11"/>
                  </a:lnTo>
                  <a:lnTo>
                    <a:pt x="93177" y="0"/>
                  </a:lnTo>
                  <a:lnTo>
                    <a:pt x="92753" y="0"/>
                  </a:lnTo>
                  <a:lnTo>
                    <a:pt x="92753" y="11"/>
                  </a:lnTo>
                  <a:lnTo>
                    <a:pt x="85009" y="11"/>
                  </a:lnTo>
                  <a:lnTo>
                    <a:pt x="85009" y="0"/>
                  </a:lnTo>
                  <a:lnTo>
                    <a:pt x="84585" y="0"/>
                  </a:lnTo>
                  <a:lnTo>
                    <a:pt x="84585" y="11"/>
                  </a:lnTo>
                  <a:lnTo>
                    <a:pt x="76853" y="11"/>
                  </a:lnTo>
                  <a:lnTo>
                    <a:pt x="76853" y="0"/>
                  </a:lnTo>
                  <a:lnTo>
                    <a:pt x="76429" y="0"/>
                  </a:lnTo>
                  <a:lnTo>
                    <a:pt x="76429" y="11"/>
                  </a:lnTo>
                  <a:lnTo>
                    <a:pt x="68376" y="11"/>
                  </a:lnTo>
                  <a:lnTo>
                    <a:pt x="68376" y="0"/>
                  </a:lnTo>
                  <a:lnTo>
                    <a:pt x="67952" y="0"/>
                  </a:lnTo>
                  <a:lnTo>
                    <a:pt x="67952" y="11"/>
                  </a:lnTo>
                  <a:lnTo>
                    <a:pt x="60220" y="11"/>
                  </a:lnTo>
                  <a:lnTo>
                    <a:pt x="60220" y="0"/>
                  </a:lnTo>
                  <a:lnTo>
                    <a:pt x="59796" y="0"/>
                  </a:lnTo>
                  <a:lnTo>
                    <a:pt x="59796" y="11"/>
                  </a:lnTo>
                  <a:lnTo>
                    <a:pt x="52053" y="11"/>
                  </a:lnTo>
                  <a:lnTo>
                    <a:pt x="52053" y="0"/>
                  </a:lnTo>
                  <a:lnTo>
                    <a:pt x="51629" y="0"/>
                  </a:lnTo>
                  <a:lnTo>
                    <a:pt x="51629" y="11"/>
                  </a:lnTo>
                  <a:lnTo>
                    <a:pt x="43896" y="11"/>
                  </a:lnTo>
                  <a:lnTo>
                    <a:pt x="43896" y="0"/>
                  </a:lnTo>
                  <a:lnTo>
                    <a:pt x="43473" y="0"/>
                  </a:lnTo>
                  <a:lnTo>
                    <a:pt x="43473" y="11"/>
                  </a:lnTo>
                  <a:lnTo>
                    <a:pt x="35729" y="11"/>
                  </a:lnTo>
                  <a:lnTo>
                    <a:pt x="35729" y="0"/>
                  </a:lnTo>
                  <a:lnTo>
                    <a:pt x="35305" y="0"/>
                  </a:lnTo>
                  <a:lnTo>
                    <a:pt x="35305" y="11"/>
                  </a:lnTo>
                  <a:lnTo>
                    <a:pt x="27962" y="11"/>
                  </a:lnTo>
                  <a:lnTo>
                    <a:pt x="27962" y="0"/>
                  </a:lnTo>
                  <a:lnTo>
                    <a:pt x="27538" y="0"/>
                  </a:lnTo>
                  <a:lnTo>
                    <a:pt x="27538" y="11"/>
                  </a:lnTo>
                  <a:lnTo>
                    <a:pt x="19795" y="11"/>
                  </a:lnTo>
                  <a:lnTo>
                    <a:pt x="19795" y="0"/>
                  </a:lnTo>
                  <a:lnTo>
                    <a:pt x="19371" y="0"/>
                  </a:lnTo>
                  <a:lnTo>
                    <a:pt x="19371" y="11"/>
                  </a:lnTo>
                  <a:lnTo>
                    <a:pt x="11639" y="11"/>
                  </a:lnTo>
                  <a:lnTo>
                    <a:pt x="11639" y="0"/>
                  </a:lnTo>
                  <a:lnTo>
                    <a:pt x="11215" y="0"/>
                  </a:lnTo>
                  <a:lnTo>
                    <a:pt x="11215" y="11"/>
                  </a:lnTo>
                  <a:lnTo>
                    <a:pt x="3505" y="11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45" name="Google Shape;2945;p29"/>
            <p:cNvSpPr/>
            <p:nvPr/>
          </p:nvSpPr>
          <p:spPr>
            <a:xfrm>
              <a:off x="238125" y="490000"/>
              <a:ext cx="10600" cy="4735300"/>
            </a:xfrm>
            <a:custGeom>
              <a:avLst/>
              <a:gdLst/>
              <a:ahLst/>
              <a:cxnLst/>
              <a:rect l="l" t="t" r="r" b="b"/>
              <a:pathLst>
                <a:path w="424" h="189412" extrusionOk="0">
                  <a:moveTo>
                    <a:pt x="0" y="0"/>
                  </a:moveTo>
                  <a:lnTo>
                    <a:pt x="0" y="189411"/>
                  </a:lnTo>
                  <a:lnTo>
                    <a:pt x="424" y="189411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sp>
        <p:nvSpPr>
          <p:cNvPr id="2946" name="Google Shape;2946;p29"/>
          <p:cNvSpPr/>
          <p:nvPr/>
        </p:nvSpPr>
        <p:spPr>
          <a:xfrm flipH="1">
            <a:off x="-7431196" y="6223897"/>
            <a:ext cx="25640684" cy="4563594"/>
          </a:xfrm>
          <a:custGeom>
            <a:avLst/>
            <a:gdLst/>
            <a:ahLst/>
            <a:cxnLst/>
            <a:rect l="l" t="t" r="r" b="b"/>
            <a:pathLst>
              <a:path w="12947" h="6024" extrusionOk="0">
                <a:moveTo>
                  <a:pt x="4030" y="1"/>
                </a:moveTo>
                <a:cubicBezTo>
                  <a:pt x="3775" y="1"/>
                  <a:pt x="3529" y="41"/>
                  <a:pt x="3302" y="159"/>
                </a:cubicBezTo>
                <a:cubicBezTo>
                  <a:pt x="2785" y="429"/>
                  <a:pt x="2524" y="1042"/>
                  <a:pt x="2022" y="1339"/>
                </a:cubicBezTo>
                <a:cubicBezTo>
                  <a:pt x="1579" y="1601"/>
                  <a:pt x="1002" y="1583"/>
                  <a:pt x="588" y="1888"/>
                </a:cubicBezTo>
                <a:cubicBezTo>
                  <a:pt x="96" y="2251"/>
                  <a:pt x="1" y="3002"/>
                  <a:pt x="283" y="3544"/>
                </a:cubicBezTo>
                <a:cubicBezTo>
                  <a:pt x="566" y="4086"/>
                  <a:pt x="1146" y="4423"/>
                  <a:pt x="1746" y="4544"/>
                </a:cubicBezTo>
                <a:cubicBezTo>
                  <a:pt x="2803" y="4756"/>
                  <a:pt x="3531" y="4524"/>
                  <a:pt x="4550" y="4999"/>
                </a:cubicBezTo>
                <a:cubicBezTo>
                  <a:pt x="5354" y="5373"/>
                  <a:pt x="6195" y="6024"/>
                  <a:pt x="7114" y="6024"/>
                </a:cubicBezTo>
                <a:cubicBezTo>
                  <a:pt x="7268" y="6024"/>
                  <a:pt x="7424" y="6005"/>
                  <a:pt x="7582" y="5965"/>
                </a:cubicBezTo>
                <a:cubicBezTo>
                  <a:pt x="8191" y="5808"/>
                  <a:pt x="8616" y="5341"/>
                  <a:pt x="9156" y="5055"/>
                </a:cubicBezTo>
                <a:cubicBezTo>
                  <a:pt x="9780" y="4725"/>
                  <a:pt x="10264" y="4858"/>
                  <a:pt x="10918" y="4749"/>
                </a:cubicBezTo>
                <a:cubicBezTo>
                  <a:pt x="11920" y="4582"/>
                  <a:pt x="12852" y="3698"/>
                  <a:pt x="12927" y="2658"/>
                </a:cubicBezTo>
                <a:cubicBezTo>
                  <a:pt x="12946" y="2394"/>
                  <a:pt x="12916" y="2123"/>
                  <a:pt x="12798" y="1887"/>
                </a:cubicBezTo>
                <a:cubicBezTo>
                  <a:pt x="12504" y="1296"/>
                  <a:pt x="11772" y="1091"/>
                  <a:pt x="11118" y="999"/>
                </a:cubicBezTo>
                <a:cubicBezTo>
                  <a:pt x="10135" y="862"/>
                  <a:pt x="9324" y="125"/>
                  <a:pt x="8351" y="35"/>
                </a:cubicBezTo>
                <a:cubicBezTo>
                  <a:pt x="8213" y="23"/>
                  <a:pt x="8076" y="18"/>
                  <a:pt x="7939" y="18"/>
                </a:cubicBezTo>
                <a:cubicBezTo>
                  <a:pt x="7201" y="18"/>
                  <a:pt x="6468" y="170"/>
                  <a:pt x="5716" y="170"/>
                </a:cubicBezTo>
                <a:cubicBezTo>
                  <a:pt x="5493" y="170"/>
                  <a:pt x="5267" y="156"/>
                  <a:pt x="5040" y="121"/>
                </a:cubicBezTo>
                <a:cubicBezTo>
                  <a:pt x="4749" y="76"/>
                  <a:pt x="4445" y="18"/>
                  <a:pt x="4149" y="3"/>
                </a:cubicBezTo>
                <a:cubicBezTo>
                  <a:pt x="4109" y="2"/>
                  <a:pt x="4069" y="1"/>
                  <a:pt x="403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grpSp>
        <p:nvGrpSpPr>
          <p:cNvPr id="2947" name="Google Shape;2947;p29"/>
          <p:cNvGrpSpPr/>
          <p:nvPr/>
        </p:nvGrpSpPr>
        <p:grpSpPr>
          <a:xfrm flipH="1">
            <a:off x="9831876" y="-257886"/>
            <a:ext cx="2543804" cy="2003068"/>
            <a:chOff x="-241347" y="-208203"/>
            <a:chExt cx="2947964" cy="2919945"/>
          </a:xfrm>
        </p:grpSpPr>
        <p:grpSp>
          <p:nvGrpSpPr>
            <p:cNvPr id="2948" name="Google Shape;2948;p29"/>
            <p:cNvGrpSpPr/>
            <p:nvPr/>
          </p:nvGrpSpPr>
          <p:grpSpPr>
            <a:xfrm rot="-2127316">
              <a:off x="455043" y="1086139"/>
              <a:ext cx="470902" cy="1125770"/>
              <a:chOff x="1763800" y="344725"/>
              <a:chExt cx="152925" cy="365600"/>
            </a:xfrm>
          </p:grpSpPr>
          <p:sp>
            <p:nvSpPr>
              <p:cNvPr id="2949" name="Google Shape;2949;p29"/>
              <p:cNvSpPr/>
              <p:nvPr/>
            </p:nvSpPr>
            <p:spPr>
              <a:xfrm>
                <a:off x="1832375" y="420775"/>
                <a:ext cx="70575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33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6" y="664"/>
                      <a:pt x="280" y="1311"/>
                      <a:pt x="615" y="1887"/>
                    </a:cubicBezTo>
                    <a:cubicBezTo>
                      <a:pt x="683" y="2004"/>
                      <a:pt x="759" y="2130"/>
                      <a:pt x="842" y="2256"/>
                    </a:cubicBezTo>
                    <a:cubicBezTo>
                      <a:pt x="1096" y="2641"/>
                      <a:pt x="1415" y="3038"/>
                      <a:pt x="1780" y="3246"/>
                    </a:cubicBezTo>
                    <a:cubicBezTo>
                      <a:pt x="1928" y="3330"/>
                      <a:pt x="2101" y="3394"/>
                      <a:pt x="2267" y="3394"/>
                    </a:cubicBezTo>
                    <a:cubicBezTo>
                      <a:pt x="2359" y="3394"/>
                      <a:pt x="2449" y="3375"/>
                      <a:pt x="2530" y="3328"/>
                    </a:cubicBezTo>
                    <a:cubicBezTo>
                      <a:pt x="2736" y="3209"/>
                      <a:pt x="2822" y="2942"/>
                      <a:pt x="2789" y="2705"/>
                    </a:cubicBezTo>
                    <a:cubicBezTo>
                      <a:pt x="2757" y="2469"/>
                      <a:pt x="2627" y="2258"/>
                      <a:pt x="2487" y="2065"/>
                    </a:cubicBezTo>
                    <a:cubicBezTo>
                      <a:pt x="2178" y="1642"/>
                      <a:pt x="1745" y="1305"/>
                      <a:pt x="1356" y="957"/>
                    </a:cubicBezTo>
                    <a:cubicBezTo>
                      <a:pt x="942" y="587"/>
                      <a:pt x="488" y="266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50" name="Google Shape;2950;p29"/>
              <p:cNvSpPr/>
              <p:nvPr/>
            </p:nvSpPr>
            <p:spPr>
              <a:xfrm>
                <a:off x="1763800" y="418950"/>
                <a:ext cx="70650" cy="81925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277" extrusionOk="0">
                    <a:moveTo>
                      <a:pt x="2822" y="1"/>
                    </a:moveTo>
                    <a:lnTo>
                      <a:pt x="2822" y="1"/>
                    </a:lnTo>
                    <a:cubicBezTo>
                      <a:pt x="2822" y="12"/>
                      <a:pt x="2268" y="249"/>
                      <a:pt x="2213" y="281"/>
                    </a:cubicBezTo>
                    <a:cubicBezTo>
                      <a:pt x="2036" y="386"/>
                      <a:pt x="1878" y="511"/>
                      <a:pt x="1694" y="600"/>
                    </a:cubicBezTo>
                    <a:cubicBezTo>
                      <a:pt x="1301" y="791"/>
                      <a:pt x="970" y="1126"/>
                      <a:pt x="666" y="1438"/>
                    </a:cubicBezTo>
                    <a:lnTo>
                      <a:pt x="666" y="1437"/>
                    </a:lnTo>
                    <a:cubicBezTo>
                      <a:pt x="474" y="1636"/>
                      <a:pt x="289" y="1848"/>
                      <a:pt x="170" y="2096"/>
                    </a:cubicBezTo>
                    <a:cubicBezTo>
                      <a:pt x="50" y="2346"/>
                      <a:pt x="1" y="2638"/>
                      <a:pt x="87" y="2901"/>
                    </a:cubicBezTo>
                    <a:cubicBezTo>
                      <a:pt x="150" y="3094"/>
                      <a:pt x="312" y="3276"/>
                      <a:pt x="515" y="3276"/>
                    </a:cubicBezTo>
                    <a:cubicBezTo>
                      <a:pt x="613" y="3276"/>
                      <a:pt x="706" y="3235"/>
                      <a:pt x="793" y="3191"/>
                    </a:cubicBezTo>
                    <a:cubicBezTo>
                      <a:pt x="1996" y="2589"/>
                      <a:pt x="2826" y="1351"/>
                      <a:pt x="2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51" name="Google Shape;2951;p29"/>
              <p:cNvSpPr/>
              <p:nvPr/>
            </p:nvSpPr>
            <p:spPr>
              <a:xfrm>
                <a:off x="1834750" y="518625"/>
                <a:ext cx="7860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294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6" y="285"/>
                      <a:pt x="116" y="574"/>
                      <a:pt x="249" y="856"/>
                    </a:cubicBezTo>
                    <a:cubicBezTo>
                      <a:pt x="438" y="1252"/>
                      <a:pt x="718" y="1642"/>
                      <a:pt x="1005" y="1973"/>
                    </a:cubicBezTo>
                    <a:cubicBezTo>
                      <a:pt x="1382" y="2407"/>
                      <a:pt x="1860" y="2772"/>
                      <a:pt x="2415" y="2920"/>
                    </a:cubicBezTo>
                    <a:cubicBezTo>
                      <a:pt x="2485" y="2939"/>
                      <a:pt x="2555" y="2949"/>
                      <a:pt x="2624" y="2949"/>
                    </a:cubicBezTo>
                    <a:cubicBezTo>
                      <a:pt x="2823" y="2949"/>
                      <a:pt x="3005" y="2862"/>
                      <a:pt x="3092" y="2646"/>
                    </a:cubicBezTo>
                    <a:cubicBezTo>
                      <a:pt x="3143" y="2520"/>
                      <a:pt x="3144" y="2379"/>
                      <a:pt x="3124" y="2246"/>
                    </a:cubicBezTo>
                    <a:cubicBezTo>
                      <a:pt x="3059" y="1803"/>
                      <a:pt x="2774" y="1418"/>
                      <a:pt x="2425" y="1137"/>
                    </a:cubicBezTo>
                    <a:cubicBezTo>
                      <a:pt x="2403" y="1120"/>
                      <a:pt x="2380" y="1102"/>
                      <a:pt x="2357" y="1084"/>
                    </a:cubicBezTo>
                    <a:cubicBezTo>
                      <a:pt x="2024" y="833"/>
                      <a:pt x="1640" y="656"/>
                      <a:pt x="1260" y="480"/>
                    </a:cubicBezTo>
                    <a:cubicBezTo>
                      <a:pt x="867" y="298"/>
                      <a:pt x="435" y="61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52" name="Google Shape;2952;p29"/>
              <p:cNvSpPr/>
              <p:nvPr/>
            </p:nvSpPr>
            <p:spPr>
              <a:xfrm>
                <a:off x="1783325" y="517725"/>
                <a:ext cx="54600" cy="94375"/>
              </a:xfrm>
              <a:custGeom>
                <a:avLst/>
                <a:gdLst/>
                <a:ahLst/>
                <a:cxnLst/>
                <a:rect l="l" t="t" r="r" b="b"/>
                <a:pathLst>
                  <a:path w="2184" h="3775" extrusionOk="0">
                    <a:moveTo>
                      <a:pt x="2064" y="1"/>
                    </a:moveTo>
                    <a:lnTo>
                      <a:pt x="2064" y="1"/>
                    </a:lnTo>
                    <a:cubicBezTo>
                      <a:pt x="1431" y="274"/>
                      <a:pt x="1019" y="1015"/>
                      <a:pt x="683" y="1579"/>
                    </a:cubicBezTo>
                    <a:cubicBezTo>
                      <a:pt x="358" y="2128"/>
                      <a:pt x="24" y="2710"/>
                      <a:pt x="5" y="3348"/>
                    </a:cubicBezTo>
                    <a:cubicBezTo>
                      <a:pt x="0" y="3484"/>
                      <a:pt x="19" y="3638"/>
                      <a:pt x="127" y="3721"/>
                    </a:cubicBezTo>
                    <a:cubicBezTo>
                      <a:pt x="177" y="3759"/>
                      <a:pt x="234" y="3775"/>
                      <a:pt x="294" y="3775"/>
                    </a:cubicBezTo>
                    <a:cubicBezTo>
                      <a:pt x="409" y="3775"/>
                      <a:pt x="535" y="3717"/>
                      <a:pt x="636" y="3652"/>
                    </a:cubicBezTo>
                    <a:cubicBezTo>
                      <a:pt x="1507" y="3094"/>
                      <a:pt x="1843" y="2219"/>
                      <a:pt x="2063" y="1257"/>
                    </a:cubicBezTo>
                    <a:cubicBezTo>
                      <a:pt x="2112" y="1046"/>
                      <a:pt x="2184" y="787"/>
                      <a:pt x="2138" y="571"/>
                    </a:cubicBezTo>
                    <a:cubicBezTo>
                      <a:pt x="2096" y="362"/>
                      <a:pt x="2054" y="225"/>
                      <a:pt x="2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53" name="Google Shape;2953;p29"/>
              <p:cNvSpPr/>
              <p:nvPr/>
            </p:nvSpPr>
            <p:spPr>
              <a:xfrm>
                <a:off x="1843075" y="612225"/>
                <a:ext cx="736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826" extrusionOk="0">
                    <a:moveTo>
                      <a:pt x="205" y="1"/>
                    </a:moveTo>
                    <a:cubicBezTo>
                      <a:pt x="137" y="1"/>
                      <a:pt x="69" y="3"/>
                      <a:pt x="0" y="7"/>
                    </a:cubicBezTo>
                    <a:cubicBezTo>
                      <a:pt x="99" y="107"/>
                      <a:pt x="127" y="215"/>
                      <a:pt x="193" y="334"/>
                    </a:cubicBezTo>
                    <a:cubicBezTo>
                      <a:pt x="283" y="495"/>
                      <a:pt x="425" y="638"/>
                      <a:pt x="548" y="775"/>
                    </a:cubicBezTo>
                    <a:cubicBezTo>
                      <a:pt x="809" y="1066"/>
                      <a:pt x="1098" y="1331"/>
                      <a:pt x="1433" y="1538"/>
                    </a:cubicBezTo>
                    <a:cubicBezTo>
                      <a:pt x="1693" y="1699"/>
                      <a:pt x="1987" y="1825"/>
                      <a:pt x="2292" y="1825"/>
                    </a:cubicBezTo>
                    <a:cubicBezTo>
                      <a:pt x="2306" y="1825"/>
                      <a:pt x="2320" y="1825"/>
                      <a:pt x="2334" y="1824"/>
                    </a:cubicBezTo>
                    <a:cubicBezTo>
                      <a:pt x="2598" y="1814"/>
                      <a:pt x="2891" y="1659"/>
                      <a:pt x="2919" y="1397"/>
                    </a:cubicBezTo>
                    <a:cubicBezTo>
                      <a:pt x="2945" y="1150"/>
                      <a:pt x="2731" y="948"/>
                      <a:pt x="2527" y="807"/>
                    </a:cubicBezTo>
                    <a:cubicBezTo>
                      <a:pt x="1843" y="332"/>
                      <a:pt x="1044" y="1"/>
                      <a:pt x="2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54" name="Google Shape;2954;p29"/>
              <p:cNvSpPr/>
              <p:nvPr/>
            </p:nvSpPr>
            <p:spPr>
              <a:xfrm>
                <a:off x="1821050" y="613825"/>
                <a:ext cx="33025" cy="85325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3413" extrusionOk="0">
                    <a:moveTo>
                      <a:pt x="923" y="0"/>
                    </a:moveTo>
                    <a:cubicBezTo>
                      <a:pt x="896" y="0"/>
                      <a:pt x="873" y="27"/>
                      <a:pt x="858" y="53"/>
                    </a:cubicBezTo>
                    <a:cubicBezTo>
                      <a:pt x="364" y="850"/>
                      <a:pt x="63" y="1785"/>
                      <a:pt x="10" y="2723"/>
                    </a:cubicBezTo>
                    <a:cubicBezTo>
                      <a:pt x="1" y="2870"/>
                      <a:pt x="0" y="3022"/>
                      <a:pt x="55" y="3159"/>
                    </a:cubicBezTo>
                    <a:cubicBezTo>
                      <a:pt x="112" y="3295"/>
                      <a:pt x="239" y="3413"/>
                      <a:pt x="387" y="3413"/>
                    </a:cubicBezTo>
                    <a:cubicBezTo>
                      <a:pt x="387" y="3413"/>
                      <a:pt x="388" y="3413"/>
                      <a:pt x="389" y="3413"/>
                    </a:cubicBezTo>
                    <a:cubicBezTo>
                      <a:pt x="521" y="3413"/>
                      <a:pt x="638" y="3323"/>
                      <a:pt x="728" y="3224"/>
                    </a:cubicBezTo>
                    <a:cubicBezTo>
                      <a:pt x="1126" y="2793"/>
                      <a:pt x="1240" y="2174"/>
                      <a:pt x="1281" y="1588"/>
                    </a:cubicBezTo>
                    <a:cubicBezTo>
                      <a:pt x="1299" y="1309"/>
                      <a:pt x="1320" y="985"/>
                      <a:pt x="1230" y="715"/>
                    </a:cubicBezTo>
                    <a:cubicBezTo>
                      <a:pt x="1156" y="493"/>
                      <a:pt x="1044" y="308"/>
                      <a:pt x="983" y="71"/>
                    </a:cubicBezTo>
                    <a:cubicBezTo>
                      <a:pt x="975" y="42"/>
                      <a:pt x="962" y="6"/>
                      <a:pt x="931" y="1"/>
                    </a:cubicBezTo>
                    <a:cubicBezTo>
                      <a:pt x="928" y="0"/>
                      <a:pt x="926" y="0"/>
                      <a:pt x="9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55" name="Google Shape;2955;p29"/>
              <p:cNvSpPr/>
              <p:nvPr/>
            </p:nvSpPr>
            <p:spPr>
              <a:xfrm>
                <a:off x="1843525" y="614825"/>
                <a:ext cx="5227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3820" extrusionOk="0">
                    <a:moveTo>
                      <a:pt x="66" y="0"/>
                    </a:moveTo>
                    <a:cubicBezTo>
                      <a:pt x="1" y="327"/>
                      <a:pt x="180" y="651"/>
                      <a:pt x="297" y="944"/>
                    </a:cubicBezTo>
                    <a:cubicBezTo>
                      <a:pt x="416" y="1247"/>
                      <a:pt x="424" y="1613"/>
                      <a:pt x="517" y="1929"/>
                    </a:cubicBezTo>
                    <a:cubicBezTo>
                      <a:pt x="686" y="2495"/>
                      <a:pt x="926" y="3040"/>
                      <a:pt x="1231" y="3546"/>
                    </a:cubicBezTo>
                    <a:lnTo>
                      <a:pt x="1229" y="3546"/>
                    </a:lnTo>
                    <a:cubicBezTo>
                      <a:pt x="1302" y="3667"/>
                      <a:pt x="1396" y="3797"/>
                      <a:pt x="1535" y="3817"/>
                    </a:cubicBezTo>
                    <a:cubicBezTo>
                      <a:pt x="1548" y="3819"/>
                      <a:pt x="1560" y="3819"/>
                      <a:pt x="1572" y="3819"/>
                    </a:cubicBezTo>
                    <a:cubicBezTo>
                      <a:pt x="1649" y="3819"/>
                      <a:pt x="1724" y="3786"/>
                      <a:pt x="1786" y="3741"/>
                    </a:cubicBezTo>
                    <a:cubicBezTo>
                      <a:pt x="2054" y="3541"/>
                      <a:pt x="2091" y="3150"/>
                      <a:pt x="2025" y="2822"/>
                    </a:cubicBezTo>
                    <a:cubicBezTo>
                      <a:pt x="1914" y="2275"/>
                      <a:pt x="1590" y="1794"/>
                      <a:pt x="1237" y="1362"/>
                    </a:cubicBezTo>
                    <a:cubicBezTo>
                      <a:pt x="1022" y="1098"/>
                      <a:pt x="760" y="880"/>
                      <a:pt x="528" y="634"/>
                    </a:cubicBezTo>
                    <a:cubicBezTo>
                      <a:pt x="343" y="435"/>
                      <a:pt x="301" y="153"/>
                      <a:pt x="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56" name="Google Shape;2956;p29"/>
              <p:cNvSpPr/>
              <p:nvPr/>
            </p:nvSpPr>
            <p:spPr>
              <a:xfrm>
                <a:off x="1819925" y="344725"/>
                <a:ext cx="43275" cy="28545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1418" extrusionOk="0">
                    <a:moveTo>
                      <a:pt x="1508" y="1"/>
                    </a:moveTo>
                    <a:cubicBezTo>
                      <a:pt x="1436" y="1"/>
                      <a:pt x="1366" y="39"/>
                      <a:pt x="1340" y="128"/>
                    </a:cubicBezTo>
                    <a:cubicBezTo>
                      <a:pt x="528" y="2948"/>
                      <a:pt x="1" y="5914"/>
                      <a:pt x="484" y="8842"/>
                    </a:cubicBezTo>
                    <a:cubicBezTo>
                      <a:pt x="624" y="9682"/>
                      <a:pt x="849" y="10504"/>
                      <a:pt x="1166" y="11295"/>
                    </a:cubicBezTo>
                    <a:cubicBezTo>
                      <a:pt x="1200" y="11380"/>
                      <a:pt x="1277" y="11417"/>
                      <a:pt x="1352" y="11417"/>
                    </a:cubicBezTo>
                    <a:cubicBezTo>
                      <a:pt x="1464" y="11417"/>
                      <a:pt x="1571" y="11333"/>
                      <a:pt x="1518" y="11203"/>
                    </a:cubicBezTo>
                    <a:lnTo>
                      <a:pt x="1519" y="11203"/>
                    </a:lnTo>
                    <a:cubicBezTo>
                      <a:pt x="420" y="8466"/>
                      <a:pt x="502" y="5448"/>
                      <a:pt x="1094" y="2605"/>
                    </a:cubicBezTo>
                    <a:cubicBezTo>
                      <a:pt x="1259" y="1804"/>
                      <a:pt x="1465" y="1013"/>
                      <a:pt x="1691" y="227"/>
                    </a:cubicBezTo>
                    <a:cubicBezTo>
                      <a:pt x="1730" y="91"/>
                      <a:pt x="1618" y="1"/>
                      <a:pt x="15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  <p:grpSp>
          <p:nvGrpSpPr>
            <p:cNvPr id="2957" name="Google Shape;2957;p29"/>
            <p:cNvGrpSpPr/>
            <p:nvPr/>
          </p:nvGrpSpPr>
          <p:grpSpPr>
            <a:xfrm rot="-3860670" flipH="1">
              <a:off x="1166560" y="223706"/>
              <a:ext cx="470898" cy="1125767"/>
              <a:chOff x="1763800" y="344725"/>
              <a:chExt cx="152925" cy="365600"/>
            </a:xfrm>
          </p:grpSpPr>
          <p:sp>
            <p:nvSpPr>
              <p:cNvPr id="2958" name="Google Shape;2958;p29"/>
              <p:cNvSpPr/>
              <p:nvPr/>
            </p:nvSpPr>
            <p:spPr>
              <a:xfrm>
                <a:off x="1832375" y="420775"/>
                <a:ext cx="70575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33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6" y="664"/>
                      <a:pt x="280" y="1311"/>
                      <a:pt x="615" y="1887"/>
                    </a:cubicBezTo>
                    <a:cubicBezTo>
                      <a:pt x="683" y="2004"/>
                      <a:pt x="759" y="2130"/>
                      <a:pt x="842" y="2256"/>
                    </a:cubicBezTo>
                    <a:cubicBezTo>
                      <a:pt x="1096" y="2641"/>
                      <a:pt x="1415" y="3038"/>
                      <a:pt x="1780" y="3246"/>
                    </a:cubicBezTo>
                    <a:cubicBezTo>
                      <a:pt x="1928" y="3330"/>
                      <a:pt x="2101" y="3394"/>
                      <a:pt x="2267" y="3394"/>
                    </a:cubicBezTo>
                    <a:cubicBezTo>
                      <a:pt x="2359" y="3394"/>
                      <a:pt x="2449" y="3375"/>
                      <a:pt x="2530" y="3328"/>
                    </a:cubicBezTo>
                    <a:cubicBezTo>
                      <a:pt x="2736" y="3209"/>
                      <a:pt x="2822" y="2942"/>
                      <a:pt x="2789" y="2705"/>
                    </a:cubicBezTo>
                    <a:cubicBezTo>
                      <a:pt x="2757" y="2469"/>
                      <a:pt x="2627" y="2258"/>
                      <a:pt x="2487" y="2065"/>
                    </a:cubicBezTo>
                    <a:cubicBezTo>
                      <a:pt x="2178" y="1642"/>
                      <a:pt x="1745" y="1305"/>
                      <a:pt x="1356" y="957"/>
                    </a:cubicBezTo>
                    <a:cubicBezTo>
                      <a:pt x="942" y="587"/>
                      <a:pt x="488" y="266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59" name="Google Shape;2959;p29"/>
              <p:cNvSpPr/>
              <p:nvPr/>
            </p:nvSpPr>
            <p:spPr>
              <a:xfrm>
                <a:off x="1763800" y="418950"/>
                <a:ext cx="70650" cy="81925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277" extrusionOk="0">
                    <a:moveTo>
                      <a:pt x="2822" y="1"/>
                    </a:moveTo>
                    <a:lnTo>
                      <a:pt x="2822" y="1"/>
                    </a:lnTo>
                    <a:cubicBezTo>
                      <a:pt x="2822" y="12"/>
                      <a:pt x="2268" y="249"/>
                      <a:pt x="2213" y="281"/>
                    </a:cubicBezTo>
                    <a:cubicBezTo>
                      <a:pt x="2036" y="386"/>
                      <a:pt x="1878" y="511"/>
                      <a:pt x="1694" y="600"/>
                    </a:cubicBezTo>
                    <a:cubicBezTo>
                      <a:pt x="1301" y="791"/>
                      <a:pt x="970" y="1126"/>
                      <a:pt x="666" y="1438"/>
                    </a:cubicBezTo>
                    <a:lnTo>
                      <a:pt x="666" y="1437"/>
                    </a:lnTo>
                    <a:cubicBezTo>
                      <a:pt x="474" y="1636"/>
                      <a:pt x="289" y="1848"/>
                      <a:pt x="170" y="2096"/>
                    </a:cubicBezTo>
                    <a:cubicBezTo>
                      <a:pt x="50" y="2346"/>
                      <a:pt x="1" y="2638"/>
                      <a:pt x="87" y="2901"/>
                    </a:cubicBezTo>
                    <a:cubicBezTo>
                      <a:pt x="150" y="3094"/>
                      <a:pt x="312" y="3276"/>
                      <a:pt x="515" y="3276"/>
                    </a:cubicBezTo>
                    <a:cubicBezTo>
                      <a:pt x="613" y="3276"/>
                      <a:pt x="706" y="3235"/>
                      <a:pt x="793" y="3191"/>
                    </a:cubicBezTo>
                    <a:cubicBezTo>
                      <a:pt x="1996" y="2589"/>
                      <a:pt x="2826" y="1351"/>
                      <a:pt x="2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60" name="Google Shape;2960;p29"/>
              <p:cNvSpPr/>
              <p:nvPr/>
            </p:nvSpPr>
            <p:spPr>
              <a:xfrm>
                <a:off x="1834750" y="518625"/>
                <a:ext cx="7860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294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6" y="285"/>
                      <a:pt x="116" y="574"/>
                      <a:pt x="249" y="856"/>
                    </a:cubicBezTo>
                    <a:cubicBezTo>
                      <a:pt x="438" y="1252"/>
                      <a:pt x="718" y="1642"/>
                      <a:pt x="1005" y="1973"/>
                    </a:cubicBezTo>
                    <a:cubicBezTo>
                      <a:pt x="1382" y="2407"/>
                      <a:pt x="1860" y="2772"/>
                      <a:pt x="2415" y="2920"/>
                    </a:cubicBezTo>
                    <a:cubicBezTo>
                      <a:pt x="2485" y="2939"/>
                      <a:pt x="2555" y="2949"/>
                      <a:pt x="2624" y="2949"/>
                    </a:cubicBezTo>
                    <a:cubicBezTo>
                      <a:pt x="2823" y="2949"/>
                      <a:pt x="3005" y="2862"/>
                      <a:pt x="3092" y="2646"/>
                    </a:cubicBezTo>
                    <a:cubicBezTo>
                      <a:pt x="3143" y="2520"/>
                      <a:pt x="3144" y="2379"/>
                      <a:pt x="3124" y="2246"/>
                    </a:cubicBezTo>
                    <a:cubicBezTo>
                      <a:pt x="3059" y="1803"/>
                      <a:pt x="2774" y="1418"/>
                      <a:pt x="2425" y="1137"/>
                    </a:cubicBezTo>
                    <a:cubicBezTo>
                      <a:pt x="2403" y="1120"/>
                      <a:pt x="2380" y="1102"/>
                      <a:pt x="2357" y="1084"/>
                    </a:cubicBezTo>
                    <a:cubicBezTo>
                      <a:pt x="2024" y="833"/>
                      <a:pt x="1640" y="656"/>
                      <a:pt x="1260" y="480"/>
                    </a:cubicBezTo>
                    <a:cubicBezTo>
                      <a:pt x="867" y="298"/>
                      <a:pt x="435" y="61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61" name="Google Shape;2961;p29"/>
              <p:cNvSpPr/>
              <p:nvPr/>
            </p:nvSpPr>
            <p:spPr>
              <a:xfrm>
                <a:off x="1783325" y="517725"/>
                <a:ext cx="54600" cy="94375"/>
              </a:xfrm>
              <a:custGeom>
                <a:avLst/>
                <a:gdLst/>
                <a:ahLst/>
                <a:cxnLst/>
                <a:rect l="l" t="t" r="r" b="b"/>
                <a:pathLst>
                  <a:path w="2184" h="3775" extrusionOk="0">
                    <a:moveTo>
                      <a:pt x="2064" y="1"/>
                    </a:moveTo>
                    <a:lnTo>
                      <a:pt x="2064" y="1"/>
                    </a:lnTo>
                    <a:cubicBezTo>
                      <a:pt x="1431" y="274"/>
                      <a:pt x="1019" y="1015"/>
                      <a:pt x="683" y="1579"/>
                    </a:cubicBezTo>
                    <a:cubicBezTo>
                      <a:pt x="358" y="2128"/>
                      <a:pt x="24" y="2710"/>
                      <a:pt x="5" y="3348"/>
                    </a:cubicBezTo>
                    <a:cubicBezTo>
                      <a:pt x="0" y="3484"/>
                      <a:pt x="19" y="3638"/>
                      <a:pt x="127" y="3721"/>
                    </a:cubicBezTo>
                    <a:cubicBezTo>
                      <a:pt x="177" y="3759"/>
                      <a:pt x="234" y="3775"/>
                      <a:pt x="294" y="3775"/>
                    </a:cubicBezTo>
                    <a:cubicBezTo>
                      <a:pt x="409" y="3775"/>
                      <a:pt x="535" y="3717"/>
                      <a:pt x="636" y="3652"/>
                    </a:cubicBezTo>
                    <a:cubicBezTo>
                      <a:pt x="1507" y="3094"/>
                      <a:pt x="1843" y="2219"/>
                      <a:pt x="2063" y="1257"/>
                    </a:cubicBezTo>
                    <a:cubicBezTo>
                      <a:pt x="2112" y="1046"/>
                      <a:pt x="2184" y="787"/>
                      <a:pt x="2138" y="571"/>
                    </a:cubicBezTo>
                    <a:cubicBezTo>
                      <a:pt x="2096" y="362"/>
                      <a:pt x="2054" y="225"/>
                      <a:pt x="2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62" name="Google Shape;2962;p29"/>
              <p:cNvSpPr/>
              <p:nvPr/>
            </p:nvSpPr>
            <p:spPr>
              <a:xfrm>
                <a:off x="1843075" y="612225"/>
                <a:ext cx="736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826" extrusionOk="0">
                    <a:moveTo>
                      <a:pt x="205" y="1"/>
                    </a:moveTo>
                    <a:cubicBezTo>
                      <a:pt x="137" y="1"/>
                      <a:pt x="69" y="3"/>
                      <a:pt x="0" y="7"/>
                    </a:cubicBezTo>
                    <a:cubicBezTo>
                      <a:pt x="99" y="107"/>
                      <a:pt x="127" y="215"/>
                      <a:pt x="193" y="334"/>
                    </a:cubicBezTo>
                    <a:cubicBezTo>
                      <a:pt x="283" y="495"/>
                      <a:pt x="425" y="638"/>
                      <a:pt x="548" y="775"/>
                    </a:cubicBezTo>
                    <a:cubicBezTo>
                      <a:pt x="809" y="1066"/>
                      <a:pt x="1098" y="1331"/>
                      <a:pt x="1433" y="1538"/>
                    </a:cubicBezTo>
                    <a:cubicBezTo>
                      <a:pt x="1693" y="1699"/>
                      <a:pt x="1987" y="1825"/>
                      <a:pt x="2292" y="1825"/>
                    </a:cubicBezTo>
                    <a:cubicBezTo>
                      <a:pt x="2306" y="1825"/>
                      <a:pt x="2320" y="1825"/>
                      <a:pt x="2334" y="1824"/>
                    </a:cubicBezTo>
                    <a:cubicBezTo>
                      <a:pt x="2598" y="1814"/>
                      <a:pt x="2891" y="1659"/>
                      <a:pt x="2919" y="1397"/>
                    </a:cubicBezTo>
                    <a:cubicBezTo>
                      <a:pt x="2945" y="1150"/>
                      <a:pt x="2731" y="948"/>
                      <a:pt x="2527" y="807"/>
                    </a:cubicBezTo>
                    <a:cubicBezTo>
                      <a:pt x="1843" y="332"/>
                      <a:pt x="1044" y="1"/>
                      <a:pt x="2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63" name="Google Shape;2963;p29"/>
              <p:cNvSpPr/>
              <p:nvPr/>
            </p:nvSpPr>
            <p:spPr>
              <a:xfrm>
                <a:off x="1821050" y="613825"/>
                <a:ext cx="33025" cy="85325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3413" extrusionOk="0">
                    <a:moveTo>
                      <a:pt x="923" y="0"/>
                    </a:moveTo>
                    <a:cubicBezTo>
                      <a:pt x="896" y="0"/>
                      <a:pt x="873" y="27"/>
                      <a:pt x="858" y="53"/>
                    </a:cubicBezTo>
                    <a:cubicBezTo>
                      <a:pt x="364" y="850"/>
                      <a:pt x="63" y="1785"/>
                      <a:pt x="10" y="2723"/>
                    </a:cubicBezTo>
                    <a:cubicBezTo>
                      <a:pt x="1" y="2870"/>
                      <a:pt x="0" y="3022"/>
                      <a:pt x="55" y="3159"/>
                    </a:cubicBezTo>
                    <a:cubicBezTo>
                      <a:pt x="112" y="3295"/>
                      <a:pt x="239" y="3413"/>
                      <a:pt x="387" y="3413"/>
                    </a:cubicBezTo>
                    <a:cubicBezTo>
                      <a:pt x="387" y="3413"/>
                      <a:pt x="388" y="3413"/>
                      <a:pt x="389" y="3413"/>
                    </a:cubicBezTo>
                    <a:cubicBezTo>
                      <a:pt x="521" y="3413"/>
                      <a:pt x="638" y="3323"/>
                      <a:pt x="728" y="3224"/>
                    </a:cubicBezTo>
                    <a:cubicBezTo>
                      <a:pt x="1126" y="2793"/>
                      <a:pt x="1240" y="2174"/>
                      <a:pt x="1281" y="1588"/>
                    </a:cubicBezTo>
                    <a:cubicBezTo>
                      <a:pt x="1299" y="1309"/>
                      <a:pt x="1320" y="985"/>
                      <a:pt x="1230" y="715"/>
                    </a:cubicBezTo>
                    <a:cubicBezTo>
                      <a:pt x="1156" y="493"/>
                      <a:pt x="1044" y="308"/>
                      <a:pt x="983" y="71"/>
                    </a:cubicBezTo>
                    <a:cubicBezTo>
                      <a:pt x="975" y="42"/>
                      <a:pt x="962" y="6"/>
                      <a:pt x="931" y="1"/>
                    </a:cubicBezTo>
                    <a:cubicBezTo>
                      <a:pt x="928" y="0"/>
                      <a:pt x="926" y="0"/>
                      <a:pt x="9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64" name="Google Shape;2964;p29"/>
              <p:cNvSpPr/>
              <p:nvPr/>
            </p:nvSpPr>
            <p:spPr>
              <a:xfrm>
                <a:off x="1843525" y="614825"/>
                <a:ext cx="5227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3820" extrusionOk="0">
                    <a:moveTo>
                      <a:pt x="66" y="0"/>
                    </a:moveTo>
                    <a:cubicBezTo>
                      <a:pt x="1" y="327"/>
                      <a:pt x="180" y="651"/>
                      <a:pt x="297" y="944"/>
                    </a:cubicBezTo>
                    <a:cubicBezTo>
                      <a:pt x="416" y="1247"/>
                      <a:pt x="424" y="1613"/>
                      <a:pt x="517" y="1929"/>
                    </a:cubicBezTo>
                    <a:cubicBezTo>
                      <a:pt x="686" y="2495"/>
                      <a:pt x="926" y="3040"/>
                      <a:pt x="1231" y="3546"/>
                    </a:cubicBezTo>
                    <a:lnTo>
                      <a:pt x="1229" y="3546"/>
                    </a:lnTo>
                    <a:cubicBezTo>
                      <a:pt x="1302" y="3667"/>
                      <a:pt x="1396" y="3797"/>
                      <a:pt x="1535" y="3817"/>
                    </a:cubicBezTo>
                    <a:cubicBezTo>
                      <a:pt x="1548" y="3819"/>
                      <a:pt x="1560" y="3819"/>
                      <a:pt x="1572" y="3819"/>
                    </a:cubicBezTo>
                    <a:cubicBezTo>
                      <a:pt x="1649" y="3819"/>
                      <a:pt x="1724" y="3786"/>
                      <a:pt x="1786" y="3741"/>
                    </a:cubicBezTo>
                    <a:cubicBezTo>
                      <a:pt x="2054" y="3541"/>
                      <a:pt x="2091" y="3150"/>
                      <a:pt x="2025" y="2822"/>
                    </a:cubicBezTo>
                    <a:cubicBezTo>
                      <a:pt x="1914" y="2275"/>
                      <a:pt x="1590" y="1794"/>
                      <a:pt x="1237" y="1362"/>
                    </a:cubicBezTo>
                    <a:cubicBezTo>
                      <a:pt x="1022" y="1098"/>
                      <a:pt x="760" y="880"/>
                      <a:pt x="528" y="634"/>
                    </a:cubicBezTo>
                    <a:cubicBezTo>
                      <a:pt x="343" y="435"/>
                      <a:pt x="301" y="153"/>
                      <a:pt x="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65" name="Google Shape;2965;p29"/>
              <p:cNvSpPr/>
              <p:nvPr/>
            </p:nvSpPr>
            <p:spPr>
              <a:xfrm>
                <a:off x="1819925" y="344725"/>
                <a:ext cx="43275" cy="28545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1418" extrusionOk="0">
                    <a:moveTo>
                      <a:pt x="1508" y="1"/>
                    </a:moveTo>
                    <a:cubicBezTo>
                      <a:pt x="1436" y="1"/>
                      <a:pt x="1366" y="39"/>
                      <a:pt x="1340" y="128"/>
                    </a:cubicBezTo>
                    <a:cubicBezTo>
                      <a:pt x="528" y="2948"/>
                      <a:pt x="1" y="5914"/>
                      <a:pt x="484" y="8842"/>
                    </a:cubicBezTo>
                    <a:cubicBezTo>
                      <a:pt x="624" y="9682"/>
                      <a:pt x="849" y="10504"/>
                      <a:pt x="1166" y="11295"/>
                    </a:cubicBezTo>
                    <a:cubicBezTo>
                      <a:pt x="1200" y="11380"/>
                      <a:pt x="1277" y="11417"/>
                      <a:pt x="1352" y="11417"/>
                    </a:cubicBezTo>
                    <a:cubicBezTo>
                      <a:pt x="1464" y="11417"/>
                      <a:pt x="1571" y="11333"/>
                      <a:pt x="1518" y="11203"/>
                    </a:cubicBezTo>
                    <a:lnTo>
                      <a:pt x="1519" y="11203"/>
                    </a:lnTo>
                    <a:cubicBezTo>
                      <a:pt x="420" y="8466"/>
                      <a:pt x="502" y="5448"/>
                      <a:pt x="1094" y="2605"/>
                    </a:cubicBezTo>
                    <a:cubicBezTo>
                      <a:pt x="1259" y="1804"/>
                      <a:pt x="1465" y="1013"/>
                      <a:pt x="1691" y="227"/>
                    </a:cubicBezTo>
                    <a:cubicBezTo>
                      <a:pt x="1730" y="91"/>
                      <a:pt x="1618" y="1"/>
                      <a:pt x="15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  <p:grpSp>
          <p:nvGrpSpPr>
            <p:cNvPr id="2966" name="Google Shape;2966;p29"/>
            <p:cNvGrpSpPr/>
            <p:nvPr/>
          </p:nvGrpSpPr>
          <p:grpSpPr>
            <a:xfrm rot="5400000" flipH="1">
              <a:off x="-227337" y="-222212"/>
              <a:ext cx="2919945" cy="2947964"/>
              <a:chOff x="3206750" y="1492575"/>
              <a:chExt cx="634550" cy="640625"/>
            </a:xfrm>
          </p:grpSpPr>
          <p:sp>
            <p:nvSpPr>
              <p:cNvPr id="2967" name="Google Shape;2967;p29"/>
              <p:cNvSpPr/>
              <p:nvPr/>
            </p:nvSpPr>
            <p:spPr>
              <a:xfrm>
                <a:off x="3640100" y="1492575"/>
                <a:ext cx="201200" cy="620150"/>
              </a:xfrm>
              <a:custGeom>
                <a:avLst/>
                <a:gdLst/>
                <a:ahLst/>
                <a:cxnLst/>
                <a:rect l="l" t="t" r="r" b="b"/>
                <a:pathLst>
                  <a:path w="8048" h="24806" extrusionOk="0">
                    <a:moveTo>
                      <a:pt x="3197" y="1"/>
                    </a:moveTo>
                    <a:cubicBezTo>
                      <a:pt x="1007" y="3699"/>
                      <a:pt x="0" y="8086"/>
                      <a:pt x="359" y="12369"/>
                    </a:cubicBezTo>
                    <a:cubicBezTo>
                      <a:pt x="722" y="16709"/>
                      <a:pt x="3292" y="20086"/>
                      <a:pt x="5979" y="23333"/>
                    </a:cubicBezTo>
                    <a:cubicBezTo>
                      <a:pt x="6486" y="23945"/>
                      <a:pt x="7182" y="24800"/>
                      <a:pt x="8043" y="24806"/>
                    </a:cubicBezTo>
                    <a:cubicBezTo>
                      <a:pt x="8048" y="23639"/>
                      <a:pt x="7493" y="22677"/>
                      <a:pt x="7426" y="21546"/>
                    </a:cubicBezTo>
                    <a:cubicBezTo>
                      <a:pt x="7337" y="20021"/>
                      <a:pt x="7756" y="18503"/>
                      <a:pt x="7831" y="16985"/>
                    </a:cubicBezTo>
                    <a:cubicBezTo>
                      <a:pt x="7956" y="14181"/>
                      <a:pt x="7795" y="11365"/>
                      <a:pt x="7347" y="8595"/>
                    </a:cubicBezTo>
                    <a:cubicBezTo>
                      <a:pt x="6827" y="5377"/>
                      <a:pt x="5775" y="1995"/>
                      <a:pt x="319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68" name="Google Shape;2968;p29"/>
              <p:cNvSpPr/>
              <p:nvPr/>
            </p:nvSpPr>
            <p:spPr>
              <a:xfrm>
                <a:off x="3363225" y="1696950"/>
                <a:ext cx="477975" cy="436250"/>
              </a:xfrm>
              <a:custGeom>
                <a:avLst/>
                <a:gdLst/>
                <a:ahLst/>
                <a:cxnLst/>
                <a:rect l="l" t="t" r="r" b="b"/>
                <a:pathLst>
                  <a:path w="19119" h="17450" extrusionOk="0">
                    <a:moveTo>
                      <a:pt x="1" y="0"/>
                    </a:moveTo>
                    <a:cubicBezTo>
                      <a:pt x="140" y="1541"/>
                      <a:pt x="886" y="2953"/>
                      <a:pt x="1617" y="4317"/>
                    </a:cubicBezTo>
                    <a:cubicBezTo>
                      <a:pt x="3252" y="7368"/>
                      <a:pt x="5038" y="10772"/>
                      <a:pt x="7764" y="13006"/>
                    </a:cubicBezTo>
                    <a:cubicBezTo>
                      <a:pt x="9222" y="14201"/>
                      <a:pt x="11463" y="14916"/>
                      <a:pt x="13206" y="15595"/>
                    </a:cubicBezTo>
                    <a:cubicBezTo>
                      <a:pt x="15131" y="16346"/>
                      <a:pt x="17108" y="16966"/>
                      <a:pt x="19118" y="17450"/>
                    </a:cubicBezTo>
                    <a:cubicBezTo>
                      <a:pt x="18431" y="17284"/>
                      <a:pt x="17261" y="14495"/>
                      <a:pt x="17078" y="13853"/>
                    </a:cubicBezTo>
                    <a:cubicBezTo>
                      <a:pt x="16690" y="12479"/>
                      <a:pt x="16429" y="11345"/>
                      <a:pt x="15568" y="10115"/>
                    </a:cubicBezTo>
                    <a:cubicBezTo>
                      <a:pt x="14581" y="8706"/>
                      <a:pt x="13321" y="7511"/>
                      <a:pt x="12028" y="6374"/>
                    </a:cubicBezTo>
                    <a:cubicBezTo>
                      <a:pt x="8566" y="3331"/>
                      <a:pt x="4580" y="529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69" name="Google Shape;2969;p29"/>
              <p:cNvSpPr/>
              <p:nvPr/>
            </p:nvSpPr>
            <p:spPr>
              <a:xfrm>
                <a:off x="3206750" y="1940350"/>
                <a:ext cx="518175" cy="172375"/>
              </a:xfrm>
              <a:custGeom>
                <a:avLst/>
                <a:gdLst/>
                <a:ahLst/>
                <a:cxnLst/>
                <a:rect l="l" t="t" r="r" b="b"/>
                <a:pathLst>
                  <a:path w="20727" h="6895" extrusionOk="0">
                    <a:moveTo>
                      <a:pt x="1" y="189"/>
                    </a:moveTo>
                    <a:cubicBezTo>
                      <a:pt x="1" y="189"/>
                      <a:pt x="1" y="189"/>
                      <a:pt x="1" y="189"/>
                    </a:cubicBezTo>
                    <a:lnTo>
                      <a:pt x="1" y="189"/>
                    </a:lnTo>
                    <a:cubicBezTo>
                      <a:pt x="1" y="189"/>
                      <a:pt x="1" y="189"/>
                      <a:pt x="1" y="189"/>
                    </a:cubicBezTo>
                    <a:close/>
                    <a:moveTo>
                      <a:pt x="2931" y="1"/>
                    </a:moveTo>
                    <a:cubicBezTo>
                      <a:pt x="2832" y="1"/>
                      <a:pt x="2732" y="2"/>
                      <a:pt x="2632" y="3"/>
                    </a:cubicBezTo>
                    <a:cubicBezTo>
                      <a:pt x="2355" y="6"/>
                      <a:pt x="930" y="238"/>
                      <a:pt x="296" y="238"/>
                    </a:cubicBezTo>
                    <a:cubicBezTo>
                      <a:pt x="141" y="238"/>
                      <a:pt x="33" y="224"/>
                      <a:pt x="1" y="189"/>
                    </a:cubicBezTo>
                    <a:lnTo>
                      <a:pt x="1" y="189"/>
                    </a:lnTo>
                    <a:cubicBezTo>
                      <a:pt x="3912" y="4412"/>
                      <a:pt x="9632" y="6894"/>
                      <a:pt x="15385" y="6894"/>
                    </a:cubicBezTo>
                    <a:cubicBezTo>
                      <a:pt x="15592" y="6894"/>
                      <a:pt x="15800" y="6891"/>
                      <a:pt x="16007" y="6885"/>
                    </a:cubicBezTo>
                    <a:cubicBezTo>
                      <a:pt x="17200" y="6847"/>
                      <a:pt x="18476" y="6343"/>
                      <a:pt x="19667" y="6132"/>
                    </a:cubicBezTo>
                    <a:cubicBezTo>
                      <a:pt x="20047" y="6063"/>
                      <a:pt x="20455" y="5987"/>
                      <a:pt x="20727" y="5713"/>
                    </a:cubicBezTo>
                    <a:cubicBezTo>
                      <a:pt x="19498" y="4696"/>
                      <a:pt x="17694" y="4006"/>
                      <a:pt x="16256" y="3328"/>
                    </a:cubicBezTo>
                    <a:cubicBezTo>
                      <a:pt x="14536" y="2519"/>
                      <a:pt x="12765" y="1814"/>
                      <a:pt x="10946" y="1264"/>
                    </a:cubicBezTo>
                    <a:cubicBezTo>
                      <a:pt x="9148" y="719"/>
                      <a:pt x="7302" y="322"/>
                      <a:pt x="5432" y="131"/>
                    </a:cubicBezTo>
                    <a:cubicBezTo>
                      <a:pt x="4601" y="46"/>
                      <a:pt x="3767" y="1"/>
                      <a:pt x="293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0" name="Google Shape;2970;p29"/>
              <p:cNvSpPr/>
              <p:nvPr/>
            </p:nvSpPr>
            <p:spPr>
              <a:xfrm>
                <a:off x="3266900" y="1981500"/>
                <a:ext cx="35325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1413" h="973" extrusionOk="0">
                    <a:moveTo>
                      <a:pt x="108" y="0"/>
                    </a:moveTo>
                    <a:cubicBezTo>
                      <a:pt x="79" y="0"/>
                      <a:pt x="50" y="13"/>
                      <a:pt x="31" y="38"/>
                    </a:cubicBezTo>
                    <a:cubicBezTo>
                      <a:pt x="0" y="80"/>
                      <a:pt x="8" y="140"/>
                      <a:pt x="50" y="172"/>
                    </a:cubicBezTo>
                    <a:cubicBezTo>
                      <a:pt x="433" y="460"/>
                      <a:pt x="839" y="726"/>
                      <a:pt x="1256" y="960"/>
                    </a:cubicBezTo>
                    <a:cubicBezTo>
                      <a:pt x="1272" y="969"/>
                      <a:pt x="1287" y="972"/>
                      <a:pt x="1304" y="972"/>
                    </a:cubicBezTo>
                    <a:cubicBezTo>
                      <a:pt x="1337" y="972"/>
                      <a:pt x="1369" y="954"/>
                      <a:pt x="1387" y="923"/>
                    </a:cubicBezTo>
                    <a:cubicBezTo>
                      <a:pt x="1412" y="878"/>
                      <a:pt x="1395" y="820"/>
                      <a:pt x="1350" y="794"/>
                    </a:cubicBezTo>
                    <a:cubicBezTo>
                      <a:pt x="940" y="564"/>
                      <a:pt x="541" y="303"/>
                      <a:pt x="165" y="19"/>
                    </a:cubicBezTo>
                    <a:cubicBezTo>
                      <a:pt x="147" y="6"/>
                      <a:pt x="127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1" name="Google Shape;2971;p29"/>
              <p:cNvSpPr/>
              <p:nvPr/>
            </p:nvSpPr>
            <p:spPr>
              <a:xfrm>
                <a:off x="3322500" y="2020625"/>
                <a:ext cx="17825" cy="12025"/>
              </a:xfrm>
              <a:custGeom>
                <a:avLst/>
                <a:gdLst/>
                <a:ahLst/>
                <a:cxnLst/>
                <a:rect l="l" t="t" r="r" b="b"/>
                <a:pathLst>
                  <a:path w="713" h="481" extrusionOk="0">
                    <a:moveTo>
                      <a:pt x="109" y="0"/>
                    </a:moveTo>
                    <a:cubicBezTo>
                      <a:pt x="77" y="0"/>
                      <a:pt x="45" y="17"/>
                      <a:pt x="27" y="47"/>
                    </a:cubicBezTo>
                    <a:cubicBezTo>
                      <a:pt x="0" y="93"/>
                      <a:pt x="16" y="151"/>
                      <a:pt x="61" y="178"/>
                    </a:cubicBezTo>
                    <a:lnTo>
                      <a:pt x="556" y="467"/>
                    </a:lnTo>
                    <a:cubicBezTo>
                      <a:pt x="571" y="476"/>
                      <a:pt x="588" y="479"/>
                      <a:pt x="604" y="479"/>
                    </a:cubicBezTo>
                    <a:lnTo>
                      <a:pt x="603" y="480"/>
                    </a:lnTo>
                    <a:cubicBezTo>
                      <a:pt x="636" y="480"/>
                      <a:pt x="668" y="462"/>
                      <a:pt x="686" y="433"/>
                    </a:cubicBezTo>
                    <a:cubicBezTo>
                      <a:pt x="713" y="386"/>
                      <a:pt x="697" y="329"/>
                      <a:pt x="652" y="302"/>
                    </a:cubicBezTo>
                    <a:lnTo>
                      <a:pt x="157" y="13"/>
                    </a:lnTo>
                    <a:cubicBezTo>
                      <a:pt x="142" y="4"/>
                      <a:pt x="126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2" name="Google Shape;2972;p29"/>
              <p:cNvSpPr/>
              <p:nvPr/>
            </p:nvSpPr>
            <p:spPr>
              <a:xfrm>
                <a:off x="3371975" y="2047350"/>
                <a:ext cx="27800" cy="1112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445" extrusionOk="0">
                    <a:moveTo>
                      <a:pt x="111" y="1"/>
                    </a:moveTo>
                    <a:cubicBezTo>
                      <a:pt x="79" y="1"/>
                      <a:pt x="48" y="17"/>
                      <a:pt x="30" y="46"/>
                    </a:cubicBezTo>
                    <a:cubicBezTo>
                      <a:pt x="1" y="90"/>
                      <a:pt x="14" y="148"/>
                      <a:pt x="59" y="177"/>
                    </a:cubicBezTo>
                    <a:cubicBezTo>
                      <a:pt x="335" y="350"/>
                      <a:pt x="664" y="444"/>
                      <a:pt x="990" y="444"/>
                    </a:cubicBezTo>
                    <a:lnTo>
                      <a:pt x="1016" y="444"/>
                    </a:lnTo>
                    <a:cubicBezTo>
                      <a:pt x="1069" y="443"/>
                      <a:pt x="1111" y="400"/>
                      <a:pt x="1110" y="347"/>
                    </a:cubicBezTo>
                    <a:cubicBezTo>
                      <a:pt x="1109" y="297"/>
                      <a:pt x="1067" y="253"/>
                      <a:pt x="1017" y="253"/>
                    </a:cubicBezTo>
                    <a:cubicBezTo>
                      <a:pt x="1016" y="253"/>
                      <a:pt x="1014" y="253"/>
                      <a:pt x="1013" y="253"/>
                    </a:cubicBezTo>
                    <a:cubicBezTo>
                      <a:pt x="999" y="254"/>
                      <a:pt x="986" y="254"/>
                      <a:pt x="972" y="254"/>
                    </a:cubicBezTo>
                    <a:cubicBezTo>
                      <a:pt x="686" y="254"/>
                      <a:pt x="401" y="167"/>
                      <a:pt x="161" y="15"/>
                    </a:cubicBezTo>
                    <a:cubicBezTo>
                      <a:pt x="145" y="5"/>
                      <a:pt x="128" y="1"/>
                      <a:pt x="111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3" name="Google Shape;2973;p29"/>
              <p:cNvSpPr/>
              <p:nvPr/>
            </p:nvSpPr>
            <p:spPr>
              <a:xfrm>
                <a:off x="3427875" y="2074525"/>
                <a:ext cx="28975" cy="12300"/>
              </a:xfrm>
              <a:custGeom>
                <a:avLst/>
                <a:gdLst/>
                <a:ahLst/>
                <a:cxnLst/>
                <a:rect l="l" t="t" r="r" b="b"/>
                <a:pathLst>
                  <a:path w="1159" h="492" extrusionOk="0">
                    <a:moveTo>
                      <a:pt x="107" y="1"/>
                    </a:moveTo>
                    <a:cubicBezTo>
                      <a:pt x="67" y="1"/>
                      <a:pt x="29" y="27"/>
                      <a:pt x="16" y="67"/>
                    </a:cubicBezTo>
                    <a:cubicBezTo>
                      <a:pt x="0" y="118"/>
                      <a:pt x="28" y="171"/>
                      <a:pt x="78" y="187"/>
                    </a:cubicBezTo>
                    <a:lnTo>
                      <a:pt x="1022" y="487"/>
                    </a:lnTo>
                    <a:cubicBezTo>
                      <a:pt x="1032" y="489"/>
                      <a:pt x="1041" y="491"/>
                      <a:pt x="1051" y="491"/>
                    </a:cubicBezTo>
                    <a:lnTo>
                      <a:pt x="1051" y="490"/>
                    </a:lnTo>
                    <a:cubicBezTo>
                      <a:pt x="1092" y="490"/>
                      <a:pt x="1130" y="465"/>
                      <a:pt x="1142" y="424"/>
                    </a:cubicBezTo>
                    <a:cubicBezTo>
                      <a:pt x="1158" y="374"/>
                      <a:pt x="1131" y="320"/>
                      <a:pt x="1080" y="304"/>
                    </a:cubicBezTo>
                    <a:lnTo>
                      <a:pt x="136" y="5"/>
                    </a:lnTo>
                    <a:cubicBezTo>
                      <a:pt x="126" y="2"/>
                      <a:pt x="117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4" name="Google Shape;2974;p29"/>
              <p:cNvSpPr/>
              <p:nvPr/>
            </p:nvSpPr>
            <p:spPr>
              <a:xfrm>
                <a:off x="3466900" y="2090575"/>
                <a:ext cx="38150" cy="10975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439" extrusionOk="0">
                    <a:moveTo>
                      <a:pt x="104" y="1"/>
                    </a:moveTo>
                    <a:cubicBezTo>
                      <a:pt x="59" y="1"/>
                      <a:pt x="19" y="33"/>
                      <a:pt x="10" y="79"/>
                    </a:cubicBezTo>
                    <a:cubicBezTo>
                      <a:pt x="0" y="129"/>
                      <a:pt x="34" y="179"/>
                      <a:pt x="86" y="189"/>
                    </a:cubicBezTo>
                    <a:lnTo>
                      <a:pt x="1404" y="436"/>
                    </a:lnTo>
                    <a:cubicBezTo>
                      <a:pt x="1411" y="437"/>
                      <a:pt x="1416" y="439"/>
                      <a:pt x="1422" y="439"/>
                    </a:cubicBezTo>
                    <a:cubicBezTo>
                      <a:pt x="1467" y="439"/>
                      <a:pt x="1507" y="406"/>
                      <a:pt x="1516" y="360"/>
                    </a:cubicBezTo>
                    <a:cubicBezTo>
                      <a:pt x="1526" y="309"/>
                      <a:pt x="1492" y="260"/>
                      <a:pt x="1440" y="250"/>
                    </a:cubicBezTo>
                    <a:lnTo>
                      <a:pt x="122" y="2"/>
                    </a:lnTo>
                    <a:cubicBezTo>
                      <a:pt x="116" y="1"/>
                      <a:pt x="110" y="1"/>
                      <a:pt x="104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5" name="Google Shape;2975;p29"/>
              <p:cNvSpPr/>
              <p:nvPr/>
            </p:nvSpPr>
            <p:spPr>
              <a:xfrm>
                <a:off x="3529925" y="2093750"/>
                <a:ext cx="39950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276" extrusionOk="0">
                    <a:moveTo>
                      <a:pt x="1497" y="1"/>
                    </a:moveTo>
                    <a:cubicBezTo>
                      <a:pt x="1493" y="1"/>
                      <a:pt x="1489" y="1"/>
                      <a:pt x="1485" y="1"/>
                    </a:cubicBezTo>
                    <a:cubicBezTo>
                      <a:pt x="1044" y="56"/>
                      <a:pt x="596" y="84"/>
                      <a:pt x="151" y="84"/>
                    </a:cubicBezTo>
                    <a:cubicBezTo>
                      <a:pt x="139" y="84"/>
                      <a:pt x="127" y="85"/>
                      <a:pt x="114" y="85"/>
                    </a:cubicBezTo>
                    <a:cubicBezTo>
                      <a:pt x="108" y="85"/>
                      <a:pt x="102" y="84"/>
                      <a:pt x="95" y="84"/>
                    </a:cubicBezTo>
                    <a:cubicBezTo>
                      <a:pt x="44" y="84"/>
                      <a:pt x="1" y="127"/>
                      <a:pt x="1" y="179"/>
                    </a:cubicBezTo>
                    <a:cubicBezTo>
                      <a:pt x="1" y="232"/>
                      <a:pt x="42" y="275"/>
                      <a:pt x="95" y="275"/>
                    </a:cubicBezTo>
                    <a:lnTo>
                      <a:pt x="151" y="275"/>
                    </a:lnTo>
                    <a:cubicBezTo>
                      <a:pt x="603" y="275"/>
                      <a:pt x="1059" y="246"/>
                      <a:pt x="1508" y="190"/>
                    </a:cubicBezTo>
                    <a:cubicBezTo>
                      <a:pt x="1560" y="183"/>
                      <a:pt x="1598" y="136"/>
                      <a:pt x="1591" y="84"/>
                    </a:cubicBezTo>
                    <a:cubicBezTo>
                      <a:pt x="1585" y="35"/>
                      <a:pt x="1544" y="1"/>
                      <a:pt x="14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6" name="Google Shape;2976;p29"/>
              <p:cNvSpPr/>
              <p:nvPr/>
            </p:nvSpPr>
            <p:spPr>
              <a:xfrm>
                <a:off x="3598825" y="2083750"/>
                <a:ext cx="3515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1406" h="315" extrusionOk="0">
                    <a:moveTo>
                      <a:pt x="1299" y="0"/>
                    </a:moveTo>
                    <a:cubicBezTo>
                      <a:pt x="1290" y="0"/>
                      <a:pt x="1281" y="1"/>
                      <a:pt x="1272" y="4"/>
                    </a:cubicBezTo>
                    <a:cubicBezTo>
                      <a:pt x="1001" y="83"/>
                      <a:pt x="716" y="124"/>
                      <a:pt x="431" y="124"/>
                    </a:cubicBezTo>
                    <a:cubicBezTo>
                      <a:pt x="324" y="124"/>
                      <a:pt x="217" y="118"/>
                      <a:pt x="111" y="107"/>
                    </a:cubicBezTo>
                    <a:cubicBezTo>
                      <a:pt x="108" y="106"/>
                      <a:pt x="106" y="106"/>
                      <a:pt x="103" y="106"/>
                    </a:cubicBezTo>
                    <a:cubicBezTo>
                      <a:pt x="53" y="106"/>
                      <a:pt x="12" y="142"/>
                      <a:pt x="6" y="192"/>
                    </a:cubicBezTo>
                    <a:cubicBezTo>
                      <a:pt x="1" y="243"/>
                      <a:pt x="39" y="291"/>
                      <a:pt x="91" y="296"/>
                    </a:cubicBezTo>
                    <a:cubicBezTo>
                      <a:pt x="203" y="309"/>
                      <a:pt x="314" y="314"/>
                      <a:pt x="427" y="314"/>
                    </a:cubicBezTo>
                    <a:cubicBezTo>
                      <a:pt x="732" y="314"/>
                      <a:pt x="1036" y="271"/>
                      <a:pt x="1326" y="186"/>
                    </a:cubicBezTo>
                    <a:cubicBezTo>
                      <a:pt x="1376" y="172"/>
                      <a:pt x="1405" y="119"/>
                      <a:pt x="1390" y="68"/>
                    </a:cubicBezTo>
                    <a:cubicBezTo>
                      <a:pt x="1378" y="26"/>
                      <a:pt x="1341" y="0"/>
                      <a:pt x="129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7" name="Google Shape;2977;p29"/>
              <p:cNvSpPr/>
              <p:nvPr/>
            </p:nvSpPr>
            <p:spPr>
              <a:xfrm>
                <a:off x="3273050" y="1953650"/>
                <a:ext cx="2075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830" h="398" extrusionOk="0">
                    <a:moveTo>
                      <a:pt x="110" y="1"/>
                    </a:moveTo>
                    <a:cubicBezTo>
                      <a:pt x="75" y="1"/>
                      <a:pt x="42" y="19"/>
                      <a:pt x="25" y="51"/>
                    </a:cubicBezTo>
                    <a:cubicBezTo>
                      <a:pt x="0" y="98"/>
                      <a:pt x="18" y="155"/>
                      <a:pt x="64" y="181"/>
                    </a:cubicBezTo>
                    <a:cubicBezTo>
                      <a:pt x="267" y="288"/>
                      <a:pt x="486" y="359"/>
                      <a:pt x="712" y="396"/>
                    </a:cubicBezTo>
                    <a:cubicBezTo>
                      <a:pt x="718" y="397"/>
                      <a:pt x="722" y="397"/>
                      <a:pt x="728" y="397"/>
                    </a:cubicBezTo>
                    <a:cubicBezTo>
                      <a:pt x="773" y="397"/>
                      <a:pt x="814" y="364"/>
                      <a:pt x="822" y="318"/>
                    </a:cubicBezTo>
                    <a:cubicBezTo>
                      <a:pt x="829" y="266"/>
                      <a:pt x="794" y="216"/>
                      <a:pt x="742" y="208"/>
                    </a:cubicBezTo>
                    <a:cubicBezTo>
                      <a:pt x="536" y="175"/>
                      <a:pt x="338" y="109"/>
                      <a:pt x="154" y="12"/>
                    </a:cubicBezTo>
                    <a:cubicBezTo>
                      <a:pt x="140" y="4"/>
                      <a:pt x="125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8" name="Google Shape;2978;p29"/>
              <p:cNvSpPr/>
              <p:nvPr/>
            </p:nvSpPr>
            <p:spPr>
              <a:xfrm>
                <a:off x="3310250" y="1974150"/>
                <a:ext cx="26950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1078" h="440" extrusionOk="0">
                    <a:moveTo>
                      <a:pt x="106" y="0"/>
                    </a:moveTo>
                    <a:cubicBezTo>
                      <a:pt x="64" y="0"/>
                      <a:pt x="26" y="28"/>
                      <a:pt x="15" y="69"/>
                    </a:cubicBezTo>
                    <a:cubicBezTo>
                      <a:pt x="0" y="120"/>
                      <a:pt x="29" y="173"/>
                      <a:pt x="80" y="187"/>
                    </a:cubicBezTo>
                    <a:lnTo>
                      <a:pt x="945" y="435"/>
                    </a:lnTo>
                    <a:cubicBezTo>
                      <a:pt x="954" y="438"/>
                      <a:pt x="963" y="439"/>
                      <a:pt x="972" y="439"/>
                    </a:cubicBezTo>
                    <a:cubicBezTo>
                      <a:pt x="1013" y="439"/>
                      <a:pt x="1051" y="412"/>
                      <a:pt x="1063" y="370"/>
                    </a:cubicBezTo>
                    <a:cubicBezTo>
                      <a:pt x="1078" y="320"/>
                      <a:pt x="1048" y="267"/>
                      <a:pt x="997" y="253"/>
                    </a:cubicBezTo>
                    <a:lnTo>
                      <a:pt x="133" y="4"/>
                    </a:lnTo>
                    <a:cubicBezTo>
                      <a:pt x="124" y="1"/>
                      <a:pt x="115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79" name="Google Shape;2979;p29"/>
              <p:cNvSpPr/>
              <p:nvPr/>
            </p:nvSpPr>
            <p:spPr>
              <a:xfrm>
                <a:off x="3352400" y="1988675"/>
                <a:ext cx="18825" cy="10975"/>
              </a:xfrm>
              <a:custGeom>
                <a:avLst/>
                <a:gdLst/>
                <a:ahLst/>
                <a:cxnLst/>
                <a:rect l="l" t="t" r="r" b="b"/>
                <a:pathLst>
                  <a:path w="753" h="439" extrusionOk="0">
                    <a:moveTo>
                      <a:pt x="108" y="1"/>
                    </a:moveTo>
                    <a:cubicBezTo>
                      <a:pt x="73" y="1"/>
                      <a:pt x="38" y="21"/>
                      <a:pt x="22" y="56"/>
                    </a:cubicBezTo>
                    <a:cubicBezTo>
                      <a:pt x="0" y="104"/>
                      <a:pt x="21" y="161"/>
                      <a:pt x="68" y="183"/>
                    </a:cubicBezTo>
                    <a:lnTo>
                      <a:pt x="604" y="430"/>
                    </a:lnTo>
                    <a:cubicBezTo>
                      <a:pt x="617" y="436"/>
                      <a:pt x="631" y="439"/>
                      <a:pt x="645" y="439"/>
                    </a:cubicBezTo>
                    <a:cubicBezTo>
                      <a:pt x="680" y="439"/>
                      <a:pt x="714" y="418"/>
                      <a:pt x="731" y="384"/>
                    </a:cubicBezTo>
                    <a:cubicBezTo>
                      <a:pt x="753" y="335"/>
                      <a:pt x="732" y="279"/>
                      <a:pt x="684" y="257"/>
                    </a:cubicBezTo>
                    <a:lnTo>
                      <a:pt x="148" y="9"/>
                    </a:lnTo>
                    <a:cubicBezTo>
                      <a:pt x="135" y="3"/>
                      <a:pt x="122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0" name="Google Shape;2980;p29"/>
              <p:cNvSpPr/>
              <p:nvPr/>
            </p:nvSpPr>
            <p:spPr>
              <a:xfrm>
                <a:off x="3399825" y="2009275"/>
                <a:ext cx="3310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483" extrusionOk="0">
                    <a:moveTo>
                      <a:pt x="107" y="0"/>
                    </a:moveTo>
                    <a:cubicBezTo>
                      <a:pt x="68" y="0"/>
                      <a:pt x="31" y="25"/>
                      <a:pt x="17" y="64"/>
                    </a:cubicBezTo>
                    <a:cubicBezTo>
                      <a:pt x="1" y="114"/>
                      <a:pt x="26" y="168"/>
                      <a:pt x="76" y="186"/>
                    </a:cubicBezTo>
                    <a:cubicBezTo>
                      <a:pt x="442" y="314"/>
                      <a:pt x="821" y="413"/>
                      <a:pt x="1203" y="481"/>
                    </a:cubicBezTo>
                    <a:cubicBezTo>
                      <a:pt x="1208" y="483"/>
                      <a:pt x="1214" y="483"/>
                      <a:pt x="1219" y="483"/>
                    </a:cubicBezTo>
                    <a:cubicBezTo>
                      <a:pt x="1265" y="483"/>
                      <a:pt x="1305" y="451"/>
                      <a:pt x="1313" y="404"/>
                    </a:cubicBezTo>
                    <a:cubicBezTo>
                      <a:pt x="1323" y="352"/>
                      <a:pt x="1288" y="303"/>
                      <a:pt x="1236" y="294"/>
                    </a:cubicBezTo>
                    <a:cubicBezTo>
                      <a:pt x="864" y="228"/>
                      <a:pt x="495" y="130"/>
                      <a:pt x="139" y="6"/>
                    </a:cubicBezTo>
                    <a:cubicBezTo>
                      <a:pt x="128" y="2"/>
                      <a:pt x="118" y="0"/>
                      <a:pt x="10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1" name="Google Shape;2981;p29"/>
              <p:cNvSpPr/>
              <p:nvPr/>
            </p:nvSpPr>
            <p:spPr>
              <a:xfrm>
                <a:off x="3461725" y="2031875"/>
                <a:ext cx="39250" cy="11950"/>
              </a:xfrm>
              <a:custGeom>
                <a:avLst/>
                <a:gdLst/>
                <a:ahLst/>
                <a:cxnLst/>
                <a:rect l="l" t="t" r="r" b="b"/>
                <a:pathLst>
                  <a:path w="1570" h="478" extrusionOk="0">
                    <a:moveTo>
                      <a:pt x="104" y="0"/>
                    </a:moveTo>
                    <a:cubicBezTo>
                      <a:pt x="60" y="0"/>
                      <a:pt x="21" y="31"/>
                      <a:pt x="12" y="76"/>
                    </a:cubicBezTo>
                    <a:cubicBezTo>
                      <a:pt x="1" y="127"/>
                      <a:pt x="34" y="178"/>
                      <a:pt x="85" y="189"/>
                    </a:cubicBezTo>
                    <a:lnTo>
                      <a:pt x="1446" y="475"/>
                    </a:lnTo>
                    <a:cubicBezTo>
                      <a:pt x="1452" y="477"/>
                      <a:pt x="1459" y="477"/>
                      <a:pt x="1465" y="477"/>
                    </a:cubicBezTo>
                    <a:cubicBezTo>
                      <a:pt x="1509" y="477"/>
                      <a:pt x="1548" y="446"/>
                      <a:pt x="1558" y="402"/>
                    </a:cubicBezTo>
                    <a:cubicBezTo>
                      <a:pt x="1569" y="350"/>
                      <a:pt x="1536" y="299"/>
                      <a:pt x="1484" y="288"/>
                    </a:cubicBezTo>
                    <a:lnTo>
                      <a:pt x="124" y="2"/>
                    </a:lnTo>
                    <a:cubicBezTo>
                      <a:pt x="118" y="1"/>
                      <a:pt x="111" y="0"/>
                      <a:pt x="10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2" name="Google Shape;2982;p29"/>
              <p:cNvSpPr/>
              <p:nvPr/>
            </p:nvSpPr>
            <p:spPr>
              <a:xfrm>
                <a:off x="3513375" y="2043125"/>
                <a:ext cx="39175" cy="10075"/>
              </a:xfrm>
              <a:custGeom>
                <a:avLst/>
                <a:gdLst/>
                <a:ahLst/>
                <a:cxnLst/>
                <a:rect l="l" t="t" r="r" b="b"/>
                <a:pathLst>
                  <a:path w="1567" h="403" extrusionOk="0">
                    <a:moveTo>
                      <a:pt x="310" y="1"/>
                    </a:moveTo>
                    <a:cubicBezTo>
                      <a:pt x="237" y="1"/>
                      <a:pt x="164" y="3"/>
                      <a:pt x="92" y="8"/>
                    </a:cubicBezTo>
                    <a:cubicBezTo>
                      <a:pt x="40" y="12"/>
                      <a:pt x="0" y="57"/>
                      <a:pt x="3" y="110"/>
                    </a:cubicBezTo>
                    <a:cubicBezTo>
                      <a:pt x="7" y="160"/>
                      <a:pt x="47" y="199"/>
                      <a:pt x="95" y="199"/>
                    </a:cubicBezTo>
                    <a:cubicBezTo>
                      <a:pt x="99" y="199"/>
                      <a:pt x="102" y="199"/>
                      <a:pt x="105" y="198"/>
                    </a:cubicBezTo>
                    <a:cubicBezTo>
                      <a:pt x="172" y="194"/>
                      <a:pt x="239" y="192"/>
                      <a:pt x="306" y="192"/>
                    </a:cubicBezTo>
                    <a:cubicBezTo>
                      <a:pt x="687" y="192"/>
                      <a:pt x="1070" y="261"/>
                      <a:pt x="1425" y="396"/>
                    </a:cubicBezTo>
                    <a:cubicBezTo>
                      <a:pt x="1436" y="400"/>
                      <a:pt x="1447" y="402"/>
                      <a:pt x="1458" y="402"/>
                    </a:cubicBezTo>
                    <a:cubicBezTo>
                      <a:pt x="1497" y="402"/>
                      <a:pt x="1533" y="378"/>
                      <a:pt x="1548" y="341"/>
                    </a:cubicBezTo>
                    <a:cubicBezTo>
                      <a:pt x="1567" y="292"/>
                      <a:pt x="1541" y="237"/>
                      <a:pt x="1493" y="218"/>
                    </a:cubicBezTo>
                    <a:cubicBezTo>
                      <a:pt x="1117" y="75"/>
                      <a:pt x="712" y="1"/>
                      <a:pt x="3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3" name="Google Shape;2983;p29"/>
              <p:cNvSpPr/>
              <p:nvPr/>
            </p:nvSpPr>
            <p:spPr>
              <a:xfrm>
                <a:off x="3566725" y="2047350"/>
                <a:ext cx="33975" cy="7700"/>
              </a:xfrm>
              <a:custGeom>
                <a:avLst/>
                <a:gdLst/>
                <a:ahLst/>
                <a:cxnLst/>
                <a:rect l="l" t="t" r="r" b="b"/>
                <a:pathLst>
                  <a:path w="1359" h="308" extrusionOk="0">
                    <a:moveTo>
                      <a:pt x="1051" y="0"/>
                    </a:moveTo>
                    <a:cubicBezTo>
                      <a:pt x="725" y="0"/>
                      <a:pt x="399" y="41"/>
                      <a:pt x="82" y="120"/>
                    </a:cubicBezTo>
                    <a:cubicBezTo>
                      <a:pt x="31" y="133"/>
                      <a:pt x="0" y="184"/>
                      <a:pt x="12" y="236"/>
                    </a:cubicBezTo>
                    <a:cubicBezTo>
                      <a:pt x="23" y="279"/>
                      <a:pt x="62" y="307"/>
                      <a:pt x="105" y="307"/>
                    </a:cubicBezTo>
                    <a:cubicBezTo>
                      <a:pt x="113" y="307"/>
                      <a:pt x="120" y="306"/>
                      <a:pt x="128" y="305"/>
                    </a:cubicBezTo>
                    <a:cubicBezTo>
                      <a:pt x="432" y="229"/>
                      <a:pt x="742" y="191"/>
                      <a:pt x="1055" y="191"/>
                    </a:cubicBezTo>
                    <a:cubicBezTo>
                      <a:pt x="1122" y="191"/>
                      <a:pt x="1189" y="192"/>
                      <a:pt x="1256" y="196"/>
                    </a:cubicBezTo>
                    <a:cubicBezTo>
                      <a:pt x="1259" y="196"/>
                      <a:pt x="1263" y="196"/>
                      <a:pt x="1266" y="196"/>
                    </a:cubicBezTo>
                    <a:cubicBezTo>
                      <a:pt x="1314" y="196"/>
                      <a:pt x="1354" y="156"/>
                      <a:pt x="1357" y="106"/>
                    </a:cubicBezTo>
                    <a:cubicBezTo>
                      <a:pt x="1359" y="53"/>
                      <a:pt x="1319" y="9"/>
                      <a:pt x="1266" y="6"/>
                    </a:cubicBezTo>
                    <a:cubicBezTo>
                      <a:pt x="1195" y="2"/>
                      <a:pt x="1123" y="0"/>
                      <a:pt x="105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4" name="Google Shape;2984;p29"/>
              <p:cNvSpPr/>
              <p:nvPr/>
            </p:nvSpPr>
            <p:spPr>
              <a:xfrm>
                <a:off x="3617275" y="2044325"/>
                <a:ext cx="15525" cy="6850"/>
              </a:xfrm>
              <a:custGeom>
                <a:avLst/>
                <a:gdLst/>
                <a:ahLst/>
                <a:cxnLst/>
                <a:rect l="l" t="t" r="r" b="b"/>
                <a:pathLst>
                  <a:path w="621" h="274" extrusionOk="0">
                    <a:moveTo>
                      <a:pt x="104" y="0"/>
                    </a:moveTo>
                    <a:cubicBezTo>
                      <a:pt x="60" y="0"/>
                      <a:pt x="20" y="32"/>
                      <a:pt x="11" y="77"/>
                    </a:cubicBezTo>
                    <a:cubicBezTo>
                      <a:pt x="0" y="128"/>
                      <a:pt x="35" y="179"/>
                      <a:pt x="86" y="189"/>
                    </a:cubicBezTo>
                    <a:lnTo>
                      <a:pt x="498" y="272"/>
                    </a:lnTo>
                    <a:cubicBezTo>
                      <a:pt x="505" y="273"/>
                      <a:pt x="510" y="274"/>
                      <a:pt x="517" y="274"/>
                    </a:cubicBezTo>
                    <a:cubicBezTo>
                      <a:pt x="561" y="274"/>
                      <a:pt x="601" y="242"/>
                      <a:pt x="610" y="197"/>
                    </a:cubicBezTo>
                    <a:cubicBezTo>
                      <a:pt x="621" y="145"/>
                      <a:pt x="587" y="95"/>
                      <a:pt x="536" y="85"/>
                    </a:cubicBezTo>
                    <a:lnTo>
                      <a:pt x="123" y="2"/>
                    </a:lnTo>
                    <a:cubicBezTo>
                      <a:pt x="116" y="1"/>
                      <a:pt x="110" y="0"/>
                      <a:pt x="10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5" name="Google Shape;2985;p29"/>
              <p:cNvSpPr/>
              <p:nvPr/>
            </p:nvSpPr>
            <p:spPr>
              <a:xfrm>
                <a:off x="3360625" y="1966025"/>
                <a:ext cx="29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1161" h="521" extrusionOk="0">
                    <a:moveTo>
                      <a:pt x="110" y="0"/>
                    </a:moveTo>
                    <a:cubicBezTo>
                      <a:pt x="75" y="0"/>
                      <a:pt x="42" y="19"/>
                      <a:pt x="24" y="52"/>
                    </a:cubicBezTo>
                    <a:cubicBezTo>
                      <a:pt x="0" y="99"/>
                      <a:pt x="19" y="156"/>
                      <a:pt x="66" y="180"/>
                    </a:cubicBezTo>
                    <a:cubicBezTo>
                      <a:pt x="373" y="338"/>
                      <a:pt x="701" y="452"/>
                      <a:pt x="1039" y="518"/>
                    </a:cubicBezTo>
                    <a:cubicBezTo>
                      <a:pt x="1044" y="520"/>
                      <a:pt x="1051" y="520"/>
                      <a:pt x="1058" y="520"/>
                    </a:cubicBezTo>
                    <a:cubicBezTo>
                      <a:pt x="1102" y="520"/>
                      <a:pt x="1141" y="489"/>
                      <a:pt x="1150" y="444"/>
                    </a:cubicBezTo>
                    <a:cubicBezTo>
                      <a:pt x="1160" y="392"/>
                      <a:pt x="1127" y="341"/>
                      <a:pt x="1075" y="331"/>
                    </a:cubicBezTo>
                    <a:cubicBezTo>
                      <a:pt x="755" y="269"/>
                      <a:pt x="445" y="160"/>
                      <a:pt x="152" y="10"/>
                    </a:cubicBezTo>
                    <a:cubicBezTo>
                      <a:pt x="139" y="3"/>
                      <a:pt x="124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6" name="Google Shape;2986;p29"/>
              <p:cNvSpPr/>
              <p:nvPr/>
            </p:nvSpPr>
            <p:spPr>
              <a:xfrm>
                <a:off x="3443250" y="1986625"/>
                <a:ext cx="32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521" extrusionOk="0">
                    <a:moveTo>
                      <a:pt x="101" y="0"/>
                    </a:moveTo>
                    <a:cubicBezTo>
                      <a:pt x="53" y="0"/>
                      <a:pt x="12" y="36"/>
                      <a:pt x="7" y="85"/>
                    </a:cubicBezTo>
                    <a:cubicBezTo>
                      <a:pt x="0" y="137"/>
                      <a:pt x="38" y="184"/>
                      <a:pt x="90" y="191"/>
                    </a:cubicBezTo>
                    <a:cubicBezTo>
                      <a:pt x="454" y="233"/>
                      <a:pt x="804" y="340"/>
                      <a:pt x="1128" y="510"/>
                    </a:cubicBezTo>
                    <a:cubicBezTo>
                      <a:pt x="1143" y="518"/>
                      <a:pt x="1157" y="521"/>
                      <a:pt x="1172" y="521"/>
                    </a:cubicBezTo>
                    <a:cubicBezTo>
                      <a:pt x="1207" y="521"/>
                      <a:pt x="1240" y="502"/>
                      <a:pt x="1257" y="470"/>
                    </a:cubicBezTo>
                    <a:cubicBezTo>
                      <a:pt x="1281" y="423"/>
                      <a:pt x="1263" y="365"/>
                      <a:pt x="1217" y="341"/>
                    </a:cubicBezTo>
                    <a:cubicBezTo>
                      <a:pt x="871" y="160"/>
                      <a:pt x="499" y="46"/>
                      <a:pt x="112" y="1"/>
                    </a:cubicBezTo>
                    <a:cubicBezTo>
                      <a:pt x="108" y="1"/>
                      <a:pt x="105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7" name="Google Shape;2987;p29"/>
              <p:cNvSpPr/>
              <p:nvPr/>
            </p:nvSpPr>
            <p:spPr>
              <a:xfrm>
                <a:off x="3500950" y="1998975"/>
                <a:ext cx="35125" cy="15125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605" extrusionOk="0">
                    <a:moveTo>
                      <a:pt x="97" y="0"/>
                    </a:moveTo>
                    <a:cubicBezTo>
                      <a:pt x="51" y="0"/>
                      <a:pt x="12" y="36"/>
                      <a:pt x="6" y="84"/>
                    </a:cubicBezTo>
                    <a:cubicBezTo>
                      <a:pt x="0" y="136"/>
                      <a:pt x="37" y="184"/>
                      <a:pt x="90" y="190"/>
                    </a:cubicBezTo>
                    <a:cubicBezTo>
                      <a:pt x="496" y="240"/>
                      <a:pt x="896" y="378"/>
                      <a:pt x="1247" y="590"/>
                    </a:cubicBezTo>
                    <a:cubicBezTo>
                      <a:pt x="1262" y="600"/>
                      <a:pt x="1279" y="604"/>
                      <a:pt x="1295" y="604"/>
                    </a:cubicBezTo>
                    <a:cubicBezTo>
                      <a:pt x="1327" y="604"/>
                      <a:pt x="1359" y="588"/>
                      <a:pt x="1377" y="558"/>
                    </a:cubicBezTo>
                    <a:cubicBezTo>
                      <a:pt x="1405" y="513"/>
                      <a:pt x="1390" y="454"/>
                      <a:pt x="1345" y="428"/>
                    </a:cubicBezTo>
                    <a:cubicBezTo>
                      <a:pt x="972" y="201"/>
                      <a:pt x="546" y="53"/>
                      <a:pt x="112" y="1"/>
                    </a:cubicBezTo>
                    <a:cubicBezTo>
                      <a:pt x="107" y="1"/>
                      <a:pt x="102" y="0"/>
                      <a:pt x="9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8" name="Google Shape;2988;p29"/>
              <p:cNvSpPr/>
              <p:nvPr/>
            </p:nvSpPr>
            <p:spPr>
              <a:xfrm>
                <a:off x="3544100" y="2011200"/>
                <a:ext cx="228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914" h="489" extrusionOk="0">
                    <a:moveTo>
                      <a:pt x="109" y="1"/>
                    </a:moveTo>
                    <a:cubicBezTo>
                      <a:pt x="67" y="1"/>
                      <a:pt x="29" y="26"/>
                      <a:pt x="16" y="68"/>
                    </a:cubicBezTo>
                    <a:cubicBezTo>
                      <a:pt x="1" y="117"/>
                      <a:pt x="29" y="171"/>
                      <a:pt x="78" y="187"/>
                    </a:cubicBezTo>
                    <a:cubicBezTo>
                      <a:pt x="314" y="261"/>
                      <a:pt x="543" y="359"/>
                      <a:pt x="759" y="477"/>
                    </a:cubicBezTo>
                    <a:cubicBezTo>
                      <a:pt x="774" y="485"/>
                      <a:pt x="789" y="488"/>
                      <a:pt x="805" y="488"/>
                    </a:cubicBezTo>
                    <a:cubicBezTo>
                      <a:pt x="839" y="488"/>
                      <a:pt x="871" y="471"/>
                      <a:pt x="888" y="439"/>
                    </a:cubicBezTo>
                    <a:cubicBezTo>
                      <a:pt x="914" y="392"/>
                      <a:pt x="896" y="335"/>
                      <a:pt x="850" y="309"/>
                    </a:cubicBezTo>
                    <a:cubicBezTo>
                      <a:pt x="624" y="186"/>
                      <a:pt x="383" y="83"/>
                      <a:pt x="137" y="5"/>
                    </a:cubicBezTo>
                    <a:cubicBezTo>
                      <a:pt x="127" y="2"/>
                      <a:pt x="118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89" name="Google Shape;2989;p29"/>
              <p:cNvSpPr/>
              <p:nvPr/>
            </p:nvSpPr>
            <p:spPr>
              <a:xfrm>
                <a:off x="3598700" y="2023850"/>
                <a:ext cx="32225" cy="16900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676" extrusionOk="0">
                    <a:moveTo>
                      <a:pt x="106" y="0"/>
                    </a:moveTo>
                    <a:cubicBezTo>
                      <a:pt x="62" y="0"/>
                      <a:pt x="22" y="30"/>
                      <a:pt x="11" y="74"/>
                    </a:cubicBezTo>
                    <a:cubicBezTo>
                      <a:pt x="0" y="126"/>
                      <a:pt x="32" y="177"/>
                      <a:pt x="84" y="188"/>
                    </a:cubicBezTo>
                    <a:cubicBezTo>
                      <a:pt x="456" y="270"/>
                      <a:pt x="816" y="433"/>
                      <a:pt x="1124" y="658"/>
                    </a:cubicBezTo>
                    <a:cubicBezTo>
                      <a:pt x="1142" y="670"/>
                      <a:pt x="1161" y="676"/>
                      <a:pt x="1181" y="676"/>
                    </a:cubicBezTo>
                    <a:cubicBezTo>
                      <a:pt x="1210" y="676"/>
                      <a:pt x="1239" y="662"/>
                      <a:pt x="1258" y="637"/>
                    </a:cubicBezTo>
                    <a:cubicBezTo>
                      <a:pt x="1289" y="594"/>
                      <a:pt x="1279" y="534"/>
                      <a:pt x="1237" y="503"/>
                    </a:cubicBezTo>
                    <a:cubicBezTo>
                      <a:pt x="908" y="264"/>
                      <a:pt x="523" y="90"/>
                      <a:pt x="125" y="2"/>
                    </a:cubicBezTo>
                    <a:cubicBezTo>
                      <a:pt x="119" y="1"/>
                      <a:pt x="112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0" name="Google Shape;2990;p29"/>
              <p:cNvSpPr/>
              <p:nvPr/>
            </p:nvSpPr>
            <p:spPr>
              <a:xfrm>
                <a:off x="3661625" y="2062934"/>
                <a:ext cx="2280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912" h="398" extrusionOk="0">
                    <a:moveTo>
                      <a:pt x="103" y="1"/>
                    </a:moveTo>
                    <a:cubicBezTo>
                      <a:pt x="57" y="1"/>
                      <a:pt x="17" y="34"/>
                      <a:pt x="9" y="80"/>
                    </a:cubicBezTo>
                    <a:cubicBezTo>
                      <a:pt x="0" y="132"/>
                      <a:pt x="35" y="181"/>
                      <a:pt x="86" y="190"/>
                    </a:cubicBezTo>
                    <a:cubicBezTo>
                      <a:pt x="319" y="229"/>
                      <a:pt x="548" y="296"/>
                      <a:pt x="765" y="389"/>
                    </a:cubicBezTo>
                    <a:cubicBezTo>
                      <a:pt x="778" y="395"/>
                      <a:pt x="791" y="397"/>
                      <a:pt x="803" y="397"/>
                    </a:cubicBezTo>
                    <a:cubicBezTo>
                      <a:pt x="840" y="397"/>
                      <a:pt x="876" y="376"/>
                      <a:pt x="891" y="340"/>
                    </a:cubicBezTo>
                    <a:cubicBezTo>
                      <a:pt x="911" y="291"/>
                      <a:pt x="889" y="235"/>
                      <a:pt x="840" y="215"/>
                    </a:cubicBezTo>
                    <a:cubicBezTo>
                      <a:pt x="610" y="115"/>
                      <a:pt x="367" y="44"/>
                      <a:pt x="118" y="2"/>
                    </a:cubicBezTo>
                    <a:cubicBezTo>
                      <a:pt x="113" y="1"/>
                      <a:pt x="108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1" name="Google Shape;2991;p29"/>
              <p:cNvSpPr/>
              <p:nvPr/>
            </p:nvSpPr>
            <p:spPr>
              <a:xfrm>
                <a:off x="3373975" y="1720850"/>
                <a:ext cx="10450" cy="2027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811" extrusionOk="0">
                    <a:moveTo>
                      <a:pt x="108" y="0"/>
                    </a:moveTo>
                    <a:cubicBezTo>
                      <a:pt x="98" y="0"/>
                      <a:pt x="88" y="2"/>
                      <a:pt x="78" y="6"/>
                    </a:cubicBezTo>
                    <a:cubicBezTo>
                      <a:pt x="28" y="21"/>
                      <a:pt x="0" y="75"/>
                      <a:pt x="17" y="126"/>
                    </a:cubicBezTo>
                    <a:lnTo>
                      <a:pt x="220" y="744"/>
                    </a:lnTo>
                    <a:cubicBezTo>
                      <a:pt x="233" y="784"/>
                      <a:pt x="271" y="810"/>
                      <a:pt x="310" y="810"/>
                    </a:cubicBezTo>
                    <a:cubicBezTo>
                      <a:pt x="320" y="810"/>
                      <a:pt x="330" y="808"/>
                      <a:pt x="340" y="805"/>
                    </a:cubicBezTo>
                    <a:cubicBezTo>
                      <a:pt x="390" y="788"/>
                      <a:pt x="418" y="735"/>
                      <a:pt x="401" y="684"/>
                    </a:cubicBezTo>
                    <a:lnTo>
                      <a:pt x="198" y="66"/>
                    </a:lnTo>
                    <a:cubicBezTo>
                      <a:pt x="185" y="26"/>
                      <a:pt x="14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2" name="Google Shape;2992;p29"/>
              <p:cNvSpPr/>
              <p:nvPr/>
            </p:nvSpPr>
            <p:spPr>
              <a:xfrm>
                <a:off x="3386175" y="1754925"/>
                <a:ext cx="19000" cy="28425"/>
              </a:xfrm>
              <a:custGeom>
                <a:avLst/>
                <a:gdLst/>
                <a:ahLst/>
                <a:cxnLst/>
                <a:rect l="l" t="t" r="r" b="b"/>
                <a:pathLst>
                  <a:path w="760" h="1137" extrusionOk="0">
                    <a:moveTo>
                      <a:pt x="110" y="1"/>
                    </a:moveTo>
                    <a:cubicBezTo>
                      <a:pt x="93" y="1"/>
                      <a:pt x="77" y="5"/>
                      <a:pt x="62" y="14"/>
                    </a:cubicBezTo>
                    <a:cubicBezTo>
                      <a:pt x="16" y="39"/>
                      <a:pt x="0" y="98"/>
                      <a:pt x="27" y="143"/>
                    </a:cubicBezTo>
                    <a:lnTo>
                      <a:pt x="568" y="1088"/>
                    </a:lnTo>
                    <a:cubicBezTo>
                      <a:pt x="585" y="1119"/>
                      <a:pt x="617" y="1136"/>
                      <a:pt x="650" y="1136"/>
                    </a:cubicBezTo>
                    <a:cubicBezTo>
                      <a:pt x="667" y="1136"/>
                      <a:pt x="682" y="1132"/>
                      <a:pt x="698" y="1123"/>
                    </a:cubicBezTo>
                    <a:cubicBezTo>
                      <a:pt x="743" y="1098"/>
                      <a:pt x="760" y="1039"/>
                      <a:pt x="733" y="993"/>
                    </a:cubicBezTo>
                    <a:lnTo>
                      <a:pt x="192" y="49"/>
                    </a:lnTo>
                    <a:cubicBezTo>
                      <a:pt x="175" y="18"/>
                      <a:pt x="142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3" name="Google Shape;2993;p29"/>
              <p:cNvSpPr/>
              <p:nvPr/>
            </p:nvSpPr>
            <p:spPr>
              <a:xfrm>
                <a:off x="3412425" y="1796000"/>
                <a:ext cx="16500" cy="19300"/>
              </a:xfrm>
              <a:custGeom>
                <a:avLst/>
                <a:gdLst/>
                <a:ahLst/>
                <a:cxnLst/>
                <a:rect l="l" t="t" r="r" b="b"/>
                <a:pathLst>
                  <a:path w="660" h="772" extrusionOk="0">
                    <a:moveTo>
                      <a:pt x="103" y="1"/>
                    </a:moveTo>
                    <a:cubicBezTo>
                      <a:pt x="97" y="1"/>
                      <a:pt x="92" y="1"/>
                      <a:pt x="86" y="2"/>
                    </a:cubicBezTo>
                    <a:cubicBezTo>
                      <a:pt x="34" y="11"/>
                      <a:pt x="0" y="61"/>
                      <a:pt x="9" y="113"/>
                    </a:cubicBezTo>
                    <a:cubicBezTo>
                      <a:pt x="59" y="394"/>
                      <a:pt x="251" y="643"/>
                      <a:pt x="510" y="763"/>
                    </a:cubicBezTo>
                    <a:cubicBezTo>
                      <a:pt x="523" y="768"/>
                      <a:pt x="537" y="772"/>
                      <a:pt x="550" y="772"/>
                    </a:cubicBezTo>
                    <a:cubicBezTo>
                      <a:pt x="586" y="772"/>
                      <a:pt x="620" y="751"/>
                      <a:pt x="637" y="716"/>
                    </a:cubicBezTo>
                    <a:cubicBezTo>
                      <a:pt x="659" y="668"/>
                      <a:pt x="638" y="612"/>
                      <a:pt x="591" y="590"/>
                    </a:cubicBezTo>
                    <a:cubicBezTo>
                      <a:pt x="386" y="496"/>
                      <a:pt x="236" y="300"/>
                      <a:pt x="197" y="80"/>
                    </a:cubicBezTo>
                    <a:cubicBezTo>
                      <a:pt x="189" y="33"/>
                      <a:pt x="149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4" name="Google Shape;2994;p29"/>
              <p:cNvSpPr/>
              <p:nvPr/>
            </p:nvSpPr>
            <p:spPr>
              <a:xfrm>
                <a:off x="3438925" y="1835175"/>
                <a:ext cx="18825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753" h="893" extrusionOk="0">
                    <a:moveTo>
                      <a:pt x="110" y="0"/>
                    </a:moveTo>
                    <a:cubicBezTo>
                      <a:pt x="98" y="0"/>
                      <a:pt x="86" y="2"/>
                      <a:pt x="74" y="7"/>
                    </a:cubicBezTo>
                    <a:cubicBezTo>
                      <a:pt x="25" y="27"/>
                      <a:pt x="1" y="82"/>
                      <a:pt x="21" y="131"/>
                    </a:cubicBezTo>
                    <a:cubicBezTo>
                      <a:pt x="139" y="426"/>
                      <a:pt x="334" y="682"/>
                      <a:pt x="587" y="873"/>
                    </a:cubicBezTo>
                    <a:cubicBezTo>
                      <a:pt x="605" y="886"/>
                      <a:pt x="625" y="893"/>
                      <a:pt x="644" y="893"/>
                    </a:cubicBezTo>
                    <a:cubicBezTo>
                      <a:pt x="673" y="893"/>
                      <a:pt x="702" y="879"/>
                      <a:pt x="721" y="854"/>
                    </a:cubicBezTo>
                    <a:cubicBezTo>
                      <a:pt x="753" y="812"/>
                      <a:pt x="744" y="752"/>
                      <a:pt x="702" y="721"/>
                    </a:cubicBezTo>
                    <a:cubicBezTo>
                      <a:pt x="477" y="550"/>
                      <a:pt x="303" y="322"/>
                      <a:pt x="199" y="60"/>
                    </a:cubicBezTo>
                    <a:cubicBezTo>
                      <a:pt x="183" y="23"/>
                      <a:pt x="148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5" name="Google Shape;2995;p29"/>
              <p:cNvSpPr/>
              <p:nvPr/>
            </p:nvSpPr>
            <p:spPr>
              <a:xfrm>
                <a:off x="3471975" y="1882550"/>
                <a:ext cx="25950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1038" h="892" extrusionOk="0">
                    <a:moveTo>
                      <a:pt x="106" y="1"/>
                    </a:moveTo>
                    <a:cubicBezTo>
                      <a:pt x="82" y="1"/>
                      <a:pt x="58" y="10"/>
                      <a:pt x="40" y="28"/>
                    </a:cubicBezTo>
                    <a:cubicBezTo>
                      <a:pt x="1" y="64"/>
                      <a:pt x="0" y="125"/>
                      <a:pt x="37" y="162"/>
                    </a:cubicBezTo>
                    <a:cubicBezTo>
                      <a:pt x="292" y="426"/>
                      <a:pt x="574" y="666"/>
                      <a:pt x="876" y="875"/>
                    </a:cubicBezTo>
                    <a:cubicBezTo>
                      <a:pt x="892" y="886"/>
                      <a:pt x="911" y="892"/>
                      <a:pt x="930" y="892"/>
                    </a:cubicBezTo>
                    <a:cubicBezTo>
                      <a:pt x="961" y="892"/>
                      <a:pt x="990" y="878"/>
                      <a:pt x="1008" y="851"/>
                    </a:cubicBezTo>
                    <a:cubicBezTo>
                      <a:pt x="1038" y="808"/>
                      <a:pt x="1028" y="748"/>
                      <a:pt x="985" y="719"/>
                    </a:cubicBezTo>
                    <a:cubicBezTo>
                      <a:pt x="692" y="517"/>
                      <a:pt x="421" y="285"/>
                      <a:pt x="175" y="30"/>
                    </a:cubicBezTo>
                    <a:cubicBezTo>
                      <a:pt x="156" y="11"/>
                      <a:pt x="131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6" name="Google Shape;2996;p29"/>
              <p:cNvSpPr/>
              <p:nvPr/>
            </p:nvSpPr>
            <p:spPr>
              <a:xfrm>
                <a:off x="3504900" y="1917600"/>
                <a:ext cx="19800" cy="19275"/>
              </a:xfrm>
              <a:custGeom>
                <a:avLst/>
                <a:gdLst/>
                <a:ahLst/>
                <a:cxnLst/>
                <a:rect l="l" t="t" r="r" b="b"/>
                <a:pathLst>
                  <a:path w="792" h="771" extrusionOk="0">
                    <a:moveTo>
                      <a:pt x="109" y="0"/>
                    </a:moveTo>
                    <a:cubicBezTo>
                      <a:pt x="93" y="0"/>
                      <a:pt x="78" y="4"/>
                      <a:pt x="63" y="12"/>
                    </a:cubicBezTo>
                    <a:cubicBezTo>
                      <a:pt x="17" y="37"/>
                      <a:pt x="0" y="95"/>
                      <a:pt x="26" y="141"/>
                    </a:cubicBezTo>
                    <a:cubicBezTo>
                      <a:pt x="169" y="400"/>
                      <a:pt x="380" y="613"/>
                      <a:pt x="636" y="758"/>
                    </a:cubicBezTo>
                    <a:cubicBezTo>
                      <a:pt x="650" y="767"/>
                      <a:pt x="667" y="770"/>
                      <a:pt x="682" y="770"/>
                    </a:cubicBezTo>
                    <a:cubicBezTo>
                      <a:pt x="716" y="770"/>
                      <a:pt x="749" y="754"/>
                      <a:pt x="765" y="723"/>
                    </a:cubicBezTo>
                    <a:cubicBezTo>
                      <a:pt x="792" y="677"/>
                      <a:pt x="776" y="619"/>
                      <a:pt x="730" y="593"/>
                    </a:cubicBezTo>
                    <a:cubicBezTo>
                      <a:pt x="505" y="464"/>
                      <a:pt x="318" y="276"/>
                      <a:pt x="192" y="48"/>
                    </a:cubicBezTo>
                    <a:cubicBezTo>
                      <a:pt x="175" y="18"/>
                      <a:pt x="142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7" name="Google Shape;2997;p29"/>
              <p:cNvSpPr/>
              <p:nvPr/>
            </p:nvSpPr>
            <p:spPr>
              <a:xfrm>
                <a:off x="3539825" y="1958925"/>
                <a:ext cx="18725" cy="16200"/>
              </a:xfrm>
              <a:custGeom>
                <a:avLst/>
                <a:gdLst/>
                <a:ahLst/>
                <a:cxnLst/>
                <a:rect l="l" t="t" r="r" b="b"/>
                <a:pathLst>
                  <a:path w="749" h="648" extrusionOk="0">
                    <a:moveTo>
                      <a:pt x="108" y="1"/>
                    </a:moveTo>
                    <a:cubicBezTo>
                      <a:pt x="81" y="1"/>
                      <a:pt x="54" y="12"/>
                      <a:pt x="35" y="35"/>
                    </a:cubicBezTo>
                    <a:cubicBezTo>
                      <a:pt x="1" y="75"/>
                      <a:pt x="5" y="134"/>
                      <a:pt x="46" y="168"/>
                    </a:cubicBezTo>
                    <a:lnTo>
                      <a:pt x="579" y="624"/>
                    </a:lnTo>
                    <a:cubicBezTo>
                      <a:pt x="597" y="640"/>
                      <a:pt x="619" y="647"/>
                      <a:pt x="641" y="647"/>
                    </a:cubicBezTo>
                    <a:cubicBezTo>
                      <a:pt x="668" y="647"/>
                      <a:pt x="695" y="635"/>
                      <a:pt x="714" y="614"/>
                    </a:cubicBezTo>
                    <a:cubicBezTo>
                      <a:pt x="748" y="573"/>
                      <a:pt x="743" y="514"/>
                      <a:pt x="703" y="480"/>
                    </a:cubicBezTo>
                    <a:lnTo>
                      <a:pt x="170" y="24"/>
                    </a:lnTo>
                    <a:cubicBezTo>
                      <a:pt x="152" y="8"/>
                      <a:pt x="130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8" name="Google Shape;2998;p29"/>
              <p:cNvSpPr/>
              <p:nvPr/>
            </p:nvSpPr>
            <p:spPr>
              <a:xfrm>
                <a:off x="3580050" y="1990850"/>
                <a:ext cx="22950" cy="14925"/>
              </a:xfrm>
              <a:custGeom>
                <a:avLst/>
                <a:gdLst/>
                <a:ahLst/>
                <a:cxnLst/>
                <a:rect l="l" t="t" r="r" b="b"/>
                <a:pathLst>
                  <a:path w="918" h="597" extrusionOk="0">
                    <a:moveTo>
                      <a:pt x="106" y="0"/>
                    </a:moveTo>
                    <a:cubicBezTo>
                      <a:pt x="80" y="0"/>
                      <a:pt x="55" y="10"/>
                      <a:pt x="37" y="31"/>
                    </a:cubicBezTo>
                    <a:cubicBezTo>
                      <a:pt x="0" y="70"/>
                      <a:pt x="2" y="130"/>
                      <a:pt x="41" y="166"/>
                    </a:cubicBezTo>
                    <a:cubicBezTo>
                      <a:pt x="252" y="361"/>
                      <a:pt x="509" y="509"/>
                      <a:pt x="784" y="592"/>
                    </a:cubicBezTo>
                    <a:cubicBezTo>
                      <a:pt x="793" y="595"/>
                      <a:pt x="803" y="597"/>
                      <a:pt x="812" y="597"/>
                    </a:cubicBezTo>
                    <a:cubicBezTo>
                      <a:pt x="852" y="596"/>
                      <a:pt x="890" y="569"/>
                      <a:pt x="902" y="528"/>
                    </a:cubicBezTo>
                    <a:cubicBezTo>
                      <a:pt x="918" y="479"/>
                      <a:pt x="890" y="425"/>
                      <a:pt x="839" y="409"/>
                    </a:cubicBezTo>
                    <a:cubicBezTo>
                      <a:pt x="592" y="334"/>
                      <a:pt x="361" y="202"/>
                      <a:pt x="171" y="26"/>
                    </a:cubicBezTo>
                    <a:cubicBezTo>
                      <a:pt x="152" y="9"/>
                      <a:pt x="129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2999" name="Google Shape;2999;p29"/>
              <p:cNvSpPr/>
              <p:nvPr/>
            </p:nvSpPr>
            <p:spPr>
              <a:xfrm>
                <a:off x="3677925" y="2042250"/>
                <a:ext cx="26025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522" extrusionOk="0">
                    <a:moveTo>
                      <a:pt x="110" y="0"/>
                    </a:moveTo>
                    <a:cubicBezTo>
                      <a:pt x="76" y="0"/>
                      <a:pt x="43" y="19"/>
                      <a:pt x="26" y="51"/>
                    </a:cubicBezTo>
                    <a:cubicBezTo>
                      <a:pt x="1" y="97"/>
                      <a:pt x="18" y="156"/>
                      <a:pt x="66" y="180"/>
                    </a:cubicBezTo>
                    <a:cubicBezTo>
                      <a:pt x="333" y="323"/>
                      <a:pt x="617" y="435"/>
                      <a:pt x="908" y="518"/>
                    </a:cubicBezTo>
                    <a:cubicBezTo>
                      <a:pt x="917" y="520"/>
                      <a:pt x="926" y="521"/>
                      <a:pt x="935" y="521"/>
                    </a:cubicBezTo>
                    <a:cubicBezTo>
                      <a:pt x="976" y="521"/>
                      <a:pt x="1014" y="494"/>
                      <a:pt x="1026" y="452"/>
                    </a:cubicBezTo>
                    <a:cubicBezTo>
                      <a:pt x="1041" y="401"/>
                      <a:pt x="1011" y="348"/>
                      <a:pt x="960" y="334"/>
                    </a:cubicBezTo>
                    <a:cubicBezTo>
                      <a:pt x="682" y="255"/>
                      <a:pt x="410" y="147"/>
                      <a:pt x="154" y="11"/>
                    </a:cubicBezTo>
                    <a:cubicBezTo>
                      <a:pt x="140" y="4"/>
                      <a:pt x="125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0" name="Google Shape;3000;p29"/>
              <p:cNvSpPr/>
              <p:nvPr/>
            </p:nvSpPr>
            <p:spPr>
              <a:xfrm>
                <a:off x="3624400" y="2016525"/>
                <a:ext cx="22900" cy="14050"/>
              </a:xfrm>
              <a:custGeom>
                <a:avLst/>
                <a:gdLst/>
                <a:ahLst/>
                <a:cxnLst/>
                <a:rect l="l" t="t" r="r" b="b"/>
                <a:pathLst>
                  <a:path w="916" h="562" extrusionOk="0">
                    <a:moveTo>
                      <a:pt x="108" y="0"/>
                    </a:moveTo>
                    <a:cubicBezTo>
                      <a:pt x="79" y="0"/>
                      <a:pt x="51" y="13"/>
                      <a:pt x="32" y="37"/>
                    </a:cubicBezTo>
                    <a:cubicBezTo>
                      <a:pt x="0" y="78"/>
                      <a:pt x="8" y="138"/>
                      <a:pt x="49" y="170"/>
                    </a:cubicBezTo>
                    <a:cubicBezTo>
                      <a:pt x="268" y="343"/>
                      <a:pt x="515" y="473"/>
                      <a:pt x="781" y="556"/>
                    </a:cubicBezTo>
                    <a:cubicBezTo>
                      <a:pt x="789" y="559"/>
                      <a:pt x="799" y="560"/>
                      <a:pt x="809" y="560"/>
                    </a:cubicBezTo>
                    <a:lnTo>
                      <a:pt x="808" y="561"/>
                    </a:lnTo>
                    <a:cubicBezTo>
                      <a:pt x="849" y="561"/>
                      <a:pt x="887" y="535"/>
                      <a:pt x="900" y="494"/>
                    </a:cubicBezTo>
                    <a:cubicBezTo>
                      <a:pt x="915" y="444"/>
                      <a:pt x="888" y="390"/>
                      <a:pt x="837" y="375"/>
                    </a:cubicBezTo>
                    <a:cubicBezTo>
                      <a:pt x="593" y="297"/>
                      <a:pt x="368" y="178"/>
                      <a:pt x="167" y="20"/>
                    </a:cubicBezTo>
                    <a:cubicBezTo>
                      <a:pt x="149" y="7"/>
                      <a:pt x="12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1" name="Google Shape;3001;p29"/>
              <p:cNvSpPr/>
              <p:nvPr/>
            </p:nvSpPr>
            <p:spPr>
              <a:xfrm>
                <a:off x="3386675" y="1715575"/>
                <a:ext cx="41250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1650" h="564" extrusionOk="0">
                    <a:moveTo>
                      <a:pt x="97" y="0"/>
                    </a:moveTo>
                    <a:cubicBezTo>
                      <a:pt x="46" y="0"/>
                      <a:pt x="5" y="40"/>
                      <a:pt x="2" y="90"/>
                    </a:cubicBezTo>
                    <a:cubicBezTo>
                      <a:pt x="0" y="143"/>
                      <a:pt x="40" y="188"/>
                      <a:pt x="93" y="190"/>
                    </a:cubicBezTo>
                    <a:cubicBezTo>
                      <a:pt x="576" y="217"/>
                      <a:pt x="1063" y="342"/>
                      <a:pt x="1499" y="553"/>
                    </a:cubicBezTo>
                    <a:cubicBezTo>
                      <a:pt x="1512" y="560"/>
                      <a:pt x="1527" y="563"/>
                      <a:pt x="1541" y="563"/>
                    </a:cubicBezTo>
                    <a:cubicBezTo>
                      <a:pt x="1576" y="563"/>
                      <a:pt x="1611" y="543"/>
                      <a:pt x="1627" y="509"/>
                    </a:cubicBezTo>
                    <a:cubicBezTo>
                      <a:pt x="1649" y="462"/>
                      <a:pt x="1629" y="405"/>
                      <a:pt x="1582" y="382"/>
                    </a:cubicBezTo>
                    <a:cubicBezTo>
                      <a:pt x="1124" y="160"/>
                      <a:pt x="612" y="28"/>
                      <a:pt x="103" y="0"/>
                    </a:cubicBezTo>
                    <a:cubicBezTo>
                      <a:pt x="101" y="0"/>
                      <a:pt x="99" y="0"/>
                      <a:pt x="9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2" name="Google Shape;3002;p29"/>
              <p:cNvSpPr/>
              <p:nvPr/>
            </p:nvSpPr>
            <p:spPr>
              <a:xfrm>
                <a:off x="3447225" y="1738325"/>
                <a:ext cx="2802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687" extrusionOk="0">
                    <a:moveTo>
                      <a:pt x="106" y="1"/>
                    </a:moveTo>
                    <a:cubicBezTo>
                      <a:pt x="66" y="1"/>
                      <a:pt x="30" y="26"/>
                      <a:pt x="17" y="65"/>
                    </a:cubicBezTo>
                    <a:cubicBezTo>
                      <a:pt x="0" y="115"/>
                      <a:pt x="27" y="169"/>
                      <a:pt x="76" y="186"/>
                    </a:cubicBezTo>
                    <a:cubicBezTo>
                      <a:pt x="394" y="296"/>
                      <a:pt x="690" y="457"/>
                      <a:pt x="954" y="666"/>
                    </a:cubicBezTo>
                    <a:cubicBezTo>
                      <a:pt x="972" y="679"/>
                      <a:pt x="992" y="685"/>
                      <a:pt x="1013" y="685"/>
                    </a:cubicBezTo>
                    <a:lnTo>
                      <a:pt x="1013" y="686"/>
                    </a:lnTo>
                    <a:cubicBezTo>
                      <a:pt x="1042" y="686"/>
                      <a:pt x="1070" y="673"/>
                      <a:pt x="1089" y="650"/>
                    </a:cubicBezTo>
                    <a:cubicBezTo>
                      <a:pt x="1121" y="608"/>
                      <a:pt x="1114" y="548"/>
                      <a:pt x="1073" y="515"/>
                    </a:cubicBezTo>
                    <a:cubicBezTo>
                      <a:pt x="792" y="293"/>
                      <a:pt x="477" y="122"/>
                      <a:pt x="138" y="6"/>
                    </a:cubicBezTo>
                    <a:cubicBezTo>
                      <a:pt x="127" y="3"/>
                      <a:pt x="117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3" name="Google Shape;3003;p29"/>
              <p:cNvSpPr/>
              <p:nvPr/>
            </p:nvSpPr>
            <p:spPr>
              <a:xfrm>
                <a:off x="3495600" y="1766125"/>
                <a:ext cx="31175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934" extrusionOk="0">
                    <a:moveTo>
                      <a:pt x="108" y="1"/>
                    </a:moveTo>
                    <a:cubicBezTo>
                      <a:pt x="77" y="1"/>
                      <a:pt x="46" y="17"/>
                      <a:pt x="28" y="46"/>
                    </a:cubicBezTo>
                    <a:cubicBezTo>
                      <a:pt x="0" y="90"/>
                      <a:pt x="13" y="149"/>
                      <a:pt x="58" y="177"/>
                    </a:cubicBezTo>
                    <a:cubicBezTo>
                      <a:pt x="412" y="401"/>
                      <a:pt x="756" y="649"/>
                      <a:pt x="1079" y="912"/>
                    </a:cubicBezTo>
                    <a:cubicBezTo>
                      <a:pt x="1096" y="927"/>
                      <a:pt x="1117" y="933"/>
                      <a:pt x="1138" y="933"/>
                    </a:cubicBezTo>
                    <a:cubicBezTo>
                      <a:pt x="1167" y="933"/>
                      <a:pt x="1194" y="922"/>
                      <a:pt x="1212" y="899"/>
                    </a:cubicBezTo>
                    <a:cubicBezTo>
                      <a:pt x="1247" y="858"/>
                      <a:pt x="1240" y="798"/>
                      <a:pt x="1199" y="765"/>
                    </a:cubicBezTo>
                    <a:cubicBezTo>
                      <a:pt x="870" y="496"/>
                      <a:pt x="520" y="243"/>
                      <a:pt x="159" y="16"/>
                    </a:cubicBezTo>
                    <a:cubicBezTo>
                      <a:pt x="143" y="6"/>
                      <a:pt x="126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4" name="Google Shape;3004;p29"/>
              <p:cNvSpPr/>
              <p:nvPr/>
            </p:nvSpPr>
            <p:spPr>
              <a:xfrm>
                <a:off x="3546075" y="1801200"/>
                <a:ext cx="33375" cy="26225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1049" extrusionOk="0">
                    <a:moveTo>
                      <a:pt x="108" y="1"/>
                    </a:moveTo>
                    <a:cubicBezTo>
                      <a:pt x="79" y="1"/>
                      <a:pt x="51" y="14"/>
                      <a:pt x="32" y="38"/>
                    </a:cubicBezTo>
                    <a:cubicBezTo>
                      <a:pt x="0" y="80"/>
                      <a:pt x="8" y="140"/>
                      <a:pt x="50" y="172"/>
                    </a:cubicBezTo>
                    <a:lnTo>
                      <a:pt x="1169" y="1028"/>
                    </a:lnTo>
                    <a:cubicBezTo>
                      <a:pt x="1187" y="1042"/>
                      <a:pt x="1207" y="1048"/>
                      <a:pt x="1227" y="1048"/>
                    </a:cubicBezTo>
                    <a:cubicBezTo>
                      <a:pt x="1255" y="1048"/>
                      <a:pt x="1284" y="1036"/>
                      <a:pt x="1303" y="1011"/>
                    </a:cubicBezTo>
                    <a:cubicBezTo>
                      <a:pt x="1335" y="970"/>
                      <a:pt x="1327" y="909"/>
                      <a:pt x="1285" y="877"/>
                    </a:cubicBezTo>
                    <a:lnTo>
                      <a:pt x="166" y="21"/>
                    </a:lnTo>
                    <a:cubicBezTo>
                      <a:pt x="148" y="7"/>
                      <a:pt x="128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5" name="Google Shape;3005;p29"/>
              <p:cNvSpPr/>
              <p:nvPr/>
            </p:nvSpPr>
            <p:spPr>
              <a:xfrm>
                <a:off x="3602750" y="1842375"/>
                <a:ext cx="3525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1410" h="1140" extrusionOk="0">
                    <a:moveTo>
                      <a:pt x="109" y="1"/>
                    </a:moveTo>
                    <a:cubicBezTo>
                      <a:pt x="78" y="1"/>
                      <a:pt x="47" y="16"/>
                      <a:pt x="29" y="44"/>
                    </a:cubicBezTo>
                    <a:cubicBezTo>
                      <a:pt x="1" y="87"/>
                      <a:pt x="12" y="146"/>
                      <a:pt x="56" y="175"/>
                    </a:cubicBezTo>
                    <a:cubicBezTo>
                      <a:pt x="474" y="454"/>
                      <a:pt x="872" y="770"/>
                      <a:pt x="1238" y="1113"/>
                    </a:cubicBezTo>
                    <a:cubicBezTo>
                      <a:pt x="1257" y="1131"/>
                      <a:pt x="1280" y="1140"/>
                      <a:pt x="1303" y="1140"/>
                    </a:cubicBezTo>
                    <a:lnTo>
                      <a:pt x="1303" y="1139"/>
                    </a:lnTo>
                    <a:cubicBezTo>
                      <a:pt x="1329" y="1139"/>
                      <a:pt x="1354" y="1129"/>
                      <a:pt x="1373" y="1109"/>
                    </a:cubicBezTo>
                    <a:cubicBezTo>
                      <a:pt x="1409" y="1070"/>
                      <a:pt x="1407" y="1011"/>
                      <a:pt x="1368" y="974"/>
                    </a:cubicBezTo>
                    <a:cubicBezTo>
                      <a:pt x="995" y="624"/>
                      <a:pt x="589" y="302"/>
                      <a:pt x="162" y="17"/>
                    </a:cubicBezTo>
                    <a:cubicBezTo>
                      <a:pt x="145" y="6"/>
                      <a:pt x="127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6" name="Google Shape;3006;p29"/>
              <p:cNvSpPr/>
              <p:nvPr/>
            </p:nvSpPr>
            <p:spPr>
              <a:xfrm>
                <a:off x="3649875" y="1892175"/>
                <a:ext cx="23425" cy="237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50" extrusionOk="0">
                    <a:moveTo>
                      <a:pt x="105" y="0"/>
                    </a:moveTo>
                    <a:cubicBezTo>
                      <a:pt x="82" y="0"/>
                      <a:pt x="58" y="9"/>
                      <a:pt x="40" y="27"/>
                    </a:cubicBezTo>
                    <a:cubicBezTo>
                      <a:pt x="1" y="63"/>
                      <a:pt x="0" y="124"/>
                      <a:pt x="37" y="161"/>
                    </a:cubicBezTo>
                    <a:lnTo>
                      <a:pt x="763" y="920"/>
                    </a:lnTo>
                    <a:cubicBezTo>
                      <a:pt x="782" y="940"/>
                      <a:pt x="806" y="950"/>
                      <a:pt x="831" y="950"/>
                    </a:cubicBezTo>
                    <a:cubicBezTo>
                      <a:pt x="855" y="950"/>
                      <a:pt x="879" y="941"/>
                      <a:pt x="898" y="923"/>
                    </a:cubicBezTo>
                    <a:cubicBezTo>
                      <a:pt x="935" y="887"/>
                      <a:pt x="936" y="826"/>
                      <a:pt x="900" y="788"/>
                    </a:cubicBezTo>
                    <a:lnTo>
                      <a:pt x="175" y="30"/>
                    </a:lnTo>
                    <a:cubicBezTo>
                      <a:pt x="156" y="10"/>
                      <a:pt x="131" y="0"/>
                      <a:pt x="10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7" name="Google Shape;3007;p29"/>
              <p:cNvSpPr/>
              <p:nvPr/>
            </p:nvSpPr>
            <p:spPr>
              <a:xfrm>
                <a:off x="3685100" y="1931075"/>
                <a:ext cx="30300" cy="26250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050" extrusionOk="0">
                    <a:moveTo>
                      <a:pt x="109" y="1"/>
                    </a:moveTo>
                    <a:cubicBezTo>
                      <a:pt x="77" y="1"/>
                      <a:pt x="46" y="17"/>
                      <a:pt x="28" y="46"/>
                    </a:cubicBezTo>
                    <a:cubicBezTo>
                      <a:pt x="1" y="90"/>
                      <a:pt x="14" y="149"/>
                      <a:pt x="59" y="177"/>
                    </a:cubicBezTo>
                    <a:cubicBezTo>
                      <a:pt x="426" y="405"/>
                      <a:pt x="754" y="687"/>
                      <a:pt x="1033" y="1016"/>
                    </a:cubicBezTo>
                    <a:cubicBezTo>
                      <a:pt x="1052" y="1038"/>
                      <a:pt x="1078" y="1049"/>
                      <a:pt x="1105" y="1049"/>
                    </a:cubicBezTo>
                    <a:cubicBezTo>
                      <a:pt x="1127" y="1049"/>
                      <a:pt x="1149" y="1042"/>
                      <a:pt x="1167" y="1026"/>
                    </a:cubicBezTo>
                    <a:cubicBezTo>
                      <a:pt x="1207" y="992"/>
                      <a:pt x="1212" y="932"/>
                      <a:pt x="1178" y="893"/>
                    </a:cubicBezTo>
                    <a:cubicBezTo>
                      <a:pt x="886" y="548"/>
                      <a:pt x="543" y="254"/>
                      <a:pt x="160" y="15"/>
                    </a:cubicBezTo>
                    <a:cubicBezTo>
                      <a:pt x="144" y="5"/>
                      <a:pt x="126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8" name="Google Shape;3008;p29"/>
              <p:cNvSpPr/>
              <p:nvPr/>
            </p:nvSpPr>
            <p:spPr>
              <a:xfrm>
                <a:off x="3731500" y="1985650"/>
                <a:ext cx="19725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789" h="852" extrusionOk="0">
                    <a:moveTo>
                      <a:pt x="107" y="1"/>
                    </a:moveTo>
                    <a:cubicBezTo>
                      <a:pt x="85" y="1"/>
                      <a:pt x="62" y="9"/>
                      <a:pt x="45" y="24"/>
                    </a:cubicBezTo>
                    <a:cubicBezTo>
                      <a:pt x="5" y="59"/>
                      <a:pt x="0" y="119"/>
                      <a:pt x="35" y="159"/>
                    </a:cubicBezTo>
                    <a:lnTo>
                      <a:pt x="611" y="819"/>
                    </a:lnTo>
                    <a:cubicBezTo>
                      <a:pt x="630" y="840"/>
                      <a:pt x="656" y="851"/>
                      <a:pt x="683" y="851"/>
                    </a:cubicBezTo>
                    <a:cubicBezTo>
                      <a:pt x="705" y="851"/>
                      <a:pt x="727" y="844"/>
                      <a:pt x="746" y="828"/>
                    </a:cubicBezTo>
                    <a:cubicBezTo>
                      <a:pt x="785" y="794"/>
                      <a:pt x="789" y="733"/>
                      <a:pt x="754" y="693"/>
                    </a:cubicBezTo>
                    <a:lnTo>
                      <a:pt x="178" y="33"/>
                    </a:lnTo>
                    <a:cubicBezTo>
                      <a:pt x="160" y="12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09" name="Google Shape;3009;p29"/>
              <p:cNvSpPr/>
              <p:nvPr/>
            </p:nvSpPr>
            <p:spPr>
              <a:xfrm>
                <a:off x="3400250" y="1743950"/>
                <a:ext cx="20275" cy="22950"/>
              </a:xfrm>
              <a:custGeom>
                <a:avLst/>
                <a:gdLst/>
                <a:ahLst/>
                <a:cxnLst/>
                <a:rect l="l" t="t" r="r" b="b"/>
                <a:pathLst>
                  <a:path w="811" h="918" extrusionOk="0">
                    <a:moveTo>
                      <a:pt x="109" y="0"/>
                    </a:moveTo>
                    <a:cubicBezTo>
                      <a:pt x="80" y="0"/>
                      <a:pt x="52" y="13"/>
                      <a:pt x="33" y="36"/>
                    </a:cubicBezTo>
                    <a:cubicBezTo>
                      <a:pt x="0" y="78"/>
                      <a:pt x="8" y="138"/>
                      <a:pt x="49" y="170"/>
                    </a:cubicBezTo>
                    <a:cubicBezTo>
                      <a:pt x="285" y="358"/>
                      <a:pt x="482" y="597"/>
                      <a:pt x="617" y="866"/>
                    </a:cubicBezTo>
                    <a:cubicBezTo>
                      <a:pt x="634" y="899"/>
                      <a:pt x="667" y="917"/>
                      <a:pt x="702" y="917"/>
                    </a:cubicBezTo>
                    <a:cubicBezTo>
                      <a:pt x="717" y="917"/>
                      <a:pt x="731" y="914"/>
                      <a:pt x="745" y="907"/>
                    </a:cubicBezTo>
                    <a:cubicBezTo>
                      <a:pt x="792" y="883"/>
                      <a:pt x="810" y="826"/>
                      <a:pt x="787" y="779"/>
                    </a:cubicBezTo>
                    <a:cubicBezTo>
                      <a:pt x="638" y="487"/>
                      <a:pt x="424" y="225"/>
                      <a:pt x="167" y="21"/>
                    </a:cubicBezTo>
                    <a:cubicBezTo>
                      <a:pt x="150" y="7"/>
                      <a:pt x="129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0" name="Google Shape;3010;p29"/>
              <p:cNvSpPr/>
              <p:nvPr/>
            </p:nvSpPr>
            <p:spPr>
              <a:xfrm>
                <a:off x="3426550" y="1779550"/>
                <a:ext cx="21950" cy="24250"/>
              </a:xfrm>
              <a:custGeom>
                <a:avLst/>
                <a:gdLst/>
                <a:ahLst/>
                <a:cxnLst/>
                <a:rect l="l" t="t" r="r" b="b"/>
                <a:pathLst>
                  <a:path w="878" h="970" extrusionOk="0">
                    <a:moveTo>
                      <a:pt x="108" y="1"/>
                    </a:moveTo>
                    <a:cubicBezTo>
                      <a:pt x="89" y="1"/>
                      <a:pt x="69" y="7"/>
                      <a:pt x="52" y="19"/>
                    </a:cubicBezTo>
                    <a:cubicBezTo>
                      <a:pt x="10" y="50"/>
                      <a:pt x="0" y="109"/>
                      <a:pt x="31" y="152"/>
                    </a:cubicBezTo>
                    <a:cubicBezTo>
                      <a:pt x="233" y="432"/>
                      <a:pt x="461" y="698"/>
                      <a:pt x="706" y="942"/>
                    </a:cubicBezTo>
                    <a:cubicBezTo>
                      <a:pt x="724" y="961"/>
                      <a:pt x="749" y="969"/>
                      <a:pt x="773" y="969"/>
                    </a:cubicBezTo>
                    <a:cubicBezTo>
                      <a:pt x="797" y="969"/>
                      <a:pt x="822" y="961"/>
                      <a:pt x="840" y="942"/>
                    </a:cubicBezTo>
                    <a:cubicBezTo>
                      <a:pt x="878" y="904"/>
                      <a:pt x="878" y="845"/>
                      <a:pt x="840" y="807"/>
                    </a:cubicBezTo>
                    <a:cubicBezTo>
                      <a:pt x="602" y="570"/>
                      <a:pt x="382" y="311"/>
                      <a:pt x="186" y="41"/>
                    </a:cubicBezTo>
                    <a:cubicBezTo>
                      <a:pt x="167" y="15"/>
                      <a:pt x="138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1" name="Google Shape;3011;p29"/>
              <p:cNvSpPr/>
              <p:nvPr/>
            </p:nvSpPr>
            <p:spPr>
              <a:xfrm>
                <a:off x="3463600" y="1820775"/>
                <a:ext cx="21950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878" h="973" extrusionOk="0">
                    <a:moveTo>
                      <a:pt x="109" y="1"/>
                    </a:moveTo>
                    <a:cubicBezTo>
                      <a:pt x="92" y="1"/>
                      <a:pt x="74" y="5"/>
                      <a:pt x="58" y="16"/>
                    </a:cubicBezTo>
                    <a:cubicBezTo>
                      <a:pt x="14" y="45"/>
                      <a:pt x="1" y="103"/>
                      <a:pt x="28" y="147"/>
                    </a:cubicBezTo>
                    <a:cubicBezTo>
                      <a:pt x="218" y="444"/>
                      <a:pt x="447" y="713"/>
                      <a:pt x="707" y="948"/>
                    </a:cubicBezTo>
                    <a:cubicBezTo>
                      <a:pt x="726" y="964"/>
                      <a:pt x="748" y="973"/>
                      <a:pt x="771" y="973"/>
                    </a:cubicBezTo>
                    <a:lnTo>
                      <a:pt x="771" y="972"/>
                    </a:lnTo>
                    <a:cubicBezTo>
                      <a:pt x="798" y="972"/>
                      <a:pt x="823" y="962"/>
                      <a:pt x="842" y="941"/>
                    </a:cubicBezTo>
                    <a:cubicBezTo>
                      <a:pt x="877" y="901"/>
                      <a:pt x="874" y="842"/>
                      <a:pt x="835" y="806"/>
                    </a:cubicBezTo>
                    <a:cubicBezTo>
                      <a:pt x="587" y="583"/>
                      <a:pt x="370" y="327"/>
                      <a:pt x="190" y="45"/>
                    </a:cubicBezTo>
                    <a:cubicBezTo>
                      <a:pt x="171" y="16"/>
                      <a:pt x="141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2" name="Google Shape;3012;p29"/>
              <p:cNvSpPr/>
              <p:nvPr/>
            </p:nvSpPr>
            <p:spPr>
              <a:xfrm>
                <a:off x="3496300" y="1861150"/>
                <a:ext cx="23400" cy="20850"/>
              </a:xfrm>
              <a:custGeom>
                <a:avLst/>
                <a:gdLst/>
                <a:ahLst/>
                <a:cxnLst/>
                <a:rect l="l" t="t" r="r" b="b"/>
                <a:pathLst>
                  <a:path w="936" h="834" extrusionOk="0">
                    <a:moveTo>
                      <a:pt x="110" y="0"/>
                    </a:moveTo>
                    <a:cubicBezTo>
                      <a:pt x="91" y="0"/>
                      <a:pt x="72" y="6"/>
                      <a:pt x="55" y="18"/>
                    </a:cubicBezTo>
                    <a:cubicBezTo>
                      <a:pt x="12" y="48"/>
                      <a:pt x="1" y="106"/>
                      <a:pt x="31" y="151"/>
                    </a:cubicBezTo>
                    <a:cubicBezTo>
                      <a:pt x="224" y="428"/>
                      <a:pt x="484" y="661"/>
                      <a:pt x="781" y="822"/>
                    </a:cubicBezTo>
                    <a:cubicBezTo>
                      <a:pt x="796" y="829"/>
                      <a:pt x="811" y="834"/>
                      <a:pt x="827" y="834"/>
                    </a:cubicBezTo>
                    <a:lnTo>
                      <a:pt x="827" y="833"/>
                    </a:lnTo>
                    <a:cubicBezTo>
                      <a:pt x="861" y="833"/>
                      <a:pt x="894" y="815"/>
                      <a:pt x="911" y="783"/>
                    </a:cubicBezTo>
                    <a:cubicBezTo>
                      <a:pt x="936" y="737"/>
                      <a:pt x="919" y="679"/>
                      <a:pt x="873" y="654"/>
                    </a:cubicBezTo>
                    <a:cubicBezTo>
                      <a:pt x="601" y="507"/>
                      <a:pt x="364" y="295"/>
                      <a:pt x="188" y="41"/>
                    </a:cubicBezTo>
                    <a:cubicBezTo>
                      <a:pt x="169" y="15"/>
                      <a:pt x="140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3" name="Google Shape;3013;p29"/>
              <p:cNvSpPr/>
              <p:nvPr/>
            </p:nvSpPr>
            <p:spPr>
              <a:xfrm>
                <a:off x="3528625" y="1901125"/>
                <a:ext cx="280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1123" h="1221" extrusionOk="0">
                    <a:moveTo>
                      <a:pt x="106" y="0"/>
                    </a:moveTo>
                    <a:cubicBezTo>
                      <a:pt x="81" y="0"/>
                      <a:pt x="55" y="10"/>
                      <a:pt x="36" y="31"/>
                    </a:cubicBezTo>
                    <a:cubicBezTo>
                      <a:pt x="1" y="69"/>
                      <a:pt x="3" y="130"/>
                      <a:pt x="41" y="165"/>
                    </a:cubicBezTo>
                    <a:cubicBezTo>
                      <a:pt x="373" y="471"/>
                      <a:pt x="674" y="813"/>
                      <a:pt x="937" y="1181"/>
                    </a:cubicBezTo>
                    <a:cubicBezTo>
                      <a:pt x="954" y="1206"/>
                      <a:pt x="984" y="1221"/>
                      <a:pt x="1014" y="1221"/>
                    </a:cubicBezTo>
                    <a:cubicBezTo>
                      <a:pt x="1033" y="1221"/>
                      <a:pt x="1053" y="1214"/>
                      <a:pt x="1069" y="1202"/>
                    </a:cubicBezTo>
                    <a:cubicBezTo>
                      <a:pt x="1112" y="1172"/>
                      <a:pt x="1122" y="1113"/>
                      <a:pt x="1091" y="1070"/>
                    </a:cubicBezTo>
                    <a:cubicBezTo>
                      <a:pt x="821" y="692"/>
                      <a:pt x="512" y="341"/>
                      <a:pt x="171" y="25"/>
                    </a:cubicBezTo>
                    <a:cubicBezTo>
                      <a:pt x="152" y="9"/>
                      <a:pt x="129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4" name="Google Shape;3014;p29"/>
              <p:cNvSpPr/>
              <p:nvPr/>
            </p:nvSpPr>
            <p:spPr>
              <a:xfrm>
                <a:off x="3578100" y="1952600"/>
                <a:ext cx="28025" cy="21325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853" extrusionOk="0">
                    <a:moveTo>
                      <a:pt x="106" y="1"/>
                    </a:moveTo>
                    <a:cubicBezTo>
                      <a:pt x="83" y="1"/>
                      <a:pt x="60" y="9"/>
                      <a:pt x="42" y="26"/>
                    </a:cubicBezTo>
                    <a:cubicBezTo>
                      <a:pt x="3" y="61"/>
                      <a:pt x="1" y="121"/>
                      <a:pt x="36" y="161"/>
                    </a:cubicBezTo>
                    <a:cubicBezTo>
                      <a:pt x="297" y="446"/>
                      <a:pt x="620" y="682"/>
                      <a:pt x="971" y="844"/>
                    </a:cubicBezTo>
                    <a:cubicBezTo>
                      <a:pt x="985" y="850"/>
                      <a:pt x="998" y="853"/>
                      <a:pt x="1011" y="853"/>
                    </a:cubicBezTo>
                    <a:cubicBezTo>
                      <a:pt x="1047" y="853"/>
                      <a:pt x="1082" y="832"/>
                      <a:pt x="1098" y="798"/>
                    </a:cubicBezTo>
                    <a:cubicBezTo>
                      <a:pt x="1120" y="750"/>
                      <a:pt x="1099" y="693"/>
                      <a:pt x="1052" y="671"/>
                    </a:cubicBezTo>
                    <a:cubicBezTo>
                      <a:pt x="723" y="520"/>
                      <a:pt x="420" y="298"/>
                      <a:pt x="176" y="32"/>
                    </a:cubicBezTo>
                    <a:cubicBezTo>
                      <a:pt x="158" y="11"/>
                      <a:pt x="132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5" name="Google Shape;3015;p29"/>
              <p:cNvSpPr/>
              <p:nvPr/>
            </p:nvSpPr>
            <p:spPr>
              <a:xfrm>
                <a:off x="3626425" y="1984575"/>
                <a:ext cx="29150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686" extrusionOk="0">
                    <a:moveTo>
                      <a:pt x="109" y="0"/>
                    </a:moveTo>
                    <a:cubicBezTo>
                      <a:pt x="78" y="0"/>
                      <a:pt x="47" y="15"/>
                      <a:pt x="30" y="44"/>
                    </a:cubicBezTo>
                    <a:cubicBezTo>
                      <a:pt x="1" y="88"/>
                      <a:pt x="14" y="147"/>
                      <a:pt x="58" y="176"/>
                    </a:cubicBezTo>
                    <a:cubicBezTo>
                      <a:pt x="363" y="371"/>
                      <a:pt x="688" y="540"/>
                      <a:pt x="1021" y="678"/>
                    </a:cubicBezTo>
                    <a:cubicBezTo>
                      <a:pt x="1033" y="683"/>
                      <a:pt x="1045" y="686"/>
                      <a:pt x="1057" y="686"/>
                    </a:cubicBezTo>
                    <a:cubicBezTo>
                      <a:pt x="1095" y="686"/>
                      <a:pt x="1130" y="662"/>
                      <a:pt x="1146" y="626"/>
                    </a:cubicBezTo>
                    <a:cubicBezTo>
                      <a:pt x="1166" y="577"/>
                      <a:pt x="1142" y="522"/>
                      <a:pt x="1094" y="501"/>
                    </a:cubicBezTo>
                    <a:cubicBezTo>
                      <a:pt x="770" y="369"/>
                      <a:pt x="457" y="204"/>
                      <a:pt x="161" y="16"/>
                    </a:cubicBezTo>
                    <a:cubicBezTo>
                      <a:pt x="145" y="5"/>
                      <a:pt x="127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6" name="Google Shape;3016;p29"/>
              <p:cNvSpPr/>
              <p:nvPr/>
            </p:nvSpPr>
            <p:spPr>
              <a:xfrm>
                <a:off x="3674875" y="2014450"/>
                <a:ext cx="17800" cy="9925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97" extrusionOk="0">
                    <a:moveTo>
                      <a:pt x="109" y="1"/>
                    </a:moveTo>
                    <a:cubicBezTo>
                      <a:pt x="72" y="1"/>
                      <a:pt x="36" y="22"/>
                      <a:pt x="20" y="59"/>
                    </a:cubicBezTo>
                    <a:cubicBezTo>
                      <a:pt x="0" y="108"/>
                      <a:pt x="23" y="163"/>
                      <a:pt x="72" y="184"/>
                    </a:cubicBezTo>
                    <a:lnTo>
                      <a:pt x="567" y="389"/>
                    </a:lnTo>
                    <a:cubicBezTo>
                      <a:pt x="579" y="395"/>
                      <a:pt x="591" y="397"/>
                      <a:pt x="603" y="397"/>
                    </a:cubicBezTo>
                    <a:cubicBezTo>
                      <a:pt x="641" y="397"/>
                      <a:pt x="676" y="375"/>
                      <a:pt x="691" y="338"/>
                    </a:cubicBezTo>
                    <a:cubicBezTo>
                      <a:pt x="711" y="290"/>
                      <a:pt x="688" y="234"/>
                      <a:pt x="639" y="214"/>
                    </a:cubicBezTo>
                    <a:lnTo>
                      <a:pt x="145" y="7"/>
                    </a:lnTo>
                    <a:cubicBezTo>
                      <a:pt x="133" y="3"/>
                      <a:pt x="121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7" name="Google Shape;3017;p29"/>
              <p:cNvSpPr/>
              <p:nvPr/>
            </p:nvSpPr>
            <p:spPr>
              <a:xfrm>
                <a:off x="3737700" y="2048425"/>
                <a:ext cx="3635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729" extrusionOk="0">
                    <a:moveTo>
                      <a:pt x="110" y="1"/>
                    </a:moveTo>
                    <a:cubicBezTo>
                      <a:pt x="73" y="1"/>
                      <a:pt x="38" y="22"/>
                      <a:pt x="22" y="58"/>
                    </a:cubicBezTo>
                    <a:cubicBezTo>
                      <a:pt x="1" y="107"/>
                      <a:pt x="23" y="163"/>
                      <a:pt x="72" y="184"/>
                    </a:cubicBezTo>
                    <a:lnTo>
                      <a:pt x="1308" y="719"/>
                    </a:lnTo>
                    <a:cubicBezTo>
                      <a:pt x="1320" y="725"/>
                      <a:pt x="1333" y="728"/>
                      <a:pt x="1345" y="728"/>
                    </a:cubicBezTo>
                    <a:lnTo>
                      <a:pt x="1345" y="727"/>
                    </a:lnTo>
                    <a:cubicBezTo>
                      <a:pt x="1382" y="727"/>
                      <a:pt x="1417" y="706"/>
                      <a:pt x="1433" y="670"/>
                    </a:cubicBezTo>
                    <a:cubicBezTo>
                      <a:pt x="1454" y="621"/>
                      <a:pt x="1432" y="566"/>
                      <a:pt x="1383" y="545"/>
                    </a:cubicBezTo>
                    <a:lnTo>
                      <a:pt x="148" y="8"/>
                    </a:lnTo>
                    <a:cubicBezTo>
                      <a:pt x="135" y="3"/>
                      <a:pt x="123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8" name="Google Shape;3018;p29"/>
              <p:cNvSpPr/>
              <p:nvPr/>
            </p:nvSpPr>
            <p:spPr>
              <a:xfrm>
                <a:off x="3436950" y="1758900"/>
                <a:ext cx="22725" cy="22450"/>
              </a:xfrm>
              <a:custGeom>
                <a:avLst/>
                <a:gdLst/>
                <a:ahLst/>
                <a:cxnLst/>
                <a:rect l="l" t="t" r="r" b="b"/>
                <a:pathLst>
                  <a:path w="909" h="898" extrusionOk="0">
                    <a:moveTo>
                      <a:pt x="108" y="0"/>
                    </a:moveTo>
                    <a:cubicBezTo>
                      <a:pt x="87" y="0"/>
                      <a:pt x="66" y="8"/>
                      <a:pt x="48" y="22"/>
                    </a:cubicBezTo>
                    <a:cubicBezTo>
                      <a:pt x="6" y="54"/>
                      <a:pt x="0" y="115"/>
                      <a:pt x="34" y="156"/>
                    </a:cubicBezTo>
                    <a:cubicBezTo>
                      <a:pt x="244" y="418"/>
                      <a:pt x="483" y="661"/>
                      <a:pt x="741" y="876"/>
                    </a:cubicBezTo>
                    <a:cubicBezTo>
                      <a:pt x="759" y="890"/>
                      <a:pt x="781" y="898"/>
                      <a:pt x="802" y="898"/>
                    </a:cubicBezTo>
                    <a:cubicBezTo>
                      <a:pt x="829" y="898"/>
                      <a:pt x="857" y="886"/>
                      <a:pt x="876" y="864"/>
                    </a:cubicBezTo>
                    <a:cubicBezTo>
                      <a:pt x="909" y="823"/>
                      <a:pt x="903" y="763"/>
                      <a:pt x="864" y="729"/>
                    </a:cubicBezTo>
                    <a:cubicBezTo>
                      <a:pt x="615" y="523"/>
                      <a:pt x="386" y="288"/>
                      <a:pt x="181" y="36"/>
                    </a:cubicBezTo>
                    <a:cubicBezTo>
                      <a:pt x="163" y="13"/>
                      <a:pt x="136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19" name="Google Shape;3019;p29"/>
              <p:cNvSpPr/>
              <p:nvPr/>
            </p:nvSpPr>
            <p:spPr>
              <a:xfrm>
                <a:off x="3473975" y="1789875"/>
                <a:ext cx="25000" cy="20175"/>
              </a:xfrm>
              <a:custGeom>
                <a:avLst/>
                <a:gdLst/>
                <a:ahLst/>
                <a:cxnLst/>
                <a:rect l="l" t="t" r="r" b="b"/>
                <a:pathLst>
                  <a:path w="1000" h="807" extrusionOk="0">
                    <a:moveTo>
                      <a:pt x="107" y="1"/>
                    </a:moveTo>
                    <a:cubicBezTo>
                      <a:pt x="84" y="1"/>
                      <a:pt x="61" y="9"/>
                      <a:pt x="43" y="25"/>
                    </a:cubicBezTo>
                    <a:cubicBezTo>
                      <a:pt x="4" y="60"/>
                      <a:pt x="1" y="120"/>
                      <a:pt x="35" y="159"/>
                    </a:cubicBezTo>
                    <a:cubicBezTo>
                      <a:pt x="267" y="418"/>
                      <a:pt x="540" y="633"/>
                      <a:pt x="846" y="796"/>
                    </a:cubicBezTo>
                    <a:cubicBezTo>
                      <a:pt x="861" y="804"/>
                      <a:pt x="876" y="807"/>
                      <a:pt x="892" y="807"/>
                    </a:cubicBezTo>
                    <a:cubicBezTo>
                      <a:pt x="926" y="807"/>
                      <a:pt x="959" y="789"/>
                      <a:pt x="976" y="756"/>
                    </a:cubicBezTo>
                    <a:cubicBezTo>
                      <a:pt x="1000" y="710"/>
                      <a:pt x="983" y="652"/>
                      <a:pt x="936" y="627"/>
                    </a:cubicBezTo>
                    <a:cubicBezTo>
                      <a:pt x="649" y="475"/>
                      <a:pt x="394" y="275"/>
                      <a:pt x="177" y="32"/>
                    </a:cubicBezTo>
                    <a:cubicBezTo>
                      <a:pt x="159" y="11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0" name="Google Shape;3020;p29"/>
              <p:cNvSpPr/>
              <p:nvPr/>
            </p:nvSpPr>
            <p:spPr>
              <a:xfrm>
                <a:off x="3512150" y="1818675"/>
                <a:ext cx="2385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93" extrusionOk="0">
                    <a:moveTo>
                      <a:pt x="107" y="1"/>
                    </a:moveTo>
                    <a:cubicBezTo>
                      <a:pt x="81" y="1"/>
                      <a:pt x="56" y="11"/>
                      <a:pt x="37" y="31"/>
                    </a:cubicBezTo>
                    <a:cubicBezTo>
                      <a:pt x="1" y="69"/>
                      <a:pt x="3" y="130"/>
                      <a:pt x="40" y="166"/>
                    </a:cubicBezTo>
                    <a:lnTo>
                      <a:pt x="782" y="866"/>
                    </a:lnTo>
                    <a:cubicBezTo>
                      <a:pt x="801" y="884"/>
                      <a:pt x="824" y="892"/>
                      <a:pt x="847" y="892"/>
                    </a:cubicBezTo>
                    <a:lnTo>
                      <a:pt x="848" y="892"/>
                    </a:lnTo>
                    <a:cubicBezTo>
                      <a:pt x="873" y="892"/>
                      <a:pt x="898" y="882"/>
                      <a:pt x="917" y="863"/>
                    </a:cubicBezTo>
                    <a:cubicBezTo>
                      <a:pt x="953" y="824"/>
                      <a:pt x="951" y="764"/>
                      <a:pt x="914" y="728"/>
                    </a:cubicBezTo>
                    <a:lnTo>
                      <a:pt x="172" y="27"/>
                    </a:lnTo>
                    <a:cubicBezTo>
                      <a:pt x="153" y="10"/>
                      <a:pt x="130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1" name="Google Shape;3021;p29"/>
              <p:cNvSpPr/>
              <p:nvPr/>
            </p:nvSpPr>
            <p:spPr>
              <a:xfrm>
                <a:off x="3546150" y="1856800"/>
                <a:ext cx="31125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1016" extrusionOk="0">
                    <a:moveTo>
                      <a:pt x="106" y="0"/>
                    </a:moveTo>
                    <a:cubicBezTo>
                      <a:pt x="83" y="0"/>
                      <a:pt x="60" y="9"/>
                      <a:pt x="41" y="26"/>
                    </a:cubicBezTo>
                    <a:cubicBezTo>
                      <a:pt x="3" y="62"/>
                      <a:pt x="1" y="122"/>
                      <a:pt x="36" y="161"/>
                    </a:cubicBezTo>
                    <a:cubicBezTo>
                      <a:pt x="344" y="492"/>
                      <a:pt x="697" y="775"/>
                      <a:pt x="1088" y="1003"/>
                    </a:cubicBezTo>
                    <a:cubicBezTo>
                      <a:pt x="1103" y="1011"/>
                      <a:pt x="1120" y="1016"/>
                      <a:pt x="1137" y="1016"/>
                    </a:cubicBezTo>
                    <a:cubicBezTo>
                      <a:pt x="1169" y="1016"/>
                      <a:pt x="1201" y="999"/>
                      <a:pt x="1218" y="968"/>
                    </a:cubicBezTo>
                    <a:cubicBezTo>
                      <a:pt x="1245" y="923"/>
                      <a:pt x="1229" y="864"/>
                      <a:pt x="1184" y="838"/>
                    </a:cubicBezTo>
                    <a:cubicBezTo>
                      <a:pt x="810" y="619"/>
                      <a:pt x="471" y="348"/>
                      <a:pt x="176" y="31"/>
                    </a:cubicBezTo>
                    <a:cubicBezTo>
                      <a:pt x="157" y="11"/>
                      <a:pt x="132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2" name="Google Shape;3022;p29"/>
              <p:cNvSpPr/>
              <p:nvPr/>
            </p:nvSpPr>
            <p:spPr>
              <a:xfrm>
                <a:off x="3580125" y="1887700"/>
                <a:ext cx="24950" cy="16175"/>
              </a:xfrm>
              <a:custGeom>
                <a:avLst/>
                <a:gdLst/>
                <a:ahLst/>
                <a:cxnLst/>
                <a:rect l="l" t="t" r="r" b="b"/>
                <a:pathLst>
                  <a:path w="998" h="647" extrusionOk="0">
                    <a:moveTo>
                      <a:pt x="107" y="1"/>
                    </a:moveTo>
                    <a:cubicBezTo>
                      <a:pt x="80" y="1"/>
                      <a:pt x="53" y="12"/>
                      <a:pt x="34" y="35"/>
                    </a:cubicBezTo>
                    <a:cubicBezTo>
                      <a:pt x="1" y="75"/>
                      <a:pt x="6" y="135"/>
                      <a:pt x="46" y="169"/>
                    </a:cubicBezTo>
                    <a:cubicBezTo>
                      <a:pt x="288" y="371"/>
                      <a:pt x="560" y="530"/>
                      <a:pt x="856" y="641"/>
                    </a:cubicBezTo>
                    <a:cubicBezTo>
                      <a:pt x="867" y="644"/>
                      <a:pt x="878" y="646"/>
                      <a:pt x="889" y="646"/>
                    </a:cubicBezTo>
                    <a:cubicBezTo>
                      <a:pt x="928" y="646"/>
                      <a:pt x="964" y="623"/>
                      <a:pt x="979" y="584"/>
                    </a:cubicBezTo>
                    <a:cubicBezTo>
                      <a:pt x="997" y="535"/>
                      <a:pt x="972" y="479"/>
                      <a:pt x="923" y="462"/>
                    </a:cubicBezTo>
                    <a:cubicBezTo>
                      <a:pt x="647" y="358"/>
                      <a:pt x="394" y="211"/>
                      <a:pt x="168" y="22"/>
                    </a:cubicBezTo>
                    <a:cubicBezTo>
                      <a:pt x="150" y="8"/>
                      <a:pt x="129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3" name="Google Shape;3023;p29"/>
              <p:cNvSpPr/>
              <p:nvPr/>
            </p:nvSpPr>
            <p:spPr>
              <a:xfrm>
                <a:off x="3613025" y="1916600"/>
                <a:ext cx="39200" cy="29575"/>
              </a:xfrm>
              <a:custGeom>
                <a:avLst/>
                <a:gdLst/>
                <a:ahLst/>
                <a:cxnLst/>
                <a:rect l="l" t="t" r="r" b="b"/>
                <a:pathLst>
                  <a:path w="1568" h="1183" extrusionOk="0">
                    <a:moveTo>
                      <a:pt x="109" y="0"/>
                    </a:moveTo>
                    <a:cubicBezTo>
                      <a:pt x="75" y="0"/>
                      <a:pt x="43" y="18"/>
                      <a:pt x="26" y="50"/>
                    </a:cubicBezTo>
                    <a:cubicBezTo>
                      <a:pt x="0" y="96"/>
                      <a:pt x="17" y="154"/>
                      <a:pt x="62" y="179"/>
                    </a:cubicBezTo>
                    <a:cubicBezTo>
                      <a:pt x="546" y="446"/>
                      <a:pt x="995" y="775"/>
                      <a:pt x="1398" y="1157"/>
                    </a:cubicBezTo>
                    <a:cubicBezTo>
                      <a:pt x="1416" y="1175"/>
                      <a:pt x="1440" y="1182"/>
                      <a:pt x="1463" y="1182"/>
                    </a:cubicBezTo>
                    <a:cubicBezTo>
                      <a:pt x="1488" y="1182"/>
                      <a:pt x="1514" y="1173"/>
                      <a:pt x="1533" y="1153"/>
                    </a:cubicBezTo>
                    <a:cubicBezTo>
                      <a:pt x="1568" y="1115"/>
                      <a:pt x="1567" y="1054"/>
                      <a:pt x="1528" y="1018"/>
                    </a:cubicBezTo>
                    <a:cubicBezTo>
                      <a:pt x="1114" y="626"/>
                      <a:pt x="652" y="287"/>
                      <a:pt x="155" y="12"/>
                    </a:cubicBezTo>
                    <a:cubicBezTo>
                      <a:pt x="140" y="4"/>
                      <a:pt x="124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4" name="Google Shape;3024;p29"/>
              <p:cNvSpPr/>
              <p:nvPr/>
            </p:nvSpPr>
            <p:spPr>
              <a:xfrm>
                <a:off x="3656400" y="1961700"/>
                <a:ext cx="3122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687" extrusionOk="0">
                    <a:moveTo>
                      <a:pt x="110" y="1"/>
                    </a:moveTo>
                    <a:cubicBezTo>
                      <a:pt x="74" y="1"/>
                      <a:pt x="40" y="21"/>
                      <a:pt x="24" y="55"/>
                    </a:cubicBezTo>
                    <a:cubicBezTo>
                      <a:pt x="1" y="103"/>
                      <a:pt x="21" y="159"/>
                      <a:pt x="68" y="182"/>
                    </a:cubicBezTo>
                    <a:lnTo>
                      <a:pt x="1098" y="677"/>
                    </a:lnTo>
                    <a:cubicBezTo>
                      <a:pt x="1111" y="683"/>
                      <a:pt x="1126" y="687"/>
                      <a:pt x="1139" y="687"/>
                    </a:cubicBezTo>
                    <a:cubicBezTo>
                      <a:pt x="1175" y="687"/>
                      <a:pt x="1208" y="667"/>
                      <a:pt x="1225" y="632"/>
                    </a:cubicBezTo>
                    <a:cubicBezTo>
                      <a:pt x="1248" y="585"/>
                      <a:pt x="1228" y="528"/>
                      <a:pt x="1181" y="504"/>
                    </a:cubicBezTo>
                    <a:lnTo>
                      <a:pt x="151" y="10"/>
                    </a:lnTo>
                    <a:cubicBezTo>
                      <a:pt x="137" y="4"/>
                      <a:pt x="123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5" name="Google Shape;3025;p29"/>
              <p:cNvSpPr/>
              <p:nvPr/>
            </p:nvSpPr>
            <p:spPr>
              <a:xfrm>
                <a:off x="3700650" y="1994875"/>
                <a:ext cx="3425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850" extrusionOk="0">
                    <a:moveTo>
                      <a:pt x="107" y="1"/>
                    </a:moveTo>
                    <a:cubicBezTo>
                      <a:pt x="79" y="1"/>
                      <a:pt x="51" y="13"/>
                      <a:pt x="32" y="36"/>
                    </a:cubicBezTo>
                    <a:cubicBezTo>
                      <a:pt x="0" y="78"/>
                      <a:pt x="7" y="138"/>
                      <a:pt x="48" y="171"/>
                    </a:cubicBezTo>
                    <a:cubicBezTo>
                      <a:pt x="405" y="454"/>
                      <a:pt x="802" y="680"/>
                      <a:pt x="1228" y="843"/>
                    </a:cubicBezTo>
                    <a:cubicBezTo>
                      <a:pt x="1239" y="848"/>
                      <a:pt x="1251" y="850"/>
                      <a:pt x="1262" y="850"/>
                    </a:cubicBezTo>
                    <a:cubicBezTo>
                      <a:pt x="1301" y="850"/>
                      <a:pt x="1336" y="827"/>
                      <a:pt x="1350" y="788"/>
                    </a:cubicBezTo>
                    <a:cubicBezTo>
                      <a:pt x="1369" y="739"/>
                      <a:pt x="1345" y="684"/>
                      <a:pt x="1296" y="666"/>
                    </a:cubicBezTo>
                    <a:cubicBezTo>
                      <a:pt x="889" y="510"/>
                      <a:pt x="508" y="292"/>
                      <a:pt x="167" y="21"/>
                    </a:cubicBezTo>
                    <a:cubicBezTo>
                      <a:pt x="149" y="7"/>
                      <a:pt x="128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6" name="Google Shape;3026;p29"/>
              <p:cNvSpPr/>
              <p:nvPr/>
            </p:nvSpPr>
            <p:spPr>
              <a:xfrm>
                <a:off x="3747000" y="2024750"/>
                <a:ext cx="30200" cy="22250"/>
              </a:xfrm>
              <a:custGeom>
                <a:avLst/>
                <a:gdLst/>
                <a:ahLst/>
                <a:cxnLst/>
                <a:rect l="l" t="t" r="r" b="b"/>
                <a:pathLst>
                  <a:path w="1208" h="890" extrusionOk="0">
                    <a:moveTo>
                      <a:pt x="108" y="1"/>
                    </a:moveTo>
                    <a:cubicBezTo>
                      <a:pt x="80" y="1"/>
                      <a:pt x="53" y="12"/>
                      <a:pt x="34" y="35"/>
                    </a:cubicBezTo>
                    <a:cubicBezTo>
                      <a:pt x="1" y="75"/>
                      <a:pt x="6" y="135"/>
                      <a:pt x="46" y="169"/>
                    </a:cubicBezTo>
                    <a:cubicBezTo>
                      <a:pt x="361" y="431"/>
                      <a:pt x="699" y="668"/>
                      <a:pt x="1051" y="876"/>
                    </a:cubicBezTo>
                    <a:cubicBezTo>
                      <a:pt x="1065" y="885"/>
                      <a:pt x="1082" y="889"/>
                      <a:pt x="1098" y="889"/>
                    </a:cubicBezTo>
                    <a:cubicBezTo>
                      <a:pt x="1131" y="889"/>
                      <a:pt x="1163" y="872"/>
                      <a:pt x="1181" y="842"/>
                    </a:cubicBezTo>
                    <a:cubicBezTo>
                      <a:pt x="1207" y="796"/>
                      <a:pt x="1192" y="738"/>
                      <a:pt x="1147" y="711"/>
                    </a:cubicBezTo>
                    <a:cubicBezTo>
                      <a:pt x="803" y="509"/>
                      <a:pt x="474" y="277"/>
                      <a:pt x="169" y="22"/>
                    </a:cubicBezTo>
                    <a:cubicBezTo>
                      <a:pt x="151" y="8"/>
                      <a:pt x="129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7" name="Google Shape;3027;p29"/>
              <p:cNvSpPr/>
              <p:nvPr/>
            </p:nvSpPr>
            <p:spPr>
              <a:xfrm>
                <a:off x="3706600" y="1517900"/>
                <a:ext cx="13950" cy="27325"/>
              </a:xfrm>
              <a:custGeom>
                <a:avLst/>
                <a:gdLst/>
                <a:ahLst/>
                <a:cxnLst/>
                <a:rect l="l" t="t" r="r" b="b"/>
                <a:pathLst>
                  <a:path w="558" h="1093" extrusionOk="0">
                    <a:moveTo>
                      <a:pt x="449" y="0"/>
                    </a:moveTo>
                    <a:cubicBezTo>
                      <a:pt x="410" y="0"/>
                      <a:pt x="374" y="23"/>
                      <a:pt x="360" y="62"/>
                    </a:cubicBezTo>
                    <a:lnTo>
                      <a:pt x="20" y="964"/>
                    </a:lnTo>
                    <a:cubicBezTo>
                      <a:pt x="1" y="1013"/>
                      <a:pt x="25" y="1068"/>
                      <a:pt x="75" y="1086"/>
                    </a:cubicBezTo>
                    <a:cubicBezTo>
                      <a:pt x="86" y="1091"/>
                      <a:pt x="97" y="1093"/>
                      <a:pt x="108" y="1093"/>
                    </a:cubicBezTo>
                    <a:cubicBezTo>
                      <a:pt x="146" y="1093"/>
                      <a:pt x="183" y="1070"/>
                      <a:pt x="197" y="1031"/>
                    </a:cubicBezTo>
                    <a:lnTo>
                      <a:pt x="538" y="129"/>
                    </a:lnTo>
                    <a:cubicBezTo>
                      <a:pt x="557" y="79"/>
                      <a:pt x="532" y="24"/>
                      <a:pt x="483" y="6"/>
                    </a:cubicBezTo>
                    <a:cubicBezTo>
                      <a:pt x="472" y="2"/>
                      <a:pt x="460" y="0"/>
                      <a:pt x="44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8" name="Google Shape;3028;p29"/>
              <p:cNvSpPr/>
              <p:nvPr/>
            </p:nvSpPr>
            <p:spPr>
              <a:xfrm>
                <a:off x="3691375" y="1556025"/>
                <a:ext cx="13775" cy="26375"/>
              </a:xfrm>
              <a:custGeom>
                <a:avLst/>
                <a:gdLst/>
                <a:ahLst/>
                <a:cxnLst/>
                <a:rect l="l" t="t" r="r" b="b"/>
                <a:pathLst>
                  <a:path w="551" h="1055" extrusionOk="0">
                    <a:moveTo>
                      <a:pt x="443" y="1"/>
                    </a:moveTo>
                    <a:cubicBezTo>
                      <a:pt x="404" y="1"/>
                      <a:pt x="368" y="24"/>
                      <a:pt x="354" y="61"/>
                    </a:cubicBezTo>
                    <a:lnTo>
                      <a:pt x="20" y="926"/>
                    </a:lnTo>
                    <a:cubicBezTo>
                      <a:pt x="0" y="974"/>
                      <a:pt x="26" y="1029"/>
                      <a:pt x="74" y="1048"/>
                    </a:cubicBezTo>
                    <a:cubicBezTo>
                      <a:pt x="85" y="1053"/>
                      <a:pt x="98" y="1055"/>
                      <a:pt x="109" y="1055"/>
                    </a:cubicBezTo>
                    <a:cubicBezTo>
                      <a:pt x="147" y="1055"/>
                      <a:pt x="183" y="1032"/>
                      <a:pt x="198" y="994"/>
                    </a:cubicBezTo>
                    <a:lnTo>
                      <a:pt x="531" y="131"/>
                    </a:lnTo>
                    <a:cubicBezTo>
                      <a:pt x="550" y="81"/>
                      <a:pt x="526" y="26"/>
                      <a:pt x="477" y="7"/>
                    </a:cubicBezTo>
                    <a:cubicBezTo>
                      <a:pt x="466" y="3"/>
                      <a:pt x="454" y="1"/>
                      <a:pt x="44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29" name="Google Shape;3029;p29"/>
              <p:cNvSpPr/>
              <p:nvPr/>
            </p:nvSpPr>
            <p:spPr>
              <a:xfrm>
                <a:off x="3676175" y="1605400"/>
                <a:ext cx="8075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323" h="976" extrusionOk="0">
                    <a:moveTo>
                      <a:pt x="217" y="1"/>
                    </a:moveTo>
                    <a:cubicBezTo>
                      <a:pt x="175" y="1"/>
                      <a:pt x="136" y="29"/>
                      <a:pt x="125" y="72"/>
                    </a:cubicBezTo>
                    <a:cubicBezTo>
                      <a:pt x="59" y="335"/>
                      <a:pt x="18" y="604"/>
                      <a:pt x="3" y="875"/>
                    </a:cubicBezTo>
                    <a:cubicBezTo>
                      <a:pt x="0" y="928"/>
                      <a:pt x="41" y="972"/>
                      <a:pt x="94" y="975"/>
                    </a:cubicBezTo>
                    <a:lnTo>
                      <a:pt x="98" y="975"/>
                    </a:lnTo>
                    <a:cubicBezTo>
                      <a:pt x="149" y="975"/>
                      <a:pt x="191" y="935"/>
                      <a:pt x="193" y="885"/>
                    </a:cubicBezTo>
                    <a:cubicBezTo>
                      <a:pt x="208" y="627"/>
                      <a:pt x="246" y="370"/>
                      <a:pt x="310" y="120"/>
                    </a:cubicBezTo>
                    <a:cubicBezTo>
                      <a:pt x="322" y="68"/>
                      <a:pt x="292" y="16"/>
                      <a:pt x="241" y="4"/>
                    </a:cubicBezTo>
                    <a:cubicBezTo>
                      <a:pt x="233" y="2"/>
                      <a:pt x="225" y="1"/>
                      <a:pt x="21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0" name="Google Shape;3030;p29"/>
              <p:cNvSpPr/>
              <p:nvPr/>
            </p:nvSpPr>
            <p:spPr>
              <a:xfrm>
                <a:off x="3666900" y="1657950"/>
                <a:ext cx="5975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239" h="934" extrusionOk="0">
                    <a:moveTo>
                      <a:pt x="137" y="1"/>
                    </a:moveTo>
                    <a:cubicBezTo>
                      <a:pt x="89" y="1"/>
                      <a:pt x="48" y="42"/>
                      <a:pt x="45" y="91"/>
                    </a:cubicBezTo>
                    <a:lnTo>
                      <a:pt x="4" y="833"/>
                    </a:lnTo>
                    <a:cubicBezTo>
                      <a:pt x="0" y="886"/>
                      <a:pt x="41" y="931"/>
                      <a:pt x="93" y="933"/>
                    </a:cubicBezTo>
                    <a:lnTo>
                      <a:pt x="98" y="933"/>
                    </a:lnTo>
                    <a:cubicBezTo>
                      <a:pt x="149" y="933"/>
                      <a:pt x="191" y="894"/>
                      <a:pt x="193" y="844"/>
                    </a:cubicBezTo>
                    <a:lnTo>
                      <a:pt x="235" y="102"/>
                    </a:lnTo>
                    <a:cubicBezTo>
                      <a:pt x="239" y="50"/>
                      <a:pt x="198" y="5"/>
                      <a:pt x="146" y="1"/>
                    </a:cubicBezTo>
                    <a:cubicBezTo>
                      <a:pt x="143" y="1"/>
                      <a:pt x="140" y="1"/>
                      <a:pt x="13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1" name="Google Shape;3031;p29"/>
              <p:cNvSpPr/>
              <p:nvPr/>
            </p:nvSpPr>
            <p:spPr>
              <a:xfrm>
                <a:off x="3657375" y="1700200"/>
                <a:ext cx="8575" cy="27450"/>
              </a:xfrm>
              <a:custGeom>
                <a:avLst/>
                <a:gdLst/>
                <a:ahLst/>
                <a:cxnLst/>
                <a:rect l="l" t="t" r="r" b="b"/>
                <a:pathLst>
                  <a:path w="343" h="1098" extrusionOk="0">
                    <a:moveTo>
                      <a:pt x="240" y="0"/>
                    </a:moveTo>
                    <a:cubicBezTo>
                      <a:pt x="236" y="0"/>
                      <a:pt x="232" y="1"/>
                      <a:pt x="228" y="1"/>
                    </a:cubicBezTo>
                    <a:cubicBezTo>
                      <a:pt x="175" y="4"/>
                      <a:pt x="134" y="48"/>
                      <a:pt x="137" y="101"/>
                    </a:cubicBezTo>
                    <a:cubicBezTo>
                      <a:pt x="151" y="397"/>
                      <a:pt x="111" y="690"/>
                      <a:pt x="17" y="973"/>
                    </a:cubicBezTo>
                    <a:cubicBezTo>
                      <a:pt x="0" y="1023"/>
                      <a:pt x="28" y="1077"/>
                      <a:pt x="78" y="1093"/>
                    </a:cubicBezTo>
                    <a:cubicBezTo>
                      <a:pt x="88" y="1097"/>
                      <a:pt x="98" y="1098"/>
                      <a:pt x="107" y="1098"/>
                    </a:cubicBezTo>
                    <a:cubicBezTo>
                      <a:pt x="147" y="1098"/>
                      <a:pt x="185" y="1072"/>
                      <a:pt x="198" y="1032"/>
                    </a:cubicBezTo>
                    <a:cubicBezTo>
                      <a:pt x="300" y="728"/>
                      <a:pt x="343" y="411"/>
                      <a:pt x="327" y="92"/>
                    </a:cubicBezTo>
                    <a:cubicBezTo>
                      <a:pt x="325" y="43"/>
                      <a:pt x="285" y="0"/>
                      <a:pt x="24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2" name="Google Shape;3032;p29"/>
              <p:cNvSpPr/>
              <p:nvPr/>
            </p:nvSpPr>
            <p:spPr>
              <a:xfrm>
                <a:off x="3654575" y="1744525"/>
                <a:ext cx="4800" cy="2950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180" extrusionOk="0">
                    <a:moveTo>
                      <a:pt x="96" y="0"/>
                    </a:moveTo>
                    <a:cubicBezTo>
                      <a:pt x="44" y="0"/>
                      <a:pt x="1" y="42"/>
                      <a:pt x="1" y="95"/>
                    </a:cubicBezTo>
                    <a:lnTo>
                      <a:pt x="1" y="1084"/>
                    </a:lnTo>
                    <a:cubicBezTo>
                      <a:pt x="1" y="1137"/>
                      <a:pt x="44" y="1179"/>
                      <a:pt x="96" y="1179"/>
                    </a:cubicBezTo>
                    <a:cubicBezTo>
                      <a:pt x="149" y="1179"/>
                      <a:pt x="192" y="1137"/>
                      <a:pt x="192" y="1084"/>
                    </a:cubicBezTo>
                    <a:lnTo>
                      <a:pt x="192" y="95"/>
                    </a:lnTo>
                    <a:cubicBezTo>
                      <a:pt x="192" y="42"/>
                      <a:pt x="149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3" name="Google Shape;3033;p29"/>
              <p:cNvSpPr/>
              <p:nvPr/>
            </p:nvSpPr>
            <p:spPr>
              <a:xfrm>
                <a:off x="3654575" y="1786750"/>
                <a:ext cx="480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893" extrusionOk="0">
                    <a:moveTo>
                      <a:pt x="96" y="0"/>
                    </a:moveTo>
                    <a:cubicBezTo>
                      <a:pt x="44" y="0"/>
                      <a:pt x="1" y="43"/>
                      <a:pt x="1" y="96"/>
                    </a:cubicBezTo>
                    <a:lnTo>
                      <a:pt x="1" y="796"/>
                    </a:lnTo>
                    <a:cubicBezTo>
                      <a:pt x="1" y="849"/>
                      <a:pt x="44" y="892"/>
                      <a:pt x="96" y="892"/>
                    </a:cubicBezTo>
                    <a:cubicBezTo>
                      <a:pt x="149" y="892"/>
                      <a:pt x="192" y="849"/>
                      <a:pt x="192" y="796"/>
                    </a:cubicBezTo>
                    <a:lnTo>
                      <a:pt x="192" y="96"/>
                    </a:lnTo>
                    <a:cubicBezTo>
                      <a:pt x="192" y="43"/>
                      <a:pt x="149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4" name="Google Shape;3034;p29"/>
              <p:cNvSpPr/>
              <p:nvPr/>
            </p:nvSpPr>
            <p:spPr>
              <a:xfrm>
                <a:off x="3657700" y="1832075"/>
                <a:ext cx="8000" cy="30575"/>
              </a:xfrm>
              <a:custGeom>
                <a:avLst/>
                <a:gdLst/>
                <a:ahLst/>
                <a:cxnLst/>
                <a:rect l="l" t="t" r="r" b="b"/>
                <a:pathLst>
                  <a:path w="320" h="1223" extrusionOk="0">
                    <a:moveTo>
                      <a:pt x="97" y="1"/>
                    </a:moveTo>
                    <a:cubicBezTo>
                      <a:pt x="44" y="1"/>
                      <a:pt x="1" y="44"/>
                      <a:pt x="2" y="97"/>
                    </a:cubicBezTo>
                    <a:cubicBezTo>
                      <a:pt x="3" y="450"/>
                      <a:pt x="44" y="804"/>
                      <a:pt x="122" y="1148"/>
                    </a:cubicBezTo>
                    <a:cubicBezTo>
                      <a:pt x="132" y="1192"/>
                      <a:pt x="172" y="1223"/>
                      <a:pt x="215" y="1223"/>
                    </a:cubicBezTo>
                    <a:lnTo>
                      <a:pt x="216" y="1223"/>
                    </a:lnTo>
                    <a:cubicBezTo>
                      <a:pt x="223" y="1223"/>
                      <a:pt x="229" y="1222"/>
                      <a:pt x="237" y="1220"/>
                    </a:cubicBezTo>
                    <a:cubicBezTo>
                      <a:pt x="288" y="1209"/>
                      <a:pt x="320" y="1157"/>
                      <a:pt x="309" y="1106"/>
                    </a:cubicBezTo>
                    <a:cubicBezTo>
                      <a:pt x="232" y="775"/>
                      <a:pt x="194" y="435"/>
                      <a:pt x="192" y="96"/>
                    </a:cubicBezTo>
                    <a:cubicBezTo>
                      <a:pt x="192" y="43"/>
                      <a:pt x="150" y="1"/>
                      <a:pt x="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5" name="Google Shape;3035;p29"/>
              <p:cNvSpPr/>
              <p:nvPr/>
            </p:nvSpPr>
            <p:spPr>
              <a:xfrm>
                <a:off x="3734675" y="1519925"/>
                <a:ext cx="19875" cy="23300"/>
              </a:xfrm>
              <a:custGeom>
                <a:avLst/>
                <a:gdLst/>
                <a:ahLst/>
                <a:cxnLst/>
                <a:rect l="l" t="t" r="r" b="b"/>
                <a:pathLst>
                  <a:path w="795" h="932" extrusionOk="0">
                    <a:moveTo>
                      <a:pt x="105" y="1"/>
                    </a:moveTo>
                    <a:cubicBezTo>
                      <a:pt x="80" y="1"/>
                      <a:pt x="55" y="10"/>
                      <a:pt x="37" y="30"/>
                    </a:cubicBezTo>
                    <a:cubicBezTo>
                      <a:pt x="0" y="69"/>
                      <a:pt x="3" y="130"/>
                      <a:pt x="40" y="165"/>
                    </a:cubicBezTo>
                    <a:cubicBezTo>
                      <a:pt x="263" y="375"/>
                      <a:pt x="452" y="617"/>
                      <a:pt x="602" y="883"/>
                    </a:cubicBezTo>
                    <a:cubicBezTo>
                      <a:pt x="620" y="915"/>
                      <a:pt x="652" y="931"/>
                      <a:pt x="685" y="931"/>
                    </a:cubicBezTo>
                    <a:cubicBezTo>
                      <a:pt x="701" y="931"/>
                      <a:pt x="717" y="928"/>
                      <a:pt x="732" y="919"/>
                    </a:cubicBezTo>
                    <a:cubicBezTo>
                      <a:pt x="778" y="894"/>
                      <a:pt x="794" y="835"/>
                      <a:pt x="769" y="790"/>
                    </a:cubicBezTo>
                    <a:cubicBezTo>
                      <a:pt x="609" y="506"/>
                      <a:pt x="408" y="249"/>
                      <a:pt x="172" y="27"/>
                    </a:cubicBezTo>
                    <a:cubicBezTo>
                      <a:pt x="153" y="9"/>
                      <a:pt x="129" y="1"/>
                      <a:pt x="10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6" name="Google Shape;3036;p29"/>
              <p:cNvSpPr/>
              <p:nvPr/>
            </p:nvSpPr>
            <p:spPr>
              <a:xfrm>
                <a:off x="3776950" y="1600275"/>
                <a:ext cx="135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543" h="1221" extrusionOk="0">
                    <a:moveTo>
                      <a:pt x="105" y="0"/>
                    </a:moveTo>
                    <a:cubicBezTo>
                      <a:pt x="98" y="0"/>
                      <a:pt x="91" y="1"/>
                      <a:pt x="85" y="2"/>
                    </a:cubicBezTo>
                    <a:cubicBezTo>
                      <a:pt x="33" y="14"/>
                      <a:pt x="1" y="65"/>
                      <a:pt x="12" y="116"/>
                    </a:cubicBezTo>
                    <a:cubicBezTo>
                      <a:pt x="91" y="474"/>
                      <a:pt x="204" y="826"/>
                      <a:pt x="347" y="1164"/>
                    </a:cubicBezTo>
                    <a:cubicBezTo>
                      <a:pt x="363" y="1200"/>
                      <a:pt x="398" y="1221"/>
                      <a:pt x="434" y="1221"/>
                    </a:cubicBezTo>
                    <a:cubicBezTo>
                      <a:pt x="448" y="1221"/>
                      <a:pt x="460" y="1219"/>
                      <a:pt x="472" y="1213"/>
                    </a:cubicBezTo>
                    <a:cubicBezTo>
                      <a:pt x="521" y="1193"/>
                      <a:pt x="543" y="1137"/>
                      <a:pt x="523" y="1089"/>
                    </a:cubicBezTo>
                    <a:cubicBezTo>
                      <a:pt x="384" y="762"/>
                      <a:pt x="275" y="421"/>
                      <a:pt x="198" y="75"/>
                    </a:cubicBezTo>
                    <a:cubicBezTo>
                      <a:pt x="189" y="31"/>
                      <a:pt x="149" y="0"/>
                      <a:pt x="10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7" name="Google Shape;3037;p29"/>
              <p:cNvSpPr/>
              <p:nvPr/>
            </p:nvSpPr>
            <p:spPr>
              <a:xfrm>
                <a:off x="3795425" y="1651775"/>
                <a:ext cx="13550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1182" extrusionOk="0">
                    <a:moveTo>
                      <a:pt x="109" y="1"/>
                    </a:moveTo>
                    <a:cubicBezTo>
                      <a:pt x="96" y="1"/>
                      <a:pt x="82" y="3"/>
                      <a:pt x="70" y="9"/>
                    </a:cubicBezTo>
                    <a:cubicBezTo>
                      <a:pt x="22" y="30"/>
                      <a:pt x="0" y="87"/>
                      <a:pt x="22" y="135"/>
                    </a:cubicBezTo>
                    <a:cubicBezTo>
                      <a:pt x="160" y="447"/>
                      <a:pt x="269" y="774"/>
                      <a:pt x="343" y="1106"/>
                    </a:cubicBezTo>
                    <a:cubicBezTo>
                      <a:pt x="353" y="1150"/>
                      <a:pt x="393" y="1181"/>
                      <a:pt x="437" y="1181"/>
                    </a:cubicBezTo>
                    <a:cubicBezTo>
                      <a:pt x="444" y="1181"/>
                      <a:pt x="451" y="1180"/>
                      <a:pt x="458" y="1179"/>
                    </a:cubicBezTo>
                    <a:cubicBezTo>
                      <a:pt x="509" y="1167"/>
                      <a:pt x="541" y="1116"/>
                      <a:pt x="530" y="1065"/>
                    </a:cubicBezTo>
                    <a:cubicBezTo>
                      <a:pt x="453" y="720"/>
                      <a:pt x="340" y="381"/>
                      <a:pt x="196" y="57"/>
                    </a:cubicBezTo>
                    <a:cubicBezTo>
                      <a:pt x="180" y="22"/>
                      <a:pt x="145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8" name="Google Shape;3038;p29"/>
              <p:cNvSpPr/>
              <p:nvPr/>
            </p:nvSpPr>
            <p:spPr>
              <a:xfrm>
                <a:off x="3808850" y="1707425"/>
                <a:ext cx="8450" cy="26450"/>
              </a:xfrm>
              <a:custGeom>
                <a:avLst/>
                <a:gdLst/>
                <a:ahLst/>
                <a:cxnLst/>
                <a:rect l="l" t="t" r="r" b="b"/>
                <a:pathLst>
                  <a:path w="338" h="1058" extrusionOk="0">
                    <a:moveTo>
                      <a:pt x="110" y="1"/>
                    </a:moveTo>
                    <a:cubicBezTo>
                      <a:pt x="58" y="2"/>
                      <a:pt x="13" y="40"/>
                      <a:pt x="12" y="92"/>
                    </a:cubicBezTo>
                    <a:cubicBezTo>
                      <a:pt x="1" y="398"/>
                      <a:pt x="44" y="700"/>
                      <a:pt x="140" y="991"/>
                    </a:cubicBezTo>
                    <a:cubicBezTo>
                      <a:pt x="153" y="1031"/>
                      <a:pt x="191" y="1057"/>
                      <a:pt x="230" y="1057"/>
                    </a:cubicBezTo>
                    <a:cubicBezTo>
                      <a:pt x="240" y="1057"/>
                      <a:pt x="250" y="1055"/>
                      <a:pt x="260" y="1051"/>
                    </a:cubicBezTo>
                    <a:cubicBezTo>
                      <a:pt x="310" y="1035"/>
                      <a:pt x="337" y="982"/>
                      <a:pt x="321" y="931"/>
                    </a:cubicBezTo>
                    <a:cubicBezTo>
                      <a:pt x="233" y="662"/>
                      <a:pt x="193" y="383"/>
                      <a:pt x="202" y="99"/>
                    </a:cubicBezTo>
                    <a:cubicBezTo>
                      <a:pt x="204" y="46"/>
                      <a:pt x="163" y="3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39" name="Google Shape;3039;p29"/>
              <p:cNvSpPr/>
              <p:nvPr/>
            </p:nvSpPr>
            <p:spPr>
              <a:xfrm>
                <a:off x="3814175" y="1767200"/>
                <a:ext cx="6025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241" h="686" extrusionOk="0">
                    <a:moveTo>
                      <a:pt x="101" y="0"/>
                    </a:moveTo>
                    <a:cubicBezTo>
                      <a:pt x="98" y="0"/>
                      <a:pt x="95" y="0"/>
                      <a:pt x="92" y="1"/>
                    </a:cubicBezTo>
                    <a:cubicBezTo>
                      <a:pt x="39" y="4"/>
                      <a:pt x="1" y="50"/>
                      <a:pt x="5" y="103"/>
                    </a:cubicBezTo>
                    <a:lnTo>
                      <a:pt x="46" y="598"/>
                    </a:lnTo>
                    <a:cubicBezTo>
                      <a:pt x="50" y="648"/>
                      <a:pt x="92" y="685"/>
                      <a:pt x="141" y="685"/>
                    </a:cubicBezTo>
                    <a:lnTo>
                      <a:pt x="149" y="685"/>
                    </a:lnTo>
                    <a:cubicBezTo>
                      <a:pt x="202" y="681"/>
                      <a:pt x="240" y="634"/>
                      <a:pt x="236" y="581"/>
                    </a:cubicBezTo>
                    <a:lnTo>
                      <a:pt x="195" y="87"/>
                    </a:lnTo>
                    <a:cubicBezTo>
                      <a:pt x="191" y="38"/>
                      <a:pt x="150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0" name="Google Shape;3040;p29"/>
              <p:cNvSpPr/>
              <p:nvPr/>
            </p:nvSpPr>
            <p:spPr>
              <a:xfrm>
                <a:off x="3811150" y="1813525"/>
                <a:ext cx="82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21" extrusionOk="0">
                    <a:moveTo>
                      <a:pt x="103" y="0"/>
                    </a:moveTo>
                    <a:cubicBezTo>
                      <a:pt x="99" y="0"/>
                      <a:pt x="94" y="0"/>
                      <a:pt x="90" y="1"/>
                    </a:cubicBezTo>
                    <a:cubicBezTo>
                      <a:pt x="37" y="8"/>
                      <a:pt x="0" y="55"/>
                      <a:pt x="6" y="107"/>
                    </a:cubicBezTo>
                    <a:lnTo>
                      <a:pt x="131" y="1138"/>
                    </a:lnTo>
                    <a:cubicBezTo>
                      <a:pt x="137" y="1186"/>
                      <a:pt x="178" y="1221"/>
                      <a:pt x="226" y="1221"/>
                    </a:cubicBezTo>
                    <a:lnTo>
                      <a:pt x="237" y="1221"/>
                    </a:lnTo>
                    <a:cubicBezTo>
                      <a:pt x="290" y="1214"/>
                      <a:pt x="327" y="1167"/>
                      <a:pt x="321" y="1115"/>
                    </a:cubicBezTo>
                    <a:lnTo>
                      <a:pt x="196" y="85"/>
                    </a:lnTo>
                    <a:cubicBezTo>
                      <a:pt x="190" y="37"/>
                      <a:pt x="150" y="0"/>
                      <a:pt x="103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1" name="Google Shape;3041;p29"/>
              <p:cNvSpPr/>
              <p:nvPr/>
            </p:nvSpPr>
            <p:spPr>
              <a:xfrm>
                <a:off x="3813250" y="1876375"/>
                <a:ext cx="4800" cy="3157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263" extrusionOk="0">
                    <a:moveTo>
                      <a:pt x="95" y="1"/>
                    </a:moveTo>
                    <a:cubicBezTo>
                      <a:pt x="43" y="1"/>
                      <a:pt x="0" y="44"/>
                      <a:pt x="0" y="97"/>
                    </a:cubicBezTo>
                    <a:lnTo>
                      <a:pt x="0" y="1168"/>
                    </a:lnTo>
                    <a:cubicBezTo>
                      <a:pt x="0" y="1221"/>
                      <a:pt x="43" y="1263"/>
                      <a:pt x="95" y="1263"/>
                    </a:cubicBezTo>
                    <a:cubicBezTo>
                      <a:pt x="148" y="1263"/>
                      <a:pt x="191" y="1221"/>
                      <a:pt x="191" y="1168"/>
                    </a:cubicBezTo>
                    <a:lnTo>
                      <a:pt x="191" y="97"/>
                    </a:lnTo>
                    <a:cubicBezTo>
                      <a:pt x="191" y="44"/>
                      <a:pt x="148" y="1"/>
                      <a:pt x="9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2" name="Google Shape;3042;p29"/>
              <p:cNvSpPr/>
              <p:nvPr/>
            </p:nvSpPr>
            <p:spPr>
              <a:xfrm>
                <a:off x="3811175" y="1937175"/>
                <a:ext cx="4800" cy="2745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098" extrusionOk="0">
                    <a:moveTo>
                      <a:pt x="97" y="1"/>
                    </a:moveTo>
                    <a:cubicBezTo>
                      <a:pt x="44" y="1"/>
                      <a:pt x="0" y="43"/>
                      <a:pt x="0" y="96"/>
                    </a:cubicBezTo>
                    <a:lnTo>
                      <a:pt x="0" y="1002"/>
                    </a:lnTo>
                    <a:cubicBezTo>
                      <a:pt x="0" y="1055"/>
                      <a:pt x="44" y="1098"/>
                      <a:pt x="97" y="1098"/>
                    </a:cubicBezTo>
                    <a:cubicBezTo>
                      <a:pt x="148" y="1098"/>
                      <a:pt x="191" y="1055"/>
                      <a:pt x="191" y="1002"/>
                    </a:cubicBezTo>
                    <a:lnTo>
                      <a:pt x="191" y="96"/>
                    </a:lnTo>
                    <a:cubicBezTo>
                      <a:pt x="191" y="43"/>
                      <a:pt x="148" y="1"/>
                      <a:pt x="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3" name="Google Shape;3043;p29"/>
              <p:cNvSpPr/>
              <p:nvPr/>
            </p:nvSpPr>
            <p:spPr>
              <a:xfrm>
                <a:off x="3805675" y="1992800"/>
                <a:ext cx="63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221" extrusionOk="0">
                    <a:moveTo>
                      <a:pt x="150" y="0"/>
                    </a:moveTo>
                    <a:cubicBezTo>
                      <a:pt x="102" y="0"/>
                      <a:pt x="61" y="36"/>
                      <a:pt x="56" y="85"/>
                    </a:cubicBezTo>
                    <a:cubicBezTo>
                      <a:pt x="14" y="431"/>
                      <a:pt x="1" y="783"/>
                      <a:pt x="16" y="1130"/>
                    </a:cubicBezTo>
                    <a:cubicBezTo>
                      <a:pt x="17" y="1181"/>
                      <a:pt x="60" y="1221"/>
                      <a:pt x="111" y="1221"/>
                    </a:cubicBezTo>
                    <a:lnTo>
                      <a:pt x="115" y="1221"/>
                    </a:lnTo>
                    <a:cubicBezTo>
                      <a:pt x="167" y="1219"/>
                      <a:pt x="208" y="1175"/>
                      <a:pt x="206" y="1123"/>
                    </a:cubicBezTo>
                    <a:cubicBezTo>
                      <a:pt x="192" y="785"/>
                      <a:pt x="205" y="443"/>
                      <a:pt x="245" y="107"/>
                    </a:cubicBezTo>
                    <a:cubicBezTo>
                      <a:pt x="251" y="55"/>
                      <a:pt x="214" y="8"/>
                      <a:pt x="162" y="1"/>
                    </a:cubicBezTo>
                    <a:cubicBezTo>
                      <a:pt x="158" y="1"/>
                      <a:pt x="154" y="0"/>
                      <a:pt x="15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4" name="Google Shape;3044;p29"/>
              <p:cNvSpPr/>
              <p:nvPr/>
            </p:nvSpPr>
            <p:spPr>
              <a:xfrm>
                <a:off x="3781875" y="1967050"/>
                <a:ext cx="6325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253" h="1182" extrusionOk="0">
                    <a:moveTo>
                      <a:pt x="152" y="1"/>
                    </a:moveTo>
                    <a:cubicBezTo>
                      <a:pt x="106" y="1"/>
                      <a:pt x="63" y="41"/>
                      <a:pt x="60" y="91"/>
                    </a:cubicBezTo>
                    <a:lnTo>
                      <a:pt x="3" y="1081"/>
                    </a:lnTo>
                    <a:cubicBezTo>
                      <a:pt x="0" y="1134"/>
                      <a:pt x="40" y="1178"/>
                      <a:pt x="93" y="1181"/>
                    </a:cubicBezTo>
                    <a:lnTo>
                      <a:pt x="98" y="1181"/>
                    </a:lnTo>
                    <a:cubicBezTo>
                      <a:pt x="148" y="1181"/>
                      <a:pt x="190" y="1143"/>
                      <a:pt x="193" y="1092"/>
                    </a:cubicBezTo>
                    <a:lnTo>
                      <a:pt x="250" y="102"/>
                    </a:lnTo>
                    <a:cubicBezTo>
                      <a:pt x="253" y="49"/>
                      <a:pt x="213" y="3"/>
                      <a:pt x="160" y="1"/>
                    </a:cubicBezTo>
                    <a:cubicBezTo>
                      <a:pt x="157" y="1"/>
                      <a:pt x="154" y="1"/>
                      <a:pt x="152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5" name="Google Shape;3045;p29"/>
              <p:cNvSpPr/>
              <p:nvPr/>
            </p:nvSpPr>
            <p:spPr>
              <a:xfrm>
                <a:off x="3783550" y="1870200"/>
                <a:ext cx="795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318" h="1140" extrusionOk="0">
                    <a:moveTo>
                      <a:pt x="171" y="1"/>
                    </a:moveTo>
                    <a:cubicBezTo>
                      <a:pt x="128" y="1"/>
                      <a:pt x="90" y="30"/>
                      <a:pt x="80" y="74"/>
                    </a:cubicBezTo>
                    <a:cubicBezTo>
                      <a:pt x="0" y="404"/>
                      <a:pt x="15" y="750"/>
                      <a:pt x="120" y="1073"/>
                    </a:cubicBezTo>
                    <a:cubicBezTo>
                      <a:pt x="133" y="1114"/>
                      <a:pt x="170" y="1140"/>
                      <a:pt x="210" y="1140"/>
                    </a:cubicBezTo>
                    <a:cubicBezTo>
                      <a:pt x="220" y="1140"/>
                      <a:pt x="230" y="1139"/>
                      <a:pt x="240" y="1135"/>
                    </a:cubicBezTo>
                    <a:cubicBezTo>
                      <a:pt x="290" y="1119"/>
                      <a:pt x="317" y="1065"/>
                      <a:pt x="301" y="1015"/>
                    </a:cubicBezTo>
                    <a:cubicBezTo>
                      <a:pt x="207" y="725"/>
                      <a:pt x="195" y="414"/>
                      <a:pt x="265" y="119"/>
                    </a:cubicBezTo>
                    <a:cubicBezTo>
                      <a:pt x="278" y="67"/>
                      <a:pt x="246" y="16"/>
                      <a:pt x="195" y="4"/>
                    </a:cubicBezTo>
                    <a:cubicBezTo>
                      <a:pt x="187" y="2"/>
                      <a:pt x="179" y="1"/>
                      <a:pt x="171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6" name="Google Shape;3046;p29"/>
              <p:cNvSpPr/>
              <p:nvPr/>
            </p:nvSpPr>
            <p:spPr>
              <a:xfrm>
                <a:off x="3787000" y="1801175"/>
                <a:ext cx="6475" cy="28475"/>
              </a:xfrm>
              <a:custGeom>
                <a:avLst/>
                <a:gdLst/>
                <a:ahLst/>
                <a:cxnLst/>
                <a:rect l="l" t="t" r="r" b="b"/>
                <a:pathLst>
                  <a:path w="259" h="1139" extrusionOk="0">
                    <a:moveTo>
                      <a:pt x="118" y="0"/>
                    </a:moveTo>
                    <a:cubicBezTo>
                      <a:pt x="67" y="0"/>
                      <a:pt x="24" y="38"/>
                      <a:pt x="20" y="90"/>
                    </a:cubicBezTo>
                    <a:cubicBezTo>
                      <a:pt x="0" y="412"/>
                      <a:pt x="15" y="738"/>
                      <a:pt x="62" y="1058"/>
                    </a:cubicBezTo>
                    <a:cubicBezTo>
                      <a:pt x="69" y="1104"/>
                      <a:pt x="110" y="1139"/>
                      <a:pt x="156" y="1139"/>
                    </a:cubicBezTo>
                    <a:cubicBezTo>
                      <a:pt x="162" y="1139"/>
                      <a:pt x="166" y="1139"/>
                      <a:pt x="170" y="1138"/>
                    </a:cubicBezTo>
                    <a:cubicBezTo>
                      <a:pt x="222" y="1130"/>
                      <a:pt x="259" y="1081"/>
                      <a:pt x="251" y="1029"/>
                    </a:cubicBezTo>
                    <a:cubicBezTo>
                      <a:pt x="205" y="723"/>
                      <a:pt x="191" y="410"/>
                      <a:pt x="210" y="102"/>
                    </a:cubicBezTo>
                    <a:cubicBezTo>
                      <a:pt x="214" y="49"/>
                      <a:pt x="174" y="4"/>
                      <a:pt x="122" y="1"/>
                    </a:cubicBezTo>
                    <a:cubicBezTo>
                      <a:pt x="120" y="1"/>
                      <a:pt x="119" y="0"/>
                      <a:pt x="11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7" name="Google Shape;3047;p29"/>
              <p:cNvSpPr/>
              <p:nvPr/>
            </p:nvSpPr>
            <p:spPr>
              <a:xfrm>
                <a:off x="3787475" y="1741425"/>
                <a:ext cx="7075" cy="3465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1386" extrusionOk="0">
                    <a:moveTo>
                      <a:pt x="102" y="0"/>
                    </a:moveTo>
                    <a:cubicBezTo>
                      <a:pt x="99" y="0"/>
                      <a:pt x="96" y="0"/>
                      <a:pt x="93" y="1"/>
                    </a:cubicBezTo>
                    <a:cubicBezTo>
                      <a:pt x="40" y="4"/>
                      <a:pt x="0" y="49"/>
                      <a:pt x="5" y="102"/>
                    </a:cubicBezTo>
                    <a:lnTo>
                      <a:pt x="89" y="1297"/>
                    </a:lnTo>
                    <a:cubicBezTo>
                      <a:pt x="93" y="1347"/>
                      <a:pt x="135" y="1386"/>
                      <a:pt x="183" y="1386"/>
                    </a:cubicBezTo>
                    <a:lnTo>
                      <a:pt x="191" y="1386"/>
                    </a:lnTo>
                    <a:cubicBezTo>
                      <a:pt x="243" y="1382"/>
                      <a:pt x="283" y="1336"/>
                      <a:pt x="280" y="1283"/>
                    </a:cubicBezTo>
                    <a:lnTo>
                      <a:pt x="195" y="89"/>
                    </a:lnTo>
                    <a:cubicBezTo>
                      <a:pt x="191" y="39"/>
                      <a:pt x="150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8" name="Google Shape;3048;p29"/>
              <p:cNvSpPr/>
              <p:nvPr/>
            </p:nvSpPr>
            <p:spPr>
              <a:xfrm>
                <a:off x="3778200" y="1665175"/>
                <a:ext cx="9175" cy="33650"/>
              </a:xfrm>
              <a:custGeom>
                <a:avLst/>
                <a:gdLst/>
                <a:ahLst/>
                <a:cxnLst/>
                <a:rect l="l" t="t" r="r" b="b"/>
                <a:pathLst>
                  <a:path w="367" h="1346" extrusionOk="0">
                    <a:moveTo>
                      <a:pt x="95" y="0"/>
                    </a:moveTo>
                    <a:cubicBezTo>
                      <a:pt x="42" y="2"/>
                      <a:pt x="0" y="46"/>
                      <a:pt x="1" y="98"/>
                    </a:cubicBezTo>
                    <a:cubicBezTo>
                      <a:pt x="8" y="495"/>
                      <a:pt x="64" y="891"/>
                      <a:pt x="169" y="1275"/>
                    </a:cubicBezTo>
                    <a:cubicBezTo>
                      <a:pt x="181" y="1317"/>
                      <a:pt x="219" y="1345"/>
                      <a:pt x="261" y="1345"/>
                    </a:cubicBezTo>
                    <a:cubicBezTo>
                      <a:pt x="270" y="1345"/>
                      <a:pt x="278" y="1344"/>
                      <a:pt x="286" y="1342"/>
                    </a:cubicBezTo>
                    <a:cubicBezTo>
                      <a:pt x="337" y="1327"/>
                      <a:pt x="367" y="1275"/>
                      <a:pt x="354" y="1225"/>
                    </a:cubicBezTo>
                    <a:cubicBezTo>
                      <a:pt x="252" y="856"/>
                      <a:pt x="198" y="476"/>
                      <a:pt x="192" y="94"/>
                    </a:cubicBezTo>
                    <a:cubicBezTo>
                      <a:pt x="191" y="42"/>
                      <a:pt x="148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49" name="Google Shape;3049;p29"/>
              <p:cNvSpPr/>
              <p:nvPr/>
            </p:nvSpPr>
            <p:spPr>
              <a:xfrm>
                <a:off x="3762375" y="1609575"/>
                <a:ext cx="16875" cy="30475"/>
              </a:xfrm>
              <a:custGeom>
                <a:avLst/>
                <a:gdLst/>
                <a:ahLst/>
                <a:cxnLst/>
                <a:rect l="l" t="t" r="r" b="b"/>
                <a:pathLst>
                  <a:path w="675" h="1219" extrusionOk="0">
                    <a:moveTo>
                      <a:pt x="109" y="1"/>
                    </a:moveTo>
                    <a:cubicBezTo>
                      <a:pt x="90" y="1"/>
                      <a:pt x="71" y="7"/>
                      <a:pt x="54" y="19"/>
                    </a:cubicBezTo>
                    <a:cubicBezTo>
                      <a:pt x="11" y="50"/>
                      <a:pt x="1" y="108"/>
                      <a:pt x="32" y="151"/>
                    </a:cubicBezTo>
                    <a:cubicBezTo>
                      <a:pt x="244" y="447"/>
                      <a:pt x="397" y="790"/>
                      <a:pt x="477" y="1145"/>
                    </a:cubicBezTo>
                    <a:cubicBezTo>
                      <a:pt x="486" y="1189"/>
                      <a:pt x="526" y="1219"/>
                      <a:pt x="569" y="1219"/>
                    </a:cubicBezTo>
                    <a:cubicBezTo>
                      <a:pt x="576" y="1219"/>
                      <a:pt x="584" y="1219"/>
                      <a:pt x="590" y="1217"/>
                    </a:cubicBezTo>
                    <a:cubicBezTo>
                      <a:pt x="642" y="1206"/>
                      <a:pt x="674" y="1155"/>
                      <a:pt x="662" y="1103"/>
                    </a:cubicBezTo>
                    <a:cubicBezTo>
                      <a:pt x="578" y="724"/>
                      <a:pt x="413" y="357"/>
                      <a:pt x="186" y="41"/>
                    </a:cubicBezTo>
                    <a:cubicBezTo>
                      <a:pt x="168" y="15"/>
                      <a:pt x="139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0" name="Google Shape;3050;p29"/>
              <p:cNvSpPr/>
              <p:nvPr/>
            </p:nvSpPr>
            <p:spPr>
              <a:xfrm>
                <a:off x="3748050" y="1573500"/>
                <a:ext cx="11550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462" h="1015" extrusionOk="0">
                    <a:moveTo>
                      <a:pt x="108" y="0"/>
                    </a:moveTo>
                    <a:cubicBezTo>
                      <a:pt x="99" y="0"/>
                      <a:pt x="89" y="2"/>
                      <a:pt x="80" y="5"/>
                    </a:cubicBezTo>
                    <a:cubicBezTo>
                      <a:pt x="30" y="19"/>
                      <a:pt x="1" y="72"/>
                      <a:pt x="16" y="123"/>
                    </a:cubicBezTo>
                    <a:lnTo>
                      <a:pt x="264" y="947"/>
                    </a:lnTo>
                    <a:cubicBezTo>
                      <a:pt x="276" y="988"/>
                      <a:pt x="313" y="1015"/>
                      <a:pt x="355" y="1015"/>
                    </a:cubicBezTo>
                    <a:cubicBezTo>
                      <a:pt x="364" y="1015"/>
                      <a:pt x="373" y="1014"/>
                      <a:pt x="382" y="1011"/>
                    </a:cubicBezTo>
                    <a:cubicBezTo>
                      <a:pt x="432" y="996"/>
                      <a:pt x="461" y="943"/>
                      <a:pt x="446" y="892"/>
                    </a:cubicBezTo>
                    <a:lnTo>
                      <a:pt x="198" y="68"/>
                    </a:lnTo>
                    <a:cubicBezTo>
                      <a:pt x="187" y="27"/>
                      <a:pt x="149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1" name="Google Shape;3051;p29"/>
              <p:cNvSpPr/>
              <p:nvPr/>
            </p:nvSpPr>
            <p:spPr>
              <a:xfrm>
                <a:off x="3730400" y="1537475"/>
                <a:ext cx="1270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508" h="850" extrusionOk="0">
                    <a:moveTo>
                      <a:pt x="108" y="0"/>
                    </a:moveTo>
                    <a:cubicBezTo>
                      <a:pt x="95" y="0"/>
                      <a:pt x="82" y="3"/>
                      <a:pt x="70" y="8"/>
                    </a:cubicBezTo>
                    <a:cubicBezTo>
                      <a:pt x="22" y="29"/>
                      <a:pt x="0" y="87"/>
                      <a:pt x="21" y="134"/>
                    </a:cubicBezTo>
                    <a:lnTo>
                      <a:pt x="312" y="793"/>
                    </a:lnTo>
                    <a:cubicBezTo>
                      <a:pt x="327" y="829"/>
                      <a:pt x="362" y="850"/>
                      <a:pt x="399" y="850"/>
                    </a:cubicBezTo>
                    <a:cubicBezTo>
                      <a:pt x="411" y="850"/>
                      <a:pt x="424" y="847"/>
                      <a:pt x="437" y="842"/>
                    </a:cubicBezTo>
                    <a:cubicBezTo>
                      <a:pt x="485" y="821"/>
                      <a:pt x="507" y="765"/>
                      <a:pt x="486" y="716"/>
                    </a:cubicBezTo>
                    <a:lnTo>
                      <a:pt x="196" y="58"/>
                    </a:lnTo>
                    <a:cubicBezTo>
                      <a:pt x="180" y="22"/>
                      <a:pt x="145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2" name="Google Shape;3052;p29"/>
              <p:cNvSpPr/>
              <p:nvPr/>
            </p:nvSpPr>
            <p:spPr>
              <a:xfrm>
                <a:off x="3706925" y="1567300"/>
                <a:ext cx="14575" cy="27500"/>
              </a:xfrm>
              <a:custGeom>
                <a:avLst/>
                <a:gdLst/>
                <a:ahLst/>
                <a:cxnLst/>
                <a:rect l="l" t="t" r="r" b="b"/>
                <a:pathLst>
                  <a:path w="583" h="1100" extrusionOk="0">
                    <a:moveTo>
                      <a:pt x="474" y="0"/>
                    </a:moveTo>
                    <a:cubicBezTo>
                      <a:pt x="440" y="0"/>
                      <a:pt x="407" y="19"/>
                      <a:pt x="390" y="52"/>
                    </a:cubicBezTo>
                    <a:cubicBezTo>
                      <a:pt x="235" y="346"/>
                      <a:pt x="109" y="658"/>
                      <a:pt x="15" y="977"/>
                    </a:cubicBezTo>
                    <a:cubicBezTo>
                      <a:pt x="1" y="1027"/>
                      <a:pt x="30" y="1081"/>
                      <a:pt x="79" y="1095"/>
                    </a:cubicBezTo>
                    <a:cubicBezTo>
                      <a:pt x="89" y="1097"/>
                      <a:pt x="98" y="1099"/>
                      <a:pt x="107" y="1099"/>
                    </a:cubicBezTo>
                    <a:cubicBezTo>
                      <a:pt x="148" y="1099"/>
                      <a:pt x="186" y="1072"/>
                      <a:pt x="199" y="1031"/>
                    </a:cubicBezTo>
                    <a:cubicBezTo>
                      <a:pt x="289" y="723"/>
                      <a:pt x="409" y="424"/>
                      <a:pt x="558" y="140"/>
                    </a:cubicBezTo>
                    <a:cubicBezTo>
                      <a:pt x="583" y="93"/>
                      <a:pt x="564" y="35"/>
                      <a:pt x="518" y="11"/>
                    </a:cubicBezTo>
                    <a:cubicBezTo>
                      <a:pt x="504" y="4"/>
                      <a:pt x="489" y="0"/>
                      <a:pt x="47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3" name="Google Shape;3053;p29"/>
              <p:cNvSpPr/>
              <p:nvPr/>
            </p:nvSpPr>
            <p:spPr>
              <a:xfrm>
                <a:off x="3690350" y="1629025"/>
                <a:ext cx="112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448" h="937" extrusionOk="0">
                    <a:moveTo>
                      <a:pt x="340" y="0"/>
                    </a:moveTo>
                    <a:cubicBezTo>
                      <a:pt x="299" y="0"/>
                      <a:pt x="263" y="26"/>
                      <a:pt x="250" y="67"/>
                    </a:cubicBezTo>
                    <a:lnTo>
                      <a:pt x="16" y="813"/>
                    </a:lnTo>
                    <a:cubicBezTo>
                      <a:pt x="1" y="862"/>
                      <a:pt x="28" y="917"/>
                      <a:pt x="79" y="932"/>
                    </a:cubicBezTo>
                    <a:cubicBezTo>
                      <a:pt x="88" y="935"/>
                      <a:pt x="98" y="936"/>
                      <a:pt x="107" y="936"/>
                    </a:cubicBezTo>
                    <a:cubicBezTo>
                      <a:pt x="147" y="936"/>
                      <a:pt x="185" y="911"/>
                      <a:pt x="198" y="870"/>
                    </a:cubicBezTo>
                    <a:lnTo>
                      <a:pt x="432" y="124"/>
                    </a:lnTo>
                    <a:cubicBezTo>
                      <a:pt x="448" y="73"/>
                      <a:pt x="420" y="20"/>
                      <a:pt x="369" y="5"/>
                    </a:cubicBezTo>
                    <a:cubicBezTo>
                      <a:pt x="359" y="2"/>
                      <a:pt x="350" y="0"/>
                      <a:pt x="34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4" name="Google Shape;3054;p29"/>
              <p:cNvSpPr/>
              <p:nvPr/>
            </p:nvSpPr>
            <p:spPr>
              <a:xfrm>
                <a:off x="3681025" y="1686800"/>
                <a:ext cx="8325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333" h="892" extrusionOk="0">
                    <a:moveTo>
                      <a:pt x="230" y="1"/>
                    </a:moveTo>
                    <a:cubicBezTo>
                      <a:pt x="185" y="1"/>
                      <a:pt x="145" y="33"/>
                      <a:pt x="136" y="79"/>
                    </a:cubicBezTo>
                    <a:lnTo>
                      <a:pt x="9" y="779"/>
                    </a:lnTo>
                    <a:cubicBezTo>
                      <a:pt x="0" y="831"/>
                      <a:pt x="35" y="881"/>
                      <a:pt x="87" y="890"/>
                    </a:cubicBezTo>
                    <a:cubicBezTo>
                      <a:pt x="92" y="891"/>
                      <a:pt x="99" y="892"/>
                      <a:pt x="104" y="892"/>
                    </a:cubicBezTo>
                    <a:cubicBezTo>
                      <a:pt x="149" y="892"/>
                      <a:pt x="189" y="859"/>
                      <a:pt x="197" y="813"/>
                    </a:cubicBezTo>
                    <a:lnTo>
                      <a:pt x="324" y="112"/>
                    </a:lnTo>
                    <a:cubicBezTo>
                      <a:pt x="333" y="62"/>
                      <a:pt x="298" y="12"/>
                      <a:pt x="247" y="2"/>
                    </a:cubicBezTo>
                    <a:cubicBezTo>
                      <a:pt x="241" y="1"/>
                      <a:pt x="236" y="1"/>
                      <a:pt x="23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5" name="Google Shape;3055;p29"/>
              <p:cNvSpPr/>
              <p:nvPr/>
            </p:nvSpPr>
            <p:spPr>
              <a:xfrm>
                <a:off x="3676775" y="1728025"/>
                <a:ext cx="647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259" h="974" extrusionOk="0">
                    <a:moveTo>
                      <a:pt x="154" y="0"/>
                    </a:moveTo>
                    <a:cubicBezTo>
                      <a:pt x="109" y="0"/>
                      <a:pt x="70" y="34"/>
                      <a:pt x="62" y="80"/>
                    </a:cubicBezTo>
                    <a:cubicBezTo>
                      <a:pt x="15" y="345"/>
                      <a:pt x="0" y="616"/>
                      <a:pt x="19" y="885"/>
                    </a:cubicBezTo>
                    <a:cubicBezTo>
                      <a:pt x="24" y="936"/>
                      <a:pt x="66" y="974"/>
                      <a:pt x="115" y="974"/>
                    </a:cubicBezTo>
                    <a:lnTo>
                      <a:pt x="122" y="974"/>
                    </a:lnTo>
                    <a:cubicBezTo>
                      <a:pt x="174" y="970"/>
                      <a:pt x="213" y="925"/>
                      <a:pt x="210" y="872"/>
                    </a:cubicBezTo>
                    <a:cubicBezTo>
                      <a:pt x="193" y="618"/>
                      <a:pt x="206" y="363"/>
                      <a:pt x="250" y="113"/>
                    </a:cubicBezTo>
                    <a:cubicBezTo>
                      <a:pt x="259" y="61"/>
                      <a:pt x="225" y="11"/>
                      <a:pt x="173" y="2"/>
                    </a:cubicBezTo>
                    <a:cubicBezTo>
                      <a:pt x="166" y="1"/>
                      <a:pt x="160" y="0"/>
                      <a:pt x="15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6" name="Google Shape;3056;p29"/>
              <p:cNvSpPr/>
              <p:nvPr/>
            </p:nvSpPr>
            <p:spPr>
              <a:xfrm>
                <a:off x="3671800" y="1781575"/>
                <a:ext cx="7200" cy="20250"/>
              </a:xfrm>
              <a:custGeom>
                <a:avLst/>
                <a:gdLst/>
                <a:ahLst/>
                <a:cxnLst/>
                <a:rect l="l" t="t" r="r" b="b"/>
                <a:pathLst>
                  <a:path w="288" h="810" extrusionOk="0">
                    <a:moveTo>
                      <a:pt x="182" y="0"/>
                    </a:moveTo>
                    <a:cubicBezTo>
                      <a:pt x="137" y="0"/>
                      <a:pt x="98" y="37"/>
                      <a:pt x="91" y="84"/>
                    </a:cubicBezTo>
                    <a:lnTo>
                      <a:pt x="8" y="702"/>
                    </a:lnTo>
                    <a:cubicBezTo>
                      <a:pt x="1" y="754"/>
                      <a:pt x="37" y="802"/>
                      <a:pt x="90" y="809"/>
                    </a:cubicBezTo>
                    <a:cubicBezTo>
                      <a:pt x="93" y="810"/>
                      <a:pt x="98" y="810"/>
                      <a:pt x="102" y="810"/>
                    </a:cubicBezTo>
                    <a:cubicBezTo>
                      <a:pt x="150" y="810"/>
                      <a:pt x="191" y="775"/>
                      <a:pt x="197" y="727"/>
                    </a:cubicBezTo>
                    <a:lnTo>
                      <a:pt x="280" y="109"/>
                    </a:lnTo>
                    <a:cubicBezTo>
                      <a:pt x="288" y="57"/>
                      <a:pt x="251" y="9"/>
                      <a:pt x="198" y="2"/>
                    </a:cubicBezTo>
                    <a:cubicBezTo>
                      <a:pt x="193" y="1"/>
                      <a:pt x="188" y="0"/>
                      <a:pt x="18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7" name="Google Shape;3057;p29"/>
              <p:cNvSpPr/>
              <p:nvPr/>
            </p:nvSpPr>
            <p:spPr>
              <a:xfrm>
                <a:off x="3673675" y="1821775"/>
                <a:ext cx="6100" cy="35725"/>
              </a:xfrm>
              <a:custGeom>
                <a:avLst/>
                <a:gdLst/>
                <a:ahLst/>
                <a:cxnLst/>
                <a:rect l="l" t="t" r="r" b="b"/>
                <a:pathLst>
                  <a:path w="244" h="1429" extrusionOk="0">
                    <a:moveTo>
                      <a:pt x="112" y="0"/>
                    </a:moveTo>
                    <a:cubicBezTo>
                      <a:pt x="63" y="0"/>
                      <a:pt x="26" y="43"/>
                      <a:pt x="24" y="91"/>
                    </a:cubicBezTo>
                    <a:cubicBezTo>
                      <a:pt x="1" y="507"/>
                      <a:pt x="10" y="928"/>
                      <a:pt x="49" y="1342"/>
                    </a:cubicBezTo>
                    <a:cubicBezTo>
                      <a:pt x="54" y="1392"/>
                      <a:pt x="95" y="1429"/>
                      <a:pt x="143" y="1429"/>
                    </a:cubicBezTo>
                    <a:lnTo>
                      <a:pt x="153" y="1429"/>
                    </a:lnTo>
                    <a:cubicBezTo>
                      <a:pt x="205" y="1423"/>
                      <a:pt x="244" y="1377"/>
                      <a:pt x="238" y="1325"/>
                    </a:cubicBezTo>
                    <a:cubicBezTo>
                      <a:pt x="199" y="920"/>
                      <a:pt x="192" y="508"/>
                      <a:pt x="214" y="102"/>
                    </a:cubicBezTo>
                    <a:cubicBezTo>
                      <a:pt x="217" y="49"/>
                      <a:pt x="176" y="3"/>
                      <a:pt x="124" y="1"/>
                    </a:cubicBezTo>
                    <a:cubicBezTo>
                      <a:pt x="120" y="1"/>
                      <a:pt x="116" y="0"/>
                      <a:pt x="11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8" name="Google Shape;3058;p29"/>
              <p:cNvSpPr/>
              <p:nvPr/>
            </p:nvSpPr>
            <p:spPr>
              <a:xfrm>
                <a:off x="3675450" y="1869175"/>
                <a:ext cx="8925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852" extrusionOk="0">
                    <a:moveTo>
                      <a:pt x="127" y="1"/>
                    </a:moveTo>
                    <a:cubicBezTo>
                      <a:pt x="80" y="1"/>
                      <a:pt x="40" y="36"/>
                      <a:pt x="34" y="83"/>
                    </a:cubicBezTo>
                    <a:cubicBezTo>
                      <a:pt x="0" y="328"/>
                      <a:pt x="47" y="583"/>
                      <a:pt x="165" y="801"/>
                    </a:cubicBezTo>
                    <a:cubicBezTo>
                      <a:pt x="183" y="833"/>
                      <a:pt x="215" y="852"/>
                      <a:pt x="249" y="852"/>
                    </a:cubicBezTo>
                    <a:cubicBezTo>
                      <a:pt x="264" y="852"/>
                      <a:pt x="280" y="847"/>
                      <a:pt x="294" y="840"/>
                    </a:cubicBezTo>
                    <a:cubicBezTo>
                      <a:pt x="340" y="814"/>
                      <a:pt x="357" y="757"/>
                      <a:pt x="333" y="710"/>
                    </a:cubicBezTo>
                    <a:cubicBezTo>
                      <a:pt x="233" y="528"/>
                      <a:pt x="195" y="314"/>
                      <a:pt x="222" y="109"/>
                    </a:cubicBezTo>
                    <a:cubicBezTo>
                      <a:pt x="230" y="57"/>
                      <a:pt x="193" y="8"/>
                      <a:pt x="141" y="2"/>
                    </a:cubicBezTo>
                    <a:cubicBezTo>
                      <a:pt x="136" y="1"/>
                      <a:pt x="131" y="1"/>
                      <a:pt x="12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59" name="Google Shape;3059;p29"/>
              <p:cNvSpPr/>
              <p:nvPr/>
            </p:nvSpPr>
            <p:spPr>
              <a:xfrm>
                <a:off x="3697500" y="1888750"/>
                <a:ext cx="1057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423" h="687" extrusionOk="0">
                    <a:moveTo>
                      <a:pt x="108" y="1"/>
                    </a:moveTo>
                    <a:cubicBezTo>
                      <a:pt x="96" y="1"/>
                      <a:pt x="84" y="3"/>
                      <a:pt x="72" y="8"/>
                    </a:cubicBezTo>
                    <a:cubicBezTo>
                      <a:pt x="23" y="29"/>
                      <a:pt x="0" y="84"/>
                      <a:pt x="20" y="133"/>
                    </a:cubicBezTo>
                    <a:lnTo>
                      <a:pt x="226" y="627"/>
                    </a:lnTo>
                    <a:cubicBezTo>
                      <a:pt x="241" y="665"/>
                      <a:pt x="276" y="687"/>
                      <a:pt x="314" y="687"/>
                    </a:cubicBezTo>
                    <a:cubicBezTo>
                      <a:pt x="326" y="687"/>
                      <a:pt x="338" y="685"/>
                      <a:pt x="350" y="679"/>
                    </a:cubicBezTo>
                    <a:cubicBezTo>
                      <a:pt x="399" y="659"/>
                      <a:pt x="422" y="603"/>
                      <a:pt x="401" y="554"/>
                    </a:cubicBezTo>
                    <a:lnTo>
                      <a:pt x="196" y="60"/>
                    </a:lnTo>
                    <a:cubicBezTo>
                      <a:pt x="181" y="23"/>
                      <a:pt x="145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0" name="Google Shape;3060;p29"/>
              <p:cNvSpPr/>
              <p:nvPr/>
            </p:nvSpPr>
            <p:spPr>
              <a:xfrm>
                <a:off x="3703025" y="1807350"/>
                <a:ext cx="4775" cy="38800"/>
              </a:xfrm>
              <a:custGeom>
                <a:avLst/>
                <a:gdLst/>
                <a:ahLst/>
                <a:cxnLst/>
                <a:rect l="l" t="t" r="r" b="b"/>
                <a:pathLst>
                  <a:path w="191" h="1552" extrusionOk="0">
                    <a:moveTo>
                      <a:pt x="95" y="1"/>
                    </a:moveTo>
                    <a:cubicBezTo>
                      <a:pt x="42" y="1"/>
                      <a:pt x="0" y="43"/>
                      <a:pt x="0" y="96"/>
                    </a:cubicBezTo>
                    <a:lnTo>
                      <a:pt x="0" y="1456"/>
                    </a:lnTo>
                    <a:cubicBezTo>
                      <a:pt x="0" y="1509"/>
                      <a:pt x="42" y="1552"/>
                      <a:pt x="95" y="1552"/>
                    </a:cubicBezTo>
                    <a:cubicBezTo>
                      <a:pt x="148" y="1552"/>
                      <a:pt x="190" y="1509"/>
                      <a:pt x="190" y="1456"/>
                    </a:cubicBezTo>
                    <a:lnTo>
                      <a:pt x="190" y="96"/>
                    </a:lnTo>
                    <a:cubicBezTo>
                      <a:pt x="190" y="44"/>
                      <a:pt x="147" y="1"/>
                      <a:pt x="9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1" name="Google Shape;3061;p29"/>
              <p:cNvSpPr/>
              <p:nvPr/>
            </p:nvSpPr>
            <p:spPr>
              <a:xfrm>
                <a:off x="3709125" y="1743500"/>
                <a:ext cx="5950" cy="27425"/>
              </a:xfrm>
              <a:custGeom>
                <a:avLst/>
                <a:gdLst/>
                <a:ahLst/>
                <a:cxnLst/>
                <a:rect l="l" t="t" r="r" b="b"/>
                <a:pathLst>
                  <a:path w="238" h="1097" extrusionOk="0">
                    <a:moveTo>
                      <a:pt x="138" y="0"/>
                    </a:moveTo>
                    <a:cubicBezTo>
                      <a:pt x="89" y="0"/>
                      <a:pt x="46" y="40"/>
                      <a:pt x="44" y="91"/>
                    </a:cubicBezTo>
                    <a:lnTo>
                      <a:pt x="4" y="997"/>
                    </a:lnTo>
                    <a:cubicBezTo>
                      <a:pt x="0" y="1050"/>
                      <a:pt x="41" y="1094"/>
                      <a:pt x="94" y="1097"/>
                    </a:cubicBezTo>
                    <a:lnTo>
                      <a:pt x="98" y="1097"/>
                    </a:lnTo>
                    <a:cubicBezTo>
                      <a:pt x="149" y="1097"/>
                      <a:pt x="191" y="1057"/>
                      <a:pt x="193" y="1006"/>
                    </a:cubicBezTo>
                    <a:lnTo>
                      <a:pt x="235" y="100"/>
                    </a:lnTo>
                    <a:cubicBezTo>
                      <a:pt x="238" y="47"/>
                      <a:pt x="197" y="3"/>
                      <a:pt x="144" y="0"/>
                    </a:cubicBezTo>
                    <a:cubicBezTo>
                      <a:pt x="142" y="0"/>
                      <a:pt x="140" y="0"/>
                      <a:pt x="13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2" name="Google Shape;3062;p29"/>
              <p:cNvSpPr/>
              <p:nvPr/>
            </p:nvSpPr>
            <p:spPr>
              <a:xfrm>
                <a:off x="3714000" y="1687900"/>
                <a:ext cx="86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47" h="1221" extrusionOk="0">
                    <a:moveTo>
                      <a:pt x="240" y="1"/>
                    </a:moveTo>
                    <a:cubicBezTo>
                      <a:pt x="200" y="1"/>
                      <a:pt x="161" y="26"/>
                      <a:pt x="149" y="66"/>
                    </a:cubicBezTo>
                    <a:cubicBezTo>
                      <a:pt x="38" y="408"/>
                      <a:pt x="1" y="778"/>
                      <a:pt x="37" y="1136"/>
                    </a:cubicBezTo>
                    <a:cubicBezTo>
                      <a:pt x="43" y="1184"/>
                      <a:pt x="84" y="1221"/>
                      <a:pt x="132" y="1221"/>
                    </a:cubicBezTo>
                    <a:lnTo>
                      <a:pt x="142" y="1221"/>
                    </a:lnTo>
                    <a:cubicBezTo>
                      <a:pt x="195" y="1215"/>
                      <a:pt x="232" y="1168"/>
                      <a:pt x="227" y="1116"/>
                    </a:cubicBezTo>
                    <a:cubicBezTo>
                      <a:pt x="193" y="785"/>
                      <a:pt x="228" y="443"/>
                      <a:pt x="330" y="125"/>
                    </a:cubicBezTo>
                    <a:cubicBezTo>
                      <a:pt x="346" y="75"/>
                      <a:pt x="319" y="21"/>
                      <a:pt x="268" y="4"/>
                    </a:cubicBezTo>
                    <a:cubicBezTo>
                      <a:pt x="259" y="2"/>
                      <a:pt x="249" y="1"/>
                      <a:pt x="24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3" name="Google Shape;3063;p29"/>
              <p:cNvSpPr/>
              <p:nvPr/>
            </p:nvSpPr>
            <p:spPr>
              <a:xfrm>
                <a:off x="3720525" y="1642525"/>
                <a:ext cx="4800" cy="2332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933" extrusionOk="0">
                    <a:moveTo>
                      <a:pt x="96" y="0"/>
                    </a:moveTo>
                    <a:cubicBezTo>
                      <a:pt x="43" y="0"/>
                      <a:pt x="0" y="43"/>
                      <a:pt x="0" y="95"/>
                    </a:cubicBezTo>
                    <a:lnTo>
                      <a:pt x="0" y="837"/>
                    </a:lnTo>
                    <a:cubicBezTo>
                      <a:pt x="0" y="890"/>
                      <a:pt x="43" y="933"/>
                      <a:pt x="96" y="933"/>
                    </a:cubicBezTo>
                    <a:cubicBezTo>
                      <a:pt x="148" y="933"/>
                      <a:pt x="191" y="890"/>
                      <a:pt x="191" y="837"/>
                    </a:cubicBezTo>
                    <a:lnTo>
                      <a:pt x="191" y="95"/>
                    </a:lnTo>
                    <a:cubicBezTo>
                      <a:pt x="191" y="43"/>
                      <a:pt x="148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4" name="Google Shape;3064;p29"/>
              <p:cNvSpPr/>
              <p:nvPr/>
            </p:nvSpPr>
            <p:spPr>
              <a:xfrm>
                <a:off x="3729375" y="1592025"/>
                <a:ext cx="96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386" h="1099" extrusionOk="0">
                    <a:moveTo>
                      <a:pt x="277" y="0"/>
                    </a:moveTo>
                    <a:cubicBezTo>
                      <a:pt x="240" y="0"/>
                      <a:pt x="205" y="22"/>
                      <a:pt x="189" y="58"/>
                    </a:cubicBezTo>
                    <a:cubicBezTo>
                      <a:pt x="60" y="355"/>
                      <a:pt x="0" y="684"/>
                      <a:pt x="18" y="1008"/>
                    </a:cubicBezTo>
                    <a:cubicBezTo>
                      <a:pt x="20" y="1059"/>
                      <a:pt x="62" y="1098"/>
                      <a:pt x="113" y="1098"/>
                    </a:cubicBezTo>
                    <a:lnTo>
                      <a:pt x="117" y="1098"/>
                    </a:lnTo>
                    <a:cubicBezTo>
                      <a:pt x="170" y="1095"/>
                      <a:pt x="210" y="1051"/>
                      <a:pt x="208" y="998"/>
                    </a:cubicBezTo>
                    <a:cubicBezTo>
                      <a:pt x="193" y="703"/>
                      <a:pt x="247" y="404"/>
                      <a:pt x="364" y="134"/>
                    </a:cubicBezTo>
                    <a:cubicBezTo>
                      <a:pt x="386" y="85"/>
                      <a:pt x="363" y="30"/>
                      <a:pt x="315" y="9"/>
                    </a:cubicBezTo>
                    <a:cubicBezTo>
                      <a:pt x="303" y="3"/>
                      <a:pt x="289" y="0"/>
                      <a:pt x="27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5" name="Google Shape;3065;p29"/>
              <p:cNvSpPr/>
              <p:nvPr/>
            </p:nvSpPr>
            <p:spPr>
              <a:xfrm>
                <a:off x="3743925" y="1622950"/>
                <a:ext cx="10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851" extrusionOk="0">
                    <a:moveTo>
                      <a:pt x="108" y="0"/>
                    </a:moveTo>
                    <a:cubicBezTo>
                      <a:pt x="98" y="0"/>
                      <a:pt x="88" y="2"/>
                      <a:pt x="79" y="5"/>
                    </a:cubicBezTo>
                    <a:cubicBezTo>
                      <a:pt x="29" y="20"/>
                      <a:pt x="0" y="73"/>
                      <a:pt x="17" y="124"/>
                    </a:cubicBezTo>
                    <a:lnTo>
                      <a:pt x="222" y="783"/>
                    </a:lnTo>
                    <a:cubicBezTo>
                      <a:pt x="235" y="824"/>
                      <a:pt x="273" y="850"/>
                      <a:pt x="314" y="850"/>
                    </a:cubicBezTo>
                    <a:cubicBezTo>
                      <a:pt x="323" y="850"/>
                      <a:pt x="333" y="848"/>
                      <a:pt x="342" y="846"/>
                    </a:cubicBezTo>
                    <a:cubicBezTo>
                      <a:pt x="392" y="830"/>
                      <a:pt x="420" y="777"/>
                      <a:pt x="404" y="726"/>
                    </a:cubicBezTo>
                    <a:lnTo>
                      <a:pt x="198" y="67"/>
                    </a:lnTo>
                    <a:cubicBezTo>
                      <a:pt x="185" y="27"/>
                      <a:pt x="14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6" name="Google Shape;3066;p29"/>
              <p:cNvSpPr/>
              <p:nvPr/>
            </p:nvSpPr>
            <p:spPr>
              <a:xfrm>
                <a:off x="3753400" y="1676475"/>
                <a:ext cx="8350" cy="24375"/>
              </a:xfrm>
              <a:custGeom>
                <a:avLst/>
                <a:gdLst/>
                <a:ahLst/>
                <a:cxnLst/>
                <a:rect l="l" t="t" r="r" b="b"/>
                <a:pathLst>
                  <a:path w="334" h="975" extrusionOk="0">
                    <a:moveTo>
                      <a:pt x="104" y="1"/>
                    </a:moveTo>
                    <a:cubicBezTo>
                      <a:pt x="99" y="1"/>
                      <a:pt x="93" y="1"/>
                      <a:pt x="88" y="2"/>
                    </a:cubicBezTo>
                    <a:cubicBezTo>
                      <a:pt x="36" y="11"/>
                      <a:pt x="1" y="60"/>
                      <a:pt x="10" y="111"/>
                    </a:cubicBezTo>
                    <a:lnTo>
                      <a:pt x="137" y="894"/>
                    </a:lnTo>
                    <a:cubicBezTo>
                      <a:pt x="144" y="942"/>
                      <a:pt x="185" y="975"/>
                      <a:pt x="231" y="975"/>
                    </a:cubicBezTo>
                    <a:lnTo>
                      <a:pt x="232" y="975"/>
                    </a:lnTo>
                    <a:cubicBezTo>
                      <a:pt x="236" y="975"/>
                      <a:pt x="242" y="975"/>
                      <a:pt x="246" y="974"/>
                    </a:cubicBezTo>
                    <a:cubicBezTo>
                      <a:pt x="299" y="965"/>
                      <a:pt x="333" y="916"/>
                      <a:pt x="326" y="864"/>
                    </a:cubicBezTo>
                    <a:lnTo>
                      <a:pt x="197" y="82"/>
                    </a:lnTo>
                    <a:cubicBezTo>
                      <a:pt x="191" y="35"/>
                      <a:pt x="150" y="1"/>
                      <a:pt x="104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7" name="Google Shape;3067;p29"/>
              <p:cNvSpPr/>
              <p:nvPr/>
            </p:nvSpPr>
            <p:spPr>
              <a:xfrm>
                <a:off x="3757500" y="1721850"/>
                <a:ext cx="8100" cy="35700"/>
              </a:xfrm>
              <a:custGeom>
                <a:avLst/>
                <a:gdLst/>
                <a:ahLst/>
                <a:cxnLst/>
                <a:rect l="l" t="t" r="r" b="b"/>
                <a:pathLst>
                  <a:path w="324" h="1428" extrusionOk="0">
                    <a:moveTo>
                      <a:pt x="102" y="0"/>
                    </a:moveTo>
                    <a:cubicBezTo>
                      <a:pt x="99" y="0"/>
                      <a:pt x="95" y="0"/>
                      <a:pt x="91" y="1"/>
                    </a:cubicBezTo>
                    <a:cubicBezTo>
                      <a:pt x="38" y="6"/>
                      <a:pt x="0" y="53"/>
                      <a:pt x="6" y="105"/>
                    </a:cubicBezTo>
                    <a:lnTo>
                      <a:pt x="130" y="1341"/>
                    </a:lnTo>
                    <a:cubicBezTo>
                      <a:pt x="134" y="1391"/>
                      <a:pt x="175" y="1427"/>
                      <a:pt x="223" y="1427"/>
                    </a:cubicBezTo>
                    <a:cubicBezTo>
                      <a:pt x="227" y="1427"/>
                      <a:pt x="230" y="1427"/>
                      <a:pt x="233" y="1426"/>
                    </a:cubicBezTo>
                    <a:cubicBezTo>
                      <a:pt x="285" y="1422"/>
                      <a:pt x="324" y="1375"/>
                      <a:pt x="318" y="1322"/>
                    </a:cubicBezTo>
                    <a:lnTo>
                      <a:pt x="195" y="86"/>
                    </a:lnTo>
                    <a:cubicBezTo>
                      <a:pt x="191" y="38"/>
                      <a:pt x="150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8" name="Google Shape;3068;p29"/>
              <p:cNvSpPr/>
              <p:nvPr/>
            </p:nvSpPr>
            <p:spPr>
              <a:xfrm>
                <a:off x="3760700" y="1797075"/>
                <a:ext cx="4800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015" extrusionOk="0">
                    <a:moveTo>
                      <a:pt x="95" y="0"/>
                    </a:moveTo>
                    <a:cubicBezTo>
                      <a:pt x="43" y="0"/>
                      <a:pt x="0" y="42"/>
                      <a:pt x="0" y="95"/>
                    </a:cubicBezTo>
                    <a:lnTo>
                      <a:pt x="0" y="920"/>
                    </a:lnTo>
                    <a:cubicBezTo>
                      <a:pt x="0" y="972"/>
                      <a:pt x="43" y="1015"/>
                      <a:pt x="95" y="1015"/>
                    </a:cubicBezTo>
                    <a:cubicBezTo>
                      <a:pt x="148" y="1015"/>
                      <a:pt x="191" y="972"/>
                      <a:pt x="191" y="920"/>
                    </a:cubicBezTo>
                    <a:lnTo>
                      <a:pt x="191" y="95"/>
                    </a:lnTo>
                    <a:cubicBezTo>
                      <a:pt x="191" y="42"/>
                      <a:pt x="148" y="0"/>
                      <a:pt x="9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69" name="Google Shape;3069;p29"/>
              <p:cNvSpPr/>
              <p:nvPr/>
            </p:nvSpPr>
            <p:spPr>
              <a:xfrm>
                <a:off x="3759625" y="1827950"/>
                <a:ext cx="7000" cy="36750"/>
              </a:xfrm>
              <a:custGeom>
                <a:avLst/>
                <a:gdLst/>
                <a:ahLst/>
                <a:cxnLst/>
                <a:rect l="l" t="t" r="r" b="b"/>
                <a:pathLst>
                  <a:path w="280" h="1470" extrusionOk="0">
                    <a:moveTo>
                      <a:pt x="103" y="1"/>
                    </a:moveTo>
                    <a:cubicBezTo>
                      <a:pt x="99" y="1"/>
                      <a:pt x="96" y="1"/>
                      <a:pt x="93" y="1"/>
                    </a:cubicBezTo>
                    <a:cubicBezTo>
                      <a:pt x="40" y="5"/>
                      <a:pt x="0" y="50"/>
                      <a:pt x="4" y="102"/>
                    </a:cubicBezTo>
                    <a:lnTo>
                      <a:pt x="86" y="1380"/>
                    </a:lnTo>
                    <a:cubicBezTo>
                      <a:pt x="90" y="1430"/>
                      <a:pt x="132" y="1470"/>
                      <a:pt x="181" y="1470"/>
                    </a:cubicBezTo>
                    <a:cubicBezTo>
                      <a:pt x="184" y="1470"/>
                      <a:pt x="185" y="1470"/>
                      <a:pt x="187" y="1469"/>
                    </a:cubicBezTo>
                    <a:cubicBezTo>
                      <a:pt x="240" y="1465"/>
                      <a:pt x="280" y="1420"/>
                      <a:pt x="276" y="1368"/>
                    </a:cubicBezTo>
                    <a:lnTo>
                      <a:pt x="195" y="90"/>
                    </a:lnTo>
                    <a:cubicBezTo>
                      <a:pt x="191" y="41"/>
                      <a:pt x="152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70" name="Google Shape;3070;p29"/>
              <p:cNvSpPr/>
              <p:nvPr/>
            </p:nvSpPr>
            <p:spPr>
              <a:xfrm>
                <a:off x="3755400" y="1885650"/>
                <a:ext cx="6125" cy="20225"/>
              </a:xfrm>
              <a:custGeom>
                <a:avLst/>
                <a:gdLst/>
                <a:ahLst/>
                <a:cxnLst/>
                <a:rect l="l" t="t" r="r" b="b"/>
                <a:pathLst>
                  <a:path w="245" h="809" extrusionOk="0">
                    <a:moveTo>
                      <a:pt x="101" y="0"/>
                    </a:moveTo>
                    <a:cubicBezTo>
                      <a:pt x="98" y="0"/>
                      <a:pt x="95" y="0"/>
                      <a:pt x="92" y="1"/>
                    </a:cubicBezTo>
                    <a:cubicBezTo>
                      <a:pt x="39" y="5"/>
                      <a:pt x="0" y="50"/>
                      <a:pt x="4" y="103"/>
                    </a:cubicBezTo>
                    <a:lnTo>
                      <a:pt x="50" y="722"/>
                    </a:lnTo>
                    <a:cubicBezTo>
                      <a:pt x="55" y="771"/>
                      <a:pt x="95" y="809"/>
                      <a:pt x="145" y="809"/>
                    </a:cubicBezTo>
                    <a:lnTo>
                      <a:pt x="153" y="809"/>
                    </a:lnTo>
                    <a:cubicBezTo>
                      <a:pt x="205" y="805"/>
                      <a:pt x="244" y="759"/>
                      <a:pt x="240" y="707"/>
                    </a:cubicBezTo>
                    <a:lnTo>
                      <a:pt x="194" y="89"/>
                    </a:lnTo>
                    <a:cubicBezTo>
                      <a:pt x="191" y="40"/>
                      <a:pt x="150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71" name="Google Shape;3071;p29"/>
              <p:cNvSpPr/>
              <p:nvPr/>
            </p:nvSpPr>
            <p:spPr>
              <a:xfrm>
                <a:off x="3756575" y="1912450"/>
                <a:ext cx="4775" cy="39825"/>
              </a:xfrm>
              <a:custGeom>
                <a:avLst/>
                <a:gdLst/>
                <a:ahLst/>
                <a:cxnLst/>
                <a:rect l="l" t="t" r="r" b="b"/>
                <a:pathLst>
                  <a:path w="191" h="1593" extrusionOk="0">
                    <a:moveTo>
                      <a:pt x="96" y="1"/>
                    </a:moveTo>
                    <a:cubicBezTo>
                      <a:pt x="43" y="1"/>
                      <a:pt x="1" y="43"/>
                      <a:pt x="1" y="96"/>
                    </a:cubicBezTo>
                    <a:lnTo>
                      <a:pt x="1" y="1496"/>
                    </a:lnTo>
                    <a:cubicBezTo>
                      <a:pt x="1" y="1549"/>
                      <a:pt x="43" y="1592"/>
                      <a:pt x="96" y="1592"/>
                    </a:cubicBezTo>
                    <a:cubicBezTo>
                      <a:pt x="149" y="1592"/>
                      <a:pt x="191" y="1549"/>
                      <a:pt x="191" y="1496"/>
                    </a:cubicBezTo>
                    <a:lnTo>
                      <a:pt x="191" y="96"/>
                    </a:lnTo>
                    <a:cubicBezTo>
                      <a:pt x="191" y="43"/>
                      <a:pt x="149" y="1"/>
                      <a:pt x="9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72" name="Google Shape;3072;p29"/>
              <p:cNvSpPr/>
              <p:nvPr/>
            </p:nvSpPr>
            <p:spPr>
              <a:xfrm>
                <a:off x="3733850" y="1930975"/>
                <a:ext cx="595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238" h="893" extrusionOk="0">
                    <a:moveTo>
                      <a:pt x="102" y="1"/>
                    </a:moveTo>
                    <a:cubicBezTo>
                      <a:pt x="99" y="1"/>
                      <a:pt x="96" y="1"/>
                      <a:pt x="93" y="1"/>
                    </a:cubicBezTo>
                    <a:cubicBezTo>
                      <a:pt x="40" y="5"/>
                      <a:pt x="0" y="50"/>
                      <a:pt x="4" y="102"/>
                    </a:cubicBezTo>
                    <a:lnTo>
                      <a:pt x="44" y="803"/>
                    </a:lnTo>
                    <a:cubicBezTo>
                      <a:pt x="48" y="854"/>
                      <a:pt x="90" y="892"/>
                      <a:pt x="139" y="892"/>
                    </a:cubicBezTo>
                    <a:lnTo>
                      <a:pt x="145" y="892"/>
                    </a:lnTo>
                    <a:cubicBezTo>
                      <a:pt x="198" y="889"/>
                      <a:pt x="238" y="844"/>
                      <a:pt x="234" y="792"/>
                    </a:cubicBezTo>
                    <a:lnTo>
                      <a:pt x="193" y="91"/>
                    </a:lnTo>
                    <a:cubicBezTo>
                      <a:pt x="190" y="41"/>
                      <a:pt x="150" y="1"/>
                      <a:pt x="102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73" name="Google Shape;3073;p29"/>
              <p:cNvSpPr/>
              <p:nvPr/>
            </p:nvSpPr>
            <p:spPr>
              <a:xfrm>
                <a:off x="3738050" y="1856825"/>
                <a:ext cx="4750" cy="284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1139" extrusionOk="0">
                    <a:moveTo>
                      <a:pt x="95" y="0"/>
                    </a:moveTo>
                    <a:cubicBezTo>
                      <a:pt x="42" y="0"/>
                      <a:pt x="0" y="42"/>
                      <a:pt x="0" y="95"/>
                    </a:cubicBezTo>
                    <a:lnTo>
                      <a:pt x="0" y="1043"/>
                    </a:lnTo>
                    <a:cubicBezTo>
                      <a:pt x="0" y="1095"/>
                      <a:pt x="42" y="1138"/>
                      <a:pt x="95" y="1138"/>
                    </a:cubicBezTo>
                    <a:cubicBezTo>
                      <a:pt x="148" y="1138"/>
                      <a:pt x="190" y="1095"/>
                      <a:pt x="190" y="1043"/>
                    </a:cubicBezTo>
                    <a:lnTo>
                      <a:pt x="190" y="95"/>
                    </a:lnTo>
                    <a:cubicBezTo>
                      <a:pt x="190" y="42"/>
                      <a:pt x="148" y="0"/>
                      <a:pt x="9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74" name="Google Shape;3074;p29"/>
              <p:cNvSpPr/>
              <p:nvPr/>
            </p:nvSpPr>
            <p:spPr>
              <a:xfrm>
                <a:off x="3736375" y="1798075"/>
                <a:ext cx="7700" cy="30550"/>
              </a:xfrm>
              <a:custGeom>
                <a:avLst/>
                <a:gdLst/>
                <a:ahLst/>
                <a:cxnLst/>
                <a:rect l="l" t="t" r="r" b="b"/>
                <a:pathLst>
                  <a:path w="308" h="1222" extrusionOk="0">
                    <a:moveTo>
                      <a:pt x="120" y="1"/>
                    </a:moveTo>
                    <a:cubicBezTo>
                      <a:pt x="71" y="1"/>
                      <a:pt x="29" y="40"/>
                      <a:pt x="26" y="89"/>
                    </a:cubicBezTo>
                    <a:cubicBezTo>
                      <a:pt x="1" y="446"/>
                      <a:pt x="30" y="801"/>
                      <a:pt x="110" y="1148"/>
                    </a:cubicBezTo>
                    <a:cubicBezTo>
                      <a:pt x="121" y="1192"/>
                      <a:pt x="160" y="1222"/>
                      <a:pt x="203" y="1222"/>
                    </a:cubicBezTo>
                    <a:cubicBezTo>
                      <a:pt x="211" y="1222"/>
                      <a:pt x="217" y="1221"/>
                      <a:pt x="225" y="1220"/>
                    </a:cubicBezTo>
                    <a:cubicBezTo>
                      <a:pt x="276" y="1208"/>
                      <a:pt x="308" y="1156"/>
                      <a:pt x="296" y="1105"/>
                    </a:cubicBezTo>
                    <a:cubicBezTo>
                      <a:pt x="219" y="777"/>
                      <a:pt x="193" y="439"/>
                      <a:pt x="216" y="102"/>
                    </a:cubicBezTo>
                    <a:cubicBezTo>
                      <a:pt x="219" y="51"/>
                      <a:pt x="180" y="5"/>
                      <a:pt x="128" y="1"/>
                    </a:cubicBezTo>
                    <a:cubicBezTo>
                      <a:pt x="125" y="1"/>
                      <a:pt x="123" y="1"/>
                      <a:pt x="12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75" name="Google Shape;3075;p29"/>
              <p:cNvSpPr/>
              <p:nvPr/>
            </p:nvSpPr>
            <p:spPr>
              <a:xfrm>
                <a:off x="3736900" y="1744525"/>
                <a:ext cx="6825" cy="326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306" extrusionOk="0">
                    <a:moveTo>
                      <a:pt x="101" y="0"/>
                    </a:moveTo>
                    <a:cubicBezTo>
                      <a:pt x="49" y="0"/>
                      <a:pt x="6" y="42"/>
                      <a:pt x="6" y="94"/>
                    </a:cubicBezTo>
                    <a:cubicBezTo>
                      <a:pt x="1" y="470"/>
                      <a:pt x="25" y="850"/>
                      <a:pt x="76" y="1222"/>
                    </a:cubicBezTo>
                    <a:cubicBezTo>
                      <a:pt x="83" y="1271"/>
                      <a:pt x="123" y="1305"/>
                      <a:pt x="170" y="1305"/>
                    </a:cubicBezTo>
                    <a:cubicBezTo>
                      <a:pt x="174" y="1305"/>
                      <a:pt x="179" y="1305"/>
                      <a:pt x="183" y="1304"/>
                    </a:cubicBezTo>
                    <a:cubicBezTo>
                      <a:pt x="236" y="1297"/>
                      <a:pt x="272" y="1249"/>
                      <a:pt x="265" y="1197"/>
                    </a:cubicBezTo>
                    <a:cubicBezTo>
                      <a:pt x="215" y="834"/>
                      <a:pt x="192" y="463"/>
                      <a:pt x="196" y="96"/>
                    </a:cubicBezTo>
                    <a:cubicBezTo>
                      <a:pt x="197" y="44"/>
                      <a:pt x="155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076" name="Google Shape;3076;p29"/>
              <p:cNvSpPr/>
              <p:nvPr/>
            </p:nvSpPr>
            <p:spPr>
              <a:xfrm>
                <a:off x="3733350" y="1691950"/>
                <a:ext cx="7650" cy="31600"/>
              </a:xfrm>
              <a:custGeom>
                <a:avLst/>
                <a:gdLst/>
                <a:ahLst/>
                <a:cxnLst/>
                <a:rect l="l" t="t" r="r" b="b"/>
                <a:pathLst>
                  <a:path w="306" h="1264" extrusionOk="0">
                    <a:moveTo>
                      <a:pt x="115" y="1"/>
                    </a:moveTo>
                    <a:cubicBezTo>
                      <a:pt x="66" y="1"/>
                      <a:pt x="26" y="41"/>
                      <a:pt x="24" y="91"/>
                    </a:cubicBezTo>
                    <a:cubicBezTo>
                      <a:pt x="0" y="458"/>
                      <a:pt x="29" y="828"/>
                      <a:pt x="108" y="1188"/>
                    </a:cubicBezTo>
                    <a:cubicBezTo>
                      <a:pt x="117" y="1233"/>
                      <a:pt x="157" y="1263"/>
                      <a:pt x="200" y="1263"/>
                    </a:cubicBezTo>
                    <a:cubicBezTo>
                      <a:pt x="207" y="1263"/>
                      <a:pt x="215" y="1262"/>
                      <a:pt x="221" y="1261"/>
                    </a:cubicBezTo>
                    <a:cubicBezTo>
                      <a:pt x="272" y="1250"/>
                      <a:pt x="305" y="1199"/>
                      <a:pt x="294" y="1147"/>
                    </a:cubicBezTo>
                    <a:cubicBezTo>
                      <a:pt x="219" y="805"/>
                      <a:pt x="193" y="453"/>
                      <a:pt x="213" y="102"/>
                    </a:cubicBezTo>
                    <a:cubicBezTo>
                      <a:pt x="217" y="50"/>
                      <a:pt x="177" y="5"/>
                      <a:pt x="124" y="1"/>
                    </a:cubicBezTo>
                    <a:cubicBezTo>
                      <a:pt x="121" y="1"/>
                      <a:pt x="118" y="1"/>
                      <a:pt x="11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</p:grpSp>
      <p:grpSp>
        <p:nvGrpSpPr>
          <p:cNvPr id="3077" name="Google Shape;3077;p29"/>
          <p:cNvGrpSpPr/>
          <p:nvPr/>
        </p:nvGrpSpPr>
        <p:grpSpPr>
          <a:xfrm>
            <a:off x="477412" y="5821547"/>
            <a:ext cx="701133" cy="869542"/>
            <a:chOff x="2100500" y="1458275"/>
            <a:chExt cx="159000" cy="248050"/>
          </a:xfrm>
        </p:grpSpPr>
        <p:sp>
          <p:nvSpPr>
            <p:cNvPr id="3078" name="Google Shape;3078;p29"/>
            <p:cNvSpPr/>
            <p:nvPr/>
          </p:nvSpPr>
          <p:spPr>
            <a:xfrm>
              <a:off x="2140475" y="1458275"/>
              <a:ext cx="64750" cy="247950"/>
            </a:xfrm>
            <a:custGeom>
              <a:avLst/>
              <a:gdLst/>
              <a:ahLst/>
              <a:cxnLst/>
              <a:rect l="l" t="t" r="r" b="b"/>
              <a:pathLst>
                <a:path w="2590" h="9918" extrusionOk="0">
                  <a:moveTo>
                    <a:pt x="1433" y="0"/>
                  </a:moveTo>
                  <a:lnTo>
                    <a:pt x="1433" y="0"/>
                  </a:lnTo>
                  <a:cubicBezTo>
                    <a:pt x="1805" y="1618"/>
                    <a:pt x="1614" y="3360"/>
                    <a:pt x="902" y="4860"/>
                  </a:cubicBezTo>
                  <a:cubicBezTo>
                    <a:pt x="675" y="5337"/>
                    <a:pt x="231" y="5891"/>
                    <a:pt x="126" y="6405"/>
                  </a:cubicBezTo>
                  <a:cubicBezTo>
                    <a:pt x="1" y="7009"/>
                    <a:pt x="472" y="7818"/>
                    <a:pt x="801" y="8289"/>
                  </a:cubicBezTo>
                  <a:cubicBezTo>
                    <a:pt x="1228" y="8900"/>
                    <a:pt x="1783" y="9411"/>
                    <a:pt x="2332" y="9918"/>
                  </a:cubicBezTo>
                  <a:cubicBezTo>
                    <a:pt x="1798" y="9094"/>
                    <a:pt x="1381" y="8140"/>
                    <a:pt x="1463" y="7163"/>
                  </a:cubicBezTo>
                  <a:cubicBezTo>
                    <a:pt x="1551" y="6098"/>
                    <a:pt x="2056" y="5099"/>
                    <a:pt x="2299" y="4077"/>
                  </a:cubicBezTo>
                  <a:cubicBezTo>
                    <a:pt x="2590" y="2862"/>
                    <a:pt x="2176" y="1601"/>
                    <a:pt x="1768" y="420"/>
                  </a:cubicBezTo>
                  <a:cubicBezTo>
                    <a:pt x="1706" y="242"/>
                    <a:pt x="1617" y="39"/>
                    <a:pt x="14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79" name="Google Shape;3079;p29"/>
            <p:cNvSpPr/>
            <p:nvPr/>
          </p:nvSpPr>
          <p:spPr>
            <a:xfrm>
              <a:off x="2100500" y="1549475"/>
              <a:ext cx="98525" cy="156750"/>
            </a:xfrm>
            <a:custGeom>
              <a:avLst/>
              <a:gdLst/>
              <a:ahLst/>
              <a:cxnLst/>
              <a:rect l="l" t="t" r="r" b="b"/>
              <a:pathLst>
                <a:path w="3941" h="6270" extrusionOk="0">
                  <a:moveTo>
                    <a:pt x="56" y="1"/>
                  </a:moveTo>
                  <a:cubicBezTo>
                    <a:pt x="187" y="582"/>
                    <a:pt x="229" y="1182"/>
                    <a:pt x="179" y="1775"/>
                  </a:cubicBezTo>
                  <a:cubicBezTo>
                    <a:pt x="131" y="2343"/>
                    <a:pt x="0" y="2909"/>
                    <a:pt x="45" y="3476"/>
                  </a:cubicBezTo>
                  <a:cubicBezTo>
                    <a:pt x="110" y="4315"/>
                    <a:pt x="610" y="5087"/>
                    <a:pt x="1297" y="5558"/>
                  </a:cubicBezTo>
                  <a:cubicBezTo>
                    <a:pt x="1682" y="5820"/>
                    <a:pt x="1909" y="5784"/>
                    <a:pt x="2340" y="5811"/>
                  </a:cubicBezTo>
                  <a:cubicBezTo>
                    <a:pt x="2616" y="5828"/>
                    <a:pt x="2889" y="5887"/>
                    <a:pt x="3154" y="5968"/>
                  </a:cubicBezTo>
                  <a:cubicBezTo>
                    <a:pt x="3288" y="6008"/>
                    <a:pt x="3421" y="6055"/>
                    <a:pt x="3552" y="6104"/>
                  </a:cubicBezTo>
                  <a:cubicBezTo>
                    <a:pt x="3616" y="6130"/>
                    <a:pt x="3680" y="6155"/>
                    <a:pt x="3743" y="6183"/>
                  </a:cubicBezTo>
                  <a:cubicBezTo>
                    <a:pt x="3799" y="6206"/>
                    <a:pt x="3861" y="6224"/>
                    <a:pt x="3914" y="6252"/>
                  </a:cubicBezTo>
                  <a:cubicBezTo>
                    <a:pt x="3920" y="6256"/>
                    <a:pt x="3926" y="6260"/>
                    <a:pt x="3932" y="6264"/>
                  </a:cubicBezTo>
                  <a:lnTo>
                    <a:pt x="3932" y="6264"/>
                  </a:lnTo>
                  <a:cubicBezTo>
                    <a:pt x="3888" y="6229"/>
                    <a:pt x="3850" y="6172"/>
                    <a:pt x="3810" y="6131"/>
                  </a:cubicBezTo>
                  <a:cubicBezTo>
                    <a:pt x="3764" y="6085"/>
                    <a:pt x="3715" y="6039"/>
                    <a:pt x="3664" y="5998"/>
                  </a:cubicBezTo>
                  <a:cubicBezTo>
                    <a:pt x="3573" y="5926"/>
                    <a:pt x="3470" y="5876"/>
                    <a:pt x="3375" y="5807"/>
                  </a:cubicBezTo>
                  <a:cubicBezTo>
                    <a:pt x="3195" y="5678"/>
                    <a:pt x="3007" y="5560"/>
                    <a:pt x="2821" y="5440"/>
                  </a:cubicBezTo>
                  <a:cubicBezTo>
                    <a:pt x="2449" y="5201"/>
                    <a:pt x="2077" y="4951"/>
                    <a:pt x="1795" y="4605"/>
                  </a:cubicBezTo>
                  <a:cubicBezTo>
                    <a:pt x="1704" y="4490"/>
                    <a:pt x="1622" y="4368"/>
                    <a:pt x="1554" y="4238"/>
                  </a:cubicBezTo>
                  <a:cubicBezTo>
                    <a:pt x="1395" y="3943"/>
                    <a:pt x="1300" y="3616"/>
                    <a:pt x="1221" y="3291"/>
                  </a:cubicBezTo>
                  <a:cubicBezTo>
                    <a:pt x="949" y="2145"/>
                    <a:pt x="842" y="878"/>
                    <a:pt x="56" y="1"/>
                  </a:cubicBezTo>
                  <a:close/>
                  <a:moveTo>
                    <a:pt x="3932" y="6264"/>
                  </a:moveTo>
                  <a:cubicBezTo>
                    <a:pt x="3935" y="6266"/>
                    <a:pt x="3938" y="6268"/>
                    <a:pt x="3940" y="6270"/>
                  </a:cubicBezTo>
                  <a:cubicBezTo>
                    <a:pt x="3938" y="6268"/>
                    <a:pt x="3935" y="6266"/>
                    <a:pt x="3932" y="62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80" name="Google Shape;3080;p29"/>
            <p:cNvSpPr/>
            <p:nvPr/>
          </p:nvSpPr>
          <p:spPr>
            <a:xfrm>
              <a:off x="2188425" y="1550725"/>
              <a:ext cx="47825" cy="155600"/>
            </a:xfrm>
            <a:custGeom>
              <a:avLst/>
              <a:gdLst/>
              <a:ahLst/>
              <a:cxnLst/>
              <a:rect l="l" t="t" r="r" b="b"/>
              <a:pathLst>
                <a:path w="1913" h="6224" extrusionOk="0">
                  <a:moveTo>
                    <a:pt x="858" y="1"/>
                  </a:moveTo>
                  <a:lnTo>
                    <a:pt x="858" y="1"/>
                  </a:lnTo>
                  <a:cubicBezTo>
                    <a:pt x="1337" y="1195"/>
                    <a:pt x="1238" y="2606"/>
                    <a:pt x="594" y="3721"/>
                  </a:cubicBezTo>
                  <a:cubicBezTo>
                    <a:pt x="434" y="4000"/>
                    <a:pt x="240" y="4264"/>
                    <a:pt x="128" y="4566"/>
                  </a:cubicBezTo>
                  <a:cubicBezTo>
                    <a:pt x="34" y="4827"/>
                    <a:pt x="0" y="5109"/>
                    <a:pt x="43" y="5384"/>
                  </a:cubicBezTo>
                  <a:cubicBezTo>
                    <a:pt x="64" y="5512"/>
                    <a:pt x="109" y="5627"/>
                    <a:pt x="149" y="5749"/>
                  </a:cubicBezTo>
                  <a:cubicBezTo>
                    <a:pt x="188" y="5866"/>
                    <a:pt x="237" y="5982"/>
                    <a:pt x="307" y="6084"/>
                  </a:cubicBezTo>
                  <a:cubicBezTo>
                    <a:pt x="343" y="6135"/>
                    <a:pt x="382" y="6182"/>
                    <a:pt x="427" y="6223"/>
                  </a:cubicBezTo>
                  <a:lnTo>
                    <a:pt x="427" y="6223"/>
                  </a:lnTo>
                  <a:cubicBezTo>
                    <a:pt x="420" y="6216"/>
                    <a:pt x="418" y="6160"/>
                    <a:pt x="414" y="6147"/>
                  </a:cubicBezTo>
                  <a:cubicBezTo>
                    <a:pt x="407" y="6122"/>
                    <a:pt x="400" y="6099"/>
                    <a:pt x="397" y="6072"/>
                  </a:cubicBezTo>
                  <a:cubicBezTo>
                    <a:pt x="390" y="6018"/>
                    <a:pt x="389" y="5963"/>
                    <a:pt x="391" y="5909"/>
                  </a:cubicBezTo>
                  <a:cubicBezTo>
                    <a:pt x="398" y="5794"/>
                    <a:pt x="421" y="5679"/>
                    <a:pt x="455" y="5570"/>
                  </a:cubicBezTo>
                  <a:cubicBezTo>
                    <a:pt x="523" y="5356"/>
                    <a:pt x="633" y="5147"/>
                    <a:pt x="782" y="4978"/>
                  </a:cubicBezTo>
                  <a:cubicBezTo>
                    <a:pt x="794" y="4965"/>
                    <a:pt x="806" y="4952"/>
                    <a:pt x="818" y="4938"/>
                  </a:cubicBezTo>
                  <a:cubicBezTo>
                    <a:pt x="1086" y="4665"/>
                    <a:pt x="1323" y="4344"/>
                    <a:pt x="1503" y="3996"/>
                  </a:cubicBezTo>
                  <a:cubicBezTo>
                    <a:pt x="1675" y="3661"/>
                    <a:pt x="1794" y="3301"/>
                    <a:pt x="1833" y="2930"/>
                  </a:cubicBezTo>
                  <a:cubicBezTo>
                    <a:pt x="1912" y="2176"/>
                    <a:pt x="1675" y="1423"/>
                    <a:pt x="1374" y="727"/>
                  </a:cubicBezTo>
                  <a:cubicBezTo>
                    <a:pt x="1253" y="450"/>
                    <a:pt x="1111" y="164"/>
                    <a:pt x="858" y="1"/>
                  </a:cubicBezTo>
                  <a:close/>
                  <a:moveTo>
                    <a:pt x="427" y="6223"/>
                  </a:moveTo>
                  <a:cubicBezTo>
                    <a:pt x="428" y="6223"/>
                    <a:pt x="428" y="6223"/>
                    <a:pt x="428" y="6223"/>
                  </a:cubicBezTo>
                  <a:cubicBezTo>
                    <a:pt x="428" y="6223"/>
                    <a:pt x="428" y="6223"/>
                    <a:pt x="427" y="62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81" name="Google Shape;3081;p29"/>
            <p:cNvSpPr/>
            <p:nvPr/>
          </p:nvSpPr>
          <p:spPr>
            <a:xfrm>
              <a:off x="2197950" y="1641275"/>
              <a:ext cx="61550" cy="64650"/>
            </a:xfrm>
            <a:custGeom>
              <a:avLst/>
              <a:gdLst/>
              <a:ahLst/>
              <a:cxnLst/>
              <a:rect l="l" t="t" r="r" b="b"/>
              <a:pathLst>
                <a:path w="2462" h="2586" extrusionOk="0">
                  <a:moveTo>
                    <a:pt x="2462" y="0"/>
                  </a:moveTo>
                  <a:lnTo>
                    <a:pt x="2462" y="0"/>
                  </a:lnTo>
                  <a:cubicBezTo>
                    <a:pt x="2401" y="240"/>
                    <a:pt x="2210" y="424"/>
                    <a:pt x="2008" y="567"/>
                  </a:cubicBezTo>
                  <a:cubicBezTo>
                    <a:pt x="1738" y="757"/>
                    <a:pt x="1436" y="896"/>
                    <a:pt x="1145" y="1051"/>
                  </a:cubicBezTo>
                  <a:cubicBezTo>
                    <a:pt x="855" y="1207"/>
                    <a:pt x="569" y="1385"/>
                    <a:pt x="354" y="1635"/>
                  </a:cubicBezTo>
                  <a:cubicBezTo>
                    <a:pt x="172" y="1844"/>
                    <a:pt x="97" y="2060"/>
                    <a:pt x="36" y="2328"/>
                  </a:cubicBezTo>
                  <a:cubicBezTo>
                    <a:pt x="18" y="2404"/>
                    <a:pt x="0" y="2483"/>
                    <a:pt x="17" y="2558"/>
                  </a:cubicBezTo>
                  <a:cubicBezTo>
                    <a:pt x="20" y="2568"/>
                    <a:pt x="23" y="2579"/>
                    <a:pt x="32" y="2584"/>
                  </a:cubicBezTo>
                  <a:cubicBezTo>
                    <a:pt x="35" y="2585"/>
                    <a:pt x="37" y="2585"/>
                    <a:pt x="40" y="2585"/>
                  </a:cubicBezTo>
                  <a:cubicBezTo>
                    <a:pt x="50" y="2585"/>
                    <a:pt x="61" y="2576"/>
                    <a:pt x="69" y="2568"/>
                  </a:cubicBezTo>
                  <a:cubicBezTo>
                    <a:pt x="310" y="2323"/>
                    <a:pt x="609" y="2023"/>
                    <a:pt x="932" y="1899"/>
                  </a:cubicBezTo>
                  <a:cubicBezTo>
                    <a:pt x="1293" y="1760"/>
                    <a:pt x="1613" y="1596"/>
                    <a:pt x="1881" y="1310"/>
                  </a:cubicBezTo>
                  <a:cubicBezTo>
                    <a:pt x="2216" y="955"/>
                    <a:pt x="2423" y="485"/>
                    <a:pt x="24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grpSp>
        <p:nvGrpSpPr>
          <p:cNvPr id="3082" name="Google Shape;3082;p29"/>
          <p:cNvGrpSpPr/>
          <p:nvPr/>
        </p:nvGrpSpPr>
        <p:grpSpPr>
          <a:xfrm>
            <a:off x="10603109" y="5821547"/>
            <a:ext cx="701133" cy="869542"/>
            <a:chOff x="2100500" y="1458275"/>
            <a:chExt cx="159000" cy="248050"/>
          </a:xfrm>
        </p:grpSpPr>
        <p:sp>
          <p:nvSpPr>
            <p:cNvPr id="3083" name="Google Shape;3083;p29"/>
            <p:cNvSpPr/>
            <p:nvPr/>
          </p:nvSpPr>
          <p:spPr>
            <a:xfrm>
              <a:off x="2140475" y="1458275"/>
              <a:ext cx="64750" cy="247950"/>
            </a:xfrm>
            <a:custGeom>
              <a:avLst/>
              <a:gdLst/>
              <a:ahLst/>
              <a:cxnLst/>
              <a:rect l="l" t="t" r="r" b="b"/>
              <a:pathLst>
                <a:path w="2590" h="9918" extrusionOk="0">
                  <a:moveTo>
                    <a:pt x="1433" y="0"/>
                  </a:moveTo>
                  <a:lnTo>
                    <a:pt x="1433" y="0"/>
                  </a:lnTo>
                  <a:cubicBezTo>
                    <a:pt x="1805" y="1618"/>
                    <a:pt x="1614" y="3360"/>
                    <a:pt x="902" y="4860"/>
                  </a:cubicBezTo>
                  <a:cubicBezTo>
                    <a:pt x="675" y="5337"/>
                    <a:pt x="231" y="5891"/>
                    <a:pt x="126" y="6405"/>
                  </a:cubicBezTo>
                  <a:cubicBezTo>
                    <a:pt x="1" y="7009"/>
                    <a:pt x="472" y="7818"/>
                    <a:pt x="801" y="8289"/>
                  </a:cubicBezTo>
                  <a:cubicBezTo>
                    <a:pt x="1228" y="8900"/>
                    <a:pt x="1783" y="9411"/>
                    <a:pt x="2332" y="9918"/>
                  </a:cubicBezTo>
                  <a:cubicBezTo>
                    <a:pt x="1798" y="9094"/>
                    <a:pt x="1381" y="8140"/>
                    <a:pt x="1463" y="7163"/>
                  </a:cubicBezTo>
                  <a:cubicBezTo>
                    <a:pt x="1551" y="6098"/>
                    <a:pt x="2056" y="5099"/>
                    <a:pt x="2299" y="4077"/>
                  </a:cubicBezTo>
                  <a:cubicBezTo>
                    <a:pt x="2590" y="2862"/>
                    <a:pt x="2176" y="1601"/>
                    <a:pt x="1768" y="420"/>
                  </a:cubicBezTo>
                  <a:cubicBezTo>
                    <a:pt x="1706" y="242"/>
                    <a:pt x="1617" y="39"/>
                    <a:pt x="14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84" name="Google Shape;3084;p29"/>
            <p:cNvSpPr/>
            <p:nvPr/>
          </p:nvSpPr>
          <p:spPr>
            <a:xfrm>
              <a:off x="2100500" y="1549475"/>
              <a:ext cx="98525" cy="156750"/>
            </a:xfrm>
            <a:custGeom>
              <a:avLst/>
              <a:gdLst/>
              <a:ahLst/>
              <a:cxnLst/>
              <a:rect l="l" t="t" r="r" b="b"/>
              <a:pathLst>
                <a:path w="3941" h="6270" extrusionOk="0">
                  <a:moveTo>
                    <a:pt x="56" y="1"/>
                  </a:moveTo>
                  <a:cubicBezTo>
                    <a:pt x="187" y="582"/>
                    <a:pt x="229" y="1182"/>
                    <a:pt x="179" y="1775"/>
                  </a:cubicBezTo>
                  <a:cubicBezTo>
                    <a:pt x="131" y="2343"/>
                    <a:pt x="0" y="2909"/>
                    <a:pt x="45" y="3476"/>
                  </a:cubicBezTo>
                  <a:cubicBezTo>
                    <a:pt x="110" y="4315"/>
                    <a:pt x="610" y="5087"/>
                    <a:pt x="1297" y="5558"/>
                  </a:cubicBezTo>
                  <a:cubicBezTo>
                    <a:pt x="1682" y="5820"/>
                    <a:pt x="1909" y="5784"/>
                    <a:pt x="2340" y="5811"/>
                  </a:cubicBezTo>
                  <a:cubicBezTo>
                    <a:pt x="2616" y="5828"/>
                    <a:pt x="2889" y="5887"/>
                    <a:pt x="3154" y="5968"/>
                  </a:cubicBezTo>
                  <a:cubicBezTo>
                    <a:pt x="3288" y="6008"/>
                    <a:pt x="3421" y="6055"/>
                    <a:pt x="3552" y="6104"/>
                  </a:cubicBezTo>
                  <a:cubicBezTo>
                    <a:pt x="3616" y="6130"/>
                    <a:pt x="3680" y="6155"/>
                    <a:pt x="3743" y="6183"/>
                  </a:cubicBezTo>
                  <a:cubicBezTo>
                    <a:pt x="3799" y="6206"/>
                    <a:pt x="3861" y="6224"/>
                    <a:pt x="3914" y="6252"/>
                  </a:cubicBezTo>
                  <a:cubicBezTo>
                    <a:pt x="3920" y="6256"/>
                    <a:pt x="3926" y="6260"/>
                    <a:pt x="3932" y="6264"/>
                  </a:cubicBezTo>
                  <a:lnTo>
                    <a:pt x="3932" y="6264"/>
                  </a:lnTo>
                  <a:cubicBezTo>
                    <a:pt x="3888" y="6229"/>
                    <a:pt x="3850" y="6172"/>
                    <a:pt x="3810" y="6131"/>
                  </a:cubicBezTo>
                  <a:cubicBezTo>
                    <a:pt x="3764" y="6085"/>
                    <a:pt x="3715" y="6039"/>
                    <a:pt x="3664" y="5998"/>
                  </a:cubicBezTo>
                  <a:cubicBezTo>
                    <a:pt x="3573" y="5926"/>
                    <a:pt x="3470" y="5876"/>
                    <a:pt x="3375" y="5807"/>
                  </a:cubicBezTo>
                  <a:cubicBezTo>
                    <a:pt x="3195" y="5678"/>
                    <a:pt x="3007" y="5560"/>
                    <a:pt x="2821" y="5440"/>
                  </a:cubicBezTo>
                  <a:cubicBezTo>
                    <a:pt x="2449" y="5201"/>
                    <a:pt x="2077" y="4951"/>
                    <a:pt x="1795" y="4605"/>
                  </a:cubicBezTo>
                  <a:cubicBezTo>
                    <a:pt x="1704" y="4490"/>
                    <a:pt x="1622" y="4368"/>
                    <a:pt x="1554" y="4238"/>
                  </a:cubicBezTo>
                  <a:cubicBezTo>
                    <a:pt x="1395" y="3943"/>
                    <a:pt x="1300" y="3616"/>
                    <a:pt x="1221" y="3291"/>
                  </a:cubicBezTo>
                  <a:cubicBezTo>
                    <a:pt x="949" y="2145"/>
                    <a:pt x="842" y="878"/>
                    <a:pt x="56" y="1"/>
                  </a:cubicBezTo>
                  <a:close/>
                  <a:moveTo>
                    <a:pt x="3932" y="6264"/>
                  </a:moveTo>
                  <a:cubicBezTo>
                    <a:pt x="3935" y="6266"/>
                    <a:pt x="3938" y="6268"/>
                    <a:pt x="3940" y="6270"/>
                  </a:cubicBezTo>
                  <a:cubicBezTo>
                    <a:pt x="3938" y="6268"/>
                    <a:pt x="3935" y="6266"/>
                    <a:pt x="3932" y="62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85" name="Google Shape;3085;p29"/>
            <p:cNvSpPr/>
            <p:nvPr/>
          </p:nvSpPr>
          <p:spPr>
            <a:xfrm>
              <a:off x="2188425" y="1550725"/>
              <a:ext cx="47825" cy="155600"/>
            </a:xfrm>
            <a:custGeom>
              <a:avLst/>
              <a:gdLst/>
              <a:ahLst/>
              <a:cxnLst/>
              <a:rect l="l" t="t" r="r" b="b"/>
              <a:pathLst>
                <a:path w="1913" h="6224" extrusionOk="0">
                  <a:moveTo>
                    <a:pt x="858" y="1"/>
                  </a:moveTo>
                  <a:lnTo>
                    <a:pt x="858" y="1"/>
                  </a:lnTo>
                  <a:cubicBezTo>
                    <a:pt x="1337" y="1195"/>
                    <a:pt x="1238" y="2606"/>
                    <a:pt x="594" y="3721"/>
                  </a:cubicBezTo>
                  <a:cubicBezTo>
                    <a:pt x="434" y="4000"/>
                    <a:pt x="240" y="4264"/>
                    <a:pt x="128" y="4566"/>
                  </a:cubicBezTo>
                  <a:cubicBezTo>
                    <a:pt x="34" y="4827"/>
                    <a:pt x="0" y="5109"/>
                    <a:pt x="43" y="5384"/>
                  </a:cubicBezTo>
                  <a:cubicBezTo>
                    <a:pt x="64" y="5512"/>
                    <a:pt x="109" y="5627"/>
                    <a:pt x="149" y="5749"/>
                  </a:cubicBezTo>
                  <a:cubicBezTo>
                    <a:pt x="188" y="5866"/>
                    <a:pt x="237" y="5982"/>
                    <a:pt x="307" y="6084"/>
                  </a:cubicBezTo>
                  <a:cubicBezTo>
                    <a:pt x="343" y="6135"/>
                    <a:pt x="382" y="6182"/>
                    <a:pt x="427" y="6223"/>
                  </a:cubicBezTo>
                  <a:lnTo>
                    <a:pt x="427" y="6223"/>
                  </a:lnTo>
                  <a:cubicBezTo>
                    <a:pt x="420" y="6216"/>
                    <a:pt x="418" y="6160"/>
                    <a:pt x="414" y="6147"/>
                  </a:cubicBezTo>
                  <a:cubicBezTo>
                    <a:pt x="407" y="6122"/>
                    <a:pt x="400" y="6099"/>
                    <a:pt x="397" y="6072"/>
                  </a:cubicBezTo>
                  <a:cubicBezTo>
                    <a:pt x="390" y="6018"/>
                    <a:pt x="389" y="5963"/>
                    <a:pt x="391" y="5909"/>
                  </a:cubicBezTo>
                  <a:cubicBezTo>
                    <a:pt x="398" y="5794"/>
                    <a:pt x="421" y="5679"/>
                    <a:pt x="455" y="5570"/>
                  </a:cubicBezTo>
                  <a:cubicBezTo>
                    <a:pt x="523" y="5356"/>
                    <a:pt x="633" y="5147"/>
                    <a:pt x="782" y="4978"/>
                  </a:cubicBezTo>
                  <a:cubicBezTo>
                    <a:pt x="794" y="4965"/>
                    <a:pt x="806" y="4952"/>
                    <a:pt x="818" y="4938"/>
                  </a:cubicBezTo>
                  <a:cubicBezTo>
                    <a:pt x="1086" y="4665"/>
                    <a:pt x="1323" y="4344"/>
                    <a:pt x="1503" y="3996"/>
                  </a:cubicBezTo>
                  <a:cubicBezTo>
                    <a:pt x="1675" y="3661"/>
                    <a:pt x="1794" y="3301"/>
                    <a:pt x="1833" y="2930"/>
                  </a:cubicBezTo>
                  <a:cubicBezTo>
                    <a:pt x="1912" y="2176"/>
                    <a:pt x="1675" y="1423"/>
                    <a:pt x="1374" y="727"/>
                  </a:cubicBezTo>
                  <a:cubicBezTo>
                    <a:pt x="1253" y="450"/>
                    <a:pt x="1111" y="164"/>
                    <a:pt x="858" y="1"/>
                  </a:cubicBezTo>
                  <a:close/>
                  <a:moveTo>
                    <a:pt x="427" y="6223"/>
                  </a:moveTo>
                  <a:cubicBezTo>
                    <a:pt x="428" y="6223"/>
                    <a:pt x="428" y="6223"/>
                    <a:pt x="428" y="6223"/>
                  </a:cubicBezTo>
                  <a:cubicBezTo>
                    <a:pt x="428" y="6223"/>
                    <a:pt x="428" y="6223"/>
                    <a:pt x="427" y="62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86" name="Google Shape;3086;p29"/>
            <p:cNvSpPr/>
            <p:nvPr/>
          </p:nvSpPr>
          <p:spPr>
            <a:xfrm>
              <a:off x="2197950" y="1641275"/>
              <a:ext cx="61550" cy="64650"/>
            </a:xfrm>
            <a:custGeom>
              <a:avLst/>
              <a:gdLst/>
              <a:ahLst/>
              <a:cxnLst/>
              <a:rect l="l" t="t" r="r" b="b"/>
              <a:pathLst>
                <a:path w="2462" h="2586" extrusionOk="0">
                  <a:moveTo>
                    <a:pt x="2462" y="0"/>
                  </a:moveTo>
                  <a:lnTo>
                    <a:pt x="2462" y="0"/>
                  </a:lnTo>
                  <a:cubicBezTo>
                    <a:pt x="2401" y="240"/>
                    <a:pt x="2210" y="424"/>
                    <a:pt x="2008" y="567"/>
                  </a:cubicBezTo>
                  <a:cubicBezTo>
                    <a:pt x="1738" y="757"/>
                    <a:pt x="1436" y="896"/>
                    <a:pt x="1145" y="1051"/>
                  </a:cubicBezTo>
                  <a:cubicBezTo>
                    <a:pt x="855" y="1207"/>
                    <a:pt x="569" y="1385"/>
                    <a:pt x="354" y="1635"/>
                  </a:cubicBezTo>
                  <a:cubicBezTo>
                    <a:pt x="172" y="1844"/>
                    <a:pt x="97" y="2060"/>
                    <a:pt x="36" y="2328"/>
                  </a:cubicBezTo>
                  <a:cubicBezTo>
                    <a:pt x="18" y="2404"/>
                    <a:pt x="0" y="2483"/>
                    <a:pt x="17" y="2558"/>
                  </a:cubicBezTo>
                  <a:cubicBezTo>
                    <a:pt x="20" y="2568"/>
                    <a:pt x="23" y="2579"/>
                    <a:pt x="32" y="2584"/>
                  </a:cubicBezTo>
                  <a:cubicBezTo>
                    <a:pt x="35" y="2585"/>
                    <a:pt x="37" y="2585"/>
                    <a:pt x="40" y="2585"/>
                  </a:cubicBezTo>
                  <a:cubicBezTo>
                    <a:pt x="50" y="2585"/>
                    <a:pt x="61" y="2576"/>
                    <a:pt x="69" y="2568"/>
                  </a:cubicBezTo>
                  <a:cubicBezTo>
                    <a:pt x="310" y="2323"/>
                    <a:pt x="609" y="2023"/>
                    <a:pt x="932" y="1899"/>
                  </a:cubicBezTo>
                  <a:cubicBezTo>
                    <a:pt x="1293" y="1760"/>
                    <a:pt x="1613" y="1596"/>
                    <a:pt x="1881" y="1310"/>
                  </a:cubicBezTo>
                  <a:cubicBezTo>
                    <a:pt x="2216" y="955"/>
                    <a:pt x="2423" y="485"/>
                    <a:pt x="24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sp>
        <p:nvSpPr>
          <p:cNvPr id="3098" name="Google Shape;3098;p29"/>
          <p:cNvSpPr/>
          <p:nvPr/>
        </p:nvSpPr>
        <p:spPr>
          <a:xfrm>
            <a:off x="9566091" y="6514833"/>
            <a:ext cx="474018" cy="232258"/>
          </a:xfrm>
          <a:custGeom>
            <a:avLst/>
            <a:gdLst/>
            <a:ahLst/>
            <a:cxnLst/>
            <a:rect l="l" t="t" r="r" b="b"/>
            <a:pathLst>
              <a:path w="2510" h="1547" extrusionOk="0">
                <a:moveTo>
                  <a:pt x="1354" y="1"/>
                </a:moveTo>
                <a:cubicBezTo>
                  <a:pt x="1283" y="1"/>
                  <a:pt x="1216" y="14"/>
                  <a:pt x="1156" y="44"/>
                </a:cubicBezTo>
                <a:cubicBezTo>
                  <a:pt x="825" y="211"/>
                  <a:pt x="1" y="964"/>
                  <a:pt x="257" y="1413"/>
                </a:cubicBezTo>
                <a:cubicBezTo>
                  <a:pt x="319" y="1522"/>
                  <a:pt x="447" y="1547"/>
                  <a:pt x="580" y="1547"/>
                </a:cubicBezTo>
                <a:cubicBezTo>
                  <a:pt x="680" y="1547"/>
                  <a:pt x="782" y="1533"/>
                  <a:pt x="860" y="1530"/>
                </a:cubicBezTo>
                <a:cubicBezTo>
                  <a:pt x="1240" y="1516"/>
                  <a:pt x="1620" y="1492"/>
                  <a:pt x="1999" y="1451"/>
                </a:cubicBezTo>
                <a:cubicBezTo>
                  <a:pt x="2082" y="1441"/>
                  <a:pt x="2165" y="1431"/>
                  <a:pt x="2241" y="1394"/>
                </a:cubicBezTo>
                <a:cubicBezTo>
                  <a:pt x="2396" y="1317"/>
                  <a:pt x="2468" y="1203"/>
                  <a:pt x="2478" y="1072"/>
                </a:cubicBezTo>
                <a:lnTo>
                  <a:pt x="2477" y="1072"/>
                </a:lnTo>
                <a:cubicBezTo>
                  <a:pt x="2509" y="629"/>
                  <a:pt x="1837" y="1"/>
                  <a:pt x="135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grpSp>
        <p:nvGrpSpPr>
          <p:cNvPr id="3099" name="Google Shape;3099;p29"/>
          <p:cNvGrpSpPr/>
          <p:nvPr/>
        </p:nvGrpSpPr>
        <p:grpSpPr>
          <a:xfrm>
            <a:off x="-182893" y="-257886"/>
            <a:ext cx="2543804" cy="2003068"/>
            <a:chOff x="-241347" y="-208203"/>
            <a:chExt cx="2947964" cy="2919945"/>
          </a:xfrm>
        </p:grpSpPr>
        <p:grpSp>
          <p:nvGrpSpPr>
            <p:cNvPr id="3100" name="Google Shape;3100;p29"/>
            <p:cNvGrpSpPr/>
            <p:nvPr/>
          </p:nvGrpSpPr>
          <p:grpSpPr>
            <a:xfrm rot="-2127316">
              <a:off x="455043" y="1086139"/>
              <a:ext cx="470902" cy="1125770"/>
              <a:chOff x="1763800" y="344725"/>
              <a:chExt cx="152925" cy="365600"/>
            </a:xfrm>
          </p:grpSpPr>
          <p:sp>
            <p:nvSpPr>
              <p:cNvPr id="3101" name="Google Shape;3101;p29"/>
              <p:cNvSpPr/>
              <p:nvPr/>
            </p:nvSpPr>
            <p:spPr>
              <a:xfrm>
                <a:off x="1832375" y="420775"/>
                <a:ext cx="70575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33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6" y="664"/>
                      <a:pt x="280" y="1311"/>
                      <a:pt x="615" y="1887"/>
                    </a:cubicBezTo>
                    <a:cubicBezTo>
                      <a:pt x="683" y="2004"/>
                      <a:pt x="759" y="2130"/>
                      <a:pt x="842" y="2256"/>
                    </a:cubicBezTo>
                    <a:cubicBezTo>
                      <a:pt x="1096" y="2641"/>
                      <a:pt x="1415" y="3038"/>
                      <a:pt x="1780" y="3246"/>
                    </a:cubicBezTo>
                    <a:cubicBezTo>
                      <a:pt x="1928" y="3330"/>
                      <a:pt x="2101" y="3394"/>
                      <a:pt x="2267" y="3394"/>
                    </a:cubicBezTo>
                    <a:cubicBezTo>
                      <a:pt x="2359" y="3394"/>
                      <a:pt x="2449" y="3375"/>
                      <a:pt x="2530" y="3328"/>
                    </a:cubicBezTo>
                    <a:cubicBezTo>
                      <a:pt x="2736" y="3209"/>
                      <a:pt x="2822" y="2942"/>
                      <a:pt x="2789" y="2705"/>
                    </a:cubicBezTo>
                    <a:cubicBezTo>
                      <a:pt x="2757" y="2469"/>
                      <a:pt x="2627" y="2258"/>
                      <a:pt x="2487" y="2065"/>
                    </a:cubicBezTo>
                    <a:cubicBezTo>
                      <a:pt x="2178" y="1642"/>
                      <a:pt x="1745" y="1305"/>
                      <a:pt x="1356" y="957"/>
                    </a:cubicBezTo>
                    <a:cubicBezTo>
                      <a:pt x="942" y="587"/>
                      <a:pt x="488" y="266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02" name="Google Shape;3102;p29"/>
              <p:cNvSpPr/>
              <p:nvPr/>
            </p:nvSpPr>
            <p:spPr>
              <a:xfrm>
                <a:off x="1763800" y="418950"/>
                <a:ext cx="70650" cy="81925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277" extrusionOk="0">
                    <a:moveTo>
                      <a:pt x="2822" y="1"/>
                    </a:moveTo>
                    <a:lnTo>
                      <a:pt x="2822" y="1"/>
                    </a:lnTo>
                    <a:cubicBezTo>
                      <a:pt x="2822" y="12"/>
                      <a:pt x="2268" y="249"/>
                      <a:pt x="2213" y="281"/>
                    </a:cubicBezTo>
                    <a:cubicBezTo>
                      <a:pt x="2036" y="386"/>
                      <a:pt x="1878" y="511"/>
                      <a:pt x="1694" y="600"/>
                    </a:cubicBezTo>
                    <a:cubicBezTo>
                      <a:pt x="1301" y="791"/>
                      <a:pt x="970" y="1126"/>
                      <a:pt x="666" y="1438"/>
                    </a:cubicBezTo>
                    <a:lnTo>
                      <a:pt x="666" y="1437"/>
                    </a:lnTo>
                    <a:cubicBezTo>
                      <a:pt x="474" y="1636"/>
                      <a:pt x="289" y="1848"/>
                      <a:pt x="170" y="2096"/>
                    </a:cubicBezTo>
                    <a:cubicBezTo>
                      <a:pt x="50" y="2346"/>
                      <a:pt x="1" y="2638"/>
                      <a:pt x="87" y="2901"/>
                    </a:cubicBezTo>
                    <a:cubicBezTo>
                      <a:pt x="150" y="3094"/>
                      <a:pt x="312" y="3276"/>
                      <a:pt x="515" y="3276"/>
                    </a:cubicBezTo>
                    <a:cubicBezTo>
                      <a:pt x="613" y="3276"/>
                      <a:pt x="706" y="3235"/>
                      <a:pt x="793" y="3191"/>
                    </a:cubicBezTo>
                    <a:cubicBezTo>
                      <a:pt x="1996" y="2589"/>
                      <a:pt x="2826" y="1351"/>
                      <a:pt x="2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03" name="Google Shape;3103;p29"/>
              <p:cNvSpPr/>
              <p:nvPr/>
            </p:nvSpPr>
            <p:spPr>
              <a:xfrm>
                <a:off x="1834750" y="518625"/>
                <a:ext cx="7860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294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6" y="285"/>
                      <a:pt x="116" y="574"/>
                      <a:pt x="249" y="856"/>
                    </a:cubicBezTo>
                    <a:cubicBezTo>
                      <a:pt x="438" y="1252"/>
                      <a:pt x="718" y="1642"/>
                      <a:pt x="1005" y="1973"/>
                    </a:cubicBezTo>
                    <a:cubicBezTo>
                      <a:pt x="1382" y="2407"/>
                      <a:pt x="1860" y="2772"/>
                      <a:pt x="2415" y="2920"/>
                    </a:cubicBezTo>
                    <a:cubicBezTo>
                      <a:pt x="2485" y="2939"/>
                      <a:pt x="2555" y="2949"/>
                      <a:pt x="2624" y="2949"/>
                    </a:cubicBezTo>
                    <a:cubicBezTo>
                      <a:pt x="2823" y="2949"/>
                      <a:pt x="3005" y="2862"/>
                      <a:pt x="3092" y="2646"/>
                    </a:cubicBezTo>
                    <a:cubicBezTo>
                      <a:pt x="3143" y="2520"/>
                      <a:pt x="3144" y="2379"/>
                      <a:pt x="3124" y="2246"/>
                    </a:cubicBezTo>
                    <a:cubicBezTo>
                      <a:pt x="3059" y="1803"/>
                      <a:pt x="2774" y="1418"/>
                      <a:pt x="2425" y="1137"/>
                    </a:cubicBezTo>
                    <a:cubicBezTo>
                      <a:pt x="2403" y="1120"/>
                      <a:pt x="2380" y="1102"/>
                      <a:pt x="2357" y="1084"/>
                    </a:cubicBezTo>
                    <a:cubicBezTo>
                      <a:pt x="2024" y="833"/>
                      <a:pt x="1640" y="656"/>
                      <a:pt x="1260" y="480"/>
                    </a:cubicBezTo>
                    <a:cubicBezTo>
                      <a:pt x="867" y="298"/>
                      <a:pt x="435" y="61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04" name="Google Shape;3104;p29"/>
              <p:cNvSpPr/>
              <p:nvPr/>
            </p:nvSpPr>
            <p:spPr>
              <a:xfrm>
                <a:off x="1783325" y="517725"/>
                <a:ext cx="54600" cy="94375"/>
              </a:xfrm>
              <a:custGeom>
                <a:avLst/>
                <a:gdLst/>
                <a:ahLst/>
                <a:cxnLst/>
                <a:rect l="l" t="t" r="r" b="b"/>
                <a:pathLst>
                  <a:path w="2184" h="3775" extrusionOk="0">
                    <a:moveTo>
                      <a:pt x="2064" y="1"/>
                    </a:moveTo>
                    <a:lnTo>
                      <a:pt x="2064" y="1"/>
                    </a:lnTo>
                    <a:cubicBezTo>
                      <a:pt x="1431" y="274"/>
                      <a:pt x="1019" y="1015"/>
                      <a:pt x="683" y="1579"/>
                    </a:cubicBezTo>
                    <a:cubicBezTo>
                      <a:pt x="358" y="2128"/>
                      <a:pt x="24" y="2710"/>
                      <a:pt x="5" y="3348"/>
                    </a:cubicBezTo>
                    <a:cubicBezTo>
                      <a:pt x="0" y="3484"/>
                      <a:pt x="19" y="3638"/>
                      <a:pt x="127" y="3721"/>
                    </a:cubicBezTo>
                    <a:cubicBezTo>
                      <a:pt x="177" y="3759"/>
                      <a:pt x="234" y="3775"/>
                      <a:pt x="294" y="3775"/>
                    </a:cubicBezTo>
                    <a:cubicBezTo>
                      <a:pt x="409" y="3775"/>
                      <a:pt x="535" y="3717"/>
                      <a:pt x="636" y="3652"/>
                    </a:cubicBezTo>
                    <a:cubicBezTo>
                      <a:pt x="1507" y="3094"/>
                      <a:pt x="1843" y="2219"/>
                      <a:pt x="2063" y="1257"/>
                    </a:cubicBezTo>
                    <a:cubicBezTo>
                      <a:pt x="2112" y="1046"/>
                      <a:pt x="2184" y="787"/>
                      <a:pt x="2138" y="571"/>
                    </a:cubicBezTo>
                    <a:cubicBezTo>
                      <a:pt x="2096" y="362"/>
                      <a:pt x="2054" y="225"/>
                      <a:pt x="2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05" name="Google Shape;3105;p29"/>
              <p:cNvSpPr/>
              <p:nvPr/>
            </p:nvSpPr>
            <p:spPr>
              <a:xfrm>
                <a:off x="1843075" y="612225"/>
                <a:ext cx="736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826" extrusionOk="0">
                    <a:moveTo>
                      <a:pt x="205" y="1"/>
                    </a:moveTo>
                    <a:cubicBezTo>
                      <a:pt x="137" y="1"/>
                      <a:pt x="69" y="3"/>
                      <a:pt x="0" y="7"/>
                    </a:cubicBezTo>
                    <a:cubicBezTo>
                      <a:pt x="99" y="107"/>
                      <a:pt x="127" y="215"/>
                      <a:pt x="193" y="334"/>
                    </a:cubicBezTo>
                    <a:cubicBezTo>
                      <a:pt x="283" y="495"/>
                      <a:pt x="425" y="638"/>
                      <a:pt x="548" y="775"/>
                    </a:cubicBezTo>
                    <a:cubicBezTo>
                      <a:pt x="809" y="1066"/>
                      <a:pt x="1098" y="1331"/>
                      <a:pt x="1433" y="1538"/>
                    </a:cubicBezTo>
                    <a:cubicBezTo>
                      <a:pt x="1693" y="1699"/>
                      <a:pt x="1987" y="1825"/>
                      <a:pt x="2292" y="1825"/>
                    </a:cubicBezTo>
                    <a:cubicBezTo>
                      <a:pt x="2306" y="1825"/>
                      <a:pt x="2320" y="1825"/>
                      <a:pt x="2334" y="1824"/>
                    </a:cubicBezTo>
                    <a:cubicBezTo>
                      <a:pt x="2598" y="1814"/>
                      <a:pt x="2891" y="1659"/>
                      <a:pt x="2919" y="1397"/>
                    </a:cubicBezTo>
                    <a:cubicBezTo>
                      <a:pt x="2945" y="1150"/>
                      <a:pt x="2731" y="948"/>
                      <a:pt x="2527" y="807"/>
                    </a:cubicBezTo>
                    <a:cubicBezTo>
                      <a:pt x="1843" y="332"/>
                      <a:pt x="1044" y="1"/>
                      <a:pt x="2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06" name="Google Shape;3106;p29"/>
              <p:cNvSpPr/>
              <p:nvPr/>
            </p:nvSpPr>
            <p:spPr>
              <a:xfrm>
                <a:off x="1821050" y="613825"/>
                <a:ext cx="33025" cy="85325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3413" extrusionOk="0">
                    <a:moveTo>
                      <a:pt x="923" y="0"/>
                    </a:moveTo>
                    <a:cubicBezTo>
                      <a:pt x="896" y="0"/>
                      <a:pt x="873" y="27"/>
                      <a:pt x="858" y="53"/>
                    </a:cubicBezTo>
                    <a:cubicBezTo>
                      <a:pt x="364" y="850"/>
                      <a:pt x="63" y="1785"/>
                      <a:pt x="10" y="2723"/>
                    </a:cubicBezTo>
                    <a:cubicBezTo>
                      <a:pt x="1" y="2870"/>
                      <a:pt x="0" y="3022"/>
                      <a:pt x="55" y="3159"/>
                    </a:cubicBezTo>
                    <a:cubicBezTo>
                      <a:pt x="112" y="3295"/>
                      <a:pt x="239" y="3413"/>
                      <a:pt x="387" y="3413"/>
                    </a:cubicBezTo>
                    <a:cubicBezTo>
                      <a:pt x="387" y="3413"/>
                      <a:pt x="388" y="3413"/>
                      <a:pt x="389" y="3413"/>
                    </a:cubicBezTo>
                    <a:cubicBezTo>
                      <a:pt x="521" y="3413"/>
                      <a:pt x="638" y="3323"/>
                      <a:pt x="728" y="3224"/>
                    </a:cubicBezTo>
                    <a:cubicBezTo>
                      <a:pt x="1126" y="2793"/>
                      <a:pt x="1240" y="2174"/>
                      <a:pt x="1281" y="1588"/>
                    </a:cubicBezTo>
                    <a:cubicBezTo>
                      <a:pt x="1299" y="1309"/>
                      <a:pt x="1320" y="985"/>
                      <a:pt x="1230" y="715"/>
                    </a:cubicBezTo>
                    <a:cubicBezTo>
                      <a:pt x="1156" y="493"/>
                      <a:pt x="1044" y="308"/>
                      <a:pt x="983" y="71"/>
                    </a:cubicBezTo>
                    <a:cubicBezTo>
                      <a:pt x="975" y="42"/>
                      <a:pt x="962" y="6"/>
                      <a:pt x="931" y="1"/>
                    </a:cubicBezTo>
                    <a:cubicBezTo>
                      <a:pt x="928" y="0"/>
                      <a:pt x="926" y="0"/>
                      <a:pt x="9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07" name="Google Shape;3107;p29"/>
              <p:cNvSpPr/>
              <p:nvPr/>
            </p:nvSpPr>
            <p:spPr>
              <a:xfrm>
                <a:off x="1843525" y="614825"/>
                <a:ext cx="5227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3820" extrusionOk="0">
                    <a:moveTo>
                      <a:pt x="66" y="0"/>
                    </a:moveTo>
                    <a:cubicBezTo>
                      <a:pt x="1" y="327"/>
                      <a:pt x="180" y="651"/>
                      <a:pt x="297" y="944"/>
                    </a:cubicBezTo>
                    <a:cubicBezTo>
                      <a:pt x="416" y="1247"/>
                      <a:pt x="424" y="1613"/>
                      <a:pt x="517" y="1929"/>
                    </a:cubicBezTo>
                    <a:cubicBezTo>
                      <a:pt x="686" y="2495"/>
                      <a:pt x="926" y="3040"/>
                      <a:pt x="1231" y="3546"/>
                    </a:cubicBezTo>
                    <a:lnTo>
                      <a:pt x="1229" y="3546"/>
                    </a:lnTo>
                    <a:cubicBezTo>
                      <a:pt x="1302" y="3667"/>
                      <a:pt x="1396" y="3797"/>
                      <a:pt x="1535" y="3817"/>
                    </a:cubicBezTo>
                    <a:cubicBezTo>
                      <a:pt x="1548" y="3819"/>
                      <a:pt x="1560" y="3819"/>
                      <a:pt x="1572" y="3819"/>
                    </a:cubicBezTo>
                    <a:cubicBezTo>
                      <a:pt x="1649" y="3819"/>
                      <a:pt x="1724" y="3786"/>
                      <a:pt x="1786" y="3741"/>
                    </a:cubicBezTo>
                    <a:cubicBezTo>
                      <a:pt x="2054" y="3541"/>
                      <a:pt x="2091" y="3150"/>
                      <a:pt x="2025" y="2822"/>
                    </a:cubicBezTo>
                    <a:cubicBezTo>
                      <a:pt x="1914" y="2275"/>
                      <a:pt x="1590" y="1794"/>
                      <a:pt x="1237" y="1362"/>
                    </a:cubicBezTo>
                    <a:cubicBezTo>
                      <a:pt x="1022" y="1098"/>
                      <a:pt x="760" y="880"/>
                      <a:pt x="528" y="634"/>
                    </a:cubicBezTo>
                    <a:cubicBezTo>
                      <a:pt x="343" y="435"/>
                      <a:pt x="301" y="153"/>
                      <a:pt x="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08" name="Google Shape;3108;p29"/>
              <p:cNvSpPr/>
              <p:nvPr/>
            </p:nvSpPr>
            <p:spPr>
              <a:xfrm>
                <a:off x="1819925" y="344725"/>
                <a:ext cx="43275" cy="28545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1418" extrusionOk="0">
                    <a:moveTo>
                      <a:pt x="1508" y="1"/>
                    </a:moveTo>
                    <a:cubicBezTo>
                      <a:pt x="1436" y="1"/>
                      <a:pt x="1366" y="39"/>
                      <a:pt x="1340" y="128"/>
                    </a:cubicBezTo>
                    <a:cubicBezTo>
                      <a:pt x="528" y="2948"/>
                      <a:pt x="1" y="5914"/>
                      <a:pt x="484" y="8842"/>
                    </a:cubicBezTo>
                    <a:cubicBezTo>
                      <a:pt x="624" y="9682"/>
                      <a:pt x="849" y="10504"/>
                      <a:pt x="1166" y="11295"/>
                    </a:cubicBezTo>
                    <a:cubicBezTo>
                      <a:pt x="1200" y="11380"/>
                      <a:pt x="1277" y="11417"/>
                      <a:pt x="1352" y="11417"/>
                    </a:cubicBezTo>
                    <a:cubicBezTo>
                      <a:pt x="1464" y="11417"/>
                      <a:pt x="1571" y="11333"/>
                      <a:pt x="1518" y="11203"/>
                    </a:cubicBezTo>
                    <a:lnTo>
                      <a:pt x="1519" y="11203"/>
                    </a:lnTo>
                    <a:cubicBezTo>
                      <a:pt x="420" y="8466"/>
                      <a:pt x="502" y="5448"/>
                      <a:pt x="1094" y="2605"/>
                    </a:cubicBezTo>
                    <a:cubicBezTo>
                      <a:pt x="1259" y="1804"/>
                      <a:pt x="1465" y="1013"/>
                      <a:pt x="1691" y="227"/>
                    </a:cubicBezTo>
                    <a:cubicBezTo>
                      <a:pt x="1730" y="91"/>
                      <a:pt x="1618" y="1"/>
                      <a:pt x="15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  <p:grpSp>
          <p:nvGrpSpPr>
            <p:cNvPr id="3109" name="Google Shape;3109;p29"/>
            <p:cNvGrpSpPr/>
            <p:nvPr/>
          </p:nvGrpSpPr>
          <p:grpSpPr>
            <a:xfrm rot="-3860670" flipH="1">
              <a:off x="1166560" y="223706"/>
              <a:ext cx="470898" cy="1125767"/>
              <a:chOff x="1763800" y="344725"/>
              <a:chExt cx="152925" cy="365600"/>
            </a:xfrm>
          </p:grpSpPr>
          <p:sp>
            <p:nvSpPr>
              <p:cNvPr id="3110" name="Google Shape;3110;p29"/>
              <p:cNvSpPr/>
              <p:nvPr/>
            </p:nvSpPr>
            <p:spPr>
              <a:xfrm>
                <a:off x="1832375" y="420775"/>
                <a:ext cx="70575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33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6" y="664"/>
                      <a:pt x="280" y="1311"/>
                      <a:pt x="615" y="1887"/>
                    </a:cubicBezTo>
                    <a:cubicBezTo>
                      <a:pt x="683" y="2004"/>
                      <a:pt x="759" y="2130"/>
                      <a:pt x="842" y="2256"/>
                    </a:cubicBezTo>
                    <a:cubicBezTo>
                      <a:pt x="1096" y="2641"/>
                      <a:pt x="1415" y="3038"/>
                      <a:pt x="1780" y="3246"/>
                    </a:cubicBezTo>
                    <a:cubicBezTo>
                      <a:pt x="1928" y="3330"/>
                      <a:pt x="2101" y="3394"/>
                      <a:pt x="2267" y="3394"/>
                    </a:cubicBezTo>
                    <a:cubicBezTo>
                      <a:pt x="2359" y="3394"/>
                      <a:pt x="2449" y="3375"/>
                      <a:pt x="2530" y="3328"/>
                    </a:cubicBezTo>
                    <a:cubicBezTo>
                      <a:pt x="2736" y="3209"/>
                      <a:pt x="2822" y="2942"/>
                      <a:pt x="2789" y="2705"/>
                    </a:cubicBezTo>
                    <a:cubicBezTo>
                      <a:pt x="2757" y="2469"/>
                      <a:pt x="2627" y="2258"/>
                      <a:pt x="2487" y="2065"/>
                    </a:cubicBezTo>
                    <a:cubicBezTo>
                      <a:pt x="2178" y="1642"/>
                      <a:pt x="1745" y="1305"/>
                      <a:pt x="1356" y="957"/>
                    </a:cubicBezTo>
                    <a:cubicBezTo>
                      <a:pt x="942" y="587"/>
                      <a:pt x="488" y="266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11" name="Google Shape;3111;p29"/>
              <p:cNvSpPr/>
              <p:nvPr/>
            </p:nvSpPr>
            <p:spPr>
              <a:xfrm>
                <a:off x="1763800" y="418950"/>
                <a:ext cx="70650" cy="81925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277" extrusionOk="0">
                    <a:moveTo>
                      <a:pt x="2822" y="1"/>
                    </a:moveTo>
                    <a:lnTo>
                      <a:pt x="2822" y="1"/>
                    </a:lnTo>
                    <a:cubicBezTo>
                      <a:pt x="2822" y="12"/>
                      <a:pt x="2268" y="249"/>
                      <a:pt x="2213" y="281"/>
                    </a:cubicBezTo>
                    <a:cubicBezTo>
                      <a:pt x="2036" y="386"/>
                      <a:pt x="1878" y="511"/>
                      <a:pt x="1694" y="600"/>
                    </a:cubicBezTo>
                    <a:cubicBezTo>
                      <a:pt x="1301" y="791"/>
                      <a:pt x="970" y="1126"/>
                      <a:pt x="666" y="1438"/>
                    </a:cubicBezTo>
                    <a:lnTo>
                      <a:pt x="666" y="1437"/>
                    </a:lnTo>
                    <a:cubicBezTo>
                      <a:pt x="474" y="1636"/>
                      <a:pt x="289" y="1848"/>
                      <a:pt x="170" y="2096"/>
                    </a:cubicBezTo>
                    <a:cubicBezTo>
                      <a:pt x="50" y="2346"/>
                      <a:pt x="1" y="2638"/>
                      <a:pt x="87" y="2901"/>
                    </a:cubicBezTo>
                    <a:cubicBezTo>
                      <a:pt x="150" y="3094"/>
                      <a:pt x="312" y="3276"/>
                      <a:pt x="515" y="3276"/>
                    </a:cubicBezTo>
                    <a:cubicBezTo>
                      <a:pt x="613" y="3276"/>
                      <a:pt x="706" y="3235"/>
                      <a:pt x="793" y="3191"/>
                    </a:cubicBezTo>
                    <a:cubicBezTo>
                      <a:pt x="1996" y="2589"/>
                      <a:pt x="2826" y="1351"/>
                      <a:pt x="2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12" name="Google Shape;3112;p29"/>
              <p:cNvSpPr/>
              <p:nvPr/>
            </p:nvSpPr>
            <p:spPr>
              <a:xfrm>
                <a:off x="1834750" y="518625"/>
                <a:ext cx="7860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294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6" y="285"/>
                      <a:pt x="116" y="574"/>
                      <a:pt x="249" y="856"/>
                    </a:cubicBezTo>
                    <a:cubicBezTo>
                      <a:pt x="438" y="1252"/>
                      <a:pt x="718" y="1642"/>
                      <a:pt x="1005" y="1973"/>
                    </a:cubicBezTo>
                    <a:cubicBezTo>
                      <a:pt x="1382" y="2407"/>
                      <a:pt x="1860" y="2772"/>
                      <a:pt x="2415" y="2920"/>
                    </a:cubicBezTo>
                    <a:cubicBezTo>
                      <a:pt x="2485" y="2939"/>
                      <a:pt x="2555" y="2949"/>
                      <a:pt x="2624" y="2949"/>
                    </a:cubicBezTo>
                    <a:cubicBezTo>
                      <a:pt x="2823" y="2949"/>
                      <a:pt x="3005" y="2862"/>
                      <a:pt x="3092" y="2646"/>
                    </a:cubicBezTo>
                    <a:cubicBezTo>
                      <a:pt x="3143" y="2520"/>
                      <a:pt x="3144" y="2379"/>
                      <a:pt x="3124" y="2246"/>
                    </a:cubicBezTo>
                    <a:cubicBezTo>
                      <a:pt x="3059" y="1803"/>
                      <a:pt x="2774" y="1418"/>
                      <a:pt x="2425" y="1137"/>
                    </a:cubicBezTo>
                    <a:cubicBezTo>
                      <a:pt x="2403" y="1120"/>
                      <a:pt x="2380" y="1102"/>
                      <a:pt x="2357" y="1084"/>
                    </a:cubicBezTo>
                    <a:cubicBezTo>
                      <a:pt x="2024" y="833"/>
                      <a:pt x="1640" y="656"/>
                      <a:pt x="1260" y="480"/>
                    </a:cubicBezTo>
                    <a:cubicBezTo>
                      <a:pt x="867" y="298"/>
                      <a:pt x="435" y="61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13" name="Google Shape;3113;p29"/>
              <p:cNvSpPr/>
              <p:nvPr/>
            </p:nvSpPr>
            <p:spPr>
              <a:xfrm>
                <a:off x="1783325" y="517725"/>
                <a:ext cx="54600" cy="94375"/>
              </a:xfrm>
              <a:custGeom>
                <a:avLst/>
                <a:gdLst/>
                <a:ahLst/>
                <a:cxnLst/>
                <a:rect l="l" t="t" r="r" b="b"/>
                <a:pathLst>
                  <a:path w="2184" h="3775" extrusionOk="0">
                    <a:moveTo>
                      <a:pt x="2064" y="1"/>
                    </a:moveTo>
                    <a:lnTo>
                      <a:pt x="2064" y="1"/>
                    </a:lnTo>
                    <a:cubicBezTo>
                      <a:pt x="1431" y="274"/>
                      <a:pt x="1019" y="1015"/>
                      <a:pt x="683" y="1579"/>
                    </a:cubicBezTo>
                    <a:cubicBezTo>
                      <a:pt x="358" y="2128"/>
                      <a:pt x="24" y="2710"/>
                      <a:pt x="5" y="3348"/>
                    </a:cubicBezTo>
                    <a:cubicBezTo>
                      <a:pt x="0" y="3484"/>
                      <a:pt x="19" y="3638"/>
                      <a:pt x="127" y="3721"/>
                    </a:cubicBezTo>
                    <a:cubicBezTo>
                      <a:pt x="177" y="3759"/>
                      <a:pt x="234" y="3775"/>
                      <a:pt x="294" y="3775"/>
                    </a:cubicBezTo>
                    <a:cubicBezTo>
                      <a:pt x="409" y="3775"/>
                      <a:pt x="535" y="3717"/>
                      <a:pt x="636" y="3652"/>
                    </a:cubicBezTo>
                    <a:cubicBezTo>
                      <a:pt x="1507" y="3094"/>
                      <a:pt x="1843" y="2219"/>
                      <a:pt x="2063" y="1257"/>
                    </a:cubicBezTo>
                    <a:cubicBezTo>
                      <a:pt x="2112" y="1046"/>
                      <a:pt x="2184" y="787"/>
                      <a:pt x="2138" y="571"/>
                    </a:cubicBezTo>
                    <a:cubicBezTo>
                      <a:pt x="2096" y="362"/>
                      <a:pt x="2054" y="225"/>
                      <a:pt x="2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14" name="Google Shape;3114;p29"/>
              <p:cNvSpPr/>
              <p:nvPr/>
            </p:nvSpPr>
            <p:spPr>
              <a:xfrm>
                <a:off x="1843075" y="612225"/>
                <a:ext cx="736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826" extrusionOk="0">
                    <a:moveTo>
                      <a:pt x="205" y="1"/>
                    </a:moveTo>
                    <a:cubicBezTo>
                      <a:pt x="137" y="1"/>
                      <a:pt x="69" y="3"/>
                      <a:pt x="0" y="7"/>
                    </a:cubicBezTo>
                    <a:cubicBezTo>
                      <a:pt x="99" y="107"/>
                      <a:pt x="127" y="215"/>
                      <a:pt x="193" y="334"/>
                    </a:cubicBezTo>
                    <a:cubicBezTo>
                      <a:pt x="283" y="495"/>
                      <a:pt x="425" y="638"/>
                      <a:pt x="548" y="775"/>
                    </a:cubicBezTo>
                    <a:cubicBezTo>
                      <a:pt x="809" y="1066"/>
                      <a:pt x="1098" y="1331"/>
                      <a:pt x="1433" y="1538"/>
                    </a:cubicBezTo>
                    <a:cubicBezTo>
                      <a:pt x="1693" y="1699"/>
                      <a:pt x="1987" y="1825"/>
                      <a:pt x="2292" y="1825"/>
                    </a:cubicBezTo>
                    <a:cubicBezTo>
                      <a:pt x="2306" y="1825"/>
                      <a:pt x="2320" y="1825"/>
                      <a:pt x="2334" y="1824"/>
                    </a:cubicBezTo>
                    <a:cubicBezTo>
                      <a:pt x="2598" y="1814"/>
                      <a:pt x="2891" y="1659"/>
                      <a:pt x="2919" y="1397"/>
                    </a:cubicBezTo>
                    <a:cubicBezTo>
                      <a:pt x="2945" y="1150"/>
                      <a:pt x="2731" y="948"/>
                      <a:pt x="2527" y="807"/>
                    </a:cubicBezTo>
                    <a:cubicBezTo>
                      <a:pt x="1843" y="332"/>
                      <a:pt x="1044" y="1"/>
                      <a:pt x="2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15" name="Google Shape;3115;p29"/>
              <p:cNvSpPr/>
              <p:nvPr/>
            </p:nvSpPr>
            <p:spPr>
              <a:xfrm>
                <a:off x="1821050" y="613825"/>
                <a:ext cx="33025" cy="85325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3413" extrusionOk="0">
                    <a:moveTo>
                      <a:pt x="923" y="0"/>
                    </a:moveTo>
                    <a:cubicBezTo>
                      <a:pt x="896" y="0"/>
                      <a:pt x="873" y="27"/>
                      <a:pt x="858" y="53"/>
                    </a:cubicBezTo>
                    <a:cubicBezTo>
                      <a:pt x="364" y="850"/>
                      <a:pt x="63" y="1785"/>
                      <a:pt x="10" y="2723"/>
                    </a:cubicBezTo>
                    <a:cubicBezTo>
                      <a:pt x="1" y="2870"/>
                      <a:pt x="0" y="3022"/>
                      <a:pt x="55" y="3159"/>
                    </a:cubicBezTo>
                    <a:cubicBezTo>
                      <a:pt x="112" y="3295"/>
                      <a:pt x="239" y="3413"/>
                      <a:pt x="387" y="3413"/>
                    </a:cubicBezTo>
                    <a:cubicBezTo>
                      <a:pt x="387" y="3413"/>
                      <a:pt x="388" y="3413"/>
                      <a:pt x="389" y="3413"/>
                    </a:cubicBezTo>
                    <a:cubicBezTo>
                      <a:pt x="521" y="3413"/>
                      <a:pt x="638" y="3323"/>
                      <a:pt x="728" y="3224"/>
                    </a:cubicBezTo>
                    <a:cubicBezTo>
                      <a:pt x="1126" y="2793"/>
                      <a:pt x="1240" y="2174"/>
                      <a:pt x="1281" y="1588"/>
                    </a:cubicBezTo>
                    <a:cubicBezTo>
                      <a:pt x="1299" y="1309"/>
                      <a:pt x="1320" y="985"/>
                      <a:pt x="1230" y="715"/>
                    </a:cubicBezTo>
                    <a:cubicBezTo>
                      <a:pt x="1156" y="493"/>
                      <a:pt x="1044" y="308"/>
                      <a:pt x="983" y="71"/>
                    </a:cubicBezTo>
                    <a:cubicBezTo>
                      <a:pt x="975" y="42"/>
                      <a:pt x="962" y="6"/>
                      <a:pt x="931" y="1"/>
                    </a:cubicBezTo>
                    <a:cubicBezTo>
                      <a:pt x="928" y="0"/>
                      <a:pt x="926" y="0"/>
                      <a:pt x="9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16" name="Google Shape;3116;p29"/>
              <p:cNvSpPr/>
              <p:nvPr/>
            </p:nvSpPr>
            <p:spPr>
              <a:xfrm>
                <a:off x="1843525" y="614825"/>
                <a:ext cx="5227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3820" extrusionOk="0">
                    <a:moveTo>
                      <a:pt x="66" y="0"/>
                    </a:moveTo>
                    <a:cubicBezTo>
                      <a:pt x="1" y="327"/>
                      <a:pt x="180" y="651"/>
                      <a:pt x="297" y="944"/>
                    </a:cubicBezTo>
                    <a:cubicBezTo>
                      <a:pt x="416" y="1247"/>
                      <a:pt x="424" y="1613"/>
                      <a:pt x="517" y="1929"/>
                    </a:cubicBezTo>
                    <a:cubicBezTo>
                      <a:pt x="686" y="2495"/>
                      <a:pt x="926" y="3040"/>
                      <a:pt x="1231" y="3546"/>
                    </a:cubicBezTo>
                    <a:lnTo>
                      <a:pt x="1229" y="3546"/>
                    </a:lnTo>
                    <a:cubicBezTo>
                      <a:pt x="1302" y="3667"/>
                      <a:pt x="1396" y="3797"/>
                      <a:pt x="1535" y="3817"/>
                    </a:cubicBezTo>
                    <a:cubicBezTo>
                      <a:pt x="1548" y="3819"/>
                      <a:pt x="1560" y="3819"/>
                      <a:pt x="1572" y="3819"/>
                    </a:cubicBezTo>
                    <a:cubicBezTo>
                      <a:pt x="1649" y="3819"/>
                      <a:pt x="1724" y="3786"/>
                      <a:pt x="1786" y="3741"/>
                    </a:cubicBezTo>
                    <a:cubicBezTo>
                      <a:pt x="2054" y="3541"/>
                      <a:pt x="2091" y="3150"/>
                      <a:pt x="2025" y="2822"/>
                    </a:cubicBezTo>
                    <a:cubicBezTo>
                      <a:pt x="1914" y="2275"/>
                      <a:pt x="1590" y="1794"/>
                      <a:pt x="1237" y="1362"/>
                    </a:cubicBezTo>
                    <a:cubicBezTo>
                      <a:pt x="1022" y="1098"/>
                      <a:pt x="760" y="880"/>
                      <a:pt x="528" y="634"/>
                    </a:cubicBezTo>
                    <a:cubicBezTo>
                      <a:pt x="343" y="435"/>
                      <a:pt x="301" y="153"/>
                      <a:pt x="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17" name="Google Shape;3117;p29"/>
              <p:cNvSpPr/>
              <p:nvPr/>
            </p:nvSpPr>
            <p:spPr>
              <a:xfrm>
                <a:off x="1819925" y="344725"/>
                <a:ext cx="43275" cy="28545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1418" extrusionOk="0">
                    <a:moveTo>
                      <a:pt x="1508" y="1"/>
                    </a:moveTo>
                    <a:cubicBezTo>
                      <a:pt x="1436" y="1"/>
                      <a:pt x="1366" y="39"/>
                      <a:pt x="1340" y="128"/>
                    </a:cubicBezTo>
                    <a:cubicBezTo>
                      <a:pt x="528" y="2948"/>
                      <a:pt x="1" y="5914"/>
                      <a:pt x="484" y="8842"/>
                    </a:cubicBezTo>
                    <a:cubicBezTo>
                      <a:pt x="624" y="9682"/>
                      <a:pt x="849" y="10504"/>
                      <a:pt x="1166" y="11295"/>
                    </a:cubicBezTo>
                    <a:cubicBezTo>
                      <a:pt x="1200" y="11380"/>
                      <a:pt x="1277" y="11417"/>
                      <a:pt x="1352" y="11417"/>
                    </a:cubicBezTo>
                    <a:cubicBezTo>
                      <a:pt x="1464" y="11417"/>
                      <a:pt x="1571" y="11333"/>
                      <a:pt x="1518" y="11203"/>
                    </a:cubicBezTo>
                    <a:lnTo>
                      <a:pt x="1519" y="11203"/>
                    </a:lnTo>
                    <a:cubicBezTo>
                      <a:pt x="420" y="8466"/>
                      <a:pt x="502" y="5448"/>
                      <a:pt x="1094" y="2605"/>
                    </a:cubicBezTo>
                    <a:cubicBezTo>
                      <a:pt x="1259" y="1804"/>
                      <a:pt x="1465" y="1013"/>
                      <a:pt x="1691" y="227"/>
                    </a:cubicBezTo>
                    <a:cubicBezTo>
                      <a:pt x="1730" y="91"/>
                      <a:pt x="1618" y="1"/>
                      <a:pt x="15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  <p:grpSp>
          <p:nvGrpSpPr>
            <p:cNvPr id="3118" name="Google Shape;3118;p29"/>
            <p:cNvGrpSpPr/>
            <p:nvPr/>
          </p:nvGrpSpPr>
          <p:grpSpPr>
            <a:xfrm rot="5400000" flipH="1">
              <a:off x="-227337" y="-222212"/>
              <a:ext cx="2919945" cy="2947964"/>
              <a:chOff x="3206750" y="1492575"/>
              <a:chExt cx="634550" cy="640625"/>
            </a:xfrm>
          </p:grpSpPr>
          <p:sp>
            <p:nvSpPr>
              <p:cNvPr id="3119" name="Google Shape;3119;p29"/>
              <p:cNvSpPr/>
              <p:nvPr/>
            </p:nvSpPr>
            <p:spPr>
              <a:xfrm>
                <a:off x="3640100" y="1492575"/>
                <a:ext cx="201200" cy="620150"/>
              </a:xfrm>
              <a:custGeom>
                <a:avLst/>
                <a:gdLst/>
                <a:ahLst/>
                <a:cxnLst/>
                <a:rect l="l" t="t" r="r" b="b"/>
                <a:pathLst>
                  <a:path w="8048" h="24806" extrusionOk="0">
                    <a:moveTo>
                      <a:pt x="3197" y="1"/>
                    </a:moveTo>
                    <a:cubicBezTo>
                      <a:pt x="1007" y="3699"/>
                      <a:pt x="0" y="8086"/>
                      <a:pt x="359" y="12369"/>
                    </a:cubicBezTo>
                    <a:cubicBezTo>
                      <a:pt x="722" y="16709"/>
                      <a:pt x="3292" y="20086"/>
                      <a:pt x="5979" y="23333"/>
                    </a:cubicBezTo>
                    <a:cubicBezTo>
                      <a:pt x="6486" y="23945"/>
                      <a:pt x="7182" y="24800"/>
                      <a:pt x="8043" y="24806"/>
                    </a:cubicBezTo>
                    <a:cubicBezTo>
                      <a:pt x="8048" y="23639"/>
                      <a:pt x="7493" y="22677"/>
                      <a:pt x="7426" y="21546"/>
                    </a:cubicBezTo>
                    <a:cubicBezTo>
                      <a:pt x="7337" y="20021"/>
                      <a:pt x="7756" y="18503"/>
                      <a:pt x="7831" y="16985"/>
                    </a:cubicBezTo>
                    <a:cubicBezTo>
                      <a:pt x="7956" y="14181"/>
                      <a:pt x="7795" y="11365"/>
                      <a:pt x="7347" y="8595"/>
                    </a:cubicBezTo>
                    <a:cubicBezTo>
                      <a:pt x="6827" y="5377"/>
                      <a:pt x="5775" y="1995"/>
                      <a:pt x="319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0" name="Google Shape;3120;p29"/>
              <p:cNvSpPr/>
              <p:nvPr/>
            </p:nvSpPr>
            <p:spPr>
              <a:xfrm>
                <a:off x="3363225" y="1696950"/>
                <a:ext cx="477975" cy="436250"/>
              </a:xfrm>
              <a:custGeom>
                <a:avLst/>
                <a:gdLst/>
                <a:ahLst/>
                <a:cxnLst/>
                <a:rect l="l" t="t" r="r" b="b"/>
                <a:pathLst>
                  <a:path w="19119" h="17450" extrusionOk="0">
                    <a:moveTo>
                      <a:pt x="1" y="0"/>
                    </a:moveTo>
                    <a:cubicBezTo>
                      <a:pt x="140" y="1541"/>
                      <a:pt x="886" y="2953"/>
                      <a:pt x="1617" y="4317"/>
                    </a:cubicBezTo>
                    <a:cubicBezTo>
                      <a:pt x="3252" y="7368"/>
                      <a:pt x="5038" y="10772"/>
                      <a:pt x="7764" y="13006"/>
                    </a:cubicBezTo>
                    <a:cubicBezTo>
                      <a:pt x="9222" y="14201"/>
                      <a:pt x="11463" y="14916"/>
                      <a:pt x="13206" y="15595"/>
                    </a:cubicBezTo>
                    <a:cubicBezTo>
                      <a:pt x="15131" y="16346"/>
                      <a:pt x="17108" y="16966"/>
                      <a:pt x="19118" y="17450"/>
                    </a:cubicBezTo>
                    <a:cubicBezTo>
                      <a:pt x="18431" y="17284"/>
                      <a:pt x="17261" y="14495"/>
                      <a:pt x="17078" y="13853"/>
                    </a:cubicBezTo>
                    <a:cubicBezTo>
                      <a:pt x="16690" y="12479"/>
                      <a:pt x="16429" y="11345"/>
                      <a:pt x="15568" y="10115"/>
                    </a:cubicBezTo>
                    <a:cubicBezTo>
                      <a:pt x="14581" y="8706"/>
                      <a:pt x="13321" y="7511"/>
                      <a:pt x="12028" y="6374"/>
                    </a:cubicBezTo>
                    <a:cubicBezTo>
                      <a:pt x="8566" y="3331"/>
                      <a:pt x="4580" y="529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1" name="Google Shape;3121;p29"/>
              <p:cNvSpPr/>
              <p:nvPr/>
            </p:nvSpPr>
            <p:spPr>
              <a:xfrm>
                <a:off x="3206750" y="1940350"/>
                <a:ext cx="518175" cy="172375"/>
              </a:xfrm>
              <a:custGeom>
                <a:avLst/>
                <a:gdLst/>
                <a:ahLst/>
                <a:cxnLst/>
                <a:rect l="l" t="t" r="r" b="b"/>
                <a:pathLst>
                  <a:path w="20727" h="6895" extrusionOk="0">
                    <a:moveTo>
                      <a:pt x="1" y="189"/>
                    </a:moveTo>
                    <a:cubicBezTo>
                      <a:pt x="1" y="189"/>
                      <a:pt x="1" y="189"/>
                      <a:pt x="1" y="189"/>
                    </a:cubicBezTo>
                    <a:lnTo>
                      <a:pt x="1" y="189"/>
                    </a:lnTo>
                    <a:cubicBezTo>
                      <a:pt x="1" y="189"/>
                      <a:pt x="1" y="189"/>
                      <a:pt x="1" y="189"/>
                    </a:cubicBezTo>
                    <a:close/>
                    <a:moveTo>
                      <a:pt x="2931" y="1"/>
                    </a:moveTo>
                    <a:cubicBezTo>
                      <a:pt x="2832" y="1"/>
                      <a:pt x="2732" y="2"/>
                      <a:pt x="2632" y="3"/>
                    </a:cubicBezTo>
                    <a:cubicBezTo>
                      <a:pt x="2355" y="6"/>
                      <a:pt x="930" y="238"/>
                      <a:pt x="296" y="238"/>
                    </a:cubicBezTo>
                    <a:cubicBezTo>
                      <a:pt x="141" y="238"/>
                      <a:pt x="33" y="224"/>
                      <a:pt x="1" y="189"/>
                    </a:cubicBezTo>
                    <a:lnTo>
                      <a:pt x="1" y="189"/>
                    </a:lnTo>
                    <a:cubicBezTo>
                      <a:pt x="3912" y="4412"/>
                      <a:pt x="9632" y="6894"/>
                      <a:pt x="15385" y="6894"/>
                    </a:cubicBezTo>
                    <a:cubicBezTo>
                      <a:pt x="15592" y="6894"/>
                      <a:pt x="15800" y="6891"/>
                      <a:pt x="16007" y="6885"/>
                    </a:cubicBezTo>
                    <a:cubicBezTo>
                      <a:pt x="17200" y="6847"/>
                      <a:pt x="18476" y="6343"/>
                      <a:pt x="19667" y="6132"/>
                    </a:cubicBezTo>
                    <a:cubicBezTo>
                      <a:pt x="20047" y="6063"/>
                      <a:pt x="20455" y="5987"/>
                      <a:pt x="20727" y="5713"/>
                    </a:cubicBezTo>
                    <a:cubicBezTo>
                      <a:pt x="19498" y="4696"/>
                      <a:pt x="17694" y="4006"/>
                      <a:pt x="16256" y="3328"/>
                    </a:cubicBezTo>
                    <a:cubicBezTo>
                      <a:pt x="14536" y="2519"/>
                      <a:pt x="12765" y="1814"/>
                      <a:pt x="10946" y="1264"/>
                    </a:cubicBezTo>
                    <a:cubicBezTo>
                      <a:pt x="9148" y="719"/>
                      <a:pt x="7302" y="322"/>
                      <a:pt x="5432" y="131"/>
                    </a:cubicBezTo>
                    <a:cubicBezTo>
                      <a:pt x="4601" y="46"/>
                      <a:pt x="3767" y="1"/>
                      <a:pt x="293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2" name="Google Shape;3122;p29"/>
              <p:cNvSpPr/>
              <p:nvPr/>
            </p:nvSpPr>
            <p:spPr>
              <a:xfrm>
                <a:off x="3266900" y="1981500"/>
                <a:ext cx="35325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1413" h="973" extrusionOk="0">
                    <a:moveTo>
                      <a:pt x="108" y="0"/>
                    </a:moveTo>
                    <a:cubicBezTo>
                      <a:pt x="79" y="0"/>
                      <a:pt x="50" y="13"/>
                      <a:pt x="31" y="38"/>
                    </a:cubicBezTo>
                    <a:cubicBezTo>
                      <a:pt x="0" y="80"/>
                      <a:pt x="8" y="140"/>
                      <a:pt x="50" y="172"/>
                    </a:cubicBezTo>
                    <a:cubicBezTo>
                      <a:pt x="433" y="460"/>
                      <a:pt x="839" y="726"/>
                      <a:pt x="1256" y="960"/>
                    </a:cubicBezTo>
                    <a:cubicBezTo>
                      <a:pt x="1272" y="969"/>
                      <a:pt x="1287" y="972"/>
                      <a:pt x="1304" y="972"/>
                    </a:cubicBezTo>
                    <a:cubicBezTo>
                      <a:pt x="1337" y="972"/>
                      <a:pt x="1369" y="954"/>
                      <a:pt x="1387" y="923"/>
                    </a:cubicBezTo>
                    <a:cubicBezTo>
                      <a:pt x="1412" y="878"/>
                      <a:pt x="1395" y="820"/>
                      <a:pt x="1350" y="794"/>
                    </a:cubicBezTo>
                    <a:cubicBezTo>
                      <a:pt x="940" y="564"/>
                      <a:pt x="541" y="303"/>
                      <a:pt x="165" y="19"/>
                    </a:cubicBezTo>
                    <a:cubicBezTo>
                      <a:pt x="147" y="6"/>
                      <a:pt x="127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3" name="Google Shape;3123;p29"/>
              <p:cNvSpPr/>
              <p:nvPr/>
            </p:nvSpPr>
            <p:spPr>
              <a:xfrm>
                <a:off x="3322500" y="2020625"/>
                <a:ext cx="17825" cy="12025"/>
              </a:xfrm>
              <a:custGeom>
                <a:avLst/>
                <a:gdLst/>
                <a:ahLst/>
                <a:cxnLst/>
                <a:rect l="l" t="t" r="r" b="b"/>
                <a:pathLst>
                  <a:path w="713" h="481" extrusionOk="0">
                    <a:moveTo>
                      <a:pt x="109" y="0"/>
                    </a:moveTo>
                    <a:cubicBezTo>
                      <a:pt x="77" y="0"/>
                      <a:pt x="45" y="17"/>
                      <a:pt x="27" y="47"/>
                    </a:cubicBezTo>
                    <a:cubicBezTo>
                      <a:pt x="0" y="93"/>
                      <a:pt x="16" y="151"/>
                      <a:pt x="61" y="178"/>
                    </a:cubicBezTo>
                    <a:lnTo>
                      <a:pt x="556" y="467"/>
                    </a:lnTo>
                    <a:cubicBezTo>
                      <a:pt x="571" y="476"/>
                      <a:pt x="588" y="479"/>
                      <a:pt x="604" y="479"/>
                    </a:cubicBezTo>
                    <a:lnTo>
                      <a:pt x="603" y="480"/>
                    </a:lnTo>
                    <a:cubicBezTo>
                      <a:pt x="636" y="480"/>
                      <a:pt x="668" y="462"/>
                      <a:pt x="686" y="433"/>
                    </a:cubicBezTo>
                    <a:cubicBezTo>
                      <a:pt x="713" y="386"/>
                      <a:pt x="697" y="329"/>
                      <a:pt x="652" y="302"/>
                    </a:cubicBezTo>
                    <a:lnTo>
                      <a:pt x="157" y="13"/>
                    </a:lnTo>
                    <a:cubicBezTo>
                      <a:pt x="142" y="4"/>
                      <a:pt x="126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4" name="Google Shape;3124;p29"/>
              <p:cNvSpPr/>
              <p:nvPr/>
            </p:nvSpPr>
            <p:spPr>
              <a:xfrm>
                <a:off x="3371975" y="2047350"/>
                <a:ext cx="27800" cy="1112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445" extrusionOk="0">
                    <a:moveTo>
                      <a:pt x="111" y="1"/>
                    </a:moveTo>
                    <a:cubicBezTo>
                      <a:pt x="79" y="1"/>
                      <a:pt x="48" y="17"/>
                      <a:pt x="30" y="46"/>
                    </a:cubicBezTo>
                    <a:cubicBezTo>
                      <a:pt x="1" y="90"/>
                      <a:pt x="14" y="148"/>
                      <a:pt x="59" y="177"/>
                    </a:cubicBezTo>
                    <a:cubicBezTo>
                      <a:pt x="335" y="350"/>
                      <a:pt x="664" y="444"/>
                      <a:pt x="990" y="444"/>
                    </a:cubicBezTo>
                    <a:lnTo>
                      <a:pt x="1016" y="444"/>
                    </a:lnTo>
                    <a:cubicBezTo>
                      <a:pt x="1069" y="443"/>
                      <a:pt x="1111" y="400"/>
                      <a:pt x="1110" y="347"/>
                    </a:cubicBezTo>
                    <a:cubicBezTo>
                      <a:pt x="1109" y="297"/>
                      <a:pt x="1067" y="253"/>
                      <a:pt x="1017" y="253"/>
                    </a:cubicBezTo>
                    <a:cubicBezTo>
                      <a:pt x="1016" y="253"/>
                      <a:pt x="1014" y="253"/>
                      <a:pt x="1013" y="253"/>
                    </a:cubicBezTo>
                    <a:cubicBezTo>
                      <a:pt x="999" y="254"/>
                      <a:pt x="986" y="254"/>
                      <a:pt x="972" y="254"/>
                    </a:cubicBezTo>
                    <a:cubicBezTo>
                      <a:pt x="686" y="254"/>
                      <a:pt x="401" y="167"/>
                      <a:pt x="161" y="15"/>
                    </a:cubicBezTo>
                    <a:cubicBezTo>
                      <a:pt x="145" y="5"/>
                      <a:pt x="128" y="1"/>
                      <a:pt x="111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5" name="Google Shape;3125;p29"/>
              <p:cNvSpPr/>
              <p:nvPr/>
            </p:nvSpPr>
            <p:spPr>
              <a:xfrm>
                <a:off x="3427875" y="2074525"/>
                <a:ext cx="28975" cy="12300"/>
              </a:xfrm>
              <a:custGeom>
                <a:avLst/>
                <a:gdLst/>
                <a:ahLst/>
                <a:cxnLst/>
                <a:rect l="l" t="t" r="r" b="b"/>
                <a:pathLst>
                  <a:path w="1159" h="492" extrusionOk="0">
                    <a:moveTo>
                      <a:pt x="107" y="1"/>
                    </a:moveTo>
                    <a:cubicBezTo>
                      <a:pt x="67" y="1"/>
                      <a:pt x="29" y="27"/>
                      <a:pt x="16" y="67"/>
                    </a:cubicBezTo>
                    <a:cubicBezTo>
                      <a:pt x="0" y="118"/>
                      <a:pt x="28" y="171"/>
                      <a:pt x="78" y="187"/>
                    </a:cubicBezTo>
                    <a:lnTo>
                      <a:pt x="1022" y="487"/>
                    </a:lnTo>
                    <a:cubicBezTo>
                      <a:pt x="1032" y="489"/>
                      <a:pt x="1041" y="491"/>
                      <a:pt x="1051" y="491"/>
                    </a:cubicBezTo>
                    <a:lnTo>
                      <a:pt x="1051" y="490"/>
                    </a:lnTo>
                    <a:cubicBezTo>
                      <a:pt x="1092" y="490"/>
                      <a:pt x="1130" y="465"/>
                      <a:pt x="1142" y="424"/>
                    </a:cubicBezTo>
                    <a:cubicBezTo>
                      <a:pt x="1158" y="374"/>
                      <a:pt x="1131" y="320"/>
                      <a:pt x="1080" y="304"/>
                    </a:cubicBezTo>
                    <a:lnTo>
                      <a:pt x="136" y="5"/>
                    </a:lnTo>
                    <a:cubicBezTo>
                      <a:pt x="126" y="2"/>
                      <a:pt x="117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6" name="Google Shape;3126;p29"/>
              <p:cNvSpPr/>
              <p:nvPr/>
            </p:nvSpPr>
            <p:spPr>
              <a:xfrm>
                <a:off x="3466900" y="2090575"/>
                <a:ext cx="38150" cy="10975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439" extrusionOk="0">
                    <a:moveTo>
                      <a:pt x="104" y="1"/>
                    </a:moveTo>
                    <a:cubicBezTo>
                      <a:pt x="59" y="1"/>
                      <a:pt x="19" y="33"/>
                      <a:pt x="10" y="79"/>
                    </a:cubicBezTo>
                    <a:cubicBezTo>
                      <a:pt x="0" y="129"/>
                      <a:pt x="34" y="179"/>
                      <a:pt x="86" y="189"/>
                    </a:cubicBezTo>
                    <a:lnTo>
                      <a:pt x="1404" y="436"/>
                    </a:lnTo>
                    <a:cubicBezTo>
                      <a:pt x="1411" y="437"/>
                      <a:pt x="1416" y="439"/>
                      <a:pt x="1422" y="439"/>
                    </a:cubicBezTo>
                    <a:cubicBezTo>
                      <a:pt x="1467" y="439"/>
                      <a:pt x="1507" y="406"/>
                      <a:pt x="1516" y="360"/>
                    </a:cubicBezTo>
                    <a:cubicBezTo>
                      <a:pt x="1526" y="309"/>
                      <a:pt x="1492" y="260"/>
                      <a:pt x="1440" y="250"/>
                    </a:cubicBezTo>
                    <a:lnTo>
                      <a:pt x="122" y="2"/>
                    </a:lnTo>
                    <a:cubicBezTo>
                      <a:pt x="116" y="1"/>
                      <a:pt x="110" y="1"/>
                      <a:pt x="104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7" name="Google Shape;3127;p29"/>
              <p:cNvSpPr/>
              <p:nvPr/>
            </p:nvSpPr>
            <p:spPr>
              <a:xfrm>
                <a:off x="3529925" y="2093750"/>
                <a:ext cx="39950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276" extrusionOk="0">
                    <a:moveTo>
                      <a:pt x="1497" y="1"/>
                    </a:moveTo>
                    <a:cubicBezTo>
                      <a:pt x="1493" y="1"/>
                      <a:pt x="1489" y="1"/>
                      <a:pt x="1485" y="1"/>
                    </a:cubicBezTo>
                    <a:cubicBezTo>
                      <a:pt x="1044" y="56"/>
                      <a:pt x="596" y="84"/>
                      <a:pt x="151" y="84"/>
                    </a:cubicBezTo>
                    <a:cubicBezTo>
                      <a:pt x="139" y="84"/>
                      <a:pt x="127" y="85"/>
                      <a:pt x="114" y="85"/>
                    </a:cubicBezTo>
                    <a:cubicBezTo>
                      <a:pt x="108" y="85"/>
                      <a:pt x="102" y="84"/>
                      <a:pt x="95" y="84"/>
                    </a:cubicBezTo>
                    <a:cubicBezTo>
                      <a:pt x="44" y="84"/>
                      <a:pt x="1" y="127"/>
                      <a:pt x="1" y="179"/>
                    </a:cubicBezTo>
                    <a:cubicBezTo>
                      <a:pt x="1" y="232"/>
                      <a:pt x="42" y="275"/>
                      <a:pt x="95" y="275"/>
                    </a:cubicBezTo>
                    <a:lnTo>
                      <a:pt x="151" y="275"/>
                    </a:lnTo>
                    <a:cubicBezTo>
                      <a:pt x="603" y="275"/>
                      <a:pt x="1059" y="246"/>
                      <a:pt x="1508" y="190"/>
                    </a:cubicBezTo>
                    <a:cubicBezTo>
                      <a:pt x="1560" y="183"/>
                      <a:pt x="1598" y="136"/>
                      <a:pt x="1591" y="84"/>
                    </a:cubicBezTo>
                    <a:cubicBezTo>
                      <a:pt x="1585" y="35"/>
                      <a:pt x="1544" y="1"/>
                      <a:pt x="14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8" name="Google Shape;3128;p29"/>
              <p:cNvSpPr/>
              <p:nvPr/>
            </p:nvSpPr>
            <p:spPr>
              <a:xfrm>
                <a:off x="3598825" y="2083750"/>
                <a:ext cx="3515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1406" h="315" extrusionOk="0">
                    <a:moveTo>
                      <a:pt x="1299" y="0"/>
                    </a:moveTo>
                    <a:cubicBezTo>
                      <a:pt x="1290" y="0"/>
                      <a:pt x="1281" y="1"/>
                      <a:pt x="1272" y="4"/>
                    </a:cubicBezTo>
                    <a:cubicBezTo>
                      <a:pt x="1001" y="83"/>
                      <a:pt x="716" y="124"/>
                      <a:pt x="431" y="124"/>
                    </a:cubicBezTo>
                    <a:cubicBezTo>
                      <a:pt x="324" y="124"/>
                      <a:pt x="217" y="118"/>
                      <a:pt x="111" y="107"/>
                    </a:cubicBezTo>
                    <a:cubicBezTo>
                      <a:pt x="108" y="106"/>
                      <a:pt x="106" y="106"/>
                      <a:pt x="103" y="106"/>
                    </a:cubicBezTo>
                    <a:cubicBezTo>
                      <a:pt x="53" y="106"/>
                      <a:pt x="12" y="142"/>
                      <a:pt x="6" y="192"/>
                    </a:cubicBezTo>
                    <a:cubicBezTo>
                      <a:pt x="1" y="243"/>
                      <a:pt x="39" y="291"/>
                      <a:pt x="91" y="296"/>
                    </a:cubicBezTo>
                    <a:cubicBezTo>
                      <a:pt x="203" y="309"/>
                      <a:pt x="314" y="314"/>
                      <a:pt x="427" y="314"/>
                    </a:cubicBezTo>
                    <a:cubicBezTo>
                      <a:pt x="732" y="314"/>
                      <a:pt x="1036" y="271"/>
                      <a:pt x="1326" y="186"/>
                    </a:cubicBezTo>
                    <a:cubicBezTo>
                      <a:pt x="1376" y="172"/>
                      <a:pt x="1405" y="119"/>
                      <a:pt x="1390" y="68"/>
                    </a:cubicBezTo>
                    <a:cubicBezTo>
                      <a:pt x="1378" y="26"/>
                      <a:pt x="1341" y="0"/>
                      <a:pt x="129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29" name="Google Shape;3129;p29"/>
              <p:cNvSpPr/>
              <p:nvPr/>
            </p:nvSpPr>
            <p:spPr>
              <a:xfrm>
                <a:off x="3273050" y="1953650"/>
                <a:ext cx="2075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830" h="398" extrusionOk="0">
                    <a:moveTo>
                      <a:pt x="110" y="1"/>
                    </a:moveTo>
                    <a:cubicBezTo>
                      <a:pt x="75" y="1"/>
                      <a:pt x="42" y="19"/>
                      <a:pt x="25" y="51"/>
                    </a:cubicBezTo>
                    <a:cubicBezTo>
                      <a:pt x="0" y="98"/>
                      <a:pt x="18" y="155"/>
                      <a:pt x="64" y="181"/>
                    </a:cubicBezTo>
                    <a:cubicBezTo>
                      <a:pt x="267" y="288"/>
                      <a:pt x="486" y="359"/>
                      <a:pt x="712" y="396"/>
                    </a:cubicBezTo>
                    <a:cubicBezTo>
                      <a:pt x="718" y="397"/>
                      <a:pt x="722" y="397"/>
                      <a:pt x="728" y="397"/>
                    </a:cubicBezTo>
                    <a:cubicBezTo>
                      <a:pt x="773" y="397"/>
                      <a:pt x="814" y="364"/>
                      <a:pt x="822" y="318"/>
                    </a:cubicBezTo>
                    <a:cubicBezTo>
                      <a:pt x="829" y="266"/>
                      <a:pt x="794" y="216"/>
                      <a:pt x="742" y="208"/>
                    </a:cubicBezTo>
                    <a:cubicBezTo>
                      <a:pt x="536" y="175"/>
                      <a:pt x="338" y="109"/>
                      <a:pt x="154" y="12"/>
                    </a:cubicBezTo>
                    <a:cubicBezTo>
                      <a:pt x="140" y="4"/>
                      <a:pt x="125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0" name="Google Shape;3130;p29"/>
              <p:cNvSpPr/>
              <p:nvPr/>
            </p:nvSpPr>
            <p:spPr>
              <a:xfrm>
                <a:off x="3310250" y="1974150"/>
                <a:ext cx="26950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1078" h="440" extrusionOk="0">
                    <a:moveTo>
                      <a:pt x="106" y="0"/>
                    </a:moveTo>
                    <a:cubicBezTo>
                      <a:pt x="64" y="0"/>
                      <a:pt x="26" y="28"/>
                      <a:pt x="15" y="69"/>
                    </a:cubicBezTo>
                    <a:cubicBezTo>
                      <a:pt x="0" y="120"/>
                      <a:pt x="29" y="173"/>
                      <a:pt x="80" y="187"/>
                    </a:cubicBezTo>
                    <a:lnTo>
                      <a:pt x="945" y="435"/>
                    </a:lnTo>
                    <a:cubicBezTo>
                      <a:pt x="954" y="438"/>
                      <a:pt x="963" y="439"/>
                      <a:pt x="972" y="439"/>
                    </a:cubicBezTo>
                    <a:cubicBezTo>
                      <a:pt x="1013" y="439"/>
                      <a:pt x="1051" y="412"/>
                      <a:pt x="1063" y="370"/>
                    </a:cubicBezTo>
                    <a:cubicBezTo>
                      <a:pt x="1078" y="320"/>
                      <a:pt x="1048" y="267"/>
                      <a:pt x="997" y="253"/>
                    </a:cubicBezTo>
                    <a:lnTo>
                      <a:pt x="133" y="4"/>
                    </a:lnTo>
                    <a:cubicBezTo>
                      <a:pt x="124" y="1"/>
                      <a:pt x="115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1" name="Google Shape;3131;p29"/>
              <p:cNvSpPr/>
              <p:nvPr/>
            </p:nvSpPr>
            <p:spPr>
              <a:xfrm>
                <a:off x="3352400" y="1988675"/>
                <a:ext cx="18825" cy="10975"/>
              </a:xfrm>
              <a:custGeom>
                <a:avLst/>
                <a:gdLst/>
                <a:ahLst/>
                <a:cxnLst/>
                <a:rect l="l" t="t" r="r" b="b"/>
                <a:pathLst>
                  <a:path w="753" h="439" extrusionOk="0">
                    <a:moveTo>
                      <a:pt x="108" y="1"/>
                    </a:moveTo>
                    <a:cubicBezTo>
                      <a:pt x="73" y="1"/>
                      <a:pt x="38" y="21"/>
                      <a:pt x="22" y="56"/>
                    </a:cubicBezTo>
                    <a:cubicBezTo>
                      <a:pt x="0" y="104"/>
                      <a:pt x="21" y="161"/>
                      <a:pt x="68" y="183"/>
                    </a:cubicBezTo>
                    <a:lnTo>
                      <a:pt x="604" y="430"/>
                    </a:lnTo>
                    <a:cubicBezTo>
                      <a:pt x="617" y="436"/>
                      <a:pt x="631" y="439"/>
                      <a:pt x="645" y="439"/>
                    </a:cubicBezTo>
                    <a:cubicBezTo>
                      <a:pt x="680" y="439"/>
                      <a:pt x="714" y="418"/>
                      <a:pt x="731" y="384"/>
                    </a:cubicBezTo>
                    <a:cubicBezTo>
                      <a:pt x="753" y="335"/>
                      <a:pt x="732" y="279"/>
                      <a:pt x="684" y="257"/>
                    </a:cubicBezTo>
                    <a:lnTo>
                      <a:pt x="148" y="9"/>
                    </a:lnTo>
                    <a:cubicBezTo>
                      <a:pt x="135" y="3"/>
                      <a:pt x="122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2" name="Google Shape;3132;p29"/>
              <p:cNvSpPr/>
              <p:nvPr/>
            </p:nvSpPr>
            <p:spPr>
              <a:xfrm>
                <a:off x="3399825" y="2009275"/>
                <a:ext cx="3310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483" extrusionOk="0">
                    <a:moveTo>
                      <a:pt x="107" y="0"/>
                    </a:moveTo>
                    <a:cubicBezTo>
                      <a:pt x="68" y="0"/>
                      <a:pt x="31" y="25"/>
                      <a:pt x="17" y="64"/>
                    </a:cubicBezTo>
                    <a:cubicBezTo>
                      <a:pt x="1" y="114"/>
                      <a:pt x="26" y="168"/>
                      <a:pt x="76" y="186"/>
                    </a:cubicBezTo>
                    <a:cubicBezTo>
                      <a:pt x="442" y="314"/>
                      <a:pt x="821" y="413"/>
                      <a:pt x="1203" y="481"/>
                    </a:cubicBezTo>
                    <a:cubicBezTo>
                      <a:pt x="1208" y="483"/>
                      <a:pt x="1214" y="483"/>
                      <a:pt x="1219" y="483"/>
                    </a:cubicBezTo>
                    <a:cubicBezTo>
                      <a:pt x="1265" y="483"/>
                      <a:pt x="1305" y="451"/>
                      <a:pt x="1313" y="404"/>
                    </a:cubicBezTo>
                    <a:cubicBezTo>
                      <a:pt x="1323" y="352"/>
                      <a:pt x="1288" y="303"/>
                      <a:pt x="1236" y="294"/>
                    </a:cubicBezTo>
                    <a:cubicBezTo>
                      <a:pt x="864" y="228"/>
                      <a:pt x="495" y="130"/>
                      <a:pt x="139" y="6"/>
                    </a:cubicBezTo>
                    <a:cubicBezTo>
                      <a:pt x="128" y="2"/>
                      <a:pt x="118" y="0"/>
                      <a:pt x="10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3" name="Google Shape;3133;p29"/>
              <p:cNvSpPr/>
              <p:nvPr/>
            </p:nvSpPr>
            <p:spPr>
              <a:xfrm>
                <a:off x="3461725" y="2031875"/>
                <a:ext cx="39250" cy="11950"/>
              </a:xfrm>
              <a:custGeom>
                <a:avLst/>
                <a:gdLst/>
                <a:ahLst/>
                <a:cxnLst/>
                <a:rect l="l" t="t" r="r" b="b"/>
                <a:pathLst>
                  <a:path w="1570" h="478" extrusionOk="0">
                    <a:moveTo>
                      <a:pt x="104" y="0"/>
                    </a:moveTo>
                    <a:cubicBezTo>
                      <a:pt x="60" y="0"/>
                      <a:pt x="21" y="31"/>
                      <a:pt x="12" y="76"/>
                    </a:cubicBezTo>
                    <a:cubicBezTo>
                      <a:pt x="1" y="127"/>
                      <a:pt x="34" y="178"/>
                      <a:pt x="85" y="189"/>
                    </a:cubicBezTo>
                    <a:lnTo>
                      <a:pt x="1446" y="475"/>
                    </a:lnTo>
                    <a:cubicBezTo>
                      <a:pt x="1452" y="477"/>
                      <a:pt x="1459" y="477"/>
                      <a:pt x="1465" y="477"/>
                    </a:cubicBezTo>
                    <a:cubicBezTo>
                      <a:pt x="1509" y="477"/>
                      <a:pt x="1548" y="446"/>
                      <a:pt x="1558" y="402"/>
                    </a:cubicBezTo>
                    <a:cubicBezTo>
                      <a:pt x="1569" y="350"/>
                      <a:pt x="1536" y="299"/>
                      <a:pt x="1484" y="288"/>
                    </a:cubicBezTo>
                    <a:lnTo>
                      <a:pt x="124" y="2"/>
                    </a:lnTo>
                    <a:cubicBezTo>
                      <a:pt x="118" y="1"/>
                      <a:pt x="111" y="0"/>
                      <a:pt x="10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4" name="Google Shape;3134;p29"/>
              <p:cNvSpPr/>
              <p:nvPr/>
            </p:nvSpPr>
            <p:spPr>
              <a:xfrm>
                <a:off x="3513375" y="2043125"/>
                <a:ext cx="39175" cy="10075"/>
              </a:xfrm>
              <a:custGeom>
                <a:avLst/>
                <a:gdLst/>
                <a:ahLst/>
                <a:cxnLst/>
                <a:rect l="l" t="t" r="r" b="b"/>
                <a:pathLst>
                  <a:path w="1567" h="403" extrusionOk="0">
                    <a:moveTo>
                      <a:pt x="310" y="1"/>
                    </a:moveTo>
                    <a:cubicBezTo>
                      <a:pt x="237" y="1"/>
                      <a:pt x="164" y="3"/>
                      <a:pt x="92" y="8"/>
                    </a:cubicBezTo>
                    <a:cubicBezTo>
                      <a:pt x="40" y="12"/>
                      <a:pt x="0" y="57"/>
                      <a:pt x="3" y="110"/>
                    </a:cubicBezTo>
                    <a:cubicBezTo>
                      <a:pt x="7" y="160"/>
                      <a:pt x="47" y="199"/>
                      <a:pt x="95" y="199"/>
                    </a:cubicBezTo>
                    <a:cubicBezTo>
                      <a:pt x="99" y="199"/>
                      <a:pt x="102" y="199"/>
                      <a:pt x="105" y="198"/>
                    </a:cubicBezTo>
                    <a:cubicBezTo>
                      <a:pt x="172" y="194"/>
                      <a:pt x="239" y="192"/>
                      <a:pt x="306" y="192"/>
                    </a:cubicBezTo>
                    <a:cubicBezTo>
                      <a:pt x="687" y="192"/>
                      <a:pt x="1070" y="261"/>
                      <a:pt x="1425" y="396"/>
                    </a:cubicBezTo>
                    <a:cubicBezTo>
                      <a:pt x="1436" y="400"/>
                      <a:pt x="1447" y="402"/>
                      <a:pt x="1458" y="402"/>
                    </a:cubicBezTo>
                    <a:cubicBezTo>
                      <a:pt x="1497" y="402"/>
                      <a:pt x="1533" y="378"/>
                      <a:pt x="1548" y="341"/>
                    </a:cubicBezTo>
                    <a:cubicBezTo>
                      <a:pt x="1567" y="292"/>
                      <a:pt x="1541" y="237"/>
                      <a:pt x="1493" y="218"/>
                    </a:cubicBezTo>
                    <a:cubicBezTo>
                      <a:pt x="1117" y="75"/>
                      <a:pt x="712" y="1"/>
                      <a:pt x="3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5" name="Google Shape;3135;p29"/>
              <p:cNvSpPr/>
              <p:nvPr/>
            </p:nvSpPr>
            <p:spPr>
              <a:xfrm>
                <a:off x="3566725" y="2047350"/>
                <a:ext cx="33975" cy="7700"/>
              </a:xfrm>
              <a:custGeom>
                <a:avLst/>
                <a:gdLst/>
                <a:ahLst/>
                <a:cxnLst/>
                <a:rect l="l" t="t" r="r" b="b"/>
                <a:pathLst>
                  <a:path w="1359" h="308" extrusionOk="0">
                    <a:moveTo>
                      <a:pt x="1051" y="0"/>
                    </a:moveTo>
                    <a:cubicBezTo>
                      <a:pt x="725" y="0"/>
                      <a:pt x="399" y="41"/>
                      <a:pt x="82" y="120"/>
                    </a:cubicBezTo>
                    <a:cubicBezTo>
                      <a:pt x="31" y="133"/>
                      <a:pt x="0" y="184"/>
                      <a:pt x="12" y="236"/>
                    </a:cubicBezTo>
                    <a:cubicBezTo>
                      <a:pt x="23" y="279"/>
                      <a:pt x="62" y="307"/>
                      <a:pt x="105" y="307"/>
                    </a:cubicBezTo>
                    <a:cubicBezTo>
                      <a:pt x="113" y="307"/>
                      <a:pt x="120" y="306"/>
                      <a:pt x="128" y="305"/>
                    </a:cubicBezTo>
                    <a:cubicBezTo>
                      <a:pt x="432" y="229"/>
                      <a:pt x="742" y="191"/>
                      <a:pt x="1055" y="191"/>
                    </a:cubicBezTo>
                    <a:cubicBezTo>
                      <a:pt x="1122" y="191"/>
                      <a:pt x="1189" y="192"/>
                      <a:pt x="1256" y="196"/>
                    </a:cubicBezTo>
                    <a:cubicBezTo>
                      <a:pt x="1259" y="196"/>
                      <a:pt x="1263" y="196"/>
                      <a:pt x="1266" y="196"/>
                    </a:cubicBezTo>
                    <a:cubicBezTo>
                      <a:pt x="1314" y="196"/>
                      <a:pt x="1354" y="156"/>
                      <a:pt x="1357" y="106"/>
                    </a:cubicBezTo>
                    <a:cubicBezTo>
                      <a:pt x="1359" y="53"/>
                      <a:pt x="1319" y="9"/>
                      <a:pt x="1266" y="6"/>
                    </a:cubicBezTo>
                    <a:cubicBezTo>
                      <a:pt x="1195" y="2"/>
                      <a:pt x="1123" y="0"/>
                      <a:pt x="105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6" name="Google Shape;3136;p29"/>
              <p:cNvSpPr/>
              <p:nvPr/>
            </p:nvSpPr>
            <p:spPr>
              <a:xfrm>
                <a:off x="3617275" y="2044325"/>
                <a:ext cx="15525" cy="6850"/>
              </a:xfrm>
              <a:custGeom>
                <a:avLst/>
                <a:gdLst/>
                <a:ahLst/>
                <a:cxnLst/>
                <a:rect l="l" t="t" r="r" b="b"/>
                <a:pathLst>
                  <a:path w="621" h="274" extrusionOk="0">
                    <a:moveTo>
                      <a:pt x="104" y="0"/>
                    </a:moveTo>
                    <a:cubicBezTo>
                      <a:pt x="60" y="0"/>
                      <a:pt x="20" y="32"/>
                      <a:pt x="11" y="77"/>
                    </a:cubicBezTo>
                    <a:cubicBezTo>
                      <a:pt x="0" y="128"/>
                      <a:pt x="35" y="179"/>
                      <a:pt x="86" y="189"/>
                    </a:cubicBezTo>
                    <a:lnTo>
                      <a:pt x="498" y="272"/>
                    </a:lnTo>
                    <a:cubicBezTo>
                      <a:pt x="505" y="273"/>
                      <a:pt x="510" y="274"/>
                      <a:pt x="517" y="274"/>
                    </a:cubicBezTo>
                    <a:cubicBezTo>
                      <a:pt x="561" y="274"/>
                      <a:pt x="601" y="242"/>
                      <a:pt x="610" y="197"/>
                    </a:cubicBezTo>
                    <a:cubicBezTo>
                      <a:pt x="621" y="145"/>
                      <a:pt x="587" y="95"/>
                      <a:pt x="536" y="85"/>
                    </a:cubicBezTo>
                    <a:lnTo>
                      <a:pt x="123" y="2"/>
                    </a:lnTo>
                    <a:cubicBezTo>
                      <a:pt x="116" y="1"/>
                      <a:pt x="110" y="0"/>
                      <a:pt x="10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7" name="Google Shape;3137;p29"/>
              <p:cNvSpPr/>
              <p:nvPr/>
            </p:nvSpPr>
            <p:spPr>
              <a:xfrm>
                <a:off x="3360625" y="1966025"/>
                <a:ext cx="29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1161" h="521" extrusionOk="0">
                    <a:moveTo>
                      <a:pt x="110" y="0"/>
                    </a:moveTo>
                    <a:cubicBezTo>
                      <a:pt x="75" y="0"/>
                      <a:pt x="42" y="19"/>
                      <a:pt x="24" y="52"/>
                    </a:cubicBezTo>
                    <a:cubicBezTo>
                      <a:pt x="0" y="99"/>
                      <a:pt x="19" y="156"/>
                      <a:pt x="66" y="180"/>
                    </a:cubicBezTo>
                    <a:cubicBezTo>
                      <a:pt x="373" y="338"/>
                      <a:pt x="701" y="452"/>
                      <a:pt x="1039" y="518"/>
                    </a:cubicBezTo>
                    <a:cubicBezTo>
                      <a:pt x="1044" y="520"/>
                      <a:pt x="1051" y="520"/>
                      <a:pt x="1058" y="520"/>
                    </a:cubicBezTo>
                    <a:cubicBezTo>
                      <a:pt x="1102" y="520"/>
                      <a:pt x="1141" y="489"/>
                      <a:pt x="1150" y="444"/>
                    </a:cubicBezTo>
                    <a:cubicBezTo>
                      <a:pt x="1160" y="392"/>
                      <a:pt x="1127" y="341"/>
                      <a:pt x="1075" y="331"/>
                    </a:cubicBezTo>
                    <a:cubicBezTo>
                      <a:pt x="755" y="269"/>
                      <a:pt x="445" y="160"/>
                      <a:pt x="152" y="10"/>
                    </a:cubicBezTo>
                    <a:cubicBezTo>
                      <a:pt x="139" y="3"/>
                      <a:pt x="124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8" name="Google Shape;3138;p29"/>
              <p:cNvSpPr/>
              <p:nvPr/>
            </p:nvSpPr>
            <p:spPr>
              <a:xfrm>
                <a:off x="3443250" y="1986625"/>
                <a:ext cx="32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521" extrusionOk="0">
                    <a:moveTo>
                      <a:pt x="101" y="0"/>
                    </a:moveTo>
                    <a:cubicBezTo>
                      <a:pt x="53" y="0"/>
                      <a:pt x="12" y="36"/>
                      <a:pt x="7" y="85"/>
                    </a:cubicBezTo>
                    <a:cubicBezTo>
                      <a:pt x="0" y="137"/>
                      <a:pt x="38" y="184"/>
                      <a:pt x="90" y="191"/>
                    </a:cubicBezTo>
                    <a:cubicBezTo>
                      <a:pt x="454" y="233"/>
                      <a:pt x="804" y="340"/>
                      <a:pt x="1128" y="510"/>
                    </a:cubicBezTo>
                    <a:cubicBezTo>
                      <a:pt x="1143" y="518"/>
                      <a:pt x="1157" y="521"/>
                      <a:pt x="1172" y="521"/>
                    </a:cubicBezTo>
                    <a:cubicBezTo>
                      <a:pt x="1207" y="521"/>
                      <a:pt x="1240" y="502"/>
                      <a:pt x="1257" y="470"/>
                    </a:cubicBezTo>
                    <a:cubicBezTo>
                      <a:pt x="1281" y="423"/>
                      <a:pt x="1263" y="365"/>
                      <a:pt x="1217" y="341"/>
                    </a:cubicBezTo>
                    <a:cubicBezTo>
                      <a:pt x="871" y="160"/>
                      <a:pt x="499" y="46"/>
                      <a:pt x="112" y="1"/>
                    </a:cubicBezTo>
                    <a:cubicBezTo>
                      <a:pt x="108" y="1"/>
                      <a:pt x="105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39" name="Google Shape;3139;p29"/>
              <p:cNvSpPr/>
              <p:nvPr/>
            </p:nvSpPr>
            <p:spPr>
              <a:xfrm>
                <a:off x="3500950" y="1998975"/>
                <a:ext cx="35125" cy="15125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605" extrusionOk="0">
                    <a:moveTo>
                      <a:pt x="97" y="0"/>
                    </a:moveTo>
                    <a:cubicBezTo>
                      <a:pt x="51" y="0"/>
                      <a:pt x="12" y="36"/>
                      <a:pt x="6" y="84"/>
                    </a:cubicBezTo>
                    <a:cubicBezTo>
                      <a:pt x="0" y="136"/>
                      <a:pt x="37" y="184"/>
                      <a:pt x="90" y="190"/>
                    </a:cubicBezTo>
                    <a:cubicBezTo>
                      <a:pt x="496" y="240"/>
                      <a:pt x="896" y="378"/>
                      <a:pt x="1247" y="590"/>
                    </a:cubicBezTo>
                    <a:cubicBezTo>
                      <a:pt x="1262" y="600"/>
                      <a:pt x="1279" y="604"/>
                      <a:pt x="1295" y="604"/>
                    </a:cubicBezTo>
                    <a:cubicBezTo>
                      <a:pt x="1327" y="604"/>
                      <a:pt x="1359" y="588"/>
                      <a:pt x="1377" y="558"/>
                    </a:cubicBezTo>
                    <a:cubicBezTo>
                      <a:pt x="1405" y="513"/>
                      <a:pt x="1390" y="454"/>
                      <a:pt x="1345" y="428"/>
                    </a:cubicBezTo>
                    <a:cubicBezTo>
                      <a:pt x="972" y="201"/>
                      <a:pt x="546" y="53"/>
                      <a:pt x="112" y="1"/>
                    </a:cubicBezTo>
                    <a:cubicBezTo>
                      <a:pt x="107" y="1"/>
                      <a:pt x="102" y="0"/>
                      <a:pt x="9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0" name="Google Shape;3140;p29"/>
              <p:cNvSpPr/>
              <p:nvPr/>
            </p:nvSpPr>
            <p:spPr>
              <a:xfrm>
                <a:off x="3544100" y="2011200"/>
                <a:ext cx="228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914" h="489" extrusionOk="0">
                    <a:moveTo>
                      <a:pt x="109" y="1"/>
                    </a:moveTo>
                    <a:cubicBezTo>
                      <a:pt x="67" y="1"/>
                      <a:pt x="29" y="26"/>
                      <a:pt x="16" y="68"/>
                    </a:cubicBezTo>
                    <a:cubicBezTo>
                      <a:pt x="1" y="117"/>
                      <a:pt x="29" y="171"/>
                      <a:pt x="78" y="187"/>
                    </a:cubicBezTo>
                    <a:cubicBezTo>
                      <a:pt x="314" y="261"/>
                      <a:pt x="543" y="359"/>
                      <a:pt x="759" y="477"/>
                    </a:cubicBezTo>
                    <a:cubicBezTo>
                      <a:pt x="774" y="485"/>
                      <a:pt x="789" y="488"/>
                      <a:pt x="805" y="488"/>
                    </a:cubicBezTo>
                    <a:cubicBezTo>
                      <a:pt x="839" y="488"/>
                      <a:pt x="871" y="471"/>
                      <a:pt x="888" y="439"/>
                    </a:cubicBezTo>
                    <a:cubicBezTo>
                      <a:pt x="914" y="392"/>
                      <a:pt x="896" y="335"/>
                      <a:pt x="850" y="309"/>
                    </a:cubicBezTo>
                    <a:cubicBezTo>
                      <a:pt x="624" y="186"/>
                      <a:pt x="383" y="83"/>
                      <a:pt x="137" y="5"/>
                    </a:cubicBezTo>
                    <a:cubicBezTo>
                      <a:pt x="127" y="2"/>
                      <a:pt x="118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1" name="Google Shape;3141;p29"/>
              <p:cNvSpPr/>
              <p:nvPr/>
            </p:nvSpPr>
            <p:spPr>
              <a:xfrm>
                <a:off x="3598700" y="2023850"/>
                <a:ext cx="32225" cy="16900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676" extrusionOk="0">
                    <a:moveTo>
                      <a:pt x="106" y="0"/>
                    </a:moveTo>
                    <a:cubicBezTo>
                      <a:pt x="62" y="0"/>
                      <a:pt x="22" y="30"/>
                      <a:pt x="11" y="74"/>
                    </a:cubicBezTo>
                    <a:cubicBezTo>
                      <a:pt x="0" y="126"/>
                      <a:pt x="32" y="177"/>
                      <a:pt x="84" y="188"/>
                    </a:cubicBezTo>
                    <a:cubicBezTo>
                      <a:pt x="456" y="270"/>
                      <a:pt x="816" y="433"/>
                      <a:pt x="1124" y="658"/>
                    </a:cubicBezTo>
                    <a:cubicBezTo>
                      <a:pt x="1142" y="670"/>
                      <a:pt x="1161" y="676"/>
                      <a:pt x="1181" y="676"/>
                    </a:cubicBezTo>
                    <a:cubicBezTo>
                      <a:pt x="1210" y="676"/>
                      <a:pt x="1239" y="662"/>
                      <a:pt x="1258" y="637"/>
                    </a:cubicBezTo>
                    <a:cubicBezTo>
                      <a:pt x="1289" y="594"/>
                      <a:pt x="1279" y="534"/>
                      <a:pt x="1237" y="503"/>
                    </a:cubicBezTo>
                    <a:cubicBezTo>
                      <a:pt x="908" y="264"/>
                      <a:pt x="523" y="90"/>
                      <a:pt x="125" y="2"/>
                    </a:cubicBezTo>
                    <a:cubicBezTo>
                      <a:pt x="119" y="1"/>
                      <a:pt x="112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2" name="Google Shape;3142;p29"/>
              <p:cNvSpPr/>
              <p:nvPr/>
            </p:nvSpPr>
            <p:spPr>
              <a:xfrm>
                <a:off x="3661625" y="2062934"/>
                <a:ext cx="2280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912" h="398" extrusionOk="0">
                    <a:moveTo>
                      <a:pt x="103" y="1"/>
                    </a:moveTo>
                    <a:cubicBezTo>
                      <a:pt x="57" y="1"/>
                      <a:pt x="17" y="34"/>
                      <a:pt x="9" y="80"/>
                    </a:cubicBezTo>
                    <a:cubicBezTo>
                      <a:pt x="0" y="132"/>
                      <a:pt x="35" y="181"/>
                      <a:pt x="86" y="190"/>
                    </a:cubicBezTo>
                    <a:cubicBezTo>
                      <a:pt x="319" y="229"/>
                      <a:pt x="548" y="296"/>
                      <a:pt x="765" y="389"/>
                    </a:cubicBezTo>
                    <a:cubicBezTo>
                      <a:pt x="778" y="395"/>
                      <a:pt x="791" y="397"/>
                      <a:pt x="803" y="397"/>
                    </a:cubicBezTo>
                    <a:cubicBezTo>
                      <a:pt x="840" y="397"/>
                      <a:pt x="876" y="376"/>
                      <a:pt x="891" y="340"/>
                    </a:cubicBezTo>
                    <a:cubicBezTo>
                      <a:pt x="911" y="291"/>
                      <a:pt x="889" y="235"/>
                      <a:pt x="840" y="215"/>
                    </a:cubicBezTo>
                    <a:cubicBezTo>
                      <a:pt x="610" y="115"/>
                      <a:pt x="367" y="44"/>
                      <a:pt x="118" y="2"/>
                    </a:cubicBezTo>
                    <a:cubicBezTo>
                      <a:pt x="113" y="1"/>
                      <a:pt x="108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3" name="Google Shape;3143;p29"/>
              <p:cNvSpPr/>
              <p:nvPr/>
            </p:nvSpPr>
            <p:spPr>
              <a:xfrm>
                <a:off x="3373975" y="1720850"/>
                <a:ext cx="10450" cy="2027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811" extrusionOk="0">
                    <a:moveTo>
                      <a:pt x="108" y="0"/>
                    </a:moveTo>
                    <a:cubicBezTo>
                      <a:pt x="98" y="0"/>
                      <a:pt x="88" y="2"/>
                      <a:pt x="78" y="6"/>
                    </a:cubicBezTo>
                    <a:cubicBezTo>
                      <a:pt x="28" y="21"/>
                      <a:pt x="0" y="75"/>
                      <a:pt x="17" y="126"/>
                    </a:cubicBezTo>
                    <a:lnTo>
                      <a:pt x="220" y="744"/>
                    </a:lnTo>
                    <a:cubicBezTo>
                      <a:pt x="233" y="784"/>
                      <a:pt x="271" y="810"/>
                      <a:pt x="310" y="810"/>
                    </a:cubicBezTo>
                    <a:cubicBezTo>
                      <a:pt x="320" y="810"/>
                      <a:pt x="330" y="808"/>
                      <a:pt x="340" y="805"/>
                    </a:cubicBezTo>
                    <a:cubicBezTo>
                      <a:pt x="390" y="788"/>
                      <a:pt x="418" y="735"/>
                      <a:pt x="401" y="684"/>
                    </a:cubicBezTo>
                    <a:lnTo>
                      <a:pt x="198" y="66"/>
                    </a:lnTo>
                    <a:cubicBezTo>
                      <a:pt x="185" y="26"/>
                      <a:pt x="14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4" name="Google Shape;3144;p29"/>
              <p:cNvSpPr/>
              <p:nvPr/>
            </p:nvSpPr>
            <p:spPr>
              <a:xfrm>
                <a:off x="3386175" y="1754925"/>
                <a:ext cx="19000" cy="28425"/>
              </a:xfrm>
              <a:custGeom>
                <a:avLst/>
                <a:gdLst/>
                <a:ahLst/>
                <a:cxnLst/>
                <a:rect l="l" t="t" r="r" b="b"/>
                <a:pathLst>
                  <a:path w="760" h="1137" extrusionOk="0">
                    <a:moveTo>
                      <a:pt x="110" y="1"/>
                    </a:moveTo>
                    <a:cubicBezTo>
                      <a:pt x="93" y="1"/>
                      <a:pt x="77" y="5"/>
                      <a:pt x="62" y="14"/>
                    </a:cubicBezTo>
                    <a:cubicBezTo>
                      <a:pt x="16" y="39"/>
                      <a:pt x="0" y="98"/>
                      <a:pt x="27" y="143"/>
                    </a:cubicBezTo>
                    <a:lnTo>
                      <a:pt x="568" y="1088"/>
                    </a:lnTo>
                    <a:cubicBezTo>
                      <a:pt x="585" y="1119"/>
                      <a:pt x="617" y="1136"/>
                      <a:pt x="650" y="1136"/>
                    </a:cubicBezTo>
                    <a:cubicBezTo>
                      <a:pt x="667" y="1136"/>
                      <a:pt x="682" y="1132"/>
                      <a:pt x="698" y="1123"/>
                    </a:cubicBezTo>
                    <a:cubicBezTo>
                      <a:pt x="743" y="1098"/>
                      <a:pt x="760" y="1039"/>
                      <a:pt x="733" y="993"/>
                    </a:cubicBezTo>
                    <a:lnTo>
                      <a:pt x="192" y="49"/>
                    </a:lnTo>
                    <a:cubicBezTo>
                      <a:pt x="175" y="18"/>
                      <a:pt x="142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5" name="Google Shape;3145;p29"/>
              <p:cNvSpPr/>
              <p:nvPr/>
            </p:nvSpPr>
            <p:spPr>
              <a:xfrm>
                <a:off x="3412425" y="1796000"/>
                <a:ext cx="16500" cy="19300"/>
              </a:xfrm>
              <a:custGeom>
                <a:avLst/>
                <a:gdLst/>
                <a:ahLst/>
                <a:cxnLst/>
                <a:rect l="l" t="t" r="r" b="b"/>
                <a:pathLst>
                  <a:path w="660" h="772" extrusionOk="0">
                    <a:moveTo>
                      <a:pt x="103" y="1"/>
                    </a:moveTo>
                    <a:cubicBezTo>
                      <a:pt x="97" y="1"/>
                      <a:pt x="92" y="1"/>
                      <a:pt x="86" y="2"/>
                    </a:cubicBezTo>
                    <a:cubicBezTo>
                      <a:pt x="34" y="11"/>
                      <a:pt x="0" y="61"/>
                      <a:pt x="9" y="113"/>
                    </a:cubicBezTo>
                    <a:cubicBezTo>
                      <a:pt x="59" y="394"/>
                      <a:pt x="251" y="643"/>
                      <a:pt x="510" y="763"/>
                    </a:cubicBezTo>
                    <a:cubicBezTo>
                      <a:pt x="523" y="768"/>
                      <a:pt x="537" y="772"/>
                      <a:pt x="550" y="772"/>
                    </a:cubicBezTo>
                    <a:cubicBezTo>
                      <a:pt x="586" y="772"/>
                      <a:pt x="620" y="751"/>
                      <a:pt x="637" y="716"/>
                    </a:cubicBezTo>
                    <a:cubicBezTo>
                      <a:pt x="659" y="668"/>
                      <a:pt x="638" y="612"/>
                      <a:pt x="591" y="590"/>
                    </a:cubicBezTo>
                    <a:cubicBezTo>
                      <a:pt x="386" y="496"/>
                      <a:pt x="236" y="300"/>
                      <a:pt x="197" y="80"/>
                    </a:cubicBezTo>
                    <a:cubicBezTo>
                      <a:pt x="189" y="33"/>
                      <a:pt x="149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6" name="Google Shape;3146;p29"/>
              <p:cNvSpPr/>
              <p:nvPr/>
            </p:nvSpPr>
            <p:spPr>
              <a:xfrm>
                <a:off x="3438925" y="1835175"/>
                <a:ext cx="18825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753" h="893" extrusionOk="0">
                    <a:moveTo>
                      <a:pt x="110" y="0"/>
                    </a:moveTo>
                    <a:cubicBezTo>
                      <a:pt x="98" y="0"/>
                      <a:pt x="86" y="2"/>
                      <a:pt x="74" y="7"/>
                    </a:cubicBezTo>
                    <a:cubicBezTo>
                      <a:pt x="25" y="27"/>
                      <a:pt x="1" y="82"/>
                      <a:pt x="21" y="131"/>
                    </a:cubicBezTo>
                    <a:cubicBezTo>
                      <a:pt x="139" y="426"/>
                      <a:pt x="334" y="682"/>
                      <a:pt x="587" y="873"/>
                    </a:cubicBezTo>
                    <a:cubicBezTo>
                      <a:pt x="605" y="886"/>
                      <a:pt x="625" y="893"/>
                      <a:pt x="644" y="893"/>
                    </a:cubicBezTo>
                    <a:cubicBezTo>
                      <a:pt x="673" y="893"/>
                      <a:pt x="702" y="879"/>
                      <a:pt x="721" y="854"/>
                    </a:cubicBezTo>
                    <a:cubicBezTo>
                      <a:pt x="753" y="812"/>
                      <a:pt x="744" y="752"/>
                      <a:pt x="702" y="721"/>
                    </a:cubicBezTo>
                    <a:cubicBezTo>
                      <a:pt x="477" y="550"/>
                      <a:pt x="303" y="322"/>
                      <a:pt x="199" y="60"/>
                    </a:cubicBezTo>
                    <a:cubicBezTo>
                      <a:pt x="183" y="23"/>
                      <a:pt x="148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7" name="Google Shape;3147;p29"/>
              <p:cNvSpPr/>
              <p:nvPr/>
            </p:nvSpPr>
            <p:spPr>
              <a:xfrm>
                <a:off x="3471975" y="1882550"/>
                <a:ext cx="25950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1038" h="892" extrusionOk="0">
                    <a:moveTo>
                      <a:pt x="106" y="1"/>
                    </a:moveTo>
                    <a:cubicBezTo>
                      <a:pt x="82" y="1"/>
                      <a:pt x="58" y="10"/>
                      <a:pt x="40" y="28"/>
                    </a:cubicBezTo>
                    <a:cubicBezTo>
                      <a:pt x="1" y="64"/>
                      <a:pt x="0" y="125"/>
                      <a:pt x="37" y="162"/>
                    </a:cubicBezTo>
                    <a:cubicBezTo>
                      <a:pt x="292" y="426"/>
                      <a:pt x="574" y="666"/>
                      <a:pt x="876" y="875"/>
                    </a:cubicBezTo>
                    <a:cubicBezTo>
                      <a:pt x="892" y="886"/>
                      <a:pt x="911" y="892"/>
                      <a:pt x="930" y="892"/>
                    </a:cubicBezTo>
                    <a:cubicBezTo>
                      <a:pt x="961" y="892"/>
                      <a:pt x="990" y="878"/>
                      <a:pt x="1008" y="851"/>
                    </a:cubicBezTo>
                    <a:cubicBezTo>
                      <a:pt x="1038" y="808"/>
                      <a:pt x="1028" y="748"/>
                      <a:pt x="985" y="719"/>
                    </a:cubicBezTo>
                    <a:cubicBezTo>
                      <a:pt x="692" y="517"/>
                      <a:pt x="421" y="285"/>
                      <a:pt x="175" y="30"/>
                    </a:cubicBezTo>
                    <a:cubicBezTo>
                      <a:pt x="156" y="11"/>
                      <a:pt x="131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8" name="Google Shape;3148;p29"/>
              <p:cNvSpPr/>
              <p:nvPr/>
            </p:nvSpPr>
            <p:spPr>
              <a:xfrm>
                <a:off x="3504900" y="1917600"/>
                <a:ext cx="19800" cy="19275"/>
              </a:xfrm>
              <a:custGeom>
                <a:avLst/>
                <a:gdLst/>
                <a:ahLst/>
                <a:cxnLst/>
                <a:rect l="l" t="t" r="r" b="b"/>
                <a:pathLst>
                  <a:path w="792" h="771" extrusionOk="0">
                    <a:moveTo>
                      <a:pt x="109" y="0"/>
                    </a:moveTo>
                    <a:cubicBezTo>
                      <a:pt x="93" y="0"/>
                      <a:pt x="78" y="4"/>
                      <a:pt x="63" y="12"/>
                    </a:cubicBezTo>
                    <a:cubicBezTo>
                      <a:pt x="17" y="37"/>
                      <a:pt x="0" y="95"/>
                      <a:pt x="26" y="141"/>
                    </a:cubicBezTo>
                    <a:cubicBezTo>
                      <a:pt x="169" y="400"/>
                      <a:pt x="380" y="613"/>
                      <a:pt x="636" y="758"/>
                    </a:cubicBezTo>
                    <a:cubicBezTo>
                      <a:pt x="650" y="767"/>
                      <a:pt x="667" y="770"/>
                      <a:pt x="682" y="770"/>
                    </a:cubicBezTo>
                    <a:cubicBezTo>
                      <a:pt x="716" y="770"/>
                      <a:pt x="749" y="754"/>
                      <a:pt x="765" y="723"/>
                    </a:cubicBezTo>
                    <a:cubicBezTo>
                      <a:pt x="792" y="677"/>
                      <a:pt x="776" y="619"/>
                      <a:pt x="730" y="593"/>
                    </a:cubicBezTo>
                    <a:cubicBezTo>
                      <a:pt x="505" y="464"/>
                      <a:pt x="318" y="276"/>
                      <a:pt x="192" y="48"/>
                    </a:cubicBezTo>
                    <a:cubicBezTo>
                      <a:pt x="175" y="18"/>
                      <a:pt x="142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49" name="Google Shape;3149;p29"/>
              <p:cNvSpPr/>
              <p:nvPr/>
            </p:nvSpPr>
            <p:spPr>
              <a:xfrm>
                <a:off x="3539825" y="1958925"/>
                <a:ext cx="18725" cy="16200"/>
              </a:xfrm>
              <a:custGeom>
                <a:avLst/>
                <a:gdLst/>
                <a:ahLst/>
                <a:cxnLst/>
                <a:rect l="l" t="t" r="r" b="b"/>
                <a:pathLst>
                  <a:path w="749" h="648" extrusionOk="0">
                    <a:moveTo>
                      <a:pt x="108" y="1"/>
                    </a:moveTo>
                    <a:cubicBezTo>
                      <a:pt x="81" y="1"/>
                      <a:pt x="54" y="12"/>
                      <a:pt x="35" y="35"/>
                    </a:cubicBezTo>
                    <a:cubicBezTo>
                      <a:pt x="1" y="75"/>
                      <a:pt x="5" y="134"/>
                      <a:pt x="46" y="168"/>
                    </a:cubicBezTo>
                    <a:lnTo>
                      <a:pt x="579" y="624"/>
                    </a:lnTo>
                    <a:cubicBezTo>
                      <a:pt x="597" y="640"/>
                      <a:pt x="619" y="647"/>
                      <a:pt x="641" y="647"/>
                    </a:cubicBezTo>
                    <a:cubicBezTo>
                      <a:pt x="668" y="647"/>
                      <a:pt x="695" y="635"/>
                      <a:pt x="714" y="614"/>
                    </a:cubicBezTo>
                    <a:cubicBezTo>
                      <a:pt x="748" y="573"/>
                      <a:pt x="743" y="514"/>
                      <a:pt x="703" y="480"/>
                    </a:cubicBezTo>
                    <a:lnTo>
                      <a:pt x="170" y="24"/>
                    </a:lnTo>
                    <a:cubicBezTo>
                      <a:pt x="152" y="8"/>
                      <a:pt x="130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0" name="Google Shape;3150;p29"/>
              <p:cNvSpPr/>
              <p:nvPr/>
            </p:nvSpPr>
            <p:spPr>
              <a:xfrm>
                <a:off x="3580050" y="1990850"/>
                <a:ext cx="22950" cy="14925"/>
              </a:xfrm>
              <a:custGeom>
                <a:avLst/>
                <a:gdLst/>
                <a:ahLst/>
                <a:cxnLst/>
                <a:rect l="l" t="t" r="r" b="b"/>
                <a:pathLst>
                  <a:path w="918" h="597" extrusionOk="0">
                    <a:moveTo>
                      <a:pt x="106" y="0"/>
                    </a:moveTo>
                    <a:cubicBezTo>
                      <a:pt x="80" y="0"/>
                      <a:pt x="55" y="10"/>
                      <a:pt x="37" y="31"/>
                    </a:cubicBezTo>
                    <a:cubicBezTo>
                      <a:pt x="0" y="70"/>
                      <a:pt x="2" y="130"/>
                      <a:pt x="41" y="166"/>
                    </a:cubicBezTo>
                    <a:cubicBezTo>
                      <a:pt x="252" y="361"/>
                      <a:pt x="509" y="509"/>
                      <a:pt x="784" y="592"/>
                    </a:cubicBezTo>
                    <a:cubicBezTo>
                      <a:pt x="793" y="595"/>
                      <a:pt x="803" y="597"/>
                      <a:pt x="812" y="597"/>
                    </a:cubicBezTo>
                    <a:cubicBezTo>
                      <a:pt x="852" y="596"/>
                      <a:pt x="890" y="569"/>
                      <a:pt x="902" y="528"/>
                    </a:cubicBezTo>
                    <a:cubicBezTo>
                      <a:pt x="918" y="479"/>
                      <a:pt x="890" y="425"/>
                      <a:pt x="839" y="409"/>
                    </a:cubicBezTo>
                    <a:cubicBezTo>
                      <a:pt x="592" y="334"/>
                      <a:pt x="361" y="202"/>
                      <a:pt x="171" y="26"/>
                    </a:cubicBezTo>
                    <a:cubicBezTo>
                      <a:pt x="152" y="9"/>
                      <a:pt x="129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1" name="Google Shape;3151;p29"/>
              <p:cNvSpPr/>
              <p:nvPr/>
            </p:nvSpPr>
            <p:spPr>
              <a:xfrm>
                <a:off x="3677925" y="2042250"/>
                <a:ext cx="26025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522" extrusionOk="0">
                    <a:moveTo>
                      <a:pt x="110" y="0"/>
                    </a:moveTo>
                    <a:cubicBezTo>
                      <a:pt x="76" y="0"/>
                      <a:pt x="43" y="19"/>
                      <a:pt x="26" y="51"/>
                    </a:cubicBezTo>
                    <a:cubicBezTo>
                      <a:pt x="1" y="97"/>
                      <a:pt x="18" y="156"/>
                      <a:pt x="66" y="180"/>
                    </a:cubicBezTo>
                    <a:cubicBezTo>
                      <a:pt x="333" y="323"/>
                      <a:pt x="617" y="435"/>
                      <a:pt x="908" y="518"/>
                    </a:cubicBezTo>
                    <a:cubicBezTo>
                      <a:pt x="917" y="520"/>
                      <a:pt x="926" y="521"/>
                      <a:pt x="935" y="521"/>
                    </a:cubicBezTo>
                    <a:cubicBezTo>
                      <a:pt x="976" y="521"/>
                      <a:pt x="1014" y="494"/>
                      <a:pt x="1026" y="452"/>
                    </a:cubicBezTo>
                    <a:cubicBezTo>
                      <a:pt x="1041" y="401"/>
                      <a:pt x="1011" y="348"/>
                      <a:pt x="960" y="334"/>
                    </a:cubicBezTo>
                    <a:cubicBezTo>
                      <a:pt x="682" y="255"/>
                      <a:pt x="410" y="147"/>
                      <a:pt x="154" y="11"/>
                    </a:cubicBezTo>
                    <a:cubicBezTo>
                      <a:pt x="140" y="4"/>
                      <a:pt x="125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2" name="Google Shape;3152;p29"/>
              <p:cNvSpPr/>
              <p:nvPr/>
            </p:nvSpPr>
            <p:spPr>
              <a:xfrm>
                <a:off x="3624400" y="2016525"/>
                <a:ext cx="22900" cy="14050"/>
              </a:xfrm>
              <a:custGeom>
                <a:avLst/>
                <a:gdLst/>
                <a:ahLst/>
                <a:cxnLst/>
                <a:rect l="l" t="t" r="r" b="b"/>
                <a:pathLst>
                  <a:path w="916" h="562" extrusionOk="0">
                    <a:moveTo>
                      <a:pt x="108" y="0"/>
                    </a:moveTo>
                    <a:cubicBezTo>
                      <a:pt x="79" y="0"/>
                      <a:pt x="51" y="13"/>
                      <a:pt x="32" y="37"/>
                    </a:cubicBezTo>
                    <a:cubicBezTo>
                      <a:pt x="0" y="78"/>
                      <a:pt x="8" y="138"/>
                      <a:pt x="49" y="170"/>
                    </a:cubicBezTo>
                    <a:cubicBezTo>
                      <a:pt x="268" y="343"/>
                      <a:pt x="515" y="473"/>
                      <a:pt x="781" y="556"/>
                    </a:cubicBezTo>
                    <a:cubicBezTo>
                      <a:pt x="789" y="559"/>
                      <a:pt x="799" y="560"/>
                      <a:pt x="809" y="560"/>
                    </a:cubicBezTo>
                    <a:lnTo>
                      <a:pt x="808" y="561"/>
                    </a:lnTo>
                    <a:cubicBezTo>
                      <a:pt x="849" y="561"/>
                      <a:pt x="887" y="535"/>
                      <a:pt x="900" y="494"/>
                    </a:cubicBezTo>
                    <a:cubicBezTo>
                      <a:pt x="915" y="444"/>
                      <a:pt x="888" y="390"/>
                      <a:pt x="837" y="375"/>
                    </a:cubicBezTo>
                    <a:cubicBezTo>
                      <a:pt x="593" y="297"/>
                      <a:pt x="368" y="178"/>
                      <a:pt x="167" y="20"/>
                    </a:cubicBezTo>
                    <a:cubicBezTo>
                      <a:pt x="149" y="7"/>
                      <a:pt x="12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3" name="Google Shape;3153;p29"/>
              <p:cNvSpPr/>
              <p:nvPr/>
            </p:nvSpPr>
            <p:spPr>
              <a:xfrm>
                <a:off x="3386675" y="1715575"/>
                <a:ext cx="41250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1650" h="564" extrusionOk="0">
                    <a:moveTo>
                      <a:pt x="97" y="0"/>
                    </a:moveTo>
                    <a:cubicBezTo>
                      <a:pt x="46" y="0"/>
                      <a:pt x="5" y="40"/>
                      <a:pt x="2" y="90"/>
                    </a:cubicBezTo>
                    <a:cubicBezTo>
                      <a:pt x="0" y="143"/>
                      <a:pt x="40" y="188"/>
                      <a:pt x="93" y="190"/>
                    </a:cubicBezTo>
                    <a:cubicBezTo>
                      <a:pt x="576" y="217"/>
                      <a:pt x="1063" y="342"/>
                      <a:pt x="1499" y="553"/>
                    </a:cubicBezTo>
                    <a:cubicBezTo>
                      <a:pt x="1512" y="560"/>
                      <a:pt x="1527" y="563"/>
                      <a:pt x="1541" y="563"/>
                    </a:cubicBezTo>
                    <a:cubicBezTo>
                      <a:pt x="1576" y="563"/>
                      <a:pt x="1611" y="543"/>
                      <a:pt x="1627" y="509"/>
                    </a:cubicBezTo>
                    <a:cubicBezTo>
                      <a:pt x="1649" y="462"/>
                      <a:pt x="1629" y="405"/>
                      <a:pt x="1582" y="382"/>
                    </a:cubicBezTo>
                    <a:cubicBezTo>
                      <a:pt x="1124" y="160"/>
                      <a:pt x="612" y="28"/>
                      <a:pt x="103" y="0"/>
                    </a:cubicBezTo>
                    <a:cubicBezTo>
                      <a:pt x="101" y="0"/>
                      <a:pt x="99" y="0"/>
                      <a:pt x="9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4" name="Google Shape;3154;p29"/>
              <p:cNvSpPr/>
              <p:nvPr/>
            </p:nvSpPr>
            <p:spPr>
              <a:xfrm>
                <a:off x="3447225" y="1738325"/>
                <a:ext cx="2802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687" extrusionOk="0">
                    <a:moveTo>
                      <a:pt x="106" y="1"/>
                    </a:moveTo>
                    <a:cubicBezTo>
                      <a:pt x="66" y="1"/>
                      <a:pt x="30" y="26"/>
                      <a:pt x="17" y="65"/>
                    </a:cubicBezTo>
                    <a:cubicBezTo>
                      <a:pt x="0" y="115"/>
                      <a:pt x="27" y="169"/>
                      <a:pt x="76" y="186"/>
                    </a:cubicBezTo>
                    <a:cubicBezTo>
                      <a:pt x="394" y="296"/>
                      <a:pt x="690" y="457"/>
                      <a:pt x="954" y="666"/>
                    </a:cubicBezTo>
                    <a:cubicBezTo>
                      <a:pt x="972" y="679"/>
                      <a:pt x="992" y="685"/>
                      <a:pt x="1013" y="685"/>
                    </a:cubicBezTo>
                    <a:lnTo>
                      <a:pt x="1013" y="686"/>
                    </a:lnTo>
                    <a:cubicBezTo>
                      <a:pt x="1042" y="686"/>
                      <a:pt x="1070" y="673"/>
                      <a:pt x="1089" y="650"/>
                    </a:cubicBezTo>
                    <a:cubicBezTo>
                      <a:pt x="1121" y="608"/>
                      <a:pt x="1114" y="548"/>
                      <a:pt x="1073" y="515"/>
                    </a:cubicBezTo>
                    <a:cubicBezTo>
                      <a:pt x="792" y="293"/>
                      <a:pt x="477" y="122"/>
                      <a:pt x="138" y="6"/>
                    </a:cubicBezTo>
                    <a:cubicBezTo>
                      <a:pt x="127" y="3"/>
                      <a:pt x="117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5" name="Google Shape;3155;p29"/>
              <p:cNvSpPr/>
              <p:nvPr/>
            </p:nvSpPr>
            <p:spPr>
              <a:xfrm>
                <a:off x="3495600" y="1766125"/>
                <a:ext cx="31175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934" extrusionOk="0">
                    <a:moveTo>
                      <a:pt x="108" y="1"/>
                    </a:moveTo>
                    <a:cubicBezTo>
                      <a:pt x="77" y="1"/>
                      <a:pt x="46" y="17"/>
                      <a:pt x="28" y="46"/>
                    </a:cubicBezTo>
                    <a:cubicBezTo>
                      <a:pt x="0" y="90"/>
                      <a:pt x="13" y="149"/>
                      <a:pt x="58" y="177"/>
                    </a:cubicBezTo>
                    <a:cubicBezTo>
                      <a:pt x="412" y="401"/>
                      <a:pt x="756" y="649"/>
                      <a:pt x="1079" y="912"/>
                    </a:cubicBezTo>
                    <a:cubicBezTo>
                      <a:pt x="1096" y="927"/>
                      <a:pt x="1117" y="933"/>
                      <a:pt x="1138" y="933"/>
                    </a:cubicBezTo>
                    <a:cubicBezTo>
                      <a:pt x="1167" y="933"/>
                      <a:pt x="1194" y="922"/>
                      <a:pt x="1212" y="899"/>
                    </a:cubicBezTo>
                    <a:cubicBezTo>
                      <a:pt x="1247" y="858"/>
                      <a:pt x="1240" y="798"/>
                      <a:pt x="1199" y="765"/>
                    </a:cubicBezTo>
                    <a:cubicBezTo>
                      <a:pt x="870" y="496"/>
                      <a:pt x="520" y="243"/>
                      <a:pt x="159" y="16"/>
                    </a:cubicBezTo>
                    <a:cubicBezTo>
                      <a:pt x="143" y="6"/>
                      <a:pt x="126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6" name="Google Shape;3156;p29"/>
              <p:cNvSpPr/>
              <p:nvPr/>
            </p:nvSpPr>
            <p:spPr>
              <a:xfrm>
                <a:off x="3546075" y="1801200"/>
                <a:ext cx="33375" cy="26225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1049" extrusionOk="0">
                    <a:moveTo>
                      <a:pt x="108" y="1"/>
                    </a:moveTo>
                    <a:cubicBezTo>
                      <a:pt x="79" y="1"/>
                      <a:pt x="51" y="14"/>
                      <a:pt x="32" y="38"/>
                    </a:cubicBezTo>
                    <a:cubicBezTo>
                      <a:pt x="0" y="80"/>
                      <a:pt x="8" y="140"/>
                      <a:pt x="50" y="172"/>
                    </a:cubicBezTo>
                    <a:lnTo>
                      <a:pt x="1169" y="1028"/>
                    </a:lnTo>
                    <a:cubicBezTo>
                      <a:pt x="1187" y="1042"/>
                      <a:pt x="1207" y="1048"/>
                      <a:pt x="1227" y="1048"/>
                    </a:cubicBezTo>
                    <a:cubicBezTo>
                      <a:pt x="1255" y="1048"/>
                      <a:pt x="1284" y="1036"/>
                      <a:pt x="1303" y="1011"/>
                    </a:cubicBezTo>
                    <a:cubicBezTo>
                      <a:pt x="1335" y="970"/>
                      <a:pt x="1327" y="909"/>
                      <a:pt x="1285" y="877"/>
                    </a:cubicBezTo>
                    <a:lnTo>
                      <a:pt x="166" y="21"/>
                    </a:lnTo>
                    <a:cubicBezTo>
                      <a:pt x="148" y="7"/>
                      <a:pt x="128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7" name="Google Shape;3157;p29"/>
              <p:cNvSpPr/>
              <p:nvPr/>
            </p:nvSpPr>
            <p:spPr>
              <a:xfrm>
                <a:off x="3602750" y="1842375"/>
                <a:ext cx="3525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1410" h="1140" extrusionOk="0">
                    <a:moveTo>
                      <a:pt x="109" y="1"/>
                    </a:moveTo>
                    <a:cubicBezTo>
                      <a:pt x="78" y="1"/>
                      <a:pt x="47" y="16"/>
                      <a:pt x="29" y="44"/>
                    </a:cubicBezTo>
                    <a:cubicBezTo>
                      <a:pt x="1" y="87"/>
                      <a:pt x="12" y="146"/>
                      <a:pt x="56" y="175"/>
                    </a:cubicBezTo>
                    <a:cubicBezTo>
                      <a:pt x="474" y="454"/>
                      <a:pt x="872" y="770"/>
                      <a:pt x="1238" y="1113"/>
                    </a:cubicBezTo>
                    <a:cubicBezTo>
                      <a:pt x="1257" y="1131"/>
                      <a:pt x="1280" y="1140"/>
                      <a:pt x="1303" y="1140"/>
                    </a:cubicBezTo>
                    <a:lnTo>
                      <a:pt x="1303" y="1139"/>
                    </a:lnTo>
                    <a:cubicBezTo>
                      <a:pt x="1329" y="1139"/>
                      <a:pt x="1354" y="1129"/>
                      <a:pt x="1373" y="1109"/>
                    </a:cubicBezTo>
                    <a:cubicBezTo>
                      <a:pt x="1409" y="1070"/>
                      <a:pt x="1407" y="1011"/>
                      <a:pt x="1368" y="974"/>
                    </a:cubicBezTo>
                    <a:cubicBezTo>
                      <a:pt x="995" y="624"/>
                      <a:pt x="589" y="302"/>
                      <a:pt x="162" y="17"/>
                    </a:cubicBezTo>
                    <a:cubicBezTo>
                      <a:pt x="145" y="6"/>
                      <a:pt x="127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8" name="Google Shape;3158;p29"/>
              <p:cNvSpPr/>
              <p:nvPr/>
            </p:nvSpPr>
            <p:spPr>
              <a:xfrm>
                <a:off x="3649875" y="1892175"/>
                <a:ext cx="23425" cy="237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50" extrusionOk="0">
                    <a:moveTo>
                      <a:pt x="105" y="0"/>
                    </a:moveTo>
                    <a:cubicBezTo>
                      <a:pt x="82" y="0"/>
                      <a:pt x="58" y="9"/>
                      <a:pt x="40" y="27"/>
                    </a:cubicBezTo>
                    <a:cubicBezTo>
                      <a:pt x="1" y="63"/>
                      <a:pt x="0" y="124"/>
                      <a:pt x="37" y="161"/>
                    </a:cubicBezTo>
                    <a:lnTo>
                      <a:pt x="763" y="920"/>
                    </a:lnTo>
                    <a:cubicBezTo>
                      <a:pt x="782" y="940"/>
                      <a:pt x="806" y="950"/>
                      <a:pt x="831" y="950"/>
                    </a:cubicBezTo>
                    <a:cubicBezTo>
                      <a:pt x="855" y="950"/>
                      <a:pt x="879" y="941"/>
                      <a:pt x="898" y="923"/>
                    </a:cubicBezTo>
                    <a:cubicBezTo>
                      <a:pt x="935" y="887"/>
                      <a:pt x="936" y="826"/>
                      <a:pt x="900" y="788"/>
                    </a:cubicBezTo>
                    <a:lnTo>
                      <a:pt x="175" y="30"/>
                    </a:lnTo>
                    <a:cubicBezTo>
                      <a:pt x="156" y="10"/>
                      <a:pt x="131" y="0"/>
                      <a:pt x="10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59" name="Google Shape;3159;p29"/>
              <p:cNvSpPr/>
              <p:nvPr/>
            </p:nvSpPr>
            <p:spPr>
              <a:xfrm>
                <a:off x="3685100" y="1931075"/>
                <a:ext cx="30300" cy="26250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050" extrusionOk="0">
                    <a:moveTo>
                      <a:pt x="109" y="1"/>
                    </a:moveTo>
                    <a:cubicBezTo>
                      <a:pt x="77" y="1"/>
                      <a:pt x="46" y="17"/>
                      <a:pt x="28" y="46"/>
                    </a:cubicBezTo>
                    <a:cubicBezTo>
                      <a:pt x="1" y="90"/>
                      <a:pt x="14" y="149"/>
                      <a:pt x="59" y="177"/>
                    </a:cubicBezTo>
                    <a:cubicBezTo>
                      <a:pt x="426" y="405"/>
                      <a:pt x="754" y="687"/>
                      <a:pt x="1033" y="1016"/>
                    </a:cubicBezTo>
                    <a:cubicBezTo>
                      <a:pt x="1052" y="1038"/>
                      <a:pt x="1078" y="1049"/>
                      <a:pt x="1105" y="1049"/>
                    </a:cubicBezTo>
                    <a:cubicBezTo>
                      <a:pt x="1127" y="1049"/>
                      <a:pt x="1149" y="1042"/>
                      <a:pt x="1167" y="1026"/>
                    </a:cubicBezTo>
                    <a:cubicBezTo>
                      <a:pt x="1207" y="992"/>
                      <a:pt x="1212" y="932"/>
                      <a:pt x="1178" y="893"/>
                    </a:cubicBezTo>
                    <a:cubicBezTo>
                      <a:pt x="886" y="548"/>
                      <a:pt x="543" y="254"/>
                      <a:pt x="160" y="15"/>
                    </a:cubicBezTo>
                    <a:cubicBezTo>
                      <a:pt x="144" y="5"/>
                      <a:pt x="126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0" name="Google Shape;3160;p29"/>
              <p:cNvSpPr/>
              <p:nvPr/>
            </p:nvSpPr>
            <p:spPr>
              <a:xfrm>
                <a:off x="3731500" y="1985650"/>
                <a:ext cx="19725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789" h="852" extrusionOk="0">
                    <a:moveTo>
                      <a:pt x="107" y="1"/>
                    </a:moveTo>
                    <a:cubicBezTo>
                      <a:pt x="85" y="1"/>
                      <a:pt x="62" y="9"/>
                      <a:pt x="45" y="24"/>
                    </a:cubicBezTo>
                    <a:cubicBezTo>
                      <a:pt x="5" y="59"/>
                      <a:pt x="0" y="119"/>
                      <a:pt x="35" y="159"/>
                    </a:cubicBezTo>
                    <a:lnTo>
                      <a:pt x="611" y="819"/>
                    </a:lnTo>
                    <a:cubicBezTo>
                      <a:pt x="630" y="840"/>
                      <a:pt x="656" y="851"/>
                      <a:pt x="683" y="851"/>
                    </a:cubicBezTo>
                    <a:cubicBezTo>
                      <a:pt x="705" y="851"/>
                      <a:pt x="727" y="844"/>
                      <a:pt x="746" y="828"/>
                    </a:cubicBezTo>
                    <a:cubicBezTo>
                      <a:pt x="785" y="794"/>
                      <a:pt x="789" y="733"/>
                      <a:pt x="754" y="693"/>
                    </a:cubicBezTo>
                    <a:lnTo>
                      <a:pt x="178" y="33"/>
                    </a:lnTo>
                    <a:cubicBezTo>
                      <a:pt x="160" y="12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1" name="Google Shape;3161;p29"/>
              <p:cNvSpPr/>
              <p:nvPr/>
            </p:nvSpPr>
            <p:spPr>
              <a:xfrm>
                <a:off x="3400250" y="1743950"/>
                <a:ext cx="20275" cy="22950"/>
              </a:xfrm>
              <a:custGeom>
                <a:avLst/>
                <a:gdLst/>
                <a:ahLst/>
                <a:cxnLst/>
                <a:rect l="l" t="t" r="r" b="b"/>
                <a:pathLst>
                  <a:path w="811" h="918" extrusionOk="0">
                    <a:moveTo>
                      <a:pt x="109" y="0"/>
                    </a:moveTo>
                    <a:cubicBezTo>
                      <a:pt x="80" y="0"/>
                      <a:pt x="52" y="13"/>
                      <a:pt x="33" y="36"/>
                    </a:cubicBezTo>
                    <a:cubicBezTo>
                      <a:pt x="0" y="78"/>
                      <a:pt x="8" y="138"/>
                      <a:pt x="49" y="170"/>
                    </a:cubicBezTo>
                    <a:cubicBezTo>
                      <a:pt x="285" y="358"/>
                      <a:pt x="482" y="597"/>
                      <a:pt x="617" y="866"/>
                    </a:cubicBezTo>
                    <a:cubicBezTo>
                      <a:pt x="634" y="899"/>
                      <a:pt x="667" y="917"/>
                      <a:pt x="702" y="917"/>
                    </a:cubicBezTo>
                    <a:cubicBezTo>
                      <a:pt x="717" y="917"/>
                      <a:pt x="731" y="914"/>
                      <a:pt x="745" y="907"/>
                    </a:cubicBezTo>
                    <a:cubicBezTo>
                      <a:pt x="792" y="883"/>
                      <a:pt x="810" y="826"/>
                      <a:pt x="787" y="779"/>
                    </a:cubicBezTo>
                    <a:cubicBezTo>
                      <a:pt x="638" y="487"/>
                      <a:pt x="424" y="225"/>
                      <a:pt x="167" y="21"/>
                    </a:cubicBezTo>
                    <a:cubicBezTo>
                      <a:pt x="150" y="7"/>
                      <a:pt x="129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2" name="Google Shape;3162;p29"/>
              <p:cNvSpPr/>
              <p:nvPr/>
            </p:nvSpPr>
            <p:spPr>
              <a:xfrm>
                <a:off x="3426550" y="1779550"/>
                <a:ext cx="21950" cy="24250"/>
              </a:xfrm>
              <a:custGeom>
                <a:avLst/>
                <a:gdLst/>
                <a:ahLst/>
                <a:cxnLst/>
                <a:rect l="l" t="t" r="r" b="b"/>
                <a:pathLst>
                  <a:path w="878" h="970" extrusionOk="0">
                    <a:moveTo>
                      <a:pt x="108" y="1"/>
                    </a:moveTo>
                    <a:cubicBezTo>
                      <a:pt x="89" y="1"/>
                      <a:pt x="69" y="7"/>
                      <a:pt x="52" y="19"/>
                    </a:cubicBezTo>
                    <a:cubicBezTo>
                      <a:pt x="10" y="50"/>
                      <a:pt x="0" y="109"/>
                      <a:pt x="31" y="152"/>
                    </a:cubicBezTo>
                    <a:cubicBezTo>
                      <a:pt x="233" y="432"/>
                      <a:pt x="461" y="698"/>
                      <a:pt x="706" y="942"/>
                    </a:cubicBezTo>
                    <a:cubicBezTo>
                      <a:pt x="724" y="961"/>
                      <a:pt x="749" y="969"/>
                      <a:pt x="773" y="969"/>
                    </a:cubicBezTo>
                    <a:cubicBezTo>
                      <a:pt x="797" y="969"/>
                      <a:pt x="822" y="961"/>
                      <a:pt x="840" y="942"/>
                    </a:cubicBezTo>
                    <a:cubicBezTo>
                      <a:pt x="878" y="904"/>
                      <a:pt x="878" y="845"/>
                      <a:pt x="840" y="807"/>
                    </a:cubicBezTo>
                    <a:cubicBezTo>
                      <a:pt x="602" y="570"/>
                      <a:pt x="382" y="311"/>
                      <a:pt x="186" y="41"/>
                    </a:cubicBezTo>
                    <a:cubicBezTo>
                      <a:pt x="167" y="15"/>
                      <a:pt x="138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3" name="Google Shape;3163;p29"/>
              <p:cNvSpPr/>
              <p:nvPr/>
            </p:nvSpPr>
            <p:spPr>
              <a:xfrm>
                <a:off x="3463600" y="1820775"/>
                <a:ext cx="21950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878" h="973" extrusionOk="0">
                    <a:moveTo>
                      <a:pt x="109" y="1"/>
                    </a:moveTo>
                    <a:cubicBezTo>
                      <a:pt x="92" y="1"/>
                      <a:pt x="74" y="5"/>
                      <a:pt x="58" y="16"/>
                    </a:cubicBezTo>
                    <a:cubicBezTo>
                      <a:pt x="14" y="45"/>
                      <a:pt x="1" y="103"/>
                      <a:pt x="28" y="147"/>
                    </a:cubicBezTo>
                    <a:cubicBezTo>
                      <a:pt x="218" y="444"/>
                      <a:pt x="447" y="713"/>
                      <a:pt x="707" y="948"/>
                    </a:cubicBezTo>
                    <a:cubicBezTo>
                      <a:pt x="726" y="964"/>
                      <a:pt x="748" y="973"/>
                      <a:pt x="771" y="973"/>
                    </a:cubicBezTo>
                    <a:lnTo>
                      <a:pt x="771" y="972"/>
                    </a:lnTo>
                    <a:cubicBezTo>
                      <a:pt x="798" y="972"/>
                      <a:pt x="823" y="962"/>
                      <a:pt x="842" y="941"/>
                    </a:cubicBezTo>
                    <a:cubicBezTo>
                      <a:pt x="877" y="901"/>
                      <a:pt x="874" y="842"/>
                      <a:pt x="835" y="806"/>
                    </a:cubicBezTo>
                    <a:cubicBezTo>
                      <a:pt x="587" y="583"/>
                      <a:pt x="370" y="327"/>
                      <a:pt x="190" y="45"/>
                    </a:cubicBezTo>
                    <a:cubicBezTo>
                      <a:pt x="171" y="16"/>
                      <a:pt x="141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4" name="Google Shape;3164;p29"/>
              <p:cNvSpPr/>
              <p:nvPr/>
            </p:nvSpPr>
            <p:spPr>
              <a:xfrm>
                <a:off x="3496300" y="1861150"/>
                <a:ext cx="23400" cy="20850"/>
              </a:xfrm>
              <a:custGeom>
                <a:avLst/>
                <a:gdLst/>
                <a:ahLst/>
                <a:cxnLst/>
                <a:rect l="l" t="t" r="r" b="b"/>
                <a:pathLst>
                  <a:path w="936" h="834" extrusionOk="0">
                    <a:moveTo>
                      <a:pt x="110" y="0"/>
                    </a:moveTo>
                    <a:cubicBezTo>
                      <a:pt x="91" y="0"/>
                      <a:pt x="72" y="6"/>
                      <a:pt x="55" y="18"/>
                    </a:cubicBezTo>
                    <a:cubicBezTo>
                      <a:pt x="12" y="48"/>
                      <a:pt x="1" y="106"/>
                      <a:pt x="31" y="151"/>
                    </a:cubicBezTo>
                    <a:cubicBezTo>
                      <a:pt x="224" y="428"/>
                      <a:pt x="484" y="661"/>
                      <a:pt x="781" y="822"/>
                    </a:cubicBezTo>
                    <a:cubicBezTo>
                      <a:pt x="796" y="829"/>
                      <a:pt x="811" y="834"/>
                      <a:pt x="827" y="834"/>
                    </a:cubicBezTo>
                    <a:lnTo>
                      <a:pt x="827" y="833"/>
                    </a:lnTo>
                    <a:cubicBezTo>
                      <a:pt x="861" y="833"/>
                      <a:pt x="894" y="815"/>
                      <a:pt x="911" y="783"/>
                    </a:cubicBezTo>
                    <a:cubicBezTo>
                      <a:pt x="936" y="737"/>
                      <a:pt x="919" y="679"/>
                      <a:pt x="873" y="654"/>
                    </a:cubicBezTo>
                    <a:cubicBezTo>
                      <a:pt x="601" y="507"/>
                      <a:pt x="364" y="295"/>
                      <a:pt x="188" y="41"/>
                    </a:cubicBezTo>
                    <a:cubicBezTo>
                      <a:pt x="169" y="15"/>
                      <a:pt x="140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5" name="Google Shape;3165;p29"/>
              <p:cNvSpPr/>
              <p:nvPr/>
            </p:nvSpPr>
            <p:spPr>
              <a:xfrm>
                <a:off x="3528625" y="1901125"/>
                <a:ext cx="280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1123" h="1221" extrusionOk="0">
                    <a:moveTo>
                      <a:pt x="106" y="0"/>
                    </a:moveTo>
                    <a:cubicBezTo>
                      <a:pt x="81" y="0"/>
                      <a:pt x="55" y="10"/>
                      <a:pt x="36" y="31"/>
                    </a:cubicBezTo>
                    <a:cubicBezTo>
                      <a:pt x="1" y="69"/>
                      <a:pt x="3" y="130"/>
                      <a:pt x="41" y="165"/>
                    </a:cubicBezTo>
                    <a:cubicBezTo>
                      <a:pt x="373" y="471"/>
                      <a:pt x="674" y="813"/>
                      <a:pt x="937" y="1181"/>
                    </a:cubicBezTo>
                    <a:cubicBezTo>
                      <a:pt x="954" y="1206"/>
                      <a:pt x="984" y="1221"/>
                      <a:pt x="1014" y="1221"/>
                    </a:cubicBezTo>
                    <a:cubicBezTo>
                      <a:pt x="1033" y="1221"/>
                      <a:pt x="1053" y="1214"/>
                      <a:pt x="1069" y="1202"/>
                    </a:cubicBezTo>
                    <a:cubicBezTo>
                      <a:pt x="1112" y="1172"/>
                      <a:pt x="1122" y="1113"/>
                      <a:pt x="1091" y="1070"/>
                    </a:cubicBezTo>
                    <a:cubicBezTo>
                      <a:pt x="821" y="692"/>
                      <a:pt x="512" y="341"/>
                      <a:pt x="171" y="25"/>
                    </a:cubicBezTo>
                    <a:cubicBezTo>
                      <a:pt x="152" y="9"/>
                      <a:pt x="129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6" name="Google Shape;3166;p29"/>
              <p:cNvSpPr/>
              <p:nvPr/>
            </p:nvSpPr>
            <p:spPr>
              <a:xfrm>
                <a:off x="3578100" y="1952600"/>
                <a:ext cx="28025" cy="21325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853" extrusionOk="0">
                    <a:moveTo>
                      <a:pt x="106" y="1"/>
                    </a:moveTo>
                    <a:cubicBezTo>
                      <a:pt x="83" y="1"/>
                      <a:pt x="60" y="9"/>
                      <a:pt x="42" y="26"/>
                    </a:cubicBezTo>
                    <a:cubicBezTo>
                      <a:pt x="3" y="61"/>
                      <a:pt x="1" y="121"/>
                      <a:pt x="36" y="161"/>
                    </a:cubicBezTo>
                    <a:cubicBezTo>
                      <a:pt x="297" y="446"/>
                      <a:pt x="620" y="682"/>
                      <a:pt x="971" y="844"/>
                    </a:cubicBezTo>
                    <a:cubicBezTo>
                      <a:pt x="985" y="850"/>
                      <a:pt x="998" y="853"/>
                      <a:pt x="1011" y="853"/>
                    </a:cubicBezTo>
                    <a:cubicBezTo>
                      <a:pt x="1047" y="853"/>
                      <a:pt x="1082" y="832"/>
                      <a:pt x="1098" y="798"/>
                    </a:cubicBezTo>
                    <a:cubicBezTo>
                      <a:pt x="1120" y="750"/>
                      <a:pt x="1099" y="693"/>
                      <a:pt x="1052" y="671"/>
                    </a:cubicBezTo>
                    <a:cubicBezTo>
                      <a:pt x="723" y="520"/>
                      <a:pt x="420" y="298"/>
                      <a:pt x="176" y="32"/>
                    </a:cubicBezTo>
                    <a:cubicBezTo>
                      <a:pt x="158" y="11"/>
                      <a:pt x="132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7" name="Google Shape;3167;p29"/>
              <p:cNvSpPr/>
              <p:nvPr/>
            </p:nvSpPr>
            <p:spPr>
              <a:xfrm>
                <a:off x="3626425" y="1984575"/>
                <a:ext cx="29150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686" extrusionOk="0">
                    <a:moveTo>
                      <a:pt x="109" y="0"/>
                    </a:moveTo>
                    <a:cubicBezTo>
                      <a:pt x="78" y="0"/>
                      <a:pt x="47" y="15"/>
                      <a:pt x="30" y="44"/>
                    </a:cubicBezTo>
                    <a:cubicBezTo>
                      <a:pt x="1" y="88"/>
                      <a:pt x="14" y="147"/>
                      <a:pt x="58" y="176"/>
                    </a:cubicBezTo>
                    <a:cubicBezTo>
                      <a:pt x="363" y="371"/>
                      <a:pt x="688" y="540"/>
                      <a:pt x="1021" y="678"/>
                    </a:cubicBezTo>
                    <a:cubicBezTo>
                      <a:pt x="1033" y="683"/>
                      <a:pt x="1045" y="686"/>
                      <a:pt x="1057" y="686"/>
                    </a:cubicBezTo>
                    <a:cubicBezTo>
                      <a:pt x="1095" y="686"/>
                      <a:pt x="1130" y="662"/>
                      <a:pt x="1146" y="626"/>
                    </a:cubicBezTo>
                    <a:cubicBezTo>
                      <a:pt x="1166" y="577"/>
                      <a:pt x="1142" y="522"/>
                      <a:pt x="1094" y="501"/>
                    </a:cubicBezTo>
                    <a:cubicBezTo>
                      <a:pt x="770" y="369"/>
                      <a:pt x="457" y="204"/>
                      <a:pt x="161" y="16"/>
                    </a:cubicBezTo>
                    <a:cubicBezTo>
                      <a:pt x="145" y="5"/>
                      <a:pt x="127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8" name="Google Shape;3168;p29"/>
              <p:cNvSpPr/>
              <p:nvPr/>
            </p:nvSpPr>
            <p:spPr>
              <a:xfrm>
                <a:off x="3674875" y="2014450"/>
                <a:ext cx="17800" cy="9925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97" extrusionOk="0">
                    <a:moveTo>
                      <a:pt x="109" y="1"/>
                    </a:moveTo>
                    <a:cubicBezTo>
                      <a:pt x="72" y="1"/>
                      <a:pt x="36" y="22"/>
                      <a:pt x="20" y="59"/>
                    </a:cubicBezTo>
                    <a:cubicBezTo>
                      <a:pt x="0" y="108"/>
                      <a:pt x="23" y="163"/>
                      <a:pt x="72" y="184"/>
                    </a:cubicBezTo>
                    <a:lnTo>
                      <a:pt x="567" y="389"/>
                    </a:lnTo>
                    <a:cubicBezTo>
                      <a:pt x="579" y="395"/>
                      <a:pt x="591" y="397"/>
                      <a:pt x="603" y="397"/>
                    </a:cubicBezTo>
                    <a:cubicBezTo>
                      <a:pt x="641" y="397"/>
                      <a:pt x="676" y="375"/>
                      <a:pt x="691" y="338"/>
                    </a:cubicBezTo>
                    <a:cubicBezTo>
                      <a:pt x="711" y="290"/>
                      <a:pt x="688" y="234"/>
                      <a:pt x="639" y="214"/>
                    </a:cubicBezTo>
                    <a:lnTo>
                      <a:pt x="145" y="7"/>
                    </a:lnTo>
                    <a:cubicBezTo>
                      <a:pt x="133" y="3"/>
                      <a:pt x="121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69" name="Google Shape;3169;p29"/>
              <p:cNvSpPr/>
              <p:nvPr/>
            </p:nvSpPr>
            <p:spPr>
              <a:xfrm>
                <a:off x="3737700" y="2048425"/>
                <a:ext cx="3635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729" extrusionOk="0">
                    <a:moveTo>
                      <a:pt x="110" y="1"/>
                    </a:moveTo>
                    <a:cubicBezTo>
                      <a:pt x="73" y="1"/>
                      <a:pt x="38" y="22"/>
                      <a:pt x="22" y="58"/>
                    </a:cubicBezTo>
                    <a:cubicBezTo>
                      <a:pt x="1" y="107"/>
                      <a:pt x="23" y="163"/>
                      <a:pt x="72" y="184"/>
                    </a:cubicBezTo>
                    <a:lnTo>
                      <a:pt x="1308" y="719"/>
                    </a:lnTo>
                    <a:cubicBezTo>
                      <a:pt x="1320" y="725"/>
                      <a:pt x="1333" y="728"/>
                      <a:pt x="1345" y="728"/>
                    </a:cubicBezTo>
                    <a:lnTo>
                      <a:pt x="1345" y="727"/>
                    </a:lnTo>
                    <a:cubicBezTo>
                      <a:pt x="1382" y="727"/>
                      <a:pt x="1417" y="706"/>
                      <a:pt x="1433" y="670"/>
                    </a:cubicBezTo>
                    <a:cubicBezTo>
                      <a:pt x="1454" y="621"/>
                      <a:pt x="1432" y="566"/>
                      <a:pt x="1383" y="545"/>
                    </a:cubicBezTo>
                    <a:lnTo>
                      <a:pt x="148" y="8"/>
                    </a:lnTo>
                    <a:cubicBezTo>
                      <a:pt x="135" y="3"/>
                      <a:pt x="123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0" name="Google Shape;3170;p29"/>
              <p:cNvSpPr/>
              <p:nvPr/>
            </p:nvSpPr>
            <p:spPr>
              <a:xfrm>
                <a:off x="3436950" y="1758900"/>
                <a:ext cx="22725" cy="22450"/>
              </a:xfrm>
              <a:custGeom>
                <a:avLst/>
                <a:gdLst/>
                <a:ahLst/>
                <a:cxnLst/>
                <a:rect l="l" t="t" r="r" b="b"/>
                <a:pathLst>
                  <a:path w="909" h="898" extrusionOk="0">
                    <a:moveTo>
                      <a:pt x="108" y="0"/>
                    </a:moveTo>
                    <a:cubicBezTo>
                      <a:pt x="87" y="0"/>
                      <a:pt x="66" y="8"/>
                      <a:pt x="48" y="22"/>
                    </a:cubicBezTo>
                    <a:cubicBezTo>
                      <a:pt x="6" y="54"/>
                      <a:pt x="0" y="115"/>
                      <a:pt x="34" y="156"/>
                    </a:cubicBezTo>
                    <a:cubicBezTo>
                      <a:pt x="244" y="418"/>
                      <a:pt x="483" y="661"/>
                      <a:pt x="741" y="876"/>
                    </a:cubicBezTo>
                    <a:cubicBezTo>
                      <a:pt x="759" y="890"/>
                      <a:pt x="781" y="898"/>
                      <a:pt x="802" y="898"/>
                    </a:cubicBezTo>
                    <a:cubicBezTo>
                      <a:pt x="829" y="898"/>
                      <a:pt x="857" y="886"/>
                      <a:pt x="876" y="864"/>
                    </a:cubicBezTo>
                    <a:cubicBezTo>
                      <a:pt x="909" y="823"/>
                      <a:pt x="903" y="763"/>
                      <a:pt x="864" y="729"/>
                    </a:cubicBezTo>
                    <a:cubicBezTo>
                      <a:pt x="615" y="523"/>
                      <a:pt x="386" y="288"/>
                      <a:pt x="181" y="36"/>
                    </a:cubicBezTo>
                    <a:cubicBezTo>
                      <a:pt x="163" y="13"/>
                      <a:pt x="136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1" name="Google Shape;3171;p29"/>
              <p:cNvSpPr/>
              <p:nvPr/>
            </p:nvSpPr>
            <p:spPr>
              <a:xfrm>
                <a:off x="3473975" y="1789875"/>
                <a:ext cx="25000" cy="20175"/>
              </a:xfrm>
              <a:custGeom>
                <a:avLst/>
                <a:gdLst/>
                <a:ahLst/>
                <a:cxnLst/>
                <a:rect l="l" t="t" r="r" b="b"/>
                <a:pathLst>
                  <a:path w="1000" h="807" extrusionOk="0">
                    <a:moveTo>
                      <a:pt x="107" y="1"/>
                    </a:moveTo>
                    <a:cubicBezTo>
                      <a:pt x="84" y="1"/>
                      <a:pt x="61" y="9"/>
                      <a:pt x="43" y="25"/>
                    </a:cubicBezTo>
                    <a:cubicBezTo>
                      <a:pt x="4" y="60"/>
                      <a:pt x="1" y="120"/>
                      <a:pt x="35" y="159"/>
                    </a:cubicBezTo>
                    <a:cubicBezTo>
                      <a:pt x="267" y="418"/>
                      <a:pt x="540" y="633"/>
                      <a:pt x="846" y="796"/>
                    </a:cubicBezTo>
                    <a:cubicBezTo>
                      <a:pt x="861" y="804"/>
                      <a:pt x="876" y="807"/>
                      <a:pt x="892" y="807"/>
                    </a:cubicBezTo>
                    <a:cubicBezTo>
                      <a:pt x="926" y="807"/>
                      <a:pt x="959" y="789"/>
                      <a:pt x="976" y="756"/>
                    </a:cubicBezTo>
                    <a:cubicBezTo>
                      <a:pt x="1000" y="710"/>
                      <a:pt x="983" y="652"/>
                      <a:pt x="936" y="627"/>
                    </a:cubicBezTo>
                    <a:cubicBezTo>
                      <a:pt x="649" y="475"/>
                      <a:pt x="394" y="275"/>
                      <a:pt x="177" y="32"/>
                    </a:cubicBezTo>
                    <a:cubicBezTo>
                      <a:pt x="159" y="11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2" name="Google Shape;3172;p29"/>
              <p:cNvSpPr/>
              <p:nvPr/>
            </p:nvSpPr>
            <p:spPr>
              <a:xfrm>
                <a:off x="3512150" y="1818675"/>
                <a:ext cx="2385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93" extrusionOk="0">
                    <a:moveTo>
                      <a:pt x="107" y="1"/>
                    </a:moveTo>
                    <a:cubicBezTo>
                      <a:pt x="81" y="1"/>
                      <a:pt x="56" y="11"/>
                      <a:pt x="37" y="31"/>
                    </a:cubicBezTo>
                    <a:cubicBezTo>
                      <a:pt x="1" y="69"/>
                      <a:pt x="3" y="130"/>
                      <a:pt x="40" y="166"/>
                    </a:cubicBezTo>
                    <a:lnTo>
                      <a:pt x="782" y="866"/>
                    </a:lnTo>
                    <a:cubicBezTo>
                      <a:pt x="801" y="884"/>
                      <a:pt x="824" y="892"/>
                      <a:pt x="847" y="892"/>
                    </a:cubicBezTo>
                    <a:lnTo>
                      <a:pt x="848" y="892"/>
                    </a:lnTo>
                    <a:cubicBezTo>
                      <a:pt x="873" y="892"/>
                      <a:pt x="898" y="882"/>
                      <a:pt x="917" y="863"/>
                    </a:cubicBezTo>
                    <a:cubicBezTo>
                      <a:pt x="953" y="824"/>
                      <a:pt x="951" y="764"/>
                      <a:pt x="914" y="728"/>
                    </a:cubicBezTo>
                    <a:lnTo>
                      <a:pt x="172" y="27"/>
                    </a:lnTo>
                    <a:cubicBezTo>
                      <a:pt x="153" y="10"/>
                      <a:pt x="130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3" name="Google Shape;3173;p29"/>
              <p:cNvSpPr/>
              <p:nvPr/>
            </p:nvSpPr>
            <p:spPr>
              <a:xfrm>
                <a:off x="3546150" y="1856800"/>
                <a:ext cx="31125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1016" extrusionOk="0">
                    <a:moveTo>
                      <a:pt x="106" y="0"/>
                    </a:moveTo>
                    <a:cubicBezTo>
                      <a:pt x="83" y="0"/>
                      <a:pt x="60" y="9"/>
                      <a:pt x="41" y="26"/>
                    </a:cubicBezTo>
                    <a:cubicBezTo>
                      <a:pt x="3" y="62"/>
                      <a:pt x="1" y="122"/>
                      <a:pt x="36" y="161"/>
                    </a:cubicBezTo>
                    <a:cubicBezTo>
                      <a:pt x="344" y="492"/>
                      <a:pt x="697" y="775"/>
                      <a:pt x="1088" y="1003"/>
                    </a:cubicBezTo>
                    <a:cubicBezTo>
                      <a:pt x="1103" y="1011"/>
                      <a:pt x="1120" y="1016"/>
                      <a:pt x="1137" y="1016"/>
                    </a:cubicBezTo>
                    <a:cubicBezTo>
                      <a:pt x="1169" y="1016"/>
                      <a:pt x="1201" y="999"/>
                      <a:pt x="1218" y="968"/>
                    </a:cubicBezTo>
                    <a:cubicBezTo>
                      <a:pt x="1245" y="923"/>
                      <a:pt x="1229" y="864"/>
                      <a:pt x="1184" y="838"/>
                    </a:cubicBezTo>
                    <a:cubicBezTo>
                      <a:pt x="810" y="619"/>
                      <a:pt x="471" y="348"/>
                      <a:pt x="176" y="31"/>
                    </a:cubicBezTo>
                    <a:cubicBezTo>
                      <a:pt x="157" y="11"/>
                      <a:pt x="132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4" name="Google Shape;3174;p29"/>
              <p:cNvSpPr/>
              <p:nvPr/>
            </p:nvSpPr>
            <p:spPr>
              <a:xfrm>
                <a:off x="3580125" y="1887700"/>
                <a:ext cx="24950" cy="16175"/>
              </a:xfrm>
              <a:custGeom>
                <a:avLst/>
                <a:gdLst/>
                <a:ahLst/>
                <a:cxnLst/>
                <a:rect l="l" t="t" r="r" b="b"/>
                <a:pathLst>
                  <a:path w="998" h="647" extrusionOk="0">
                    <a:moveTo>
                      <a:pt x="107" y="1"/>
                    </a:moveTo>
                    <a:cubicBezTo>
                      <a:pt x="80" y="1"/>
                      <a:pt x="53" y="12"/>
                      <a:pt x="34" y="35"/>
                    </a:cubicBezTo>
                    <a:cubicBezTo>
                      <a:pt x="1" y="75"/>
                      <a:pt x="6" y="135"/>
                      <a:pt x="46" y="169"/>
                    </a:cubicBezTo>
                    <a:cubicBezTo>
                      <a:pt x="288" y="371"/>
                      <a:pt x="560" y="530"/>
                      <a:pt x="856" y="641"/>
                    </a:cubicBezTo>
                    <a:cubicBezTo>
                      <a:pt x="867" y="644"/>
                      <a:pt x="878" y="646"/>
                      <a:pt x="889" y="646"/>
                    </a:cubicBezTo>
                    <a:cubicBezTo>
                      <a:pt x="928" y="646"/>
                      <a:pt x="964" y="623"/>
                      <a:pt x="979" y="584"/>
                    </a:cubicBezTo>
                    <a:cubicBezTo>
                      <a:pt x="997" y="535"/>
                      <a:pt x="972" y="479"/>
                      <a:pt x="923" y="462"/>
                    </a:cubicBezTo>
                    <a:cubicBezTo>
                      <a:pt x="647" y="358"/>
                      <a:pt x="394" y="211"/>
                      <a:pt x="168" y="22"/>
                    </a:cubicBezTo>
                    <a:cubicBezTo>
                      <a:pt x="150" y="8"/>
                      <a:pt x="129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5" name="Google Shape;3175;p29"/>
              <p:cNvSpPr/>
              <p:nvPr/>
            </p:nvSpPr>
            <p:spPr>
              <a:xfrm>
                <a:off x="3613025" y="1916600"/>
                <a:ext cx="39200" cy="29575"/>
              </a:xfrm>
              <a:custGeom>
                <a:avLst/>
                <a:gdLst/>
                <a:ahLst/>
                <a:cxnLst/>
                <a:rect l="l" t="t" r="r" b="b"/>
                <a:pathLst>
                  <a:path w="1568" h="1183" extrusionOk="0">
                    <a:moveTo>
                      <a:pt x="109" y="0"/>
                    </a:moveTo>
                    <a:cubicBezTo>
                      <a:pt x="75" y="0"/>
                      <a:pt x="43" y="18"/>
                      <a:pt x="26" y="50"/>
                    </a:cubicBezTo>
                    <a:cubicBezTo>
                      <a:pt x="0" y="96"/>
                      <a:pt x="17" y="154"/>
                      <a:pt x="62" y="179"/>
                    </a:cubicBezTo>
                    <a:cubicBezTo>
                      <a:pt x="546" y="446"/>
                      <a:pt x="995" y="775"/>
                      <a:pt x="1398" y="1157"/>
                    </a:cubicBezTo>
                    <a:cubicBezTo>
                      <a:pt x="1416" y="1175"/>
                      <a:pt x="1440" y="1182"/>
                      <a:pt x="1463" y="1182"/>
                    </a:cubicBezTo>
                    <a:cubicBezTo>
                      <a:pt x="1488" y="1182"/>
                      <a:pt x="1514" y="1173"/>
                      <a:pt x="1533" y="1153"/>
                    </a:cubicBezTo>
                    <a:cubicBezTo>
                      <a:pt x="1568" y="1115"/>
                      <a:pt x="1567" y="1054"/>
                      <a:pt x="1528" y="1018"/>
                    </a:cubicBezTo>
                    <a:cubicBezTo>
                      <a:pt x="1114" y="626"/>
                      <a:pt x="652" y="287"/>
                      <a:pt x="155" y="12"/>
                    </a:cubicBezTo>
                    <a:cubicBezTo>
                      <a:pt x="140" y="4"/>
                      <a:pt x="124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6" name="Google Shape;3176;p29"/>
              <p:cNvSpPr/>
              <p:nvPr/>
            </p:nvSpPr>
            <p:spPr>
              <a:xfrm>
                <a:off x="3656400" y="1961700"/>
                <a:ext cx="3122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687" extrusionOk="0">
                    <a:moveTo>
                      <a:pt x="110" y="1"/>
                    </a:moveTo>
                    <a:cubicBezTo>
                      <a:pt x="74" y="1"/>
                      <a:pt x="40" y="21"/>
                      <a:pt x="24" y="55"/>
                    </a:cubicBezTo>
                    <a:cubicBezTo>
                      <a:pt x="1" y="103"/>
                      <a:pt x="21" y="159"/>
                      <a:pt x="68" y="182"/>
                    </a:cubicBezTo>
                    <a:lnTo>
                      <a:pt x="1098" y="677"/>
                    </a:lnTo>
                    <a:cubicBezTo>
                      <a:pt x="1111" y="683"/>
                      <a:pt x="1126" y="687"/>
                      <a:pt x="1139" y="687"/>
                    </a:cubicBezTo>
                    <a:cubicBezTo>
                      <a:pt x="1175" y="687"/>
                      <a:pt x="1208" y="667"/>
                      <a:pt x="1225" y="632"/>
                    </a:cubicBezTo>
                    <a:cubicBezTo>
                      <a:pt x="1248" y="585"/>
                      <a:pt x="1228" y="528"/>
                      <a:pt x="1181" y="504"/>
                    </a:cubicBezTo>
                    <a:lnTo>
                      <a:pt x="151" y="10"/>
                    </a:lnTo>
                    <a:cubicBezTo>
                      <a:pt x="137" y="4"/>
                      <a:pt x="123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7" name="Google Shape;3177;p29"/>
              <p:cNvSpPr/>
              <p:nvPr/>
            </p:nvSpPr>
            <p:spPr>
              <a:xfrm>
                <a:off x="3700650" y="1994875"/>
                <a:ext cx="3425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850" extrusionOk="0">
                    <a:moveTo>
                      <a:pt x="107" y="1"/>
                    </a:moveTo>
                    <a:cubicBezTo>
                      <a:pt x="79" y="1"/>
                      <a:pt x="51" y="13"/>
                      <a:pt x="32" y="36"/>
                    </a:cubicBezTo>
                    <a:cubicBezTo>
                      <a:pt x="0" y="78"/>
                      <a:pt x="7" y="138"/>
                      <a:pt x="48" y="171"/>
                    </a:cubicBezTo>
                    <a:cubicBezTo>
                      <a:pt x="405" y="454"/>
                      <a:pt x="802" y="680"/>
                      <a:pt x="1228" y="843"/>
                    </a:cubicBezTo>
                    <a:cubicBezTo>
                      <a:pt x="1239" y="848"/>
                      <a:pt x="1251" y="850"/>
                      <a:pt x="1262" y="850"/>
                    </a:cubicBezTo>
                    <a:cubicBezTo>
                      <a:pt x="1301" y="850"/>
                      <a:pt x="1336" y="827"/>
                      <a:pt x="1350" y="788"/>
                    </a:cubicBezTo>
                    <a:cubicBezTo>
                      <a:pt x="1369" y="739"/>
                      <a:pt x="1345" y="684"/>
                      <a:pt x="1296" y="666"/>
                    </a:cubicBezTo>
                    <a:cubicBezTo>
                      <a:pt x="889" y="510"/>
                      <a:pt x="508" y="292"/>
                      <a:pt x="167" y="21"/>
                    </a:cubicBezTo>
                    <a:cubicBezTo>
                      <a:pt x="149" y="7"/>
                      <a:pt x="128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8" name="Google Shape;3178;p29"/>
              <p:cNvSpPr/>
              <p:nvPr/>
            </p:nvSpPr>
            <p:spPr>
              <a:xfrm>
                <a:off x="3747000" y="2024750"/>
                <a:ext cx="30200" cy="22250"/>
              </a:xfrm>
              <a:custGeom>
                <a:avLst/>
                <a:gdLst/>
                <a:ahLst/>
                <a:cxnLst/>
                <a:rect l="l" t="t" r="r" b="b"/>
                <a:pathLst>
                  <a:path w="1208" h="890" extrusionOk="0">
                    <a:moveTo>
                      <a:pt x="108" y="1"/>
                    </a:moveTo>
                    <a:cubicBezTo>
                      <a:pt x="80" y="1"/>
                      <a:pt x="53" y="12"/>
                      <a:pt x="34" y="35"/>
                    </a:cubicBezTo>
                    <a:cubicBezTo>
                      <a:pt x="1" y="75"/>
                      <a:pt x="6" y="135"/>
                      <a:pt x="46" y="169"/>
                    </a:cubicBezTo>
                    <a:cubicBezTo>
                      <a:pt x="361" y="431"/>
                      <a:pt x="699" y="668"/>
                      <a:pt x="1051" y="876"/>
                    </a:cubicBezTo>
                    <a:cubicBezTo>
                      <a:pt x="1065" y="885"/>
                      <a:pt x="1082" y="889"/>
                      <a:pt x="1098" y="889"/>
                    </a:cubicBezTo>
                    <a:cubicBezTo>
                      <a:pt x="1131" y="889"/>
                      <a:pt x="1163" y="872"/>
                      <a:pt x="1181" y="842"/>
                    </a:cubicBezTo>
                    <a:cubicBezTo>
                      <a:pt x="1207" y="796"/>
                      <a:pt x="1192" y="738"/>
                      <a:pt x="1147" y="711"/>
                    </a:cubicBezTo>
                    <a:cubicBezTo>
                      <a:pt x="803" y="509"/>
                      <a:pt x="474" y="277"/>
                      <a:pt x="169" y="22"/>
                    </a:cubicBezTo>
                    <a:cubicBezTo>
                      <a:pt x="151" y="8"/>
                      <a:pt x="129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79" name="Google Shape;3179;p29"/>
              <p:cNvSpPr/>
              <p:nvPr/>
            </p:nvSpPr>
            <p:spPr>
              <a:xfrm>
                <a:off x="3706600" y="1517900"/>
                <a:ext cx="13950" cy="27325"/>
              </a:xfrm>
              <a:custGeom>
                <a:avLst/>
                <a:gdLst/>
                <a:ahLst/>
                <a:cxnLst/>
                <a:rect l="l" t="t" r="r" b="b"/>
                <a:pathLst>
                  <a:path w="558" h="1093" extrusionOk="0">
                    <a:moveTo>
                      <a:pt x="449" y="0"/>
                    </a:moveTo>
                    <a:cubicBezTo>
                      <a:pt x="410" y="0"/>
                      <a:pt x="374" y="23"/>
                      <a:pt x="360" y="62"/>
                    </a:cubicBezTo>
                    <a:lnTo>
                      <a:pt x="20" y="964"/>
                    </a:lnTo>
                    <a:cubicBezTo>
                      <a:pt x="1" y="1013"/>
                      <a:pt x="25" y="1068"/>
                      <a:pt x="75" y="1086"/>
                    </a:cubicBezTo>
                    <a:cubicBezTo>
                      <a:pt x="86" y="1091"/>
                      <a:pt x="97" y="1093"/>
                      <a:pt x="108" y="1093"/>
                    </a:cubicBezTo>
                    <a:cubicBezTo>
                      <a:pt x="146" y="1093"/>
                      <a:pt x="183" y="1070"/>
                      <a:pt x="197" y="1031"/>
                    </a:cubicBezTo>
                    <a:lnTo>
                      <a:pt x="538" y="129"/>
                    </a:lnTo>
                    <a:cubicBezTo>
                      <a:pt x="557" y="79"/>
                      <a:pt x="532" y="24"/>
                      <a:pt x="483" y="6"/>
                    </a:cubicBezTo>
                    <a:cubicBezTo>
                      <a:pt x="472" y="2"/>
                      <a:pt x="460" y="0"/>
                      <a:pt x="44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0" name="Google Shape;3180;p29"/>
              <p:cNvSpPr/>
              <p:nvPr/>
            </p:nvSpPr>
            <p:spPr>
              <a:xfrm>
                <a:off x="3691375" y="1556025"/>
                <a:ext cx="13775" cy="26375"/>
              </a:xfrm>
              <a:custGeom>
                <a:avLst/>
                <a:gdLst/>
                <a:ahLst/>
                <a:cxnLst/>
                <a:rect l="l" t="t" r="r" b="b"/>
                <a:pathLst>
                  <a:path w="551" h="1055" extrusionOk="0">
                    <a:moveTo>
                      <a:pt x="443" y="1"/>
                    </a:moveTo>
                    <a:cubicBezTo>
                      <a:pt x="404" y="1"/>
                      <a:pt x="368" y="24"/>
                      <a:pt x="354" y="61"/>
                    </a:cubicBezTo>
                    <a:lnTo>
                      <a:pt x="20" y="926"/>
                    </a:lnTo>
                    <a:cubicBezTo>
                      <a:pt x="0" y="974"/>
                      <a:pt x="26" y="1029"/>
                      <a:pt x="74" y="1048"/>
                    </a:cubicBezTo>
                    <a:cubicBezTo>
                      <a:pt x="85" y="1053"/>
                      <a:pt x="98" y="1055"/>
                      <a:pt x="109" y="1055"/>
                    </a:cubicBezTo>
                    <a:cubicBezTo>
                      <a:pt x="147" y="1055"/>
                      <a:pt x="183" y="1032"/>
                      <a:pt x="198" y="994"/>
                    </a:cubicBezTo>
                    <a:lnTo>
                      <a:pt x="531" y="131"/>
                    </a:lnTo>
                    <a:cubicBezTo>
                      <a:pt x="550" y="81"/>
                      <a:pt x="526" y="26"/>
                      <a:pt x="477" y="7"/>
                    </a:cubicBezTo>
                    <a:cubicBezTo>
                      <a:pt x="466" y="3"/>
                      <a:pt x="454" y="1"/>
                      <a:pt x="44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1" name="Google Shape;3181;p29"/>
              <p:cNvSpPr/>
              <p:nvPr/>
            </p:nvSpPr>
            <p:spPr>
              <a:xfrm>
                <a:off x="3676175" y="1605400"/>
                <a:ext cx="8075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323" h="976" extrusionOk="0">
                    <a:moveTo>
                      <a:pt x="217" y="1"/>
                    </a:moveTo>
                    <a:cubicBezTo>
                      <a:pt x="175" y="1"/>
                      <a:pt x="136" y="29"/>
                      <a:pt x="125" y="72"/>
                    </a:cubicBezTo>
                    <a:cubicBezTo>
                      <a:pt x="59" y="335"/>
                      <a:pt x="18" y="604"/>
                      <a:pt x="3" y="875"/>
                    </a:cubicBezTo>
                    <a:cubicBezTo>
                      <a:pt x="0" y="928"/>
                      <a:pt x="41" y="972"/>
                      <a:pt x="94" y="975"/>
                    </a:cubicBezTo>
                    <a:lnTo>
                      <a:pt x="98" y="975"/>
                    </a:lnTo>
                    <a:cubicBezTo>
                      <a:pt x="149" y="975"/>
                      <a:pt x="191" y="935"/>
                      <a:pt x="193" y="885"/>
                    </a:cubicBezTo>
                    <a:cubicBezTo>
                      <a:pt x="208" y="627"/>
                      <a:pt x="246" y="370"/>
                      <a:pt x="310" y="120"/>
                    </a:cubicBezTo>
                    <a:cubicBezTo>
                      <a:pt x="322" y="68"/>
                      <a:pt x="292" y="16"/>
                      <a:pt x="241" y="4"/>
                    </a:cubicBezTo>
                    <a:cubicBezTo>
                      <a:pt x="233" y="2"/>
                      <a:pt x="225" y="1"/>
                      <a:pt x="21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2" name="Google Shape;3182;p29"/>
              <p:cNvSpPr/>
              <p:nvPr/>
            </p:nvSpPr>
            <p:spPr>
              <a:xfrm>
                <a:off x="3666900" y="1657950"/>
                <a:ext cx="5975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239" h="934" extrusionOk="0">
                    <a:moveTo>
                      <a:pt x="137" y="1"/>
                    </a:moveTo>
                    <a:cubicBezTo>
                      <a:pt x="89" y="1"/>
                      <a:pt x="48" y="42"/>
                      <a:pt x="45" y="91"/>
                    </a:cubicBezTo>
                    <a:lnTo>
                      <a:pt x="4" y="833"/>
                    </a:lnTo>
                    <a:cubicBezTo>
                      <a:pt x="0" y="886"/>
                      <a:pt x="41" y="931"/>
                      <a:pt x="93" y="933"/>
                    </a:cubicBezTo>
                    <a:lnTo>
                      <a:pt x="98" y="933"/>
                    </a:lnTo>
                    <a:cubicBezTo>
                      <a:pt x="149" y="933"/>
                      <a:pt x="191" y="894"/>
                      <a:pt x="193" y="844"/>
                    </a:cubicBezTo>
                    <a:lnTo>
                      <a:pt x="235" y="102"/>
                    </a:lnTo>
                    <a:cubicBezTo>
                      <a:pt x="239" y="50"/>
                      <a:pt x="198" y="5"/>
                      <a:pt x="146" y="1"/>
                    </a:cubicBezTo>
                    <a:cubicBezTo>
                      <a:pt x="143" y="1"/>
                      <a:pt x="140" y="1"/>
                      <a:pt x="13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3" name="Google Shape;3183;p29"/>
              <p:cNvSpPr/>
              <p:nvPr/>
            </p:nvSpPr>
            <p:spPr>
              <a:xfrm>
                <a:off x="3657375" y="1700200"/>
                <a:ext cx="8575" cy="27450"/>
              </a:xfrm>
              <a:custGeom>
                <a:avLst/>
                <a:gdLst/>
                <a:ahLst/>
                <a:cxnLst/>
                <a:rect l="l" t="t" r="r" b="b"/>
                <a:pathLst>
                  <a:path w="343" h="1098" extrusionOk="0">
                    <a:moveTo>
                      <a:pt x="240" y="0"/>
                    </a:moveTo>
                    <a:cubicBezTo>
                      <a:pt x="236" y="0"/>
                      <a:pt x="232" y="1"/>
                      <a:pt x="228" y="1"/>
                    </a:cubicBezTo>
                    <a:cubicBezTo>
                      <a:pt x="175" y="4"/>
                      <a:pt x="134" y="48"/>
                      <a:pt x="137" y="101"/>
                    </a:cubicBezTo>
                    <a:cubicBezTo>
                      <a:pt x="151" y="397"/>
                      <a:pt x="111" y="690"/>
                      <a:pt x="17" y="973"/>
                    </a:cubicBezTo>
                    <a:cubicBezTo>
                      <a:pt x="0" y="1023"/>
                      <a:pt x="28" y="1077"/>
                      <a:pt x="78" y="1093"/>
                    </a:cubicBezTo>
                    <a:cubicBezTo>
                      <a:pt x="88" y="1097"/>
                      <a:pt x="98" y="1098"/>
                      <a:pt x="107" y="1098"/>
                    </a:cubicBezTo>
                    <a:cubicBezTo>
                      <a:pt x="147" y="1098"/>
                      <a:pt x="185" y="1072"/>
                      <a:pt x="198" y="1032"/>
                    </a:cubicBezTo>
                    <a:cubicBezTo>
                      <a:pt x="300" y="728"/>
                      <a:pt x="343" y="411"/>
                      <a:pt x="327" y="92"/>
                    </a:cubicBezTo>
                    <a:cubicBezTo>
                      <a:pt x="325" y="43"/>
                      <a:pt x="285" y="0"/>
                      <a:pt x="24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4" name="Google Shape;3184;p29"/>
              <p:cNvSpPr/>
              <p:nvPr/>
            </p:nvSpPr>
            <p:spPr>
              <a:xfrm>
                <a:off x="3654575" y="1744525"/>
                <a:ext cx="4800" cy="2950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180" extrusionOk="0">
                    <a:moveTo>
                      <a:pt x="96" y="0"/>
                    </a:moveTo>
                    <a:cubicBezTo>
                      <a:pt x="44" y="0"/>
                      <a:pt x="1" y="42"/>
                      <a:pt x="1" y="95"/>
                    </a:cubicBezTo>
                    <a:lnTo>
                      <a:pt x="1" y="1084"/>
                    </a:lnTo>
                    <a:cubicBezTo>
                      <a:pt x="1" y="1137"/>
                      <a:pt x="44" y="1179"/>
                      <a:pt x="96" y="1179"/>
                    </a:cubicBezTo>
                    <a:cubicBezTo>
                      <a:pt x="149" y="1179"/>
                      <a:pt x="192" y="1137"/>
                      <a:pt x="192" y="1084"/>
                    </a:cubicBezTo>
                    <a:lnTo>
                      <a:pt x="192" y="95"/>
                    </a:lnTo>
                    <a:cubicBezTo>
                      <a:pt x="192" y="42"/>
                      <a:pt x="149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5" name="Google Shape;3185;p29"/>
              <p:cNvSpPr/>
              <p:nvPr/>
            </p:nvSpPr>
            <p:spPr>
              <a:xfrm>
                <a:off x="3654575" y="1786750"/>
                <a:ext cx="480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893" extrusionOk="0">
                    <a:moveTo>
                      <a:pt x="96" y="0"/>
                    </a:moveTo>
                    <a:cubicBezTo>
                      <a:pt x="44" y="0"/>
                      <a:pt x="1" y="43"/>
                      <a:pt x="1" y="96"/>
                    </a:cubicBezTo>
                    <a:lnTo>
                      <a:pt x="1" y="796"/>
                    </a:lnTo>
                    <a:cubicBezTo>
                      <a:pt x="1" y="849"/>
                      <a:pt x="44" y="892"/>
                      <a:pt x="96" y="892"/>
                    </a:cubicBezTo>
                    <a:cubicBezTo>
                      <a:pt x="149" y="892"/>
                      <a:pt x="192" y="849"/>
                      <a:pt x="192" y="796"/>
                    </a:cubicBezTo>
                    <a:lnTo>
                      <a:pt x="192" y="96"/>
                    </a:lnTo>
                    <a:cubicBezTo>
                      <a:pt x="192" y="43"/>
                      <a:pt x="149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6" name="Google Shape;3186;p29"/>
              <p:cNvSpPr/>
              <p:nvPr/>
            </p:nvSpPr>
            <p:spPr>
              <a:xfrm>
                <a:off x="3657700" y="1832075"/>
                <a:ext cx="8000" cy="30575"/>
              </a:xfrm>
              <a:custGeom>
                <a:avLst/>
                <a:gdLst/>
                <a:ahLst/>
                <a:cxnLst/>
                <a:rect l="l" t="t" r="r" b="b"/>
                <a:pathLst>
                  <a:path w="320" h="1223" extrusionOk="0">
                    <a:moveTo>
                      <a:pt x="97" y="1"/>
                    </a:moveTo>
                    <a:cubicBezTo>
                      <a:pt x="44" y="1"/>
                      <a:pt x="1" y="44"/>
                      <a:pt x="2" y="97"/>
                    </a:cubicBezTo>
                    <a:cubicBezTo>
                      <a:pt x="3" y="450"/>
                      <a:pt x="44" y="804"/>
                      <a:pt x="122" y="1148"/>
                    </a:cubicBezTo>
                    <a:cubicBezTo>
                      <a:pt x="132" y="1192"/>
                      <a:pt x="172" y="1223"/>
                      <a:pt x="215" y="1223"/>
                    </a:cubicBezTo>
                    <a:lnTo>
                      <a:pt x="216" y="1223"/>
                    </a:lnTo>
                    <a:cubicBezTo>
                      <a:pt x="223" y="1223"/>
                      <a:pt x="229" y="1222"/>
                      <a:pt x="237" y="1220"/>
                    </a:cubicBezTo>
                    <a:cubicBezTo>
                      <a:pt x="288" y="1209"/>
                      <a:pt x="320" y="1157"/>
                      <a:pt x="309" y="1106"/>
                    </a:cubicBezTo>
                    <a:cubicBezTo>
                      <a:pt x="232" y="775"/>
                      <a:pt x="194" y="435"/>
                      <a:pt x="192" y="96"/>
                    </a:cubicBezTo>
                    <a:cubicBezTo>
                      <a:pt x="192" y="43"/>
                      <a:pt x="150" y="1"/>
                      <a:pt x="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7" name="Google Shape;3187;p29"/>
              <p:cNvSpPr/>
              <p:nvPr/>
            </p:nvSpPr>
            <p:spPr>
              <a:xfrm>
                <a:off x="3734675" y="1519925"/>
                <a:ext cx="19875" cy="23300"/>
              </a:xfrm>
              <a:custGeom>
                <a:avLst/>
                <a:gdLst/>
                <a:ahLst/>
                <a:cxnLst/>
                <a:rect l="l" t="t" r="r" b="b"/>
                <a:pathLst>
                  <a:path w="795" h="932" extrusionOk="0">
                    <a:moveTo>
                      <a:pt x="105" y="1"/>
                    </a:moveTo>
                    <a:cubicBezTo>
                      <a:pt x="80" y="1"/>
                      <a:pt x="55" y="10"/>
                      <a:pt x="37" y="30"/>
                    </a:cubicBezTo>
                    <a:cubicBezTo>
                      <a:pt x="0" y="69"/>
                      <a:pt x="3" y="130"/>
                      <a:pt x="40" y="165"/>
                    </a:cubicBezTo>
                    <a:cubicBezTo>
                      <a:pt x="263" y="375"/>
                      <a:pt x="452" y="617"/>
                      <a:pt x="602" y="883"/>
                    </a:cubicBezTo>
                    <a:cubicBezTo>
                      <a:pt x="620" y="915"/>
                      <a:pt x="652" y="931"/>
                      <a:pt x="685" y="931"/>
                    </a:cubicBezTo>
                    <a:cubicBezTo>
                      <a:pt x="701" y="931"/>
                      <a:pt x="717" y="928"/>
                      <a:pt x="732" y="919"/>
                    </a:cubicBezTo>
                    <a:cubicBezTo>
                      <a:pt x="778" y="894"/>
                      <a:pt x="794" y="835"/>
                      <a:pt x="769" y="790"/>
                    </a:cubicBezTo>
                    <a:cubicBezTo>
                      <a:pt x="609" y="506"/>
                      <a:pt x="408" y="249"/>
                      <a:pt x="172" y="27"/>
                    </a:cubicBezTo>
                    <a:cubicBezTo>
                      <a:pt x="153" y="9"/>
                      <a:pt x="129" y="1"/>
                      <a:pt x="10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8" name="Google Shape;3188;p29"/>
              <p:cNvSpPr/>
              <p:nvPr/>
            </p:nvSpPr>
            <p:spPr>
              <a:xfrm>
                <a:off x="3776950" y="1600275"/>
                <a:ext cx="135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543" h="1221" extrusionOk="0">
                    <a:moveTo>
                      <a:pt x="105" y="0"/>
                    </a:moveTo>
                    <a:cubicBezTo>
                      <a:pt x="98" y="0"/>
                      <a:pt x="91" y="1"/>
                      <a:pt x="85" y="2"/>
                    </a:cubicBezTo>
                    <a:cubicBezTo>
                      <a:pt x="33" y="14"/>
                      <a:pt x="1" y="65"/>
                      <a:pt x="12" y="116"/>
                    </a:cubicBezTo>
                    <a:cubicBezTo>
                      <a:pt x="91" y="474"/>
                      <a:pt x="204" y="826"/>
                      <a:pt x="347" y="1164"/>
                    </a:cubicBezTo>
                    <a:cubicBezTo>
                      <a:pt x="363" y="1200"/>
                      <a:pt x="398" y="1221"/>
                      <a:pt x="434" y="1221"/>
                    </a:cubicBezTo>
                    <a:cubicBezTo>
                      <a:pt x="448" y="1221"/>
                      <a:pt x="460" y="1219"/>
                      <a:pt x="472" y="1213"/>
                    </a:cubicBezTo>
                    <a:cubicBezTo>
                      <a:pt x="521" y="1193"/>
                      <a:pt x="543" y="1137"/>
                      <a:pt x="523" y="1089"/>
                    </a:cubicBezTo>
                    <a:cubicBezTo>
                      <a:pt x="384" y="762"/>
                      <a:pt x="275" y="421"/>
                      <a:pt x="198" y="75"/>
                    </a:cubicBezTo>
                    <a:cubicBezTo>
                      <a:pt x="189" y="31"/>
                      <a:pt x="149" y="0"/>
                      <a:pt x="10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89" name="Google Shape;3189;p29"/>
              <p:cNvSpPr/>
              <p:nvPr/>
            </p:nvSpPr>
            <p:spPr>
              <a:xfrm>
                <a:off x="3795425" y="1651775"/>
                <a:ext cx="13550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1182" extrusionOk="0">
                    <a:moveTo>
                      <a:pt x="109" y="1"/>
                    </a:moveTo>
                    <a:cubicBezTo>
                      <a:pt x="96" y="1"/>
                      <a:pt x="82" y="3"/>
                      <a:pt x="70" y="9"/>
                    </a:cubicBezTo>
                    <a:cubicBezTo>
                      <a:pt x="22" y="30"/>
                      <a:pt x="0" y="87"/>
                      <a:pt x="22" y="135"/>
                    </a:cubicBezTo>
                    <a:cubicBezTo>
                      <a:pt x="160" y="447"/>
                      <a:pt x="269" y="774"/>
                      <a:pt x="343" y="1106"/>
                    </a:cubicBezTo>
                    <a:cubicBezTo>
                      <a:pt x="353" y="1150"/>
                      <a:pt x="393" y="1181"/>
                      <a:pt x="437" y="1181"/>
                    </a:cubicBezTo>
                    <a:cubicBezTo>
                      <a:pt x="444" y="1181"/>
                      <a:pt x="451" y="1180"/>
                      <a:pt x="458" y="1179"/>
                    </a:cubicBezTo>
                    <a:cubicBezTo>
                      <a:pt x="509" y="1167"/>
                      <a:pt x="541" y="1116"/>
                      <a:pt x="530" y="1065"/>
                    </a:cubicBezTo>
                    <a:cubicBezTo>
                      <a:pt x="453" y="720"/>
                      <a:pt x="340" y="381"/>
                      <a:pt x="196" y="57"/>
                    </a:cubicBezTo>
                    <a:cubicBezTo>
                      <a:pt x="180" y="22"/>
                      <a:pt x="145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0" name="Google Shape;3190;p29"/>
              <p:cNvSpPr/>
              <p:nvPr/>
            </p:nvSpPr>
            <p:spPr>
              <a:xfrm>
                <a:off x="3808850" y="1707425"/>
                <a:ext cx="8450" cy="26450"/>
              </a:xfrm>
              <a:custGeom>
                <a:avLst/>
                <a:gdLst/>
                <a:ahLst/>
                <a:cxnLst/>
                <a:rect l="l" t="t" r="r" b="b"/>
                <a:pathLst>
                  <a:path w="338" h="1058" extrusionOk="0">
                    <a:moveTo>
                      <a:pt x="110" y="1"/>
                    </a:moveTo>
                    <a:cubicBezTo>
                      <a:pt x="58" y="2"/>
                      <a:pt x="13" y="40"/>
                      <a:pt x="12" y="92"/>
                    </a:cubicBezTo>
                    <a:cubicBezTo>
                      <a:pt x="1" y="398"/>
                      <a:pt x="44" y="700"/>
                      <a:pt x="140" y="991"/>
                    </a:cubicBezTo>
                    <a:cubicBezTo>
                      <a:pt x="153" y="1031"/>
                      <a:pt x="191" y="1057"/>
                      <a:pt x="230" y="1057"/>
                    </a:cubicBezTo>
                    <a:cubicBezTo>
                      <a:pt x="240" y="1057"/>
                      <a:pt x="250" y="1055"/>
                      <a:pt x="260" y="1051"/>
                    </a:cubicBezTo>
                    <a:cubicBezTo>
                      <a:pt x="310" y="1035"/>
                      <a:pt x="337" y="982"/>
                      <a:pt x="321" y="931"/>
                    </a:cubicBezTo>
                    <a:cubicBezTo>
                      <a:pt x="233" y="662"/>
                      <a:pt x="193" y="383"/>
                      <a:pt x="202" y="99"/>
                    </a:cubicBezTo>
                    <a:cubicBezTo>
                      <a:pt x="204" y="46"/>
                      <a:pt x="163" y="3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1" name="Google Shape;3191;p29"/>
              <p:cNvSpPr/>
              <p:nvPr/>
            </p:nvSpPr>
            <p:spPr>
              <a:xfrm>
                <a:off x="3814175" y="1767200"/>
                <a:ext cx="6025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241" h="686" extrusionOk="0">
                    <a:moveTo>
                      <a:pt x="101" y="0"/>
                    </a:moveTo>
                    <a:cubicBezTo>
                      <a:pt x="98" y="0"/>
                      <a:pt x="95" y="0"/>
                      <a:pt x="92" y="1"/>
                    </a:cubicBezTo>
                    <a:cubicBezTo>
                      <a:pt x="39" y="4"/>
                      <a:pt x="1" y="50"/>
                      <a:pt x="5" y="103"/>
                    </a:cubicBezTo>
                    <a:lnTo>
                      <a:pt x="46" y="598"/>
                    </a:lnTo>
                    <a:cubicBezTo>
                      <a:pt x="50" y="648"/>
                      <a:pt x="92" y="685"/>
                      <a:pt x="141" y="685"/>
                    </a:cubicBezTo>
                    <a:lnTo>
                      <a:pt x="149" y="685"/>
                    </a:lnTo>
                    <a:cubicBezTo>
                      <a:pt x="202" y="681"/>
                      <a:pt x="240" y="634"/>
                      <a:pt x="236" y="581"/>
                    </a:cubicBezTo>
                    <a:lnTo>
                      <a:pt x="195" y="87"/>
                    </a:lnTo>
                    <a:cubicBezTo>
                      <a:pt x="191" y="38"/>
                      <a:pt x="150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2" name="Google Shape;3192;p29"/>
              <p:cNvSpPr/>
              <p:nvPr/>
            </p:nvSpPr>
            <p:spPr>
              <a:xfrm>
                <a:off x="3811150" y="1813525"/>
                <a:ext cx="82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21" extrusionOk="0">
                    <a:moveTo>
                      <a:pt x="103" y="0"/>
                    </a:moveTo>
                    <a:cubicBezTo>
                      <a:pt x="99" y="0"/>
                      <a:pt x="94" y="0"/>
                      <a:pt x="90" y="1"/>
                    </a:cubicBezTo>
                    <a:cubicBezTo>
                      <a:pt x="37" y="8"/>
                      <a:pt x="0" y="55"/>
                      <a:pt x="6" y="107"/>
                    </a:cubicBezTo>
                    <a:lnTo>
                      <a:pt x="131" y="1138"/>
                    </a:lnTo>
                    <a:cubicBezTo>
                      <a:pt x="137" y="1186"/>
                      <a:pt x="178" y="1221"/>
                      <a:pt x="226" y="1221"/>
                    </a:cubicBezTo>
                    <a:lnTo>
                      <a:pt x="237" y="1221"/>
                    </a:lnTo>
                    <a:cubicBezTo>
                      <a:pt x="290" y="1214"/>
                      <a:pt x="327" y="1167"/>
                      <a:pt x="321" y="1115"/>
                    </a:cubicBezTo>
                    <a:lnTo>
                      <a:pt x="196" y="85"/>
                    </a:lnTo>
                    <a:cubicBezTo>
                      <a:pt x="190" y="37"/>
                      <a:pt x="150" y="0"/>
                      <a:pt x="103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3" name="Google Shape;3193;p29"/>
              <p:cNvSpPr/>
              <p:nvPr/>
            </p:nvSpPr>
            <p:spPr>
              <a:xfrm>
                <a:off x="3813250" y="1876375"/>
                <a:ext cx="4800" cy="3157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263" extrusionOk="0">
                    <a:moveTo>
                      <a:pt x="95" y="1"/>
                    </a:moveTo>
                    <a:cubicBezTo>
                      <a:pt x="43" y="1"/>
                      <a:pt x="0" y="44"/>
                      <a:pt x="0" y="97"/>
                    </a:cubicBezTo>
                    <a:lnTo>
                      <a:pt x="0" y="1168"/>
                    </a:lnTo>
                    <a:cubicBezTo>
                      <a:pt x="0" y="1221"/>
                      <a:pt x="43" y="1263"/>
                      <a:pt x="95" y="1263"/>
                    </a:cubicBezTo>
                    <a:cubicBezTo>
                      <a:pt x="148" y="1263"/>
                      <a:pt x="191" y="1221"/>
                      <a:pt x="191" y="1168"/>
                    </a:cubicBezTo>
                    <a:lnTo>
                      <a:pt x="191" y="97"/>
                    </a:lnTo>
                    <a:cubicBezTo>
                      <a:pt x="191" y="44"/>
                      <a:pt x="148" y="1"/>
                      <a:pt x="9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4" name="Google Shape;3194;p29"/>
              <p:cNvSpPr/>
              <p:nvPr/>
            </p:nvSpPr>
            <p:spPr>
              <a:xfrm>
                <a:off x="3811175" y="1937175"/>
                <a:ext cx="4800" cy="2745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098" extrusionOk="0">
                    <a:moveTo>
                      <a:pt x="97" y="1"/>
                    </a:moveTo>
                    <a:cubicBezTo>
                      <a:pt x="44" y="1"/>
                      <a:pt x="0" y="43"/>
                      <a:pt x="0" y="96"/>
                    </a:cubicBezTo>
                    <a:lnTo>
                      <a:pt x="0" y="1002"/>
                    </a:lnTo>
                    <a:cubicBezTo>
                      <a:pt x="0" y="1055"/>
                      <a:pt x="44" y="1098"/>
                      <a:pt x="97" y="1098"/>
                    </a:cubicBezTo>
                    <a:cubicBezTo>
                      <a:pt x="148" y="1098"/>
                      <a:pt x="191" y="1055"/>
                      <a:pt x="191" y="1002"/>
                    </a:cubicBezTo>
                    <a:lnTo>
                      <a:pt x="191" y="96"/>
                    </a:lnTo>
                    <a:cubicBezTo>
                      <a:pt x="191" y="43"/>
                      <a:pt x="148" y="1"/>
                      <a:pt x="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5" name="Google Shape;3195;p29"/>
              <p:cNvSpPr/>
              <p:nvPr/>
            </p:nvSpPr>
            <p:spPr>
              <a:xfrm>
                <a:off x="3805675" y="1992800"/>
                <a:ext cx="63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221" extrusionOk="0">
                    <a:moveTo>
                      <a:pt x="150" y="0"/>
                    </a:moveTo>
                    <a:cubicBezTo>
                      <a:pt x="102" y="0"/>
                      <a:pt x="61" y="36"/>
                      <a:pt x="56" y="85"/>
                    </a:cubicBezTo>
                    <a:cubicBezTo>
                      <a:pt x="14" y="431"/>
                      <a:pt x="1" y="783"/>
                      <a:pt x="16" y="1130"/>
                    </a:cubicBezTo>
                    <a:cubicBezTo>
                      <a:pt x="17" y="1181"/>
                      <a:pt x="60" y="1221"/>
                      <a:pt x="111" y="1221"/>
                    </a:cubicBezTo>
                    <a:lnTo>
                      <a:pt x="115" y="1221"/>
                    </a:lnTo>
                    <a:cubicBezTo>
                      <a:pt x="167" y="1219"/>
                      <a:pt x="208" y="1175"/>
                      <a:pt x="206" y="1123"/>
                    </a:cubicBezTo>
                    <a:cubicBezTo>
                      <a:pt x="192" y="785"/>
                      <a:pt x="205" y="443"/>
                      <a:pt x="245" y="107"/>
                    </a:cubicBezTo>
                    <a:cubicBezTo>
                      <a:pt x="251" y="55"/>
                      <a:pt x="214" y="8"/>
                      <a:pt x="162" y="1"/>
                    </a:cubicBezTo>
                    <a:cubicBezTo>
                      <a:pt x="158" y="1"/>
                      <a:pt x="154" y="0"/>
                      <a:pt x="15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6" name="Google Shape;3196;p29"/>
              <p:cNvSpPr/>
              <p:nvPr/>
            </p:nvSpPr>
            <p:spPr>
              <a:xfrm>
                <a:off x="3781875" y="1967050"/>
                <a:ext cx="6325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253" h="1182" extrusionOk="0">
                    <a:moveTo>
                      <a:pt x="152" y="1"/>
                    </a:moveTo>
                    <a:cubicBezTo>
                      <a:pt x="106" y="1"/>
                      <a:pt x="63" y="41"/>
                      <a:pt x="60" y="91"/>
                    </a:cubicBezTo>
                    <a:lnTo>
                      <a:pt x="3" y="1081"/>
                    </a:lnTo>
                    <a:cubicBezTo>
                      <a:pt x="0" y="1134"/>
                      <a:pt x="40" y="1178"/>
                      <a:pt x="93" y="1181"/>
                    </a:cubicBezTo>
                    <a:lnTo>
                      <a:pt x="98" y="1181"/>
                    </a:lnTo>
                    <a:cubicBezTo>
                      <a:pt x="148" y="1181"/>
                      <a:pt x="190" y="1143"/>
                      <a:pt x="193" y="1092"/>
                    </a:cubicBezTo>
                    <a:lnTo>
                      <a:pt x="250" y="102"/>
                    </a:lnTo>
                    <a:cubicBezTo>
                      <a:pt x="253" y="49"/>
                      <a:pt x="213" y="3"/>
                      <a:pt x="160" y="1"/>
                    </a:cubicBezTo>
                    <a:cubicBezTo>
                      <a:pt x="157" y="1"/>
                      <a:pt x="154" y="1"/>
                      <a:pt x="152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7" name="Google Shape;3197;p29"/>
              <p:cNvSpPr/>
              <p:nvPr/>
            </p:nvSpPr>
            <p:spPr>
              <a:xfrm>
                <a:off x="3783550" y="1870200"/>
                <a:ext cx="795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318" h="1140" extrusionOk="0">
                    <a:moveTo>
                      <a:pt x="171" y="1"/>
                    </a:moveTo>
                    <a:cubicBezTo>
                      <a:pt x="128" y="1"/>
                      <a:pt x="90" y="30"/>
                      <a:pt x="80" y="74"/>
                    </a:cubicBezTo>
                    <a:cubicBezTo>
                      <a:pt x="0" y="404"/>
                      <a:pt x="15" y="750"/>
                      <a:pt x="120" y="1073"/>
                    </a:cubicBezTo>
                    <a:cubicBezTo>
                      <a:pt x="133" y="1114"/>
                      <a:pt x="170" y="1140"/>
                      <a:pt x="210" y="1140"/>
                    </a:cubicBezTo>
                    <a:cubicBezTo>
                      <a:pt x="220" y="1140"/>
                      <a:pt x="230" y="1139"/>
                      <a:pt x="240" y="1135"/>
                    </a:cubicBezTo>
                    <a:cubicBezTo>
                      <a:pt x="290" y="1119"/>
                      <a:pt x="317" y="1065"/>
                      <a:pt x="301" y="1015"/>
                    </a:cubicBezTo>
                    <a:cubicBezTo>
                      <a:pt x="207" y="725"/>
                      <a:pt x="195" y="414"/>
                      <a:pt x="265" y="119"/>
                    </a:cubicBezTo>
                    <a:cubicBezTo>
                      <a:pt x="278" y="67"/>
                      <a:pt x="246" y="16"/>
                      <a:pt x="195" y="4"/>
                    </a:cubicBezTo>
                    <a:cubicBezTo>
                      <a:pt x="187" y="2"/>
                      <a:pt x="179" y="1"/>
                      <a:pt x="171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8" name="Google Shape;3198;p29"/>
              <p:cNvSpPr/>
              <p:nvPr/>
            </p:nvSpPr>
            <p:spPr>
              <a:xfrm>
                <a:off x="3787000" y="1801175"/>
                <a:ext cx="6475" cy="28475"/>
              </a:xfrm>
              <a:custGeom>
                <a:avLst/>
                <a:gdLst/>
                <a:ahLst/>
                <a:cxnLst/>
                <a:rect l="l" t="t" r="r" b="b"/>
                <a:pathLst>
                  <a:path w="259" h="1139" extrusionOk="0">
                    <a:moveTo>
                      <a:pt x="118" y="0"/>
                    </a:moveTo>
                    <a:cubicBezTo>
                      <a:pt x="67" y="0"/>
                      <a:pt x="24" y="38"/>
                      <a:pt x="20" y="90"/>
                    </a:cubicBezTo>
                    <a:cubicBezTo>
                      <a:pt x="0" y="412"/>
                      <a:pt x="15" y="738"/>
                      <a:pt x="62" y="1058"/>
                    </a:cubicBezTo>
                    <a:cubicBezTo>
                      <a:pt x="69" y="1104"/>
                      <a:pt x="110" y="1139"/>
                      <a:pt x="156" y="1139"/>
                    </a:cubicBezTo>
                    <a:cubicBezTo>
                      <a:pt x="162" y="1139"/>
                      <a:pt x="166" y="1139"/>
                      <a:pt x="170" y="1138"/>
                    </a:cubicBezTo>
                    <a:cubicBezTo>
                      <a:pt x="222" y="1130"/>
                      <a:pt x="259" y="1081"/>
                      <a:pt x="251" y="1029"/>
                    </a:cubicBezTo>
                    <a:cubicBezTo>
                      <a:pt x="205" y="723"/>
                      <a:pt x="191" y="410"/>
                      <a:pt x="210" y="102"/>
                    </a:cubicBezTo>
                    <a:cubicBezTo>
                      <a:pt x="214" y="49"/>
                      <a:pt x="174" y="4"/>
                      <a:pt x="122" y="1"/>
                    </a:cubicBezTo>
                    <a:cubicBezTo>
                      <a:pt x="120" y="1"/>
                      <a:pt x="119" y="0"/>
                      <a:pt x="11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199" name="Google Shape;3199;p29"/>
              <p:cNvSpPr/>
              <p:nvPr/>
            </p:nvSpPr>
            <p:spPr>
              <a:xfrm>
                <a:off x="3787475" y="1741425"/>
                <a:ext cx="7075" cy="3465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1386" extrusionOk="0">
                    <a:moveTo>
                      <a:pt x="102" y="0"/>
                    </a:moveTo>
                    <a:cubicBezTo>
                      <a:pt x="99" y="0"/>
                      <a:pt x="96" y="0"/>
                      <a:pt x="93" y="1"/>
                    </a:cubicBezTo>
                    <a:cubicBezTo>
                      <a:pt x="40" y="4"/>
                      <a:pt x="0" y="49"/>
                      <a:pt x="5" y="102"/>
                    </a:cubicBezTo>
                    <a:lnTo>
                      <a:pt x="89" y="1297"/>
                    </a:lnTo>
                    <a:cubicBezTo>
                      <a:pt x="93" y="1347"/>
                      <a:pt x="135" y="1386"/>
                      <a:pt x="183" y="1386"/>
                    </a:cubicBezTo>
                    <a:lnTo>
                      <a:pt x="191" y="1386"/>
                    </a:lnTo>
                    <a:cubicBezTo>
                      <a:pt x="243" y="1382"/>
                      <a:pt x="283" y="1336"/>
                      <a:pt x="280" y="1283"/>
                    </a:cubicBezTo>
                    <a:lnTo>
                      <a:pt x="195" y="89"/>
                    </a:lnTo>
                    <a:cubicBezTo>
                      <a:pt x="191" y="39"/>
                      <a:pt x="150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0" name="Google Shape;3200;p29"/>
              <p:cNvSpPr/>
              <p:nvPr/>
            </p:nvSpPr>
            <p:spPr>
              <a:xfrm>
                <a:off x="3778200" y="1665175"/>
                <a:ext cx="9175" cy="33650"/>
              </a:xfrm>
              <a:custGeom>
                <a:avLst/>
                <a:gdLst/>
                <a:ahLst/>
                <a:cxnLst/>
                <a:rect l="l" t="t" r="r" b="b"/>
                <a:pathLst>
                  <a:path w="367" h="1346" extrusionOk="0">
                    <a:moveTo>
                      <a:pt x="95" y="0"/>
                    </a:moveTo>
                    <a:cubicBezTo>
                      <a:pt x="42" y="2"/>
                      <a:pt x="0" y="46"/>
                      <a:pt x="1" y="98"/>
                    </a:cubicBezTo>
                    <a:cubicBezTo>
                      <a:pt x="8" y="495"/>
                      <a:pt x="64" y="891"/>
                      <a:pt x="169" y="1275"/>
                    </a:cubicBezTo>
                    <a:cubicBezTo>
                      <a:pt x="181" y="1317"/>
                      <a:pt x="219" y="1345"/>
                      <a:pt x="261" y="1345"/>
                    </a:cubicBezTo>
                    <a:cubicBezTo>
                      <a:pt x="270" y="1345"/>
                      <a:pt x="278" y="1344"/>
                      <a:pt x="286" y="1342"/>
                    </a:cubicBezTo>
                    <a:cubicBezTo>
                      <a:pt x="337" y="1327"/>
                      <a:pt x="367" y="1275"/>
                      <a:pt x="354" y="1225"/>
                    </a:cubicBezTo>
                    <a:cubicBezTo>
                      <a:pt x="252" y="856"/>
                      <a:pt x="198" y="476"/>
                      <a:pt x="192" y="94"/>
                    </a:cubicBezTo>
                    <a:cubicBezTo>
                      <a:pt x="191" y="42"/>
                      <a:pt x="148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1" name="Google Shape;3201;p29"/>
              <p:cNvSpPr/>
              <p:nvPr/>
            </p:nvSpPr>
            <p:spPr>
              <a:xfrm>
                <a:off x="3762375" y="1609575"/>
                <a:ext cx="16875" cy="30475"/>
              </a:xfrm>
              <a:custGeom>
                <a:avLst/>
                <a:gdLst/>
                <a:ahLst/>
                <a:cxnLst/>
                <a:rect l="l" t="t" r="r" b="b"/>
                <a:pathLst>
                  <a:path w="675" h="1219" extrusionOk="0">
                    <a:moveTo>
                      <a:pt x="109" y="1"/>
                    </a:moveTo>
                    <a:cubicBezTo>
                      <a:pt x="90" y="1"/>
                      <a:pt x="71" y="7"/>
                      <a:pt x="54" y="19"/>
                    </a:cubicBezTo>
                    <a:cubicBezTo>
                      <a:pt x="11" y="50"/>
                      <a:pt x="1" y="108"/>
                      <a:pt x="32" y="151"/>
                    </a:cubicBezTo>
                    <a:cubicBezTo>
                      <a:pt x="244" y="447"/>
                      <a:pt x="397" y="790"/>
                      <a:pt x="477" y="1145"/>
                    </a:cubicBezTo>
                    <a:cubicBezTo>
                      <a:pt x="486" y="1189"/>
                      <a:pt x="526" y="1219"/>
                      <a:pt x="569" y="1219"/>
                    </a:cubicBezTo>
                    <a:cubicBezTo>
                      <a:pt x="576" y="1219"/>
                      <a:pt x="584" y="1219"/>
                      <a:pt x="590" y="1217"/>
                    </a:cubicBezTo>
                    <a:cubicBezTo>
                      <a:pt x="642" y="1206"/>
                      <a:pt x="674" y="1155"/>
                      <a:pt x="662" y="1103"/>
                    </a:cubicBezTo>
                    <a:cubicBezTo>
                      <a:pt x="578" y="724"/>
                      <a:pt x="413" y="357"/>
                      <a:pt x="186" y="41"/>
                    </a:cubicBezTo>
                    <a:cubicBezTo>
                      <a:pt x="168" y="15"/>
                      <a:pt x="139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2" name="Google Shape;3202;p29"/>
              <p:cNvSpPr/>
              <p:nvPr/>
            </p:nvSpPr>
            <p:spPr>
              <a:xfrm>
                <a:off x="3748050" y="1573500"/>
                <a:ext cx="11550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462" h="1015" extrusionOk="0">
                    <a:moveTo>
                      <a:pt x="108" y="0"/>
                    </a:moveTo>
                    <a:cubicBezTo>
                      <a:pt x="99" y="0"/>
                      <a:pt x="89" y="2"/>
                      <a:pt x="80" y="5"/>
                    </a:cubicBezTo>
                    <a:cubicBezTo>
                      <a:pt x="30" y="19"/>
                      <a:pt x="1" y="72"/>
                      <a:pt x="16" y="123"/>
                    </a:cubicBezTo>
                    <a:lnTo>
                      <a:pt x="264" y="947"/>
                    </a:lnTo>
                    <a:cubicBezTo>
                      <a:pt x="276" y="988"/>
                      <a:pt x="313" y="1015"/>
                      <a:pt x="355" y="1015"/>
                    </a:cubicBezTo>
                    <a:cubicBezTo>
                      <a:pt x="364" y="1015"/>
                      <a:pt x="373" y="1014"/>
                      <a:pt x="382" y="1011"/>
                    </a:cubicBezTo>
                    <a:cubicBezTo>
                      <a:pt x="432" y="996"/>
                      <a:pt x="461" y="943"/>
                      <a:pt x="446" y="892"/>
                    </a:cubicBezTo>
                    <a:lnTo>
                      <a:pt x="198" y="68"/>
                    </a:lnTo>
                    <a:cubicBezTo>
                      <a:pt x="187" y="27"/>
                      <a:pt x="149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3" name="Google Shape;3203;p29"/>
              <p:cNvSpPr/>
              <p:nvPr/>
            </p:nvSpPr>
            <p:spPr>
              <a:xfrm>
                <a:off x="3730400" y="1537475"/>
                <a:ext cx="1270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508" h="850" extrusionOk="0">
                    <a:moveTo>
                      <a:pt x="108" y="0"/>
                    </a:moveTo>
                    <a:cubicBezTo>
                      <a:pt x="95" y="0"/>
                      <a:pt x="82" y="3"/>
                      <a:pt x="70" y="8"/>
                    </a:cubicBezTo>
                    <a:cubicBezTo>
                      <a:pt x="22" y="29"/>
                      <a:pt x="0" y="87"/>
                      <a:pt x="21" y="134"/>
                    </a:cubicBezTo>
                    <a:lnTo>
                      <a:pt x="312" y="793"/>
                    </a:lnTo>
                    <a:cubicBezTo>
                      <a:pt x="327" y="829"/>
                      <a:pt x="362" y="850"/>
                      <a:pt x="399" y="850"/>
                    </a:cubicBezTo>
                    <a:cubicBezTo>
                      <a:pt x="411" y="850"/>
                      <a:pt x="424" y="847"/>
                      <a:pt x="437" y="842"/>
                    </a:cubicBezTo>
                    <a:cubicBezTo>
                      <a:pt x="485" y="821"/>
                      <a:pt x="507" y="765"/>
                      <a:pt x="486" y="716"/>
                    </a:cubicBezTo>
                    <a:lnTo>
                      <a:pt x="196" y="58"/>
                    </a:lnTo>
                    <a:cubicBezTo>
                      <a:pt x="180" y="22"/>
                      <a:pt x="145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4" name="Google Shape;3204;p29"/>
              <p:cNvSpPr/>
              <p:nvPr/>
            </p:nvSpPr>
            <p:spPr>
              <a:xfrm>
                <a:off x="3706925" y="1567300"/>
                <a:ext cx="14575" cy="27500"/>
              </a:xfrm>
              <a:custGeom>
                <a:avLst/>
                <a:gdLst/>
                <a:ahLst/>
                <a:cxnLst/>
                <a:rect l="l" t="t" r="r" b="b"/>
                <a:pathLst>
                  <a:path w="583" h="1100" extrusionOk="0">
                    <a:moveTo>
                      <a:pt x="474" y="0"/>
                    </a:moveTo>
                    <a:cubicBezTo>
                      <a:pt x="440" y="0"/>
                      <a:pt x="407" y="19"/>
                      <a:pt x="390" y="52"/>
                    </a:cubicBezTo>
                    <a:cubicBezTo>
                      <a:pt x="235" y="346"/>
                      <a:pt x="109" y="658"/>
                      <a:pt x="15" y="977"/>
                    </a:cubicBezTo>
                    <a:cubicBezTo>
                      <a:pt x="1" y="1027"/>
                      <a:pt x="30" y="1081"/>
                      <a:pt x="79" y="1095"/>
                    </a:cubicBezTo>
                    <a:cubicBezTo>
                      <a:pt x="89" y="1097"/>
                      <a:pt x="98" y="1099"/>
                      <a:pt x="107" y="1099"/>
                    </a:cubicBezTo>
                    <a:cubicBezTo>
                      <a:pt x="148" y="1099"/>
                      <a:pt x="186" y="1072"/>
                      <a:pt x="199" y="1031"/>
                    </a:cubicBezTo>
                    <a:cubicBezTo>
                      <a:pt x="289" y="723"/>
                      <a:pt x="409" y="424"/>
                      <a:pt x="558" y="140"/>
                    </a:cubicBezTo>
                    <a:cubicBezTo>
                      <a:pt x="583" y="93"/>
                      <a:pt x="564" y="35"/>
                      <a:pt x="518" y="11"/>
                    </a:cubicBezTo>
                    <a:cubicBezTo>
                      <a:pt x="504" y="4"/>
                      <a:pt x="489" y="0"/>
                      <a:pt x="47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5" name="Google Shape;3205;p29"/>
              <p:cNvSpPr/>
              <p:nvPr/>
            </p:nvSpPr>
            <p:spPr>
              <a:xfrm>
                <a:off x="3690350" y="1629025"/>
                <a:ext cx="112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448" h="937" extrusionOk="0">
                    <a:moveTo>
                      <a:pt x="340" y="0"/>
                    </a:moveTo>
                    <a:cubicBezTo>
                      <a:pt x="299" y="0"/>
                      <a:pt x="263" y="26"/>
                      <a:pt x="250" y="67"/>
                    </a:cubicBezTo>
                    <a:lnTo>
                      <a:pt x="16" y="813"/>
                    </a:lnTo>
                    <a:cubicBezTo>
                      <a:pt x="1" y="862"/>
                      <a:pt x="28" y="917"/>
                      <a:pt x="79" y="932"/>
                    </a:cubicBezTo>
                    <a:cubicBezTo>
                      <a:pt x="88" y="935"/>
                      <a:pt x="98" y="936"/>
                      <a:pt x="107" y="936"/>
                    </a:cubicBezTo>
                    <a:cubicBezTo>
                      <a:pt x="147" y="936"/>
                      <a:pt x="185" y="911"/>
                      <a:pt x="198" y="870"/>
                    </a:cubicBezTo>
                    <a:lnTo>
                      <a:pt x="432" y="124"/>
                    </a:lnTo>
                    <a:cubicBezTo>
                      <a:pt x="448" y="73"/>
                      <a:pt x="420" y="20"/>
                      <a:pt x="369" y="5"/>
                    </a:cubicBezTo>
                    <a:cubicBezTo>
                      <a:pt x="359" y="2"/>
                      <a:pt x="350" y="0"/>
                      <a:pt x="34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6" name="Google Shape;3206;p29"/>
              <p:cNvSpPr/>
              <p:nvPr/>
            </p:nvSpPr>
            <p:spPr>
              <a:xfrm>
                <a:off x="3681025" y="1686800"/>
                <a:ext cx="8325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333" h="892" extrusionOk="0">
                    <a:moveTo>
                      <a:pt x="230" y="1"/>
                    </a:moveTo>
                    <a:cubicBezTo>
                      <a:pt x="185" y="1"/>
                      <a:pt x="145" y="33"/>
                      <a:pt x="136" y="79"/>
                    </a:cubicBezTo>
                    <a:lnTo>
                      <a:pt x="9" y="779"/>
                    </a:lnTo>
                    <a:cubicBezTo>
                      <a:pt x="0" y="831"/>
                      <a:pt x="35" y="881"/>
                      <a:pt x="87" y="890"/>
                    </a:cubicBezTo>
                    <a:cubicBezTo>
                      <a:pt x="92" y="891"/>
                      <a:pt x="99" y="892"/>
                      <a:pt x="104" y="892"/>
                    </a:cubicBezTo>
                    <a:cubicBezTo>
                      <a:pt x="149" y="892"/>
                      <a:pt x="189" y="859"/>
                      <a:pt x="197" y="813"/>
                    </a:cubicBezTo>
                    <a:lnTo>
                      <a:pt x="324" y="112"/>
                    </a:lnTo>
                    <a:cubicBezTo>
                      <a:pt x="333" y="62"/>
                      <a:pt x="298" y="12"/>
                      <a:pt x="247" y="2"/>
                    </a:cubicBezTo>
                    <a:cubicBezTo>
                      <a:pt x="241" y="1"/>
                      <a:pt x="236" y="1"/>
                      <a:pt x="23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7" name="Google Shape;3207;p29"/>
              <p:cNvSpPr/>
              <p:nvPr/>
            </p:nvSpPr>
            <p:spPr>
              <a:xfrm>
                <a:off x="3676775" y="1728025"/>
                <a:ext cx="647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259" h="974" extrusionOk="0">
                    <a:moveTo>
                      <a:pt x="154" y="0"/>
                    </a:moveTo>
                    <a:cubicBezTo>
                      <a:pt x="109" y="0"/>
                      <a:pt x="70" y="34"/>
                      <a:pt x="62" y="80"/>
                    </a:cubicBezTo>
                    <a:cubicBezTo>
                      <a:pt x="15" y="345"/>
                      <a:pt x="0" y="616"/>
                      <a:pt x="19" y="885"/>
                    </a:cubicBezTo>
                    <a:cubicBezTo>
                      <a:pt x="24" y="936"/>
                      <a:pt x="66" y="974"/>
                      <a:pt x="115" y="974"/>
                    </a:cubicBezTo>
                    <a:lnTo>
                      <a:pt x="122" y="974"/>
                    </a:lnTo>
                    <a:cubicBezTo>
                      <a:pt x="174" y="970"/>
                      <a:pt x="213" y="925"/>
                      <a:pt x="210" y="872"/>
                    </a:cubicBezTo>
                    <a:cubicBezTo>
                      <a:pt x="193" y="618"/>
                      <a:pt x="206" y="363"/>
                      <a:pt x="250" y="113"/>
                    </a:cubicBezTo>
                    <a:cubicBezTo>
                      <a:pt x="259" y="61"/>
                      <a:pt x="225" y="11"/>
                      <a:pt x="173" y="2"/>
                    </a:cubicBezTo>
                    <a:cubicBezTo>
                      <a:pt x="166" y="1"/>
                      <a:pt x="160" y="0"/>
                      <a:pt x="15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8" name="Google Shape;3208;p29"/>
              <p:cNvSpPr/>
              <p:nvPr/>
            </p:nvSpPr>
            <p:spPr>
              <a:xfrm>
                <a:off x="3671800" y="1781575"/>
                <a:ext cx="7200" cy="20250"/>
              </a:xfrm>
              <a:custGeom>
                <a:avLst/>
                <a:gdLst/>
                <a:ahLst/>
                <a:cxnLst/>
                <a:rect l="l" t="t" r="r" b="b"/>
                <a:pathLst>
                  <a:path w="288" h="810" extrusionOk="0">
                    <a:moveTo>
                      <a:pt x="182" y="0"/>
                    </a:moveTo>
                    <a:cubicBezTo>
                      <a:pt x="137" y="0"/>
                      <a:pt x="98" y="37"/>
                      <a:pt x="91" y="84"/>
                    </a:cubicBezTo>
                    <a:lnTo>
                      <a:pt x="8" y="702"/>
                    </a:lnTo>
                    <a:cubicBezTo>
                      <a:pt x="1" y="754"/>
                      <a:pt x="37" y="802"/>
                      <a:pt x="90" y="809"/>
                    </a:cubicBezTo>
                    <a:cubicBezTo>
                      <a:pt x="93" y="810"/>
                      <a:pt x="98" y="810"/>
                      <a:pt x="102" y="810"/>
                    </a:cubicBezTo>
                    <a:cubicBezTo>
                      <a:pt x="150" y="810"/>
                      <a:pt x="191" y="775"/>
                      <a:pt x="197" y="727"/>
                    </a:cubicBezTo>
                    <a:lnTo>
                      <a:pt x="280" y="109"/>
                    </a:lnTo>
                    <a:cubicBezTo>
                      <a:pt x="288" y="57"/>
                      <a:pt x="251" y="9"/>
                      <a:pt x="198" y="2"/>
                    </a:cubicBezTo>
                    <a:cubicBezTo>
                      <a:pt x="193" y="1"/>
                      <a:pt x="188" y="0"/>
                      <a:pt x="18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09" name="Google Shape;3209;p29"/>
              <p:cNvSpPr/>
              <p:nvPr/>
            </p:nvSpPr>
            <p:spPr>
              <a:xfrm>
                <a:off x="3673675" y="1821775"/>
                <a:ext cx="6100" cy="35725"/>
              </a:xfrm>
              <a:custGeom>
                <a:avLst/>
                <a:gdLst/>
                <a:ahLst/>
                <a:cxnLst/>
                <a:rect l="l" t="t" r="r" b="b"/>
                <a:pathLst>
                  <a:path w="244" h="1429" extrusionOk="0">
                    <a:moveTo>
                      <a:pt x="112" y="0"/>
                    </a:moveTo>
                    <a:cubicBezTo>
                      <a:pt x="63" y="0"/>
                      <a:pt x="26" y="43"/>
                      <a:pt x="24" y="91"/>
                    </a:cubicBezTo>
                    <a:cubicBezTo>
                      <a:pt x="1" y="507"/>
                      <a:pt x="10" y="928"/>
                      <a:pt x="49" y="1342"/>
                    </a:cubicBezTo>
                    <a:cubicBezTo>
                      <a:pt x="54" y="1392"/>
                      <a:pt x="95" y="1429"/>
                      <a:pt x="143" y="1429"/>
                    </a:cubicBezTo>
                    <a:lnTo>
                      <a:pt x="153" y="1429"/>
                    </a:lnTo>
                    <a:cubicBezTo>
                      <a:pt x="205" y="1423"/>
                      <a:pt x="244" y="1377"/>
                      <a:pt x="238" y="1325"/>
                    </a:cubicBezTo>
                    <a:cubicBezTo>
                      <a:pt x="199" y="920"/>
                      <a:pt x="192" y="508"/>
                      <a:pt x="214" y="102"/>
                    </a:cubicBezTo>
                    <a:cubicBezTo>
                      <a:pt x="217" y="49"/>
                      <a:pt x="176" y="3"/>
                      <a:pt x="124" y="1"/>
                    </a:cubicBezTo>
                    <a:cubicBezTo>
                      <a:pt x="120" y="1"/>
                      <a:pt x="116" y="0"/>
                      <a:pt x="11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0" name="Google Shape;3210;p29"/>
              <p:cNvSpPr/>
              <p:nvPr/>
            </p:nvSpPr>
            <p:spPr>
              <a:xfrm>
                <a:off x="3675450" y="1869175"/>
                <a:ext cx="8925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852" extrusionOk="0">
                    <a:moveTo>
                      <a:pt x="127" y="1"/>
                    </a:moveTo>
                    <a:cubicBezTo>
                      <a:pt x="80" y="1"/>
                      <a:pt x="40" y="36"/>
                      <a:pt x="34" y="83"/>
                    </a:cubicBezTo>
                    <a:cubicBezTo>
                      <a:pt x="0" y="328"/>
                      <a:pt x="47" y="583"/>
                      <a:pt x="165" y="801"/>
                    </a:cubicBezTo>
                    <a:cubicBezTo>
                      <a:pt x="183" y="833"/>
                      <a:pt x="215" y="852"/>
                      <a:pt x="249" y="852"/>
                    </a:cubicBezTo>
                    <a:cubicBezTo>
                      <a:pt x="264" y="852"/>
                      <a:pt x="280" y="847"/>
                      <a:pt x="294" y="840"/>
                    </a:cubicBezTo>
                    <a:cubicBezTo>
                      <a:pt x="340" y="814"/>
                      <a:pt x="357" y="757"/>
                      <a:pt x="333" y="710"/>
                    </a:cubicBezTo>
                    <a:cubicBezTo>
                      <a:pt x="233" y="528"/>
                      <a:pt x="195" y="314"/>
                      <a:pt x="222" y="109"/>
                    </a:cubicBezTo>
                    <a:cubicBezTo>
                      <a:pt x="230" y="57"/>
                      <a:pt x="193" y="8"/>
                      <a:pt x="141" y="2"/>
                    </a:cubicBezTo>
                    <a:cubicBezTo>
                      <a:pt x="136" y="1"/>
                      <a:pt x="131" y="1"/>
                      <a:pt x="12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1" name="Google Shape;3211;p29"/>
              <p:cNvSpPr/>
              <p:nvPr/>
            </p:nvSpPr>
            <p:spPr>
              <a:xfrm>
                <a:off x="3697500" y="1888750"/>
                <a:ext cx="1057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423" h="687" extrusionOk="0">
                    <a:moveTo>
                      <a:pt x="108" y="1"/>
                    </a:moveTo>
                    <a:cubicBezTo>
                      <a:pt x="96" y="1"/>
                      <a:pt x="84" y="3"/>
                      <a:pt x="72" y="8"/>
                    </a:cubicBezTo>
                    <a:cubicBezTo>
                      <a:pt x="23" y="29"/>
                      <a:pt x="0" y="84"/>
                      <a:pt x="20" y="133"/>
                    </a:cubicBezTo>
                    <a:lnTo>
                      <a:pt x="226" y="627"/>
                    </a:lnTo>
                    <a:cubicBezTo>
                      <a:pt x="241" y="665"/>
                      <a:pt x="276" y="687"/>
                      <a:pt x="314" y="687"/>
                    </a:cubicBezTo>
                    <a:cubicBezTo>
                      <a:pt x="326" y="687"/>
                      <a:pt x="338" y="685"/>
                      <a:pt x="350" y="679"/>
                    </a:cubicBezTo>
                    <a:cubicBezTo>
                      <a:pt x="399" y="659"/>
                      <a:pt x="422" y="603"/>
                      <a:pt x="401" y="554"/>
                    </a:cubicBezTo>
                    <a:lnTo>
                      <a:pt x="196" y="60"/>
                    </a:lnTo>
                    <a:cubicBezTo>
                      <a:pt x="181" y="23"/>
                      <a:pt x="145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2" name="Google Shape;3212;p29"/>
              <p:cNvSpPr/>
              <p:nvPr/>
            </p:nvSpPr>
            <p:spPr>
              <a:xfrm>
                <a:off x="3703025" y="1807350"/>
                <a:ext cx="4775" cy="38800"/>
              </a:xfrm>
              <a:custGeom>
                <a:avLst/>
                <a:gdLst/>
                <a:ahLst/>
                <a:cxnLst/>
                <a:rect l="l" t="t" r="r" b="b"/>
                <a:pathLst>
                  <a:path w="191" h="1552" extrusionOk="0">
                    <a:moveTo>
                      <a:pt x="95" y="1"/>
                    </a:moveTo>
                    <a:cubicBezTo>
                      <a:pt x="42" y="1"/>
                      <a:pt x="0" y="43"/>
                      <a:pt x="0" y="96"/>
                    </a:cubicBezTo>
                    <a:lnTo>
                      <a:pt x="0" y="1456"/>
                    </a:lnTo>
                    <a:cubicBezTo>
                      <a:pt x="0" y="1509"/>
                      <a:pt x="42" y="1552"/>
                      <a:pt x="95" y="1552"/>
                    </a:cubicBezTo>
                    <a:cubicBezTo>
                      <a:pt x="148" y="1552"/>
                      <a:pt x="190" y="1509"/>
                      <a:pt x="190" y="1456"/>
                    </a:cubicBezTo>
                    <a:lnTo>
                      <a:pt x="190" y="96"/>
                    </a:lnTo>
                    <a:cubicBezTo>
                      <a:pt x="190" y="44"/>
                      <a:pt x="147" y="1"/>
                      <a:pt x="9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3" name="Google Shape;3213;p29"/>
              <p:cNvSpPr/>
              <p:nvPr/>
            </p:nvSpPr>
            <p:spPr>
              <a:xfrm>
                <a:off x="3709125" y="1743500"/>
                <a:ext cx="5950" cy="27425"/>
              </a:xfrm>
              <a:custGeom>
                <a:avLst/>
                <a:gdLst/>
                <a:ahLst/>
                <a:cxnLst/>
                <a:rect l="l" t="t" r="r" b="b"/>
                <a:pathLst>
                  <a:path w="238" h="1097" extrusionOk="0">
                    <a:moveTo>
                      <a:pt x="138" y="0"/>
                    </a:moveTo>
                    <a:cubicBezTo>
                      <a:pt x="89" y="0"/>
                      <a:pt x="46" y="40"/>
                      <a:pt x="44" y="91"/>
                    </a:cubicBezTo>
                    <a:lnTo>
                      <a:pt x="4" y="997"/>
                    </a:lnTo>
                    <a:cubicBezTo>
                      <a:pt x="0" y="1050"/>
                      <a:pt x="41" y="1094"/>
                      <a:pt x="94" y="1097"/>
                    </a:cubicBezTo>
                    <a:lnTo>
                      <a:pt x="98" y="1097"/>
                    </a:lnTo>
                    <a:cubicBezTo>
                      <a:pt x="149" y="1097"/>
                      <a:pt x="191" y="1057"/>
                      <a:pt x="193" y="1006"/>
                    </a:cubicBezTo>
                    <a:lnTo>
                      <a:pt x="235" y="100"/>
                    </a:lnTo>
                    <a:cubicBezTo>
                      <a:pt x="238" y="47"/>
                      <a:pt x="197" y="3"/>
                      <a:pt x="144" y="0"/>
                    </a:cubicBezTo>
                    <a:cubicBezTo>
                      <a:pt x="142" y="0"/>
                      <a:pt x="140" y="0"/>
                      <a:pt x="13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4" name="Google Shape;3214;p29"/>
              <p:cNvSpPr/>
              <p:nvPr/>
            </p:nvSpPr>
            <p:spPr>
              <a:xfrm>
                <a:off x="3714000" y="1687900"/>
                <a:ext cx="86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47" h="1221" extrusionOk="0">
                    <a:moveTo>
                      <a:pt x="240" y="1"/>
                    </a:moveTo>
                    <a:cubicBezTo>
                      <a:pt x="200" y="1"/>
                      <a:pt x="161" y="26"/>
                      <a:pt x="149" y="66"/>
                    </a:cubicBezTo>
                    <a:cubicBezTo>
                      <a:pt x="38" y="408"/>
                      <a:pt x="1" y="778"/>
                      <a:pt x="37" y="1136"/>
                    </a:cubicBezTo>
                    <a:cubicBezTo>
                      <a:pt x="43" y="1184"/>
                      <a:pt x="84" y="1221"/>
                      <a:pt x="132" y="1221"/>
                    </a:cubicBezTo>
                    <a:lnTo>
                      <a:pt x="142" y="1221"/>
                    </a:lnTo>
                    <a:cubicBezTo>
                      <a:pt x="195" y="1215"/>
                      <a:pt x="232" y="1168"/>
                      <a:pt x="227" y="1116"/>
                    </a:cubicBezTo>
                    <a:cubicBezTo>
                      <a:pt x="193" y="785"/>
                      <a:pt x="228" y="443"/>
                      <a:pt x="330" y="125"/>
                    </a:cubicBezTo>
                    <a:cubicBezTo>
                      <a:pt x="346" y="75"/>
                      <a:pt x="319" y="21"/>
                      <a:pt x="268" y="4"/>
                    </a:cubicBezTo>
                    <a:cubicBezTo>
                      <a:pt x="259" y="2"/>
                      <a:pt x="249" y="1"/>
                      <a:pt x="24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5" name="Google Shape;3215;p29"/>
              <p:cNvSpPr/>
              <p:nvPr/>
            </p:nvSpPr>
            <p:spPr>
              <a:xfrm>
                <a:off x="3720525" y="1642525"/>
                <a:ext cx="4800" cy="2332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933" extrusionOk="0">
                    <a:moveTo>
                      <a:pt x="96" y="0"/>
                    </a:moveTo>
                    <a:cubicBezTo>
                      <a:pt x="43" y="0"/>
                      <a:pt x="0" y="43"/>
                      <a:pt x="0" y="95"/>
                    </a:cubicBezTo>
                    <a:lnTo>
                      <a:pt x="0" y="837"/>
                    </a:lnTo>
                    <a:cubicBezTo>
                      <a:pt x="0" y="890"/>
                      <a:pt x="43" y="933"/>
                      <a:pt x="96" y="933"/>
                    </a:cubicBezTo>
                    <a:cubicBezTo>
                      <a:pt x="148" y="933"/>
                      <a:pt x="191" y="890"/>
                      <a:pt x="191" y="837"/>
                    </a:cubicBezTo>
                    <a:lnTo>
                      <a:pt x="191" y="95"/>
                    </a:lnTo>
                    <a:cubicBezTo>
                      <a:pt x="191" y="43"/>
                      <a:pt x="148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6" name="Google Shape;3216;p29"/>
              <p:cNvSpPr/>
              <p:nvPr/>
            </p:nvSpPr>
            <p:spPr>
              <a:xfrm>
                <a:off x="3729375" y="1592025"/>
                <a:ext cx="96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386" h="1099" extrusionOk="0">
                    <a:moveTo>
                      <a:pt x="277" y="0"/>
                    </a:moveTo>
                    <a:cubicBezTo>
                      <a:pt x="240" y="0"/>
                      <a:pt x="205" y="22"/>
                      <a:pt x="189" y="58"/>
                    </a:cubicBezTo>
                    <a:cubicBezTo>
                      <a:pt x="60" y="355"/>
                      <a:pt x="0" y="684"/>
                      <a:pt x="18" y="1008"/>
                    </a:cubicBezTo>
                    <a:cubicBezTo>
                      <a:pt x="20" y="1059"/>
                      <a:pt x="62" y="1098"/>
                      <a:pt x="113" y="1098"/>
                    </a:cubicBezTo>
                    <a:lnTo>
                      <a:pt x="117" y="1098"/>
                    </a:lnTo>
                    <a:cubicBezTo>
                      <a:pt x="170" y="1095"/>
                      <a:pt x="210" y="1051"/>
                      <a:pt x="208" y="998"/>
                    </a:cubicBezTo>
                    <a:cubicBezTo>
                      <a:pt x="193" y="703"/>
                      <a:pt x="247" y="404"/>
                      <a:pt x="364" y="134"/>
                    </a:cubicBezTo>
                    <a:cubicBezTo>
                      <a:pt x="386" y="85"/>
                      <a:pt x="363" y="30"/>
                      <a:pt x="315" y="9"/>
                    </a:cubicBezTo>
                    <a:cubicBezTo>
                      <a:pt x="303" y="3"/>
                      <a:pt x="289" y="0"/>
                      <a:pt x="27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7" name="Google Shape;3217;p29"/>
              <p:cNvSpPr/>
              <p:nvPr/>
            </p:nvSpPr>
            <p:spPr>
              <a:xfrm>
                <a:off x="3743925" y="1622950"/>
                <a:ext cx="10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851" extrusionOk="0">
                    <a:moveTo>
                      <a:pt x="108" y="0"/>
                    </a:moveTo>
                    <a:cubicBezTo>
                      <a:pt x="98" y="0"/>
                      <a:pt x="88" y="2"/>
                      <a:pt x="79" y="5"/>
                    </a:cubicBezTo>
                    <a:cubicBezTo>
                      <a:pt x="29" y="20"/>
                      <a:pt x="0" y="73"/>
                      <a:pt x="17" y="124"/>
                    </a:cubicBezTo>
                    <a:lnTo>
                      <a:pt x="222" y="783"/>
                    </a:lnTo>
                    <a:cubicBezTo>
                      <a:pt x="235" y="824"/>
                      <a:pt x="273" y="850"/>
                      <a:pt x="314" y="850"/>
                    </a:cubicBezTo>
                    <a:cubicBezTo>
                      <a:pt x="323" y="850"/>
                      <a:pt x="333" y="848"/>
                      <a:pt x="342" y="846"/>
                    </a:cubicBezTo>
                    <a:cubicBezTo>
                      <a:pt x="392" y="830"/>
                      <a:pt x="420" y="777"/>
                      <a:pt x="404" y="726"/>
                    </a:cubicBezTo>
                    <a:lnTo>
                      <a:pt x="198" y="67"/>
                    </a:lnTo>
                    <a:cubicBezTo>
                      <a:pt x="185" y="27"/>
                      <a:pt x="14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8" name="Google Shape;3218;p29"/>
              <p:cNvSpPr/>
              <p:nvPr/>
            </p:nvSpPr>
            <p:spPr>
              <a:xfrm>
                <a:off x="3753400" y="1676475"/>
                <a:ext cx="8350" cy="24375"/>
              </a:xfrm>
              <a:custGeom>
                <a:avLst/>
                <a:gdLst/>
                <a:ahLst/>
                <a:cxnLst/>
                <a:rect l="l" t="t" r="r" b="b"/>
                <a:pathLst>
                  <a:path w="334" h="975" extrusionOk="0">
                    <a:moveTo>
                      <a:pt x="104" y="1"/>
                    </a:moveTo>
                    <a:cubicBezTo>
                      <a:pt x="99" y="1"/>
                      <a:pt x="93" y="1"/>
                      <a:pt x="88" y="2"/>
                    </a:cubicBezTo>
                    <a:cubicBezTo>
                      <a:pt x="36" y="11"/>
                      <a:pt x="1" y="60"/>
                      <a:pt x="10" y="111"/>
                    </a:cubicBezTo>
                    <a:lnTo>
                      <a:pt x="137" y="894"/>
                    </a:lnTo>
                    <a:cubicBezTo>
                      <a:pt x="144" y="942"/>
                      <a:pt x="185" y="975"/>
                      <a:pt x="231" y="975"/>
                    </a:cubicBezTo>
                    <a:lnTo>
                      <a:pt x="232" y="975"/>
                    </a:lnTo>
                    <a:cubicBezTo>
                      <a:pt x="236" y="975"/>
                      <a:pt x="242" y="975"/>
                      <a:pt x="246" y="974"/>
                    </a:cubicBezTo>
                    <a:cubicBezTo>
                      <a:pt x="299" y="965"/>
                      <a:pt x="333" y="916"/>
                      <a:pt x="326" y="864"/>
                    </a:cubicBezTo>
                    <a:lnTo>
                      <a:pt x="197" y="82"/>
                    </a:lnTo>
                    <a:cubicBezTo>
                      <a:pt x="191" y="35"/>
                      <a:pt x="150" y="1"/>
                      <a:pt x="104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19" name="Google Shape;3219;p29"/>
              <p:cNvSpPr/>
              <p:nvPr/>
            </p:nvSpPr>
            <p:spPr>
              <a:xfrm>
                <a:off x="3757500" y="1721850"/>
                <a:ext cx="8100" cy="35700"/>
              </a:xfrm>
              <a:custGeom>
                <a:avLst/>
                <a:gdLst/>
                <a:ahLst/>
                <a:cxnLst/>
                <a:rect l="l" t="t" r="r" b="b"/>
                <a:pathLst>
                  <a:path w="324" h="1428" extrusionOk="0">
                    <a:moveTo>
                      <a:pt x="102" y="0"/>
                    </a:moveTo>
                    <a:cubicBezTo>
                      <a:pt x="99" y="0"/>
                      <a:pt x="95" y="0"/>
                      <a:pt x="91" y="1"/>
                    </a:cubicBezTo>
                    <a:cubicBezTo>
                      <a:pt x="38" y="6"/>
                      <a:pt x="0" y="53"/>
                      <a:pt x="6" y="105"/>
                    </a:cubicBezTo>
                    <a:lnTo>
                      <a:pt x="130" y="1341"/>
                    </a:lnTo>
                    <a:cubicBezTo>
                      <a:pt x="134" y="1391"/>
                      <a:pt x="175" y="1427"/>
                      <a:pt x="223" y="1427"/>
                    </a:cubicBezTo>
                    <a:cubicBezTo>
                      <a:pt x="227" y="1427"/>
                      <a:pt x="230" y="1427"/>
                      <a:pt x="233" y="1426"/>
                    </a:cubicBezTo>
                    <a:cubicBezTo>
                      <a:pt x="285" y="1422"/>
                      <a:pt x="324" y="1375"/>
                      <a:pt x="318" y="1322"/>
                    </a:cubicBezTo>
                    <a:lnTo>
                      <a:pt x="195" y="86"/>
                    </a:lnTo>
                    <a:cubicBezTo>
                      <a:pt x="191" y="38"/>
                      <a:pt x="150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0" name="Google Shape;3220;p29"/>
              <p:cNvSpPr/>
              <p:nvPr/>
            </p:nvSpPr>
            <p:spPr>
              <a:xfrm>
                <a:off x="3760700" y="1797075"/>
                <a:ext cx="4800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015" extrusionOk="0">
                    <a:moveTo>
                      <a:pt x="95" y="0"/>
                    </a:moveTo>
                    <a:cubicBezTo>
                      <a:pt x="43" y="0"/>
                      <a:pt x="0" y="42"/>
                      <a:pt x="0" y="95"/>
                    </a:cubicBezTo>
                    <a:lnTo>
                      <a:pt x="0" y="920"/>
                    </a:lnTo>
                    <a:cubicBezTo>
                      <a:pt x="0" y="972"/>
                      <a:pt x="43" y="1015"/>
                      <a:pt x="95" y="1015"/>
                    </a:cubicBezTo>
                    <a:cubicBezTo>
                      <a:pt x="148" y="1015"/>
                      <a:pt x="191" y="972"/>
                      <a:pt x="191" y="920"/>
                    </a:cubicBezTo>
                    <a:lnTo>
                      <a:pt x="191" y="95"/>
                    </a:lnTo>
                    <a:cubicBezTo>
                      <a:pt x="191" y="42"/>
                      <a:pt x="148" y="0"/>
                      <a:pt x="9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1" name="Google Shape;3221;p29"/>
              <p:cNvSpPr/>
              <p:nvPr/>
            </p:nvSpPr>
            <p:spPr>
              <a:xfrm>
                <a:off x="3759625" y="1827950"/>
                <a:ext cx="7000" cy="36750"/>
              </a:xfrm>
              <a:custGeom>
                <a:avLst/>
                <a:gdLst/>
                <a:ahLst/>
                <a:cxnLst/>
                <a:rect l="l" t="t" r="r" b="b"/>
                <a:pathLst>
                  <a:path w="280" h="1470" extrusionOk="0">
                    <a:moveTo>
                      <a:pt x="103" y="1"/>
                    </a:moveTo>
                    <a:cubicBezTo>
                      <a:pt x="99" y="1"/>
                      <a:pt x="96" y="1"/>
                      <a:pt x="93" y="1"/>
                    </a:cubicBezTo>
                    <a:cubicBezTo>
                      <a:pt x="40" y="5"/>
                      <a:pt x="0" y="50"/>
                      <a:pt x="4" y="102"/>
                    </a:cubicBezTo>
                    <a:lnTo>
                      <a:pt x="86" y="1380"/>
                    </a:lnTo>
                    <a:cubicBezTo>
                      <a:pt x="90" y="1430"/>
                      <a:pt x="132" y="1470"/>
                      <a:pt x="181" y="1470"/>
                    </a:cubicBezTo>
                    <a:cubicBezTo>
                      <a:pt x="184" y="1470"/>
                      <a:pt x="185" y="1470"/>
                      <a:pt x="187" y="1469"/>
                    </a:cubicBezTo>
                    <a:cubicBezTo>
                      <a:pt x="240" y="1465"/>
                      <a:pt x="280" y="1420"/>
                      <a:pt x="276" y="1368"/>
                    </a:cubicBezTo>
                    <a:lnTo>
                      <a:pt x="195" y="90"/>
                    </a:lnTo>
                    <a:cubicBezTo>
                      <a:pt x="191" y="41"/>
                      <a:pt x="152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2" name="Google Shape;3222;p29"/>
              <p:cNvSpPr/>
              <p:nvPr/>
            </p:nvSpPr>
            <p:spPr>
              <a:xfrm>
                <a:off x="3755400" y="1885650"/>
                <a:ext cx="6125" cy="20225"/>
              </a:xfrm>
              <a:custGeom>
                <a:avLst/>
                <a:gdLst/>
                <a:ahLst/>
                <a:cxnLst/>
                <a:rect l="l" t="t" r="r" b="b"/>
                <a:pathLst>
                  <a:path w="245" h="809" extrusionOk="0">
                    <a:moveTo>
                      <a:pt x="101" y="0"/>
                    </a:moveTo>
                    <a:cubicBezTo>
                      <a:pt x="98" y="0"/>
                      <a:pt x="95" y="0"/>
                      <a:pt x="92" y="1"/>
                    </a:cubicBezTo>
                    <a:cubicBezTo>
                      <a:pt x="39" y="5"/>
                      <a:pt x="0" y="50"/>
                      <a:pt x="4" y="103"/>
                    </a:cubicBezTo>
                    <a:lnTo>
                      <a:pt x="50" y="722"/>
                    </a:lnTo>
                    <a:cubicBezTo>
                      <a:pt x="55" y="771"/>
                      <a:pt x="95" y="809"/>
                      <a:pt x="145" y="809"/>
                    </a:cubicBezTo>
                    <a:lnTo>
                      <a:pt x="153" y="809"/>
                    </a:lnTo>
                    <a:cubicBezTo>
                      <a:pt x="205" y="805"/>
                      <a:pt x="244" y="759"/>
                      <a:pt x="240" y="707"/>
                    </a:cubicBezTo>
                    <a:lnTo>
                      <a:pt x="194" y="89"/>
                    </a:lnTo>
                    <a:cubicBezTo>
                      <a:pt x="191" y="40"/>
                      <a:pt x="150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3" name="Google Shape;3223;p29"/>
              <p:cNvSpPr/>
              <p:nvPr/>
            </p:nvSpPr>
            <p:spPr>
              <a:xfrm>
                <a:off x="3756575" y="1912450"/>
                <a:ext cx="4775" cy="39825"/>
              </a:xfrm>
              <a:custGeom>
                <a:avLst/>
                <a:gdLst/>
                <a:ahLst/>
                <a:cxnLst/>
                <a:rect l="l" t="t" r="r" b="b"/>
                <a:pathLst>
                  <a:path w="191" h="1593" extrusionOk="0">
                    <a:moveTo>
                      <a:pt x="96" y="1"/>
                    </a:moveTo>
                    <a:cubicBezTo>
                      <a:pt x="43" y="1"/>
                      <a:pt x="1" y="43"/>
                      <a:pt x="1" y="96"/>
                    </a:cubicBezTo>
                    <a:lnTo>
                      <a:pt x="1" y="1496"/>
                    </a:lnTo>
                    <a:cubicBezTo>
                      <a:pt x="1" y="1549"/>
                      <a:pt x="43" y="1592"/>
                      <a:pt x="96" y="1592"/>
                    </a:cubicBezTo>
                    <a:cubicBezTo>
                      <a:pt x="149" y="1592"/>
                      <a:pt x="191" y="1549"/>
                      <a:pt x="191" y="1496"/>
                    </a:cubicBezTo>
                    <a:lnTo>
                      <a:pt x="191" y="96"/>
                    </a:lnTo>
                    <a:cubicBezTo>
                      <a:pt x="191" y="43"/>
                      <a:pt x="149" y="1"/>
                      <a:pt x="9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4" name="Google Shape;3224;p29"/>
              <p:cNvSpPr/>
              <p:nvPr/>
            </p:nvSpPr>
            <p:spPr>
              <a:xfrm>
                <a:off x="3733850" y="1930975"/>
                <a:ext cx="595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238" h="893" extrusionOk="0">
                    <a:moveTo>
                      <a:pt x="102" y="1"/>
                    </a:moveTo>
                    <a:cubicBezTo>
                      <a:pt x="99" y="1"/>
                      <a:pt x="96" y="1"/>
                      <a:pt x="93" y="1"/>
                    </a:cubicBezTo>
                    <a:cubicBezTo>
                      <a:pt x="40" y="5"/>
                      <a:pt x="0" y="50"/>
                      <a:pt x="4" y="102"/>
                    </a:cubicBezTo>
                    <a:lnTo>
                      <a:pt x="44" y="803"/>
                    </a:lnTo>
                    <a:cubicBezTo>
                      <a:pt x="48" y="854"/>
                      <a:pt x="90" y="892"/>
                      <a:pt x="139" y="892"/>
                    </a:cubicBezTo>
                    <a:lnTo>
                      <a:pt x="145" y="892"/>
                    </a:lnTo>
                    <a:cubicBezTo>
                      <a:pt x="198" y="889"/>
                      <a:pt x="238" y="844"/>
                      <a:pt x="234" y="792"/>
                    </a:cubicBezTo>
                    <a:lnTo>
                      <a:pt x="193" y="91"/>
                    </a:lnTo>
                    <a:cubicBezTo>
                      <a:pt x="190" y="41"/>
                      <a:pt x="150" y="1"/>
                      <a:pt x="102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5" name="Google Shape;3225;p29"/>
              <p:cNvSpPr/>
              <p:nvPr/>
            </p:nvSpPr>
            <p:spPr>
              <a:xfrm>
                <a:off x="3738050" y="1856825"/>
                <a:ext cx="4750" cy="284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1139" extrusionOk="0">
                    <a:moveTo>
                      <a:pt x="95" y="0"/>
                    </a:moveTo>
                    <a:cubicBezTo>
                      <a:pt x="42" y="0"/>
                      <a:pt x="0" y="42"/>
                      <a:pt x="0" y="95"/>
                    </a:cubicBezTo>
                    <a:lnTo>
                      <a:pt x="0" y="1043"/>
                    </a:lnTo>
                    <a:cubicBezTo>
                      <a:pt x="0" y="1095"/>
                      <a:pt x="42" y="1138"/>
                      <a:pt x="95" y="1138"/>
                    </a:cubicBezTo>
                    <a:cubicBezTo>
                      <a:pt x="148" y="1138"/>
                      <a:pt x="190" y="1095"/>
                      <a:pt x="190" y="1043"/>
                    </a:cubicBezTo>
                    <a:lnTo>
                      <a:pt x="190" y="95"/>
                    </a:lnTo>
                    <a:cubicBezTo>
                      <a:pt x="190" y="42"/>
                      <a:pt x="148" y="0"/>
                      <a:pt x="9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6" name="Google Shape;3226;p29"/>
              <p:cNvSpPr/>
              <p:nvPr/>
            </p:nvSpPr>
            <p:spPr>
              <a:xfrm>
                <a:off x="3736375" y="1798075"/>
                <a:ext cx="7700" cy="30550"/>
              </a:xfrm>
              <a:custGeom>
                <a:avLst/>
                <a:gdLst/>
                <a:ahLst/>
                <a:cxnLst/>
                <a:rect l="l" t="t" r="r" b="b"/>
                <a:pathLst>
                  <a:path w="308" h="1222" extrusionOk="0">
                    <a:moveTo>
                      <a:pt x="120" y="1"/>
                    </a:moveTo>
                    <a:cubicBezTo>
                      <a:pt x="71" y="1"/>
                      <a:pt x="29" y="40"/>
                      <a:pt x="26" y="89"/>
                    </a:cubicBezTo>
                    <a:cubicBezTo>
                      <a:pt x="1" y="446"/>
                      <a:pt x="30" y="801"/>
                      <a:pt x="110" y="1148"/>
                    </a:cubicBezTo>
                    <a:cubicBezTo>
                      <a:pt x="121" y="1192"/>
                      <a:pt x="160" y="1222"/>
                      <a:pt x="203" y="1222"/>
                    </a:cubicBezTo>
                    <a:cubicBezTo>
                      <a:pt x="211" y="1222"/>
                      <a:pt x="217" y="1221"/>
                      <a:pt x="225" y="1220"/>
                    </a:cubicBezTo>
                    <a:cubicBezTo>
                      <a:pt x="276" y="1208"/>
                      <a:pt x="308" y="1156"/>
                      <a:pt x="296" y="1105"/>
                    </a:cubicBezTo>
                    <a:cubicBezTo>
                      <a:pt x="219" y="777"/>
                      <a:pt x="193" y="439"/>
                      <a:pt x="216" y="102"/>
                    </a:cubicBezTo>
                    <a:cubicBezTo>
                      <a:pt x="219" y="51"/>
                      <a:pt x="180" y="5"/>
                      <a:pt x="128" y="1"/>
                    </a:cubicBezTo>
                    <a:cubicBezTo>
                      <a:pt x="125" y="1"/>
                      <a:pt x="123" y="1"/>
                      <a:pt x="12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7" name="Google Shape;3227;p29"/>
              <p:cNvSpPr/>
              <p:nvPr/>
            </p:nvSpPr>
            <p:spPr>
              <a:xfrm>
                <a:off x="3736900" y="1744525"/>
                <a:ext cx="6825" cy="326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306" extrusionOk="0">
                    <a:moveTo>
                      <a:pt x="101" y="0"/>
                    </a:moveTo>
                    <a:cubicBezTo>
                      <a:pt x="49" y="0"/>
                      <a:pt x="6" y="42"/>
                      <a:pt x="6" y="94"/>
                    </a:cubicBezTo>
                    <a:cubicBezTo>
                      <a:pt x="1" y="470"/>
                      <a:pt x="25" y="850"/>
                      <a:pt x="76" y="1222"/>
                    </a:cubicBezTo>
                    <a:cubicBezTo>
                      <a:pt x="83" y="1271"/>
                      <a:pt x="123" y="1305"/>
                      <a:pt x="170" y="1305"/>
                    </a:cubicBezTo>
                    <a:cubicBezTo>
                      <a:pt x="174" y="1305"/>
                      <a:pt x="179" y="1305"/>
                      <a:pt x="183" y="1304"/>
                    </a:cubicBezTo>
                    <a:cubicBezTo>
                      <a:pt x="236" y="1297"/>
                      <a:pt x="272" y="1249"/>
                      <a:pt x="265" y="1197"/>
                    </a:cubicBezTo>
                    <a:cubicBezTo>
                      <a:pt x="215" y="834"/>
                      <a:pt x="192" y="463"/>
                      <a:pt x="196" y="96"/>
                    </a:cubicBezTo>
                    <a:cubicBezTo>
                      <a:pt x="197" y="44"/>
                      <a:pt x="155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3228" name="Google Shape;3228;p29"/>
              <p:cNvSpPr/>
              <p:nvPr/>
            </p:nvSpPr>
            <p:spPr>
              <a:xfrm>
                <a:off x="3733350" y="1691950"/>
                <a:ext cx="7650" cy="31600"/>
              </a:xfrm>
              <a:custGeom>
                <a:avLst/>
                <a:gdLst/>
                <a:ahLst/>
                <a:cxnLst/>
                <a:rect l="l" t="t" r="r" b="b"/>
                <a:pathLst>
                  <a:path w="306" h="1264" extrusionOk="0">
                    <a:moveTo>
                      <a:pt x="115" y="1"/>
                    </a:moveTo>
                    <a:cubicBezTo>
                      <a:pt x="66" y="1"/>
                      <a:pt x="26" y="41"/>
                      <a:pt x="24" y="91"/>
                    </a:cubicBezTo>
                    <a:cubicBezTo>
                      <a:pt x="0" y="458"/>
                      <a:pt x="29" y="828"/>
                      <a:pt x="108" y="1188"/>
                    </a:cubicBezTo>
                    <a:cubicBezTo>
                      <a:pt x="117" y="1233"/>
                      <a:pt x="157" y="1263"/>
                      <a:pt x="200" y="1263"/>
                    </a:cubicBezTo>
                    <a:cubicBezTo>
                      <a:pt x="207" y="1263"/>
                      <a:pt x="215" y="1262"/>
                      <a:pt x="221" y="1261"/>
                    </a:cubicBezTo>
                    <a:cubicBezTo>
                      <a:pt x="272" y="1250"/>
                      <a:pt x="305" y="1199"/>
                      <a:pt x="294" y="1147"/>
                    </a:cubicBezTo>
                    <a:cubicBezTo>
                      <a:pt x="219" y="805"/>
                      <a:pt x="193" y="453"/>
                      <a:pt x="213" y="102"/>
                    </a:cubicBezTo>
                    <a:cubicBezTo>
                      <a:pt x="217" y="50"/>
                      <a:pt x="177" y="5"/>
                      <a:pt x="124" y="1"/>
                    </a:cubicBezTo>
                    <a:cubicBezTo>
                      <a:pt x="121" y="1"/>
                      <a:pt x="118" y="1"/>
                      <a:pt x="11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935105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6"/>
          <p:cNvGrpSpPr/>
          <p:nvPr/>
        </p:nvGrpSpPr>
        <p:grpSpPr>
          <a:xfrm>
            <a:off x="-398226" y="-79"/>
            <a:ext cx="12989235" cy="6857478"/>
            <a:chOff x="238125" y="490000"/>
            <a:chExt cx="7130600" cy="4735300"/>
          </a:xfrm>
        </p:grpSpPr>
        <p:sp>
          <p:nvSpPr>
            <p:cNvPr id="245" name="Google Shape;245;p6"/>
            <p:cNvSpPr/>
            <p:nvPr/>
          </p:nvSpPr>
          <p:spPr>
            <a:xfrm>
              <a:off x="7358100" y="490000"/>
              <a:ext cx="10625" cy="4735300"/>
            </a:xfrm>
            <a:custGeom>
              <a:avLst/>
              <a:gdLst/>
              <a:ahLst/>
              <a:cxnLst/>
              <a:rect l="l" t="t" r="r" b="b"/>
              <a:pathLst>
                <a:path w="425" h="189412" extrusionOk="0">
                  <a:moveTo>
                    <a:pt x="0" y="0"/>
                  </a:moveTo>
                  <a:lnTo>
                    <a:pt x="0" y="189411"/>
                  </a:lnTo>
                  <a:lnTo>
                    <a:pt x="424" y="189411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46" name="Google Shape;246;p6"/>
            <p:cNvSpPr/>
            <p:nvPr/>
          </p:nvSpPr>
          <p:spPr>
            <a:xfrm>
              <a:off x="365275" y="490000"/>
              <a:ext cx="6877150" cy="4735300"/>
            </a:xfrm>
            <a:custGeom>
              <a:avLst/>
              <a:gdLst/>
              <a:ahLst/>
              <a:cxnLst/>
              <a:rect l="l" t="t" r="r" b="b"/>
              <a:pathLst>
                <a:path w="275086" h="189412" extrusionOk="0">
                  <a:moveTo>
                    <a:pt x="11238" y="412"/>
                  </a:moveTo>
                  <a:lnTo>
                    <a:pt x="11238" y="8213"/>
                  </a:lnTo>
                  <a:lnTo>
                    <a:pt x="3505" y="8213"/>
                  </a:lnTo>
                  <a:lnTo>
                    <a:pt x="3505" y="424"/>
                  </a:lnTo>
                  <a:lnTo>
                    <a:pt x="3494" y="412"/>
                  </a:lnTo>
                  <a:close/>
                  <a:moveTo>
                    <a:pt x="19394" y="424"/>
                  </a:moveTo>
                  <a:lnTo>
                    <a:pt x="19394" y="8213"/>
                  </a:lnTo>
                  <a:lnTo>
                    <a:pt x="11662" y="8213"/>
                  </a:lnTo>
                  <a:lnTo>
                    <a:pt x="11662" y="424"/>
                  </a:lnTo>
                  <a:close/>
                  <a:moveTo>
                    <a:pt x="27561" y="424"/>
                  </a:moveTo>
                  <a:lnTo>
                    <a:pt x="27561" y="8213"/>
                  </a:lnTo>
                  <a:lnTo>
                    <a:pt x="19818" y="8213"/>
                  </a:lnTo>
                  <a:lnTo>
                    <a:pt x="19818" y="424"/>
                  </a:lnTo>
                  <a:close/>
                  <a:moveTo>
                    <a:pt x="35328" y="424"/>
                  </a:moveTo>
                  <a:lnTo>
                    <a:pt x="35328" y="8213"/>
                  </a:lnTo>
                  <a:lnTo>
                    <a:pt x="27985" y="8213"/>
                  </a:lnTo>
                  <a:lnTo>
                    <a:pt x="27985" y="424"/>
                  </a:lnTo>
                  <a:close/>
                  <a:moveTo>
                    <a:pt x="43496" y="424"/>
                  </a:moveTo>
                  <a:lnTo>
                    <a:pt x="43496" y="8213"/>
                  </a:lnTo>
                  <a:lnTo>
                    <a:pt x="35752" y="8213"/>
                  </a:lnTo>
                  <a:lnTo>
                    <a:pt x="35752" y="424"/>
                  </a:lnTo>
                  <a:close/>
                  <a:moveTo>
                    <a:pt x="51652" y="424"/>
                  </a:moveTo>
                  <a:lnTo>
                    <a:pt x="51652" y="8213"/>
                  </a:lnTo>
                  <a:lnTo>
                    <a:pt x="43919" y="8213"/>
                  </a:lnTo>
                  <a:lnTo>
                    <a:pt x="43919" y="424"/>
                  </a:lnTo>
                  <a:close/>
                  <a:moveTo>
                    <a:pt x="59819" y="424"/>
                  </a:moveTo>
                  <a:lnTo>
                    <a:pt x="59819" y="8213"/>
                  </a:lnTo>
                  <a:lnTo>
                    <a:pt x="52075" y="8213"/>
                  </a:lnTo>
                  <a:lnTo>
                    <a:pt x="52075" y="424"/>
                  </a:lnTo>
                  <a:close/>
                  <a:moveTo>
                    <a:pt x="67975" y="424"/>
                  </a:moveTo>
                  <a:lnTo>
                    <a:pt x="67975" y="8213"/>
                  </a:lnTo>
                  <a:lnTo>
                    <a:pt x="60243" y="8213"/>
                  </a:lnTo>
                  <a:lnTo>
                    <a:pt x="60243" y="424"/>
                  </a:lnTo>
                  <a:close/>
                  <a:moveTo>
                    <a:pt x="76452" y="424"/>
                  </a:moveTo>
                  <a:lnTo>
                    <a:pt x="76452" y="8213"/>
                  </a:lnTo>
                  <a:lnTo>
                    <a:pt x="68399" y="8213"/>
                  </a:lnTo>
                  <a:lnTo>
                    <a:pt x="68399" y="424"/>
                  </a:lnTo>
                  <a:close/>
                  <a:moveTo>
                    <a:pt x="84608" y="424"/>
                  </a:moveTo>
                  <a:lnTo>
                    <a:pt x="84608" y="8213"/>
                  </a:lnTo>
                  <a:lnTo>
                    <a:pt x="76865" y="8213"/>
                  </a:lnTo>
                  <a:lnTo>
                    <a:pt x="76865" y="424"/>
                  </a:lnTo>
                  <a:close/>
                  <a:moveTo>
                    <a:pt x="92776" y="424"/>
                  </a:moveTo>
                  <a:lnTo>
                    <a:pt x="92776" y="8213"/>
                  </a:lnTo>
                  <a:lnTo>
                    <a:pt x="85032" y="8213"/>
                  </a:lnTo>
                  <a:lnTo>
                    <a:pt x="85032" y="424"/>
                  </a:lnTo>
                  <a:close/>
                  <a:moveTo>
                    <a:pt x="100932" y="424"/>
                  </a:moveTo>
                  <a:lnTo>
                    <a:pt x="100932" y="8213"/>
                  </a:lnTo>
                  <a:lnTo>
                    <a:pt x="93200" y="8213"/>
                  </a:lnTo>
                  <a:lnTo>
                    <a:pt x="93200" y="424"/>
                  </a:lnTo>
                  <a:close/>
                  <a:moveTo>
                    <a:pt x="109099" y="424"/>
                  </a:moveTo>
                  <a:lnTo>
                    <a:pt x="109099" y="8213"/>
                  </a:lnTo>
                  <a:lnTo>
                    <a:pt x="101356" y="8213"/>
                  </a:lnTo>
                  <a:lnTo>
                    <a:pt x="101356" y="424"/>
                  </a:lnTo>
                  <a:close/>
                  <a:moveTo>
                    <a:pt x="116866" y="424"/>
                  </a:moveTo>
                  <a:lnTo>
                    <a:pt x="116866" y="8213"/>
                  </a:lnTo>
                  <a:lnTo>
                    <a:pt x="109523" y="8213"/>
                  </a:lnTo>
                  <a:lnTo>
                    <a:pt x="109523" y="424"/>
                  </a:lnTo>
                  <a:close/>
                  <a:moveTo>
                    <a:pt x="125022" y="424"/>
                  </a:moveTo>
                  <a:lnTo>
                    <a:pt x="125022" y="8213"/>
                  </a:lnTo>
                  <a:lnTo>
                    <a:pt x="117290" y="8213"/>
                  </a:lnTo>
                  <a:lnTo>
                    <a:pt x="117290" y="424"/>
                  </a:lnTo>
                  <a:close/>
                  <a:moveTo>
                    <a:pt x="133190" y="424"/>
                  </a:moveTo>
                  <a:lnTo>
                    <a:pt x="133190" y="8213"/>
                  </a:lnTo>
                  <a:lnTo>
                    <a:pt x="125446" y="8213"/>
                  </a:lnTo>
                  <a:lnTo>
                    <a:pt x="125446" y="424"/>
                  </a:lnTo>
                  <a:close/>
                  <a:moveTo>
                    <a:pt x="141346" y="424"/>
                  </a:moveTo>
                  <a:lnTo>
                    <a:pt x="141346" y="8213"/>
                  </a:lnTo>
                  <a:lnTo>
                    <a:pt x="133614" y="8213"/>
                  </a:lnTo>
                  <a:lnTo>
                    <a:pt x="133614" y="424"/>
                  </a:lnTo>
                  <a:close/>
                  <a:moveTo>
                    <a:pt x="149513" y="424"/>
                  </a:moveTo>
                  <a:lnTo>
                    <a:pt x="149513" y="8213"/>
                  </a:lnTo>
                  <a:lnTo>
                    <a:pt x="141770" y="8213"/>
                  </a:lnTo>
                  <a:lnTo>
                    <a:pt x="141770" y="424"/>
                  </a:lnTo>
                  <a:close/>
                  <a:moveTo>
                    <a:pt x="157280" y="424"/>
                  </a:moveTo>
                  <a:lnTo>
                    <a:pt x="157280" y="8213"/>
                  </a:lnTo>
                  <a:lnTo>
                    <a:pt x="149937" y="8213"/>
                  </a:lnTo>
                  <a:lnTo>
                    <a:pt x="149937" y="424"/>
                  </a:lnTo>
                  <a:close/>
                  <a:moveTo>
                    <a:pt x="165448" y="424"/>
                  </a:moveTo>
                  <a:lnTo>
                    <a:pt x="165448" y="8213"/>
                  </a:lnTo>
                  <a:lnTo>
                    <a:pt x="157704" y="8213"/>
                  </a:lnTo>
                  <a:lnTo>
                    <a:pt x="157704" y="424"/>
                  </a:lnTo>
                  <a:close/>
                  <a:moveTo>
                    <a:pt x="173604" y="424"/>
                  </a:moveTo>
                  <a:lnTo>
                    <a:pt x="173604" y="8213"/>
                  </a:lnTo>
                  <a:lnTo>
                    <a:pt x="165871" y="8213"/>
                  </a:lnTo>
                  <a:lnTo>
                    <a:pt x="165871" y="424"/>
                  </a:lnTo>
                  <a:close/>
                  <a:moveTo>
                    <a:pt x="181771" y="424"/>
                  </a:moveTo>
                  <a:lnTo>
                    <a:pt x="181771" y="8213"/>
                  </a:lnTo>
                  <a:lnTo>
                    <a:pt x="174028" y="8213"/>
                  </a:lnTo>
                  <a:lnTo>
                    <a:pt x="174028" y="424"/>
                  </a:lnTo>
                  <a:close/>
                  <a:moveTo>
                    <a:pt x="189927" y="424"/>
                  </a:moveTo>
                  <a:lnTo>
                    <a:pt x="189927" y="8213"/>
                  </a:lnTo>
                  <a:lnTo>
                    <a:pt x="182195" y="8213"/>
                  </a:lnTo>
                  <a:lnTo>
                    <a:pt x="182195" y="424"/>
                  </a:lnTo>
                  <a:close/>
                  <a:moveTo>
                    <a:pt x="198095" y="424"/>
                  </a:moveTo>
                  <a:lnTo>
                    <a:pt x="198095" y="8213"/>
                  </a:lnTo>
                  <a:lnTo>
                    <a:pt x="190351" y="8213"/>
                  </a:lnTo>
                  <a:lnTo>
                    <a:pt x="190351" y="424"/>
                  </a:lnTo>
                  <a:close/>
                  <a:moveTo>
                    <a:pt x="206251" y="424"/>
                  </a:moveTo>
                  <a:lnTo>
                    <a:pt x="206251" y="8213"/>
                  </a:lnTo>
                  <a:lnTo>
                    <a:pt x="198519" y="8213"/>
                  </a:lnTo>
                  <a:lnTo>
                    <a:pt x="198519" y="424"/>
                  </a:lnTo>
                  <a:close/>
                  <a:moveTo>
                    <a:pt x="214419" y="424"/>
                  </a:moveTo>
                  <a:lnTo>
                    <a:pt x="214419" y="8213"/>
                  </a:lnTo>
                  <a:lnTo>
                    <a:pt x="206675" y="8213"/>
                  </a:lnTo>
                  <a:lnTo>
                    <a:pt x="206675" y="424"/>
                  </a:lnTo>
                  <a:close/>
                  <a:moveTo>
                    <a:pt x="222575" y="424"/>
                  </a:moveTo>
                  <a:lnTo>
                    <a:pt x="222575" y="8213"/>
                  </a:lnTo>
                  <a:lnTo>
                    <a:pt x="214842" y="8213"/>
                  </a:lnTo>
                  <a:lnTo>
                    <a:pt x="214842" y="424"/>
                  </a:lnTo>
                  <a:close/>
                  <a:moveTo>
                    <a:pt x="230742" y="424"/>
                  </a:moveTo>
                  <a:lnTo>
                    <a:pt x="230742" y="8213"/>
                  </a:lnTo>
                  <a:lnTo>
                    <a:pt x="222999" y="8213"/>
                  </a:lnTo>
                  <a:lnTo>
                    <a:pt x="222999" y="424"/>
                  </a:lnTo>
                  <a:close/>
                  <a:moveTo>
                    <a:pt x="238898" y="424"/>
                  </a:moveTo>
                  <a:lnTo>
                    <a:pt x="238898" y="8213"/>
                  </a:lnTo>
                  <a:lnTo>
                    <a:pt x="231166" y="8213"/>
                  </a:lnTo>
                  <a:lnTo>
                    <a:pt x="231166" y="424"/>
                  </a:lnTo>
                  <a:close/>
                  <a:moveTo>
                    <a:pt x="247066" y="424"/>
                  </a:moveTo>
                  <a:lnTo>
                    <a:pt x="247066" y="8213"/>
                  </a:lnTo>
                  <a:lnTo>
                    <a:pt x="239322" y="8213"/>
                  </a:lnTo>
                  <a:lnTo>
                    <a:pt x="239322" y="424"/>
                  </a:lnTo>
                  <a:close/>
                  <a:moveTo>
                    <a:pt x="255222" y="424"/>
                  </a:moveTo>
                  <a:lnTo>
                    <a:pt x="255222" y="8213"/>
                  </a:lnTo>
                  <a:lnTo>
                    <a:pt x="247490" y="8213"/>
                  </a:lnTo>
                  <a:lnTo>
                    <a:pt x="247490" y="424"/>
                  </a:lnTo>
                  <a:close/>
                  <a:moveTo>
                    <a:pt x="263390" y="424"/>
                  </a:moveTo>
                  <a:lnTo>
                    <a:pt x="263390" y="8213"/>
                  </a:lnTo>
                  <a:lnTo>
                    <a:pt x="255646" y="8213"/>
                  </a:lnTo>
                  <a:lnTo>
                    <a:pt x="255646" y="424"/>
                  </a:lnTo>
                  <a:close/>
                  <a:moveTo>
                    <a:pt x="271546" y="424"/>
                  </a:moveTo>
                  <a:lnTo>
                    <a:pt x="271546" y="8213"/>
                  </a:lnTo>
                  <a:lnTo>
                    <a:pt x="263813" y="8213"/>
                  </a:lnTo>
                  <a:lnTo>
                    <a:pt x="263813" y="424"/>
                  </a:lnTo>
                  <a:close/>
                  <a:moveTo>
                    <a:pt x="11238" y="8626"/>
                  </a:moveTo>
                  <a:lnTo>
                    <a:pt x="11238" y="16415"/>
                  </a:lnTo>
                  <a:lnTo>
                    <a:pt x="3505" y="16415"/>
                  </a:lnTo>
                  <a:lnTo>
                    <a:pt x="3505" y="8626"/>
                  </a:lnTo>
                  <a:close/>
                  <a:moveTo>
                    <a:pt x="19394" y="8626"/>
                  </a:moveTo>
                  <a:lnTo>
                    <a:pt x="19394" y="16415"/>
                  </a:lnTo>
                  <a:lnTo>
                    <a:pt x="11662" y="16415"/>
                  </a:lnTo>
                  <a:lnTo>
                    <a:pt x="11662" y="8626"/>
                  </a:lnTo>
                  <a:close/>
                  <a:moveTo>
                    <a:pt x="27561" y="8626"/>
                  </a:moveTo>
                  <a:lnTo>
                    <a:pt x="27561" y="16415"/>
                  </a:lnTo>
                  <a:lnTo>
                    <a:pt x="19818" y="16415"/>
                  </a:lnTo>
                  <a:lnTo>
                    <a:pt x="19818" y="8626"/>
                  </a:lnTo>
                  <a:close/>
                  <a:moveTo>
                    <a:pt x="35328" y="8626"/>
                  </a:moveTo>
                  <a:lnTo>
                    <a:pt x="35328" y="16415"/>
                  </a:lnTo>
                  <a:lnTo>
                    <a:pt x="27985" y="16415"/>
                  </a:lnTo>
                  <a:lnTo>
                    <a:pt x="27985" y="8626"/>
                  </a:lnTo>
                  <a:close/>
                  <a:moveTo>
                    <a:pt x="43496" y="8626"/>
                  </a:moveTo>
                  <a:lnTo>
                    <a:pt x="43496" y="16415"/>
                  </a:lnTo>
                  <a:lnTo>
                    <a:pt x="35752" y="16415"/>
                  </a:lnTo>
                  <a:lnTo>
                    <a:pt x="35752" y="8626"/>
                  </a:lnTo>
                  <a:close/>
                  <a:moveTo>
                    <a:pt x="51652" y="8626"/>
                  </a:moveTo>
                  <a:lnTo>
                    <a:pt x="51652" y="16415"/>
                  </a:lnTo>
                  <a:lnTo>
                    <a:pt x="43919" y="16415"/>
                  </a:lnTo>
                  <a:lnTo>
                    <a:pt x="43919" y="8626"/>
                  </a:lnTo>
                  <a:close/>
                  <a:moveTo>
                    <a:pt x="59819" y="8626"/>
                  </a:moveTo>
                  <a:lnTo>
                    <a:pt x="59819" y="16415"/>
                  </a:lnTo>
                  <a:lnTo>
                    <a:pt x="52075" y="16415"/>
                  </a:lnTo>
                  <a:lnTo>
                    <a:pt x="52075" y="8626"/>
                  </a:lnTo>
                  <a:close/>
                  <a:moveTo>
                    <a:pt x="67975" y="8626"/>
                  </a:moveTo>
                  <a:lnTo>
                    <a:pt x="67975" y="16415"/>
                  </a:lnTo>
                  <a:lnTo>
                    <a:pt x="60243" y="16415"/>
                  </a:lnTo>
                  <a:lnTo>
                    <a:pt x="60243" y="8626"/>
                  </a:lnTo>
                  <a:close/>
                  <a:moveTo>
                    <a:pt x="76452" y="8626"/>
                  </a:moveTo>
                  <a:lnTo>
                    <a:pt x="76452" y="16415"/>
                  </a:lnTo>
                  <a:lnTo>
                    <a:pt x="68399" y="16415"/>
                  </a:lnTo>
                  <a:lnTo>
                    <a:pt x="68399" y="8626"/>
                  </a:lnTo>
                  <a:close/>
                  <a:moveTo>
                    <a:pt x="84608" y="8626"/>
                  </a:moveTo>
                  <a:lnTo>
                    <a:pt x="84608" y="16415"/>
                  </a:lnTo>
                  <a:lnTo>
                    <a:pt x="76865" y="16415"/>
                  </a:lnTo>
                  <a:lnTo>
                    <a:pt x="76865" y="8626"/>
                  </a:lnTo>
                  <a:close/>
                  <a:moveTo>
                    <a:pt x="92776" y="8626"/>
                  </a:moveTo>
                  <a:lnTo>
                    <a:pt x="92776" y="16415"/>
                  </a:lnTo>
                  <a:lnTo>
                    <a:pt x="85032" y="16415"/>
                  </a:lnTo>
                  <a:lnTo>
                    <a:pt x="85032" y="8626"/>
                  </a:lnTo>
                  <a:close/>
                  <a:moveTo>
                    <a:pt x="100932" y="8626"/>
                  </a:moveTo>
                  <a:lnTo>
                    <a:pt x="100932" y="16415"/>
                  </a:lnTo>
                  <a:lnTo>
                    <a:pt x="93200" y="16415"/>
                  </a:lnTo>
                  <a:lnTo>
                    <a:pt x="93200" y="8626"/>
                  </a:lnTo>
                  <a:close/>
                  <a:moveTo>
                    <a:pt x="109099" y="8626"/>
                  </a:moveTo>
                  <a:lnTo>
                    <a:pt x="109099" y="16415"/>
                  </a:lnTo>
                  <a:lnTo>
                    <a:pt x="101356" y="16415"/>
                  </a:lnTo>
                  <a:lnTo>
                    <a:pt x="101356" y="8626"/>
                  </a:lnTo>
                  <a:close/>
                  <a:moveTo>
                    <a:pt x="116866" y="8626"/>
                  </a:moveTo>
                  <a:lnTo>
                    <a:pt x="116866" y="16415"/>
                  </a:lnTo>
                  <a:lnTo>
                    <a:pt x="109523" y="16415"/>
                  </a:lnTo>
                  <a:lnTo>
                    <a:pt x="109523" y="8626"/>
                  </a:lnTo>
                  <a:close/>
                  <a:moveTo>
                    <a:pt x="125022" y="8626"/>
                  </a:moveTo>
                  <a:lnTo>
                    <a:pt x="125022" y="16415"/>
                  </a:lnTo>
                  <a:lnTo>
                    <a:pt x="117290" y="16415"/>
                  </a:lnTo>
                  <a:lnTo>
                    <a:pt x="117290" y="8626"/>
                  </a:lnTo>
                  <a:close/>
                  <a:moveTo>
                    <a:pt x="133190" y="8626"/>
                  </a:moveTo>
                  <a:lnTo>
                    <a:pt x="133190" y="16415"/>
                  </a:lnTo>
                  <a:lnTo>
                    <a:pt x="125446" y="16415"/>
                  </a:lnTo>
                  <a:lnTo>
                    <a:pt x="125446" y="8626"/>
                  </a:lnTo>
                  <a:close/>
                  <a:moveTo>
                    <a:pt x="141346" y="8626"/>
                  </a:moveTo>
                  <a:lnTo>
                    <a:pt x="141346" y="16415"/>
                  </a:lnTo>
                  <a:lnTo>
                    <a:pt x="133614" y="16415"/>
                  </a:lnTo>
                  <a:lnTo>
                    <a:pt x="133614" y="8626"/>
                  </a:lnTo>
                  <a:close/>
                  <a:moveTo>
                    <a:pt x="149513" y="8626"/>
                  </a:moveTo>
                  <a:lnTo>
                    <a:pt x="149513" y="16415"/>
                  </a:lnTo>
                  <a:lnTo>
                    <a:pt x="141770" y="16415"/>
                  </a:lnTo>
                  <a:lnTo>
                    <a:pt x="141770" y="8626"/>
                  </a:lnTo>
                  <a:close/>
                  <a:moveTo>
                    <a:pt x="157280" y="8626"/>
                  </a:moveTo>
                  <a:lnTo>
                    <a:pt x="157280" y="16415"/>
                  </a:lnTo>
                  <a:lnTo>
                    <a:pt x="149937" y="16415"/>
                  </a:lnTo>
                  <a:lnTo>
                    <a:pt x="149937" y="8626"/>
                  </a:lnTo>
                  <a:close/>
                  <a:moveTo>
                    <a:pt x="165448" y="8626"/>
                  </a:moveTo>
                  <a:lnTo>
                    <a:pt x="165448" y="16415"/>
                  </a:lnTo>
                  <a:lnTo>
                    <a:pt x="157704" y="16415"/>
                  </a:lnTo>
                  <a:lnTo>
                    <a:pt x="157704" y="8626"/>
                  </a:lnTo>
                  <a:close/>
                  <a:moveTo>
                    <a:pt x="173604" y="8626"/>
                  </a:moveTo>
                  <a:lnTo>
                    <a:pt x="173604" y="16415"/>
                  </a:lnTo>
                  <a:lnTo>
                    <a:pt x="165871" y="16415"/>
                  </a:lnTo>
                  <a:lnTo>
                    <a:pt x="165871" y="8626"/>
                  </a:lnTo>
                  <a:close/>
                  <a:moveTo>
                    <a:pt x="181771" y="8626"/>
                  </a:moveTo>
                  <a:lnTo>
                    <a:pt x="181771" y="16415"/>
                  </a:lnTo>
                  <a:lnTo>
                    <a:pt x="174028" y="16415"/>
                  </a:lnTo>
                  <a:lnTo>
                    <a:pt x="174028" y="8626"/>
                  </a:lnTo>
                  <a:close/>
                  <a:moveTo>
                    <a:pt x="189927" y="8626"/>
                  </a:moveTo>
                  <a:lnTo>
                    <a:pt x="189927" y="16415"/>
                  </a:lnTo>
                  <a:lnTo>
                    <a:pt x="182195" y="16415"/>
                  </a:lnTo>
                  <a:lnTo>
                    <a:pt x="182195" y="8626"/>
                  </a:lnTo>
                  <a:close/>
                  <a:moveTo>
                    <a:pt x="198095" y="8626"/>
                  </a:moveTo>
                  <a:lnTo>
                    <a:pt x="198095" y="16415"/>
                  </a:lnTo>
                  <a:lnTo>
                    <a:pt x="190351" y="16415"/>
                  </a:lnTo>
                  <a:lnTo>
                    <a:pt x="190351" y="8626"/>
                  </a:lnTo>
                  <a:close/>
                  <a:moveTo>
                    <a:pt x="206251" y="8626"/>
                  </a:moveTo>
                  <a:lnTo>
                    <a:pt x="206251" y="16415"/>
                  </a:lnTo>
                  <a:lnTo>
                    <a:pt x="198519" y="16415"/>
                  </a:lnTo>
                  <a:lnTo>
                    <a:pt x="198519" y="8626"/>
                  </a:lnTo>
                  <a:close/>
                  <a:moveTo>
                    <a:pt x="214419" y="8626"/>
                  </a:moveTo>
                  <a:lnTo>
                    <a:pt x="214419" y="16415"/>
                  </a:lnTo>
                  <a:lnTo>
                    <a:pt x="206675" y="16415"/>
                  </a:lnTo>
                  <a:lnTo>
                    <a:pt x="206675" y="8626"/>
                  </a:lnTo>
                  <a:close/>
                  <a:moveTo>
                    <a:pt x="222575" y="8626"/>
                  </a:moveTo>
                  <a:lnTo>
                    <a:pt x="222575" y="16415"/>
                  </a:lnTo>
                  <a:lnTo>
                    <a:pt x="214842" y="16415"/>
                  </a:lnTo>
                  <a:lnTo>
                    <a:pt x="214842" y="8626"/>
                  </a:lnTo>
                  <a:close/>
                  <a:moveTo>
                    <a:pt x="230742" y="8626"/>
                  </a:moveTo>
                  <a:lnTo>
                    <a:pt x="230742" y="16415"/>
                  </a:lnTo>
                  <a:lnTo>
                    <a:pt x="222999" y="16415"/>
                  </a:lnTo>
                  <a:lnTo>
                    <a:pt x="222999" y="8626"/>
                  </a:lnTo>
                  <a:close/>
                  <a:moveTo>
                    <a:pt x="238898" y="8626"/>
                  </a:moveTo>
                  <a:lnTo>
                    <a:pt x="238898" y="16415"/>
                  </a:lnTo>
                  <a:lnTo>
                    <a:pt x="231166" y="16415"/>
                  </a:lnTo>
                  <a:lnTo>
                    <a:pt x="231166" y="8626"/>
                  </a:lnTo>
                  <a:close/>
                  <a:moveTo>
                    <a:pt x="247066" y="8626"/>
                  </a:moveTo>
                  <a:lnTo>
                    <a:pt x="247066" y="16415"/>
                  </a:lnTo>
                  <a:lnTo>
                    <a:pt x="239322" y="16415"/>
                  </a:lnTo>
                  <a:lnTo>
                    <a:pt x="239322" y="8626"/>
                  </a:lnTo>
                  <a:close/>
                  <a:moveTo>
                    <a:pt x="271546" y="8626"/>
                  </a:moveTo>
                  <a:lnTo>
                    <a:pt x="271546" y="16415"/>
                  </a:lnTo>
                  <a:lnTo>
                    <a:pt x="263813" y="16415"/>
                  </a:lnTo>
                  <a:lnTo>
                    <a:pt x="263813" y="8626"/>
                  </a:lnTo>
                  <a:close/>
                  <a:moveTo>
                    <a:pt x="255222" y="8626"/>
                  </a:moveTo>
                  <a:lnTo>
                    <a:pt x="255222" y="16427"/>
                  </a:lnTo>
                  <a:lnTo>
                    <a:pt x="247490" y="16427"/>
                  </a:lnTo>
                  <a:lnTo>
                    <a:pt x="247490" y="16415"/>
                  </a:lnTo>
                  <a:lnTo>
                    <a:pt x="247490" y="8626"/>
                  </a:lnTo>
                  <a:close/>
                  <a:moveTo>
                    <a:pt x="263390" y="8626"/>
                  </a:moveTo>
                  <a:lnTo>
                    <a:pt x="263390" y="16427"/>
                  </a:lnTo>
                  <a:lnTo>
                    <a:pt x="255646" y="16427"/>
                  </a:lnTo>
                  <a:lnTo>
                    <a:pt x="255646" y="16415"/>
                  </a:lnTo>
                  <a:lnTo>
                    <a:pt x="255646" y="8626"/>
                  </a:lnTo>
                  <a:close/>
                  <a:moveTo>
                    <a:pt x="271546" y="16828"/>
                  </a:moveTo>
                  <a:lnTo>
                    <a:pt x="271546" y="24617"/>
                  </a:lnTo>
                  <a:lnTo>
                    <a:pt x="263813" y="24617"/>
                  </a:lnTo>
                  <a:lnTo>
                    <a:pt x="263813" y="16828"/>
                  </a:lnTo>
                  <a:close/>
                  <a:moveTo>
                    <a:pt x="11238" y="16828"/>
                  </a:moveTo>
                  <a:lnTo>
                    <a:pt x="11238" y="24629"/>
                  </a:lnTo>
                  <a:lnTo>
                    <a:pt x="3505" y="24629"/>
                  </a:lnTo>
                  <a:lnTo>
                    <a:pt x="3505" y="16828"/>
                  </a:lnTo>
                  <a:close/>
                  <a:moveTo>
                    <a:pt x="19394" y="16828"/>
                  </a:moveTo>
                  <a:lnTo>
                    <a:pt x="19394" y="24629"/>
                  </a:lnTo>
                  <a:lnTo>
                    <a:pt x="11662" y="24629"/>
                  </a:lnTo>
                  <a:lnTo>
                    <a:pt x="11662" y="16828"/>
                  </a:lnTo>
                  <a:close/>
                  <a:moveTo>
                    <a:pt x="27561" y="16828"/>
                  </a:moveTo>
                  <a:lnTo>
                    <a:pt x="27561" y="24629"/>
                  </a:lnTo>
                  <a:lnTo>
                    <a:pt x="19818" y="24629"/>
                  </a:lnTo>
                  <a:lnTo>
                    <a:pt x="19818" y="16828"/>
                  </a:lnTo>
                  <a:close/>
                  <a:moveTo>
                    <a:pt x="35328" y="16828"/>
                  </a:moveTo>
                  <a:lnTo>
                    <a:pt x="35328" y="24629"/>
                  </a:lnTo>
                  <a:lnTo>
                    <a:pt x="27985" y="24629"/>
                  </a:lnTo>
                  <a:lnTo>
                    <a:pt x="27985" y="16828"/>
                  </a:lnTo>
                  <a:close/>
                  <a:moveTo>
                    <a:pt x="43496" y="16828"/>
                  </a:moveTo>
                  <a:lnTo>
                    <a:pt x="43496" y="24629"/>
                  </a:lnTo>
                  <a:lnTo>
                    <a:pt x="35752" y="24629"/>
                  </a:lnTo>
                  <a:lnTo>
                    <a:pt x="35752" y="16828"/>
                  </a:lnTo>
                  <a:close/>
                  <a:moveTo>
                    <a:pt x="51652" y="16828"/>
                  </a:moveTo>
                  <a:lnTo>
                    <a:pt x="51652" y="24629"/>
                  </a:lnTo>
                  <a:lnTo>
                    <a:pt x="43919" y="24629"/>
                  </a:lnTo>
                  <a:lnTo>
                    <a:pt x="43919" y="16828"/>
                  </a:lnTo>
                  <a:close/>
                  <a:moveTo>
                    <a:pt x="59819" y="16828"/>
                  </a:moveTo>
                  <a:lnTo>
                    <a:pt x="59819" y="24629"/>
                  </a:lnTo>
                  <a:lnTo>
                    <a:pt x="52075" y="24629"/>
                  </a:lnTo>
                  <a:lnTo>
                    <a:pt x="52075" y="16828"/>
                  </a:lnTo>
                  <a:close/>
                  <a:moveTo>
                    <a:pt x="67975" y="16828"/>
                  </a:moveTo>
                  <a:lnTo>
                    <a:pt x="67975" y="24629"/>
                  </a:lnTo>
                  <a:lnTo>
                    <a:pt x="60243" y="24629"/>
                  </a:lnTo>
                  <a:lnTo>
                    <a:pt x="60243" y="16828"/>
                  </a:lnTo>
                  <a:close/>
                  <a:moveTo>
                    <a:pt x="76452" y="16828"/>
                  </a:moveTo>
                  <a:lnTo>
                    <a:pt x="76452" y="24629"/>
                  </a:lnTo>
                  <a:lnTo>
                    <a:pt x="68399" y="24629"/>
                  </a:lnTo>
                  <a:lnTo>
                    <a:pt x="68399" y="16828"/>
                  </a:lnTo>
                  <a:close/>
                  <a:moveTo>
                    <a:pt x="84608" y="16828"/>
                  </a:moveTo>
                  <a:lnTo>
                    <a:pt x="84608" y="24629"/>
                  </a:lnTo>
                  <a:lnTo>
                    <a:pt x="76865" y="24629"/>
                  </a:lnTo>
                  <a:lnTo>
                    <a:pt x="76865" y="16828"/>
                  </a:lnTo>
                  <a:close/>
                  <a:moveTo>
                    <a:pt x="92776" y="16828"/>
                  </a:moveTo>
                  <a:lnTo>
                    <a:pt x="92776" y="24629"/>
                  </a:lnTo>
                  <a:lnTo>
                    <a:pt x="85032" y="24629"/>
                  </a:lnTo>
                  <a:lnTo>
                    <a:pt x="85032" y="16828"/>
                  </a:lnTo>
                  <a:close/>
                  <a:moveTo>
                    <a:pt x="100932" y="16828"/>
                  </a:moveTo>
                  <a:lnTo>
                    <a:pt x="100932" y="24629"/>
                  </a:lnTo>
                  <a:lnTo>
                    <a:pt x="93200" y="24629"/>
                  </a:lnTo>
                  <a:lnTo>
                    <a:pt x="93200" y="16828"/>
                  </a:lnTo>
                  <a:close/>
                  <a:moveTo>
                    <a:pt x="109099" y="16828"/>
                  </a:moveTo>
                  <a:lnTo>
                    <a:pt x="109099" y="24629"/>
                  </a:lnTo>
                  <a:lnTo>
                    <a:pt x="101356" y="24629"/>
                  </a:lnTo>
                  <a:lnTo>
                    <a:pt x="101356" y="16828"/>
                  </a:lnTo>
                  <a:close/>
                  <a:moveTo>
                    <a:pt x="116866" y="16828"/>
                  </a:moveTo>
                  <a:lnTo>
                    <a:pt x="116866" y="24629"/>
                  </a:lnTo>
                  <a:lnTo>
                    <a:pt x="109523" y="24629"/>
                  </a:lnTo>
                  <a:lnTo>
                    <a:pt x="109523" y="16828"/>
                  </a:lnTo>
                  <a:close/>
                  <a:moveTo>
                    <a:pt x="125022" y="16828"/>
                  </a:moveTo>
                  <a:lnTo>
                    <a:pt x="125022" y="24629"/>
                  </a:lnTo>
                  <a:lnTo>
                    <a:pt x="117290" y="24629"/>
                  </a:lnTo>
                  <a:lnTo>
                    <a:pt x="117290" y="16828"/>
                  </a:lnTo>
                  <a:close/>
                  <a:moveTo>
                    <a:pt x="133190" y="16828"/>
                  </a:moveTo>
                  <a:lnTo>
                    <a:pt x="133190" y="24629"/>
                  </a:lnTo>
                  <a:lnTo>
                    <a:pt x="125446" y="24629"/>
                  </a:lnTo>
                  <a:lnTo>
                    <a:pt x="125446" y="16828"/>
                  </a:lnTo>
                  <a:close/>
                  <a:moveTo>
                    <a:pt x="141346" y="16828"/>
                  </a:moveTo>
                  <a:lnTo>
                    <a:pt x="141346" y="24629"/>
                  </a:lnTo>
                  <a:lnTo>
                    <a:pt x="133614" y="24629"/>
                  </a:lnTo>
                  <a:lnTo>
                    <a:pt x="133614" y="16828"/>
                  </a:lnTo>
                  <a:close/>
                  <a:moveTo>
                    <a:pt x="149513" y="16828"/>
                  </a:moveTo>
                  <a:lnTo>
                    <a:pt x="149513" y="24629"/>
                  </a:lnTo>
                  <a:lnTo>
                    <a:pt x="141770" y="24629"/>
                  </a:lnTo>
                  <a:lnTo>
                    <a:pt x="141770" y="16828"/>
                  </a:lnTo>
                  <a:close/>
                  <a:moveTo>
                    <a:pt x="157280" y="16828"/>
                  </a:moveTo>
                  <a:lnTo>
                    <a:pt x="157280" y="24629"/>
                  </a:lnTo>
                  <a:lnTo>
                    <a:pt x="149937" y="24629"/>
                  </a:lnTo>
                  <a:lnTo>
                    <a:pt x="149937" y="16828"/>
                  </a:lnTo>
                  <a:close/>
                  <a:moveTo>
                    <a:pt x="165448" y="16828"/>
                  </a:moveTo>
                  <a:lnTo>
                    <a:pt x="165448" y="24629"/>
                  </a:lnTo>
                  <a:lnTo>
                    <a:pt x="157704" y="24629"/>
                  </a:lnTo>
                  <a:lnTo>
                    <a:pt x="157704" y="16828"/>
                  </a:lnTo>
                  <a:close/>
                  <a:moveTo>
                    <a:pt x="173604" y="16828"/>
                  </a:moveTo>
                  <a:lnTo>
                    <a:pt x="173604" y="24629"/>
                  </a:lnTo>
                  <a:lnTo>
                    <a:pt x="165871" y="24629"/>
                  </a:lnTo>
                  <a:lnTo>
                    <a:pt x="165871" y="16828"/>
                  </a:lnTo>
                  <a:close/>
                  <a:moveTo>
                    <a:pt x="181771" y="16828"/>
                  </a:moveTo>
                  <a:lnTo>
                    <a:pt x="181771" y="24629"/>
                  </a:lnTo>
                  <a:lnTo>
                    <a:pt x="174028" y="24629"/>
                  </a:lnTo>
                  <a:lnTo>
                    <a:pt x="174028" y="16828"/>
                  </a:lnTo>
                  <a:close/>
                  <a:moveTo>
                    <a:pt x="189927" y="16828"/>
                  </a:moveTo>
                  <a:lnTo>
                    <a:pt x="189927" y="24629"/>
                  </a:lnTo>
                  <a:lnTo>
                    <a:pt x="182195" y="24629"/>
                  </a:lnTo>
                  <a:lnTo>
                    <a:pt x="182195" y="16828"/>
                  </a:lnTo>
                  <a:close/>
                  <a:moveTo>
                    <a:pt x="198095" y="16828"/>
                  </a:moveTo>
                  <a:lnTo>
                    <a:pt x="198095" y="24629"/>
                  </a:lnTo>
                  <a:lnTo>
                    <a:pt x="190351" y="24629"/>
                  </a:lnTo>
                  <a:lnTo>
                    <a:pt x="190351" y="16828"/>
                  </a:lnTo>
                  <a:close/>
                  <a:moveTo>
                    <a:pt x="206251" y="16828"/>
                  </a:moveTo>
                  <a:lnTo>
                    <a:pt x="206251" y="24629"/>
                  </a:lnTo>
                  <a:lnTo>
                    <a:pt x="198519" y="24629"/>
                  </a:lnTo>
                  <a:lnTo>
                    <a:pt x="198519" y="16828"/>
                  </a:lnTo>
                  <a:close/>
                  <a:moveTo>
                    <a:pt x="214419" y="16828"/>
                  </a:moveTo>
                  <a:lnTo>
                    <a:pt x="214419" y="24629"/>
                  </a:lnTo>
                  <a:lnTo>
                    <a:pt x="206675" y="24629"/>
                  </a:lnTo>
                  <a:lnTo>
                    <a:pt x="206675" y="16828"/>
                  </a:lnTo>
                  <a:close/>
                  <a:moveTo>
                    <a:pt x="222575" y="16828"/>
                  </a:moveTo>
                  <a:lnTo>
                    <a:pt x="222575" y="24629"/>
                  </a:lnTo>
                  <a:lnTo>
                    <a:pt x="214842" y="24629"/>
                  </a:lnTo>
                  <a:lnTo>
                    <a:pt x="214842" y="16828"/>
                  </a:lnTo>
                  <a:close/>
                  <a:moveTo>
                    <a:pt x="230742" y="16828"/>
                  </a:moveTo>
                  <a:lnTo>
                    <a:pt x="230742" y="24629"/>
                  </a:lnTo>
                  <a:lnTo>
                    <a:pt x="222999" y="24629"/>
                  </a:lnTo>
                  <a:lnTo>
                    <a:pt x="222999" y="16828"/>
                  </a:lnTo>
                  <a:close/>
                  <a:moveTo>
                    <a:pt x="238898" y="16828"/>
                  </a:moveTo>
                  <a:lnTo>
                    <a:pt x="238898" y="24629"/>
                  </a:lnTo>
                  <a:lnTo>
                    <a:pt x="231166" y="24629"/>
                  </a:lnTo>
                  <a:lnTo>
                    <a:pt x="231166" y="16828"/>
                  </a:lnTo>
                  <a:close/>
                  <a:moveTo>
                    <a:pt x="247066" y="16828"/>
                  </a:moveTo>
                  <a:lnTo>
                    <a:pt x="247066" y="24629"/>
                  </a:lnTo>
                  <a:lnTo>
                    <a:pt x="239322" y="24629"/>
                  </a:lnTo>
                  <a:lnTo>
                    <a:pt x="239322" y="16828"/>
                  </a:lnTo>
                  <a:close/>
                  <a:moveTo>
                    <a:pt x="255222" y="16828"/>
                  </a:moveTo>
                  <a:lnTo>
                    <a:pt x="255222" y="24629"/>
                  </a:lnTo>
                  <a:lnTo>
                    <a:pt x="247490" y="24629"/>
                  </a:lnTo>
                  <a:lnTo>
                    <a:pt x="247490" y="16828"/>
                  </a:lnTo>
                  <a:close/>
                  <a:moveTo>
                    <a:pt x="263390" y="16828"/>
                  </a:moveTo>
                  <a:lnTo>
                    <a:pt x="263390" y="24629"/>
                  </a:lnTo>
                  <a:lnTo>
                    <a:pt x="255646" y="24629"/>
                  </a:lnTo>
                  <a:lnTo>
                    <a:pt x="255646" y="16828"/>
                  </a:lnTo>
                  <a:close/>
                  <a:moveTo>
                    <a:pt x="11238" y="25030"/>
                  </a:moveTo>
                  <a:lnTo>
                    <a:pt x="11238" y="32831"/>
                  </a:lnTo>
                  <a:lnTo>
                    <a:pt x="3505" y="32831"/>
                  </a:lnTo>
                  <a:lnTo>
                    <a:pt x="3505" y="25030"/>
                  </a:lnTo>
                  <a:close/>
                  <a:moveTo>
                    <a:pt x="19394" y="25030"/>
                  </a:moveTo>
                  <a:lnTo>
                    <a:pt x="19394" y="32831"/>
                  </a:lnTo>
                  <a:lnTo>
                    <a:pt x="11662" y="32831"/>
                  </a:lnTo>
                  <a:lnTo>
                    <a:pt x="11662" y="25030"/>
                  </a:lnTo>
                  <a:close/>
                  <a:moveTo>
                    <a:pt x="27561" y="25030"/>
                  </a:moveTo>
                  <a:lnTo>
                    <a:pt x="27561" y="32831"/>
                  </a:lnTo>
                  <a:lnTo>
                    <a:pt x="19818" y="32831"/>
                  </a:lnTo>
                  <a:lnTo>
                    <a:pt x="19818" y="25030"/>
                  </a:lnTo>
                  <a:close/>
                  <a:moveTo>
                    <a:pt x="35328" y="25030"/>
                  </a:moveTo>
                  <a:lnTo>
                    <a:pt x="35328" y="32831"/>
                  </a:lnTo>
                  <a:lnTo>
                    <a:pt x="27985" y="32831"/>
                  </a:lnTo>
                  <a:lnTo>
                    <a:pt x="27985" y="25030"/>
                  </a:lnTo>
                  <a:close/>
                  <a:moveTo>
                    <a:pt x="43496" y="25030"/>
                  </a:moveTo>
                  <a:lnTo>
                    <a:pt x="43496" y="32831"/>
                  </a:lnTo>
                  <a:lnTo>
                    <a:pt x="35752" y="32831"/>
                  </a:lnTo>
                  <a:lnTo>
                    <a:pt x="35752" y="25030"/>
                  </a:lnTo>
                  <a:close/>
                  <a:moveTo>
                    <a:pt x="51652" y="25030"/>
                  </a:moveTo>
                  <a:lnTo>
                    <a:pt x="51652" y="32831"/>
                  </a:lnTo>
                  <a:lnTo>
                    <a:pt x="43919" y="32831"/>
                  </a:lnTo>
                  <a:lnTo>
                    <a:pt x="43919" y="25030"/>
                  </a:lnTo>
                  <a:close/>
                  <a:moveTo>
                    <a:pt x="59819" y="25030"/>
                  </a:moveTo>
                  <a:lnTo>
                    <a:pt x="59819" y="32831"/>
                  </a:lnTo>
                  <a:lnTo>
                    <a:pt x="52075" y="32831"/>
                  </a:lnTo>
                  <a:lnTo>
                    <a:pt x="52075" y="25030"/>
                  </a:lnTo>
                  <a:close/>
                  <a:moveTo>
                    <a:pt x="67975" y="25030"/>
                  </a:moveTo>
                  <a:lnTo>
                    <a:pt x="67975" y="32831"/>
                  </a:lnTo>
                  <a:lnTo>
                    <a:pt x="60243" y="32831"/>
                  </a:lnTo>
                  <a:lnTo>
                    <a:pt x="60243" y="25030"/>
                  </a:lnTo>
                  <a:close/>
                  <a:moveTo>
                    <a:pt x="76452" y="25030"/>
                  </a:moveTo>
                  <a:lnTo>
                    <a:pt x="76452" y="32831"/>
                  </a:lnTo>
                  <a:lnTo>
                    <a:pt x="68399" y="32831"/>
                  </a:lnTo>
                  <a:lnTo>
                    <a:pt x="68399" y="25030"/>
                  </a:lnTo>
                  <a:close/>
                  <a:moveTo>
                    <a:pt x="84608" y="25030"/>
                  </a:moveTo>
                  <a:lnTo>
                    <a:pt x="84608" y="32831"/>
                  </a:lnTo>
                  <a:lnTo>
                    <a:pt x="76865" y="32831"/>
                  </a:lnTo>
                  <a:lnTo>
                    <a:pt x="76865" y="25030"/>
                  </a:lnTo>
                  <a:close/>
                  <a:moveTo>
                    <a:pt x="92776" y="25030"/>
                  </a:moveTo>
                  <a:lnTo>
                    <a:pt x="92776" y="32831"/>
                  </a:lnTo>
                  <a:lnTo>
                    <a:pt x="85032" y="32831"/>
                  </a:lnTo>
                  <a:lnTo>
                    <a:pt x="85032" y="25030"/>
                  </a:lnTo>
                  <a:close/>
                  <a:moveTo>
                    <a:pt x="100932" y="25030"/>
                  </a:moveTo>
                  <a:lnTo>
                    <a:pt x="100932" y="32831"/>
                  </a:lnTo>
                  <a:lnTo>
                    <a:pt x="93200" y="32831"/>
                  </a:lnTo>
                  <a:lnTo>
                    <a:pt x="93200" y="25030"/>
                  </a:lnTo>
                  <a:close/>
                  <a:moveTo>
                    <a:pt x="109099" y="25030"/>
                  </a:moveTo>
                  <a:lnTo>
                    <a:pt x="109099" y="32831"/>
                  </a:lnTo>
                  <a:lnTo>
                    <a:pt x="101356" y="32831"/>
                  </a:lnTo>
                  <a:lnTo>
                    <a:pt x="101356" y="25030"/>
                  </a:lnTo>
                  <a:close/>
                  <a:moveTo>
                    <a:pt x="116866" y="25030"/>
                  </a:moveTo>
                  <a:lnTo>
                    <a:pt x="116866" y="32831"/>
                  </a:lnTo>
                  <a:lnTo>
                    <a:pt x="109523" y="32831"/>
                  </a:lnTo>
                  <a:lnTo>
                    <a:pt x="109523" y="25030"/>
                  </a:lnTo>
                  <a:close/>
                  <a:moveTo>
                    <a:pt x="125022" y="25030"/>
                  </a:moveTo>
                  <a:lnTo>
                    <a:pt x="125022" y="32831"/>
                  </a:lnTo>
                  <a:lnTo>
                    <a:pt x="117290" y="32831"/>
                  </a:lnTo>
                  <a:lnTo>
                    <a:pt x="117290" y="25030"/>
                  </a:lnTo>
                  <a:close/>
                  <a:moveTo>
                    <a:pt x="133190" y="25030"/>
                  </a:moveTo>
                  <a:lnTo>
                    <a:pt x="133190" y="32831"/>
                  </a:lnTo>
                  <a:lnTo>
                    <a:pt x="125446" y="32831"/>
                  </a:lnTo>
                  <a:lnTo>
                    <a:pt x="125446" y="25030"/>
                  </a:lnTo>
                  <a:close/>
                  <a:moveTo>
                    <a:pt x="141346" y="25030"/>
                  </a:moveTo>
                  <a:lnTo>
                    <a:pt x="141346" y="32831"/>
                  </a:lnTo>
                  <a:lnTo>
                    <a:pt x="133614" y="32831"/>
                  </a:lnTo>
                  <a:lnTo>
                    <a:pt x="133614" y="25030"/>
                  </a:lnTo>
                  <a:close/>
                  <a:moveTo>
                    <a:pt x="149513" y="25030"/>
                  </a:moveTo>
                  <a:lnTo>
                    <a:pt x="149513" y="32831"/>
                  </a:lnTo>
                  <a:lnTo>
                    <a:pt x="141770" y="32831"/>
                  </a:lnTo>
                  <a:lnTo>
                    <a:pt x="141770" y="25030"/>
                  </a:lnTo>
                  <a:close/>
                  <a:moveTo>
                    <a:pt x="157280" y="25030"/>
                  </a:moveTo>
                  <a:lnTo>
                    <a:pt x="157280" y="32831"/>
                  </a:lnTo>
                  <a:lnTo>
                    <a:pt x="149937" y="32831"/>
                  </a:lnTo>
                  <a:lnTo>
                    <a:pt x="149937" y="25030"/>
                  </a:lnTo>
                  <a:close/>
                  <a:moveTo>
                    <a:pt x="165448" y="25030"/>
                  </a:moveTo>
                  <a:lnTo>
                    <a:pt x="165448" y="32831"/>
                  </a:lnTo>
                  <a:lnTo>
                    <a:pt x="157704" y="32831"/>
                  </a:lnTo>
                  <a:lnTo>
                    <a:pt x="157704" y="25030"/>
                  </a:lnTo>
                  <a:close/>
                  <a:moveTo>
                    <a:pt x="173604" y="25030"/>
                  </a:moveTo>
                  <a:lnTo>
                    <a:pt x="173604" y="32831"/>
                  </a:lnTo>
                  <a:lnTo>
                    <a:pt x="165871" y="32831"/>
                  </a:lnTo>
                  <a:lnTo>
                    <a:pt x="165871" y="25030"/>
                  </a:lnTo>
                  <a:close/>
                  <a:moveTo>
                    <a:pt x="181771" y="25030"/>
                  </a:moveTo>
                  <a:lnTo>
                    <a:pt x="181771" y="32831"/>
                  </a:lnTo>
                  <a:lnTo>
                    <a:pt x="174028" y="32831"/>
                  </a:lnTo>
                  <a:lnTo>
                    <a:pt x="174028" y="25030"/>
                  </a:lnTo>
                  <a:close/>
                  <a:moveTo>
                    <a:pt x="189927" y="25030"/>
                  </a:moveTo>
                  <a:lnTo>
                    <a:pt x="189927" y="32831"/>
                  </a:lnTo>
                  <a:lnTo>
                    <a:pt x="182195" y="32831"/>
                  </a:lnTo>
                  <a:lnTo>
                    <a:pt x="182195" y="25030"/>
                  </a:lnTo>
                  <a:close/>
                  <a:moveTo>
                    <a:pt x="198095" y="25030"/>
                  </a:moveTo>
                  <a:lnTo>
                    <a:pt x="198095" y="32831"/>
                  </a:lnTo>
                  <a:lnTo>
                    <a:pt x="190351" y="32831"/>
                  </a:lnTo>
                  <a:lnTo>
                    <a:pt x="190351" y="25030"/>
                  </a:lnTo>
                  <a:close/>
                  <a:moveTo>
                    <a:pt x="206251" y="25030"/>
                  </a:moveTo>
                  <a:lnTo>
                    <a:pt x="206251" y="32831"/>
                  </a:lnTo>
                  <a:lnTo>
                    <a:pt x="198519" y="32831"/>
                  </a:lnTo>
                  <a:lnTo>
                    <a:pt x="198519" y="25030"/>
                  </a:lnTo>
                  <a:close/>
                  <a:moveTo>
                    <a:pt x="214419" y="25030"/>
                  </a:moveTo>
                  <a:lnTo>
                    <a:pt x="214419" y="32831"/>
                  </a:lnTo>
                  <a:lnTo>
                    <a:pt x="206675" y="32831"/>
                  </a:lnTo>
                  <a:lnTo>
                    <a:pt x="206675" y="25030"/>
                  </a:lnTo>
                  <a:close/>
                  <a:moveTo>
                    <a:pt x="222575" y="25030"/>
                  </a:moveTo>
                  <a:lnTo>
                    <a:pt x="222575" y="32831"/>
                  </a:lnTo>
                  <a:lnTo>
                    <a:pt x="214842" y="32831"/>
                  </a:lnTo>
                  <a:lnTo>
                    <a:pt x="214842" y="25030"/>
                  </a:lnTo>
                  <a:close/>
                  <a:moveTo>
                    <a:pt x="230742" y="25030"/>
                  </a:moveTo>
                  <a:lnTo>
                    <a:pt x="230742" y="32831"/>
                  </a:lnTo>
                  <a:lnTo>
                    <a:pt x="222999" y="32831"/>
                  </a:lnTo>
                  <a:lnTo>
                    <a:pt x="222999" y="25030"/>
                  </a:lnTo>
                  <a:close/>
                  <a:moveTo>
                    <a:pt x="238898" y="25030"/>
                  </a:moveTo>
                  <a:lnTo>
                    <a:pt x="238898" y="32831"/>
                  </a:lnTo>
                  <a:lnTo>
                    <a:pt x="231166" y="32831"/>
                  </a:lnTo>
                  <a:lnTo>
                    <a:pt x="231166" y="25030"/>
                  </a:lnTo>
                  <a:close/>
                  <a:moveTo>
                    <a:pt x="247066" y="25030"/>
                  </a:moveTo>
                  <a:lnTo>
                    <a:pt x="247066" y="32831"/>
                  </a:lnTo>
                  <a:lnTo>
                    <a:pt x="239322" y="32831"/>
                  </a:lnTo>
                  <a:lnTo>
                    <a:pt x="239322" y="25030"/>
                  </a:lnTo>
                  <a:close/>
                  <a:moveTo>
                    <a:pt x="255222" y="25030"/>
                  </a:moveTo>
                  <a:lnTo>
                    <a:pt x="255222" y="32831"/>
                  </a:lnTo>
                  <a:lnTo>
                    <a:pt x="247490" y="32831"/>
                  </a:lnTo>
                  <a:lnTo>
                    <a:pt x="247490" y="25030"/>
                  </a:lnTo>
                  <a:close/>
                  <a:moveTo>
                    <a:pt x="263390" y="25030"/>
                  </a:moveTo>
                  <a:lnTo>
                    <a:pt x="263390" y="32831"/>
                  </a:lnTo>
                  <a:lnTo>
                    <a:pt x="255646" y="32831"/>
                  </a:lnTo>
                  <a:lnTo>
                    <a:pt x="255646" y="25030"/>
                  </a:lnTo>
                  <a:close/>
                  <a:moveTo>
                    <a:pt x="271546" y="25030"/>
                  </a:moveTo>
                  <a:lnTo>
                    <a:pt x="271546" y="32831"/>
                  </a:lnTo>
                  <a:lnTo>
                    <a:pt x="263813" y="32831"/>
                  </a:lnTo>
                  <a:lnTo>
                    <a:pt x="263813" y="25030"/>
                  </a:lnTo>
                  <a:close/>
                  <a:moveTo>
                    <a:pt x="11238" y="33243"/>
                  </a:moveTo>
                  <a:lnTo>
                    <a:pt x="11238" y="41032"/>
                  </a:lnTo>
                  <a:lnTo>
                    <a:pt x="3505" y="41032"/>
                  </a:lnTo>
                  <a:lnTo>
                    <a:pt x="3505" y="33243"/>
                  </a:lnTo>
                  <a:close/>
                  <a:moveTo>
                    <a:pt x="19394" y="33243"/>
                  </a:moveTo>
                  <a:lnTo>
                    <a:pt x="19394" y="41032"/>
                  </a:lnTo>
                  <a:lnTo>
                    <a:pt x="11662" y="41032"/>
                  </a:lnTo>
                  <a:lnTo>
                    <a:pt x="11662" y="33243"/>
                  </a:lnTo>
                  <a:close/>
                  <a:moveTo>
                    <a:pt x="27561" y="33243"/>
                  </a:moveTo>
                  <a:lnTo>
                    <a:pt x="27561" y="41032"/>
                  </a:lnTo>
                  <a:lnTo>
                    <a:pt x="19818" y="41032"/>
                  </a:lnTo>
                  <a:lnTo>
                    <a:pt x="19818" y="33243"/>
                  </a:lnTo>
                  <a:close/>
                  <a:moveTo>
                    <a:pt x="35328" y="33243"/>
                  </a:moveTo>
                  <a:lnTo>
                    <a:pt x="35328" y="41032"/>
                  </a:lnTo>
                  <a:lnTo>
                    <a:pt x="27985" y="41032"/>
                  </a:lnTo>
                  <a:lnTo>
                    <a:pt x="27985" y="33243"/>
                  </a:lnTo>
                  <a:close/>
                  <a:moveTo>
                    <a:pt x="43496" y="33243"/>
                  </a:moveTo>
                  <a:lnTo>
                    <a:pt x="43496" y="41032"/>
                  </a:lnTo>
                  <a:lnTo>
                    <a:pt x="35752" y="41032"/>
                  </a:lnTo>
                  <a:lnTo>
                    <a:pt x="35752" y="33243"/>
                  </a:lnTo>
                  <a:close/>
                  <a:moveTo>
                    <a:pt x="51652" y="33243"/>
                  </a:moveTo>
                  <a:lnTo>
                    <a:pt x="51652" y="41032"/>
                  </a:lnTo>
                  <a:lnTo>
                    <a:pt x="43919" y="41032"/>
                  </a:lnTo>
                  <a:lnTo>
                    <a:pt x="43919" y="33243"/>
                  </a:lnTo>
                  <a:close/>
                  <a:moveTo>
                    <a:pt x="59819" y="33243"/>
                  </a:moveTo>
                  <a:lnTo>
                    <a:pt x="59819" y="41032"/>
                  </a:lnTo>
                  <a:lnTo>
                    <a:pt x="52075" y="41032"/>
                  </a:lnTo>
                  <a:lnTo>
                    <a:pt x="52075" y="33243"/>
                  </a:lnTo>
                  <a:close/>
                  <a:moveTo>
                    <a:pt x="67975" y="33243"/>
                  </a:moveTo>
                  <a:lnTo>
                    <a:pt x="67975" y="41032"/>
                  </a:lnTo>
                  <a:lnTo>
                    <a:pt x="60243" y="41032"/>
                  </a:lnTo>
                  <a:lnTo>
                    <a:pt x="60243" y="33243"/>
                  </a:lnTo>
                  <a:close/>
                  <a:moveTo>
                    <a:pt x="76452" y="33243"/>
                  </a:moveTo>
                  <a:lnTo>
                    <a:pt x="76452" y="41032"/>
                  </a:lnTo>
                  <a:lnTo>
                    <a:pt x="68399" y="41032"/>
                  </a:lnTo>
                  <a:lnTo>
                    <a:pt x="68399" y="33243"/>
                  </a:lnTo>
                  <a:close/>
                  <a:moveTo>
                    <a:pt x="84608" y="33243"/>
                  </a:moveTo>
                  <a:lnTo>
                    <a:pt x="84608" y="41032"/>
                  </a:lnTo>
                  <a:lnTo>
                    <a:pt x="76865" y="41032"/>
                  </a:lnTo>
                  <a:lnTo>
                    <a:pt x="76865" y="33243"/>
                  </a:lnTo>
                  <a:close/>
                  <a:moveTo>
                    <a:pt x="92776" y="33243"/>
                  </a:moveTo>
                  <a:lnTo>
                    <a:pt x="92776" y="41032"/>
                  </a:lnTo>
                  <a:lnTo>
                    <a:pt x="85032" y="41032"/>
                  </a:lnTo>
                  <a:lnTo>
                    <a:pt x="85032" y="33243"/>
                  </a:lnTo>
                  <a:close/>
                  <a:moveTo>
                    <a:pt x="100932" y="33243"/>
                  </a:moveTo>
                  <a:lnTo>
                    <a:pt x="100932" y="41032"/>
                  </a:lnTo>
                  <a:lnTo>
                    <a:pt x="93200" y="41032"/>
                  </a:lnTo>
                  <a:lnTo>
                    <a:pt x="93200" y="33243"/>
                  </a:lnTo>
                  <a:close/>
                  <a:moveTo>
                    <a:pt x="109099" y="33243"/>
                  </a:moveTo>
                  <a:lnTo>
                    <a:pt x="109099" y="41032"/>
                  </a:lnTo>
                  <a:lnTo>
                    <a:pt x="101356" y="41032"/>
                  </a:lnTo>
                  <a:lnTo>
                    <a:pt x="101356" y="33243"/>
                  </a:lnTo>
                  <a:close/>
                  <a:moveTo>
                    <a:pt x="116866" y="33243"/>
                  </a:moveTo>
                  <a:lnTo>
                    <a:pt x="116866" y="41032"/>
                  </a:lnTo>
                  <a:lnTo>
                    <a:pt x="109523" y="41032"/>
                  </a:lnTo>
                  <a:lnTo>
                    <a:pt x="109523" y="33243"/>
                  </a:lnTo>
                  <a:close/>
                  <a:moveTo>
                    <a:pt x="125022" y="33243"/>
                  </a:moveTo>
                  <a:lnTo>
                    <a:pt x="125022" y="41032"/>
                  </a:lnTo>
                  <a:lnTo>
                    <a:pt x="117290" y="41032"/>
                  </a:lnTo>
                  <a:lnTo>
                    <a:pt x="117290" y="33243"/>
                  </a:lnTo>
                  <a:close/>
                  <a:moveTo>
                    <a:pt x="133190" y="33243"/>
                  </a:moveTo>
                  <a:lnTo>
                    <a:pt x="133190" y="41032"/>
                  </a:lnTo>
                  <a:lnTo>
                    <a:pt x="125446" y="41032"/>
                  </a:lnTo>
                  <a:lnTo>
                    <a:pt x="125446" y="33243"/>
                  </a:lnTo>
                  <a:close/>
                  <a:moveTo>
                    <a:pt x="141346" y="33243"/>
                  </a:moveTo>
                  <a:lnTo>
                    <a:pt x="141346" y="41032"/>
                  </a:lnTo>
                  <a:lnTo>
                    <a:pt x="133614" y="41032"/>
                  </a:lnTo>
                  <a:lnTo>
                    <a:pt x="133614" y="33243"/>
                  </a:lnTo>
                  <a:close/>
                  <a:moveTo>
                    <a:pt x="149513" y="33243"/>
                  </a:moveTo>
                  <a:lnTo>
                    <a:pt x="149513" y="41032"/>
                  </a:lnTo>
                  <a:lnTo>
                    <a:pt x="141770" y="41032"/>
                  </a:lnTo>
                  <a:lnTo>
                    <a:pt x="141770" y="33243"/>
                  </a:lnTo>
                  <a:close/>
                  <a:moveTo>
                    <a:pt x="157280" y="33243"/>
                  </a:moveTo>
                  <a:lnTo>
                    <a:pt x="157280" y="41032"/>
                  </a:lnTo>
                  <a:lnTo>
                    <a:pt x="149937" y="41032"/>
                  </a:lnTo>
                  <a:lnTo>
                    <a:pt x="149937" y="33243"/>
                  </a:lnTo>
                  <a:close/>
                  <a:moveTo>
                    <a:pt x="165448" y="33243"/>
                  </a:moveTo>
                  <a:lnTo>
                    <a:pt x="165448" y="41032"/>
                  </a:lnTo>
                  <a:lnTo>
                    <a:pt x="157704" y="41032"/>
                  </a:lnTo>
                  <a:lnTo>
                    <a:pt x="157704" y="33243"/>
                  </a:lnTo>
                  <a:close/>
                  <a:moveTo>
                    <a:pt x="173604" y="33243"/>
                  </a:moveTo>
                  <a:lnTo>
                    <a:pt x="173604" y="41032"/>
                  </a:lnTo>
                  <a:lnTo>
                    <a:pt x="165871" y="41032"/>
                  </a:lnTo>
                  <a:lnTo>
                    <a:pt x="165871" y="33243"/>
                  </a:lnTo>
                  <a:close/>
                  <a:moveTo>
                    <a:pt x="181771" y="33243"/>
                  </a:moveTo>
                  <a:lnTo>
                    <a:pt x="181771" y="41032"/>
                  </a:lnTo>
                  <a:lnTo>
                    <a:pt x="174028" y="41032"/>
                  </a:lnTo>
                  <a:lnTo>
                    <a:pt x="174028" y="33243"/>
                  </a:lnTo>
                  <a:close/>
                  <a:moveTo>
                    <a:pt x="189927" y="33243"/>
                  </a:moveTo>
                  <a:lnTo>
                    <a:pt x="189927" y="41032"/>
                  </a:lnTo>
                  <a:lnTo>
                    <a:pt x="182195" y="41032"/>
                  </a:lnTo>
                  <a:lnTo>
                    <a:pt x="182195" y="33243"/>
                  </a:lnTo>
                  <a:close/>
                  <a:moveTo>
                    <a:pt x="198095" y="33243"/>
                  </a:moveTo>
                  <a:lnTo>
                    <a:pt x="198095" y="41032"/>
                  </a:lnTo>
                  <a:lnTo>
                    <a:pt x="190351" y="41032"/>
                  </a:lnTo>
                  <a:lnTo>
                    <a:pt x="190351" y="33243"/>
                  </a:lnTo>
                  <a:close/>
                  <a:moveTo>
                    <a:pt x="206251" y="33243"/>
                  </a:moveTo>
                  <a:lnTo>
                    <a:pt x="206251" y="41032"/>
                  </a:lnTo>
                  <a:lnTo>
                    <a:pt x="198519" y="41032"/>
                  </a:lnTo>
                  <a:lnTo>
                    <a:pt x="198519" y="33243"/>
                  </a:lnTo>
                  <a:close/>
                  <a:moveTo>
                    <a:pt x="214419" y="33243"/>
                  </a:moveTo>
                  <a:lnTo>
                    <a:pt x="214419" y="41032"/>
                  </a:lnTo>
                  <a:lnTo>
                    <a:pt x="206675" y="41032"/>
                  </a:lnTo>
                  <a:lnTo>
                    <a:pt x="206675" y="33243"/>
                  </a:lnTo>
                  <a:close/>
                  <a:moveTo>
                    <a:pt x="222575" y="33243"/>
                  </a:moveTo>
                  <a:lnTo>
                    <a:pt x="222575" y="41032"/>
                  </a:lnTo>
                  <a:lnTo>
                    <a:pt x="214842" y="41032"/>
                  </a:lnTo>
                  <a:lnTo>
                    <a:pt x="214842" y="33243"/>
                  </a:lnTo>
                  <a:close/>
                  <a:moveTo>
                    <a:pt x="230742" y="33243"/>
                  </a:moveTo>
                  <a:lnTo>
                    <a:pt x="230742" y="41032"/>
                  </a:lnTo>
                  <a:lnTo>
                    <a:pt x="222999" y="41032"/>
                  </a:lnTo>
                  <a:lnTo>
                    <a:pt x="222999" y="33243"/>
                  </a:lnTo>
                  <a:close/>
                  <a:moveTo>
                    <a:pt x="238898" y="33243"/>
                  </a:moveTo>
                  <a:lnTo>
                    <a:pt x="238898" y="41032"/>
                  </a:lnTo>
                  <a:lnTo>
                    <a:pt x="231166" y="41032"/>
                  </a:lnTo>
                  <a:lnTo>
                    <a:pt x="231166" y="33243"/>
                  </a:lnTo>
                  <a:close/>
                  <a:moveTo>
                    <a:pt x="247066" y="33243"/>
                  </a:moveTo>
                  <a:lnTo>
                    <a:pt x="247066" y="41032"/>
                  </a:lnTo>
                  <a:lnTo>
                    <a:pt x="239322" y="41032"/>
                  </a:lnTo>
                  <a:lnTo>
                    <a:pt x="239322" y="33243"/>
                  </a:lnTo>
                  <a:close/>
                  <a:moveTo>
                    <a:pt x="255222" y="33243"/>
                  </a:moveTo>
                  <a:lnTo>
                    <a:pt x="255222" y="41032"/>
                  </a:lnTo>
                  <a:lnTo>
                    <a:pt x="247490" y="41032"/>
                  </a:lnTo>
                  <a:lnTo>
                    <a:pt x="247490" y="33243"/>
                  </a:lnTo>
                  <a:close/>
                  <a:moveTo>
                    <a:pt x="263390" y="33243"/>
                  </a:moveTo>
                  <a:lnTo>
                    <a:pt x="263390" y="41032"/>
                  </a:lnTo>
                  <a:lnTo>
                    <a:pt x="255646" y="41032"/>
                  </a:lnTo>
                  <a:lnTo>
                    <a:pt x="255646" y="33243"/>
                  </a:lnTo>
                  <a:close/>
                  <a:moveTo>
                    <a:pt x="271546" y="33243"/>
                  </a:moveTo>
                  <a:lnTo>
                    <a:pt x="271546" y="41032"/>
                  </a:lnTo>
                  <a:lnTo>
                    <a:pt x="263813" y="41032"/>
                  </a:lnTo>
                  <a:lnTo>
                    <a:pt x="263813" y="33243"/>
                  </a:lnTo>
                  <a:close/>
                  <a:moveTo>
                    <a:pt x="11238" y="41445"/>
                  </a:moveTo>
                  <a:lnTo>
                    <a:pt x="11238" y="49246"/>
                  </a:lnTo>
                  <a:lnTo>
                    <a:pt x="3505" y="49246"/>
                  </a:lnTo>
                  <a:lnTo>
                    <a:pt x="3505" y="41445"/>
                  </a:lnTo>
                  <a:close/>
                  <a:moveTo>
                    <a:pt x="19394" y="41445"/>
                  </a:moveTo>
                  <a:lnTo>
                    <a:pt x="19394" y="49246"/>
                  </a:lnTo>
                  <a:lnTo>
                    <a:pt x="11662" y="49246"/>
                  </a:lnTo>
                  <a:lnTo>
                    <a:pt x="11662" y="41445"/>
                  </a:lnTo>
                  <a:close/>
                  <a:moveTo>
                    <a:pt x="27561" y="41445"/>
                  </a:moveTo>
                  <a:lnTo>
                    <a:pt x="27561" y="49246"/>
                  </a:lnTo>
                  <a:lnTo>
                    <a:pt x="19818" y="49246"/>
                  </a:lnTo>
                  <a:lnTo>
                    <a:pt x="19818" y="41445"/>
                  </a:lnTo>
                  <a:close/>
                  <a:moveTo>
                    <a:pt x="35328" y="41445"/>
                  </a:moveTo>
                  <a:lnTo>
                    <a:pt x="35328" y="49246"/>
                  </a:lnTo>
                  <a:lnTo>
                    <a:pt x="27985" y="49246"/>
                  </a:lnTo>
                  <a:lnTo>
                    <a:pt x="27985" y="41445"/>
                  </a:lnTo>
                  <a:close/>
                  <a:moveTo>
                    <a:pt x="43496" y="41445"/>
                  </a:moveTo>
                  <a:lnTo>
                    <a:pt x="43496" y="49246"/>
                  </a:lnTo>
                  <a:lnTo>
                    <a:pt x="35752" y="49246"/>
                  </a:lnTo>
                  <a:lnTo>
                    <a:pt x="35752" y="41445"/>
                  </a:lnTo>
                  <a:close/>
                  <a:moveTo>
                    <a:pt x="51652" y="41445"/>
                  </a:moveTo>
                  <a:lnTo>
                    <a:pt x="51652" y="49246"/>
                  </a:lnTo>
                  <a:lnTo>
                    <a:pt x="43919" y="49246"/>
                  </a:lnTo>
                  <a:lnTo>
                    <a:pt x="43919" y="41445"/>
                  </a:lnTo>
                  <a:close/>
                  <a:moveTo>
                    <a:pt x="59819" y="41445"/>
                  </a:moveTo>
                  <a:lnTo>
                    <a:pt x="59819" y="49246"/>
                  </a:lnTo>
                  <a:lnTo>
                    <a:pt x="52075" y="49246"/>
                  </a:lnTo>
                  <a:lnTo>
                    <a:pt x="52075" y="41445"/>
                  </a:lnTo>
                  <a:close/>
                  <a:moveTo>
                    <a:pt x="67975" y="41445"/>
                  </a:moveTo>
                  <a:lnTo>
                    <a:pt x="67975" y="49246"/>
                  </a:lnTo>
                  <a:lnTo>
                    <a:pt x="60243" y="49246"/>
                  </a:lnTo>
                  <a:lnTo>
                    <a:pt x="60243" y="41445"/>
                  </a:lnTo>
                  <a:close/>
                  <a:moveTo>
                    <a:pt x="76452" y="41445"/>
                  </a:moveTo>
                  <a:lnTo>
                    <a:pt x="76452" y="49246"/>
                  </a:lnTo>
                  <a:lnTo>
                    <a:pt x="68399" y="49246"/>
                  </a:lnTo>
                  <a:lnTo>
                    <a:pt x="68399" y="41445"/>
                  </a:lnTo>
                  <a:close/>
                  <a:moveTo>
                    <a:pt x="84608" y="41445"/>
                  </a:moveTo>
                  <a:lnTo>
                    <a:pt x="84608" y="49246"/>
                  </a:lnTo>
                  <a:lnTo>
                    <a:pt x="76865" y="49246"/>
                  </a:lnTo>
                  <a:lnTo>
                    <a:pt x="76865" y="41445"/>
                  </a:lnTo>
                  <a:close/>
                  <a:moveTo>
                    <a:pt x="92776" y="41445"/>
                  </a:moveTo>
                  <a:lnTo>
                    <a:pt x="92776" y="49246"/>
                  </a:lnTo>
                  <a:lnTo>
                    <a:pt x="85032" y="49246"/>
                  </a:lnTo>
                  <a:lnTo>
                    <a:pt x="85032" y="41445"/>
                  </a:lnTo>
                  <a:close/>
                  <a:moveTo>
                    <a:pt x="100932" y="41445"/>
                  </a:moveTo>
                  <a:lnTo>
                    <a:pt x="100932" y="49246"/>
                  </a:lnTo>
                  <a:lnTo>
                    <a:pt x="93200" y="49246"/>
                  </a:lnTo>
                  <a:lnTo>
                    <a:pt x="93200" y="41445"/>
                  </a:lnTo>
                  <a:close/>
                  <a:moveTo>
                    <a:pt x="109099" y="41445"/>
                  </a:moveTo>
                  <a:lnTo>
                    <a:pt x="109099" y="49246"/>
                  </a:lnTo>
                  <a:lnTo>
                    <a:pt x="101356" y="49246"/>
                  </a:lnTo>
                  <a:lnTo>
                    <a:pt x="101356" y="41445"/>
                  </a:lnTo>
                  <a:close/>
                  <a:moveTo>
                    <a:pt x="116866" y="41445"/>
                  </a:moveTo>
                  <a:lnTo>
                    <a:pt x="116866" y="49246"/>
                  </a:lnTo>
                  <a:lnTo>
                    <a:pt x="109523" y="49246"/>
                  </a:lnTo>
                  <a:lnTo>
                    <a:pt x="109523" y="41445"/>
                  </a:lnTo>
                  <a:close/>
                  <a:moveTo>
                    <a:pt x="125022" y="41445"/>
                  </a:moveTo>
                  <a:lnTo>
                    <a:pt x="125022" y="49246"/>
                  </a:lnTo>
                  <a:lnTo>
                    <a:pt x="117290" y="49246"/>
                  </a:lnTo>
                  <a:lnTo>
                    <a:pt x="117290" y="41445"/>
                  </a:lnTo>
                  <a:close/>
                  <a:moveTo>
                    <a:pt x="133190" y="41445"/>
                  </a:moveTo>
                  <a:lnTo>
                    <a:pt x="133190" y="49246"/>
                  </a:lnTo>
                  <a:lnTo>
                    <a:pt x="125446" y="49246"/>
                  </a:lnTo>
                  <a:lnTo>
                    <a:pt x="125446" y="41445"/>
                  </a:lnTo>
                  <a:close/>
                  <a:moveTo>
                    <a:pt x="141346" y="41445"/>
                  </a:moveTo>
                  <a:lnTo>
                    <a:pt x="141346" y="49246"/>
                  </a:lnTo>
                  <a:lnTo>
                    <a:pt x="133614" y="49246"/>
                  </a:lnTo>
                  <a:lnTo>
                    <a:pt x="133614" y="41445"/>
                  </a:lnTo>
                  <a:close/>
                  <a:moveTo>
                    <a:pt x="149513" y="41445"/>
                  </a:moveTo>
                  <a:lnTo>
                    <a:pt x="149513" y="49246"/>
                  </a:lnTo>
                  <a:lnTo>
                    <a:pt x="141770" y="49246"/>
                  </a:lnTo>
                  <a:lnTo>
                    <a:pt x="141770" y="41445"/>
                  </a:lnTo>
                  <a:close/>
                  <a:moveTo>
                    <a:pt x="157280" y="41445"/>
                  </a:moveTo>
                  <a:lnTo>
                    <a:pt x="157280" y="49246"/>
                  </a:lnTo>
                  <a:lnTo>
                    <a:pt x="149937" y="49246"/>
                  </a:lnTo>
                  <a:lnTo>
                    <a:pt x="149937" y="41445"/>
                  </a:lnTo>
                  <a:close/>
                  <a:moveTo>
                    <a:pt x="165448" y="41445"/>
                  </a:moveTo>
                  <a:lnTo>
                    <a:pt x="165448" y="49246"/>
                  </a:lnTo>
                  <a:lnTo>
                    <a:pt x="157704" y="49246"/>
                  </a:lnTo>
                  <a:lnTo>
                    <a:pt x="157704" y="41445"/>
                  </a:lnTo>
                  <a:close/>
                  <a:moveTo>
                    <a:pt x="173604" y="41445"/>
                  </a:moveTo>
                  <a:lnTo>
                    <a:pt x="173604" y="49246"/>
                  </a:lnTo>
                  <a:lnTo>
                    <a:pt x="165871" y="49246"/>
                  </a:lnTo>
                  <a:lnTo>
                    <a:pt x="165871" y="41445"/>
                  </a:lnTo>
                  <a:close/>
                  <a:moveTo>
                    <a:pt x="181771" y="41445"/>
                  </a:moveTo>
                  <a:lnTo>
                    <a:pt x="181771" y="49246"/>
                  </a:lnTo>
                  <a:lnTo>
                    <a:pt x="174028" y="49246"/>
                  </a:lnTo>
                  <a:lnTo>
                    <a:pt x="174028" y="41445"/>
                  </a:lnTo>
                  <a:close/>
                  <a:moveTo>
                    <a:pt x="189927" y="41445"/>
                  </a:moveTo>
                  <a:lnTo>
                    <a:pt x="189927" y="49246"/>
                  </a:lnTo>
                  <a:lnTo>
                    <a:pt x="182195" y="49246"/>
                  </a:lnTo>
                  <a:lnTo>
                    <a:pt x="182195" y="41445"/>
                  </a:lnTo>
                  <a:close/>
                  <a:moveTo>
                    <a:pt x="198095" y="41445"/>
                  </a:moveTo>
                  <a:lnTo>
                    <a:pt x="198095" y="49246"/>
                  </a:lnTo>
                  <a:lnTo>
                    <a:pt x="190351" y="49246"/>
                  </a:lnTo>
                  <a:lnTo>
                    <a:pt x="190351" y="41445"/>
                  </a:lnTo>
                  <a:close/>
                  <a:moveTo>
                    <a:pt x="206251" y="41445"/>
                  </a:moveTo>
                  <a:lnTo>
                    <a:pt x="206251" y="49246"/>
                  </a:lnTo>
                  <a:lnTo>
                    <a:pt x="198519" y="49246"/>
                  </a:lnTo>
                  <a:lnTo>
                    <a:pt x="198519" y="41445"/>
                  </a:lnTo>
                  <a:close/>
                  <a:moveTo>
                    <a:pt x="214419" y="41445"/>
                  </a:moveTo>
                  <a:lnTo>
                    <a:pt x="214419" y="49246"/>
                  </a:lnTo>
                  <a:lnTo>
                    <a:pt x="206675" y="49246"/>
                  </a:lnTo>
                  <a:lnTo>
                    <a:pt x="206675" y="41445"/>
                  </a:lnTo>
                  <a:close/>
                  <a:moveTo>
                    <a:pt x="222575" y="41445"/>
                  </a:moveTo>
                  <a:lnTo>
                    <a:pt x="222575" y="49246"/>
                  </a:lnTo>
                  <a:lnTo>
                    <a:pt x="214842" y="49246"/>
                  </a:lnTo>
                  <a:lnTo>
                    <a:pt x="214842" y="41445"/>
                  </a:lnTo>
                  <a:close/>
                  <a:moveTo>
                    <a:pt x="230742" y="41445"/>
                  </a:moveTo>
                  <a:lnTo>
                    <a:pt x="230742" y="49246"/>
                  </a:lnTo>
                  <a:lnTo>
                    <a:pt x="222999" y="49246"/>
                  </a:lnTo>
                  <a:lnTo>
                    <a:pt x="222999" y="41445"/>
                  </a:lnTo>
                  <a:close/>
                  <a:moveTo>
                    <a:pt x="238898" y="41445"/>
                  </a:moveTo>
                  <a:lnTo>
                    <a:pt x="238898" y="49246"/>
                  </a:lnTo>
                  <a:lnTo>
                    <a:pt x="231166" y="49246"/>
                  </a:lnTo>
                  <a:lnTo>
                    <a:pt x="231166" y="41445"/>
                  </a:lnTo>
                  <a:close/>
                  <a:moveTo>
                    <a:pt x="247066" y="41445"/>
                  </a:moveTo>
                  <a:lnTo>
                    <a:pt x="247066" y="49246"/>
                  </a:lnTo>
                  <a:lnTo>
                    <a:pt x="239322" y="49246"/>
                  </a:lnTo>
                  <a:lnTo>
                    <a:pt x="239322" y="41445"/>
                  </a:lnTo>
                  <a:close/>
                  <a:moveTo>
                    <a:pt x="255222" y="41445"/>
                  </a:moveTo>
                  <a:lnTo>
                    <a:pt x="255222" y="49246"/>
                  </a:lnTo>
                  <a:lnTo>
                    <a:pt x="247490" y="49246"/>
                  </a:lnTo>
                  <a:lnTo>
                    <a:pt x="247490" y="41445"/>
                  </a:lnTo>
                  <a:close/>
                  <a:moveTo>
                    <a:pt x="263390" y="41445"/>
                  </a:moveTo>
                  <a:lnTo>
                    <a:pt x="263390" y="49246"/>
                  </a:lnTo>
                  <a:lnTo>
                    <a:pt x="255646" y="49246"/>
                  </a:lnTo>
                  <a:lnTo>
                    <a:pt x="255646" y="41445"/>
                  </a:lnTo>
                  <a:close/>
                  <a:moveTo>
                    <a:pt x="271546" y="41445"/>
                  </a:moveTo>
                  <a:lnTo>
                    <a:pt x="271546" y="49246"/>
                  </a:lnTo>
                  <a:lnTo>
                    <a:pt x="263813" y="49246"/>
                  </a:lnTo>
                  <a:lnTo>
                    <a:pt x="263813" y="41445"/>
                  </a:lnTo>
                  <a:close/>
                  <a:moveTo>
                    <a:pt x="11238" y="49658"/>
                  </a:moveTo>
                  <a:lnTo>
                    <a:pt x="11238" y="57448"/>
                  </a:lnTo>
                  <a:lnTo>
                    <a:pt x="3505" y="57448"/>
                  </a:lnTo>
                  <a:lnTo>
                    <a:pt x="3505" y="49658"/>
                  </a:lnTo>
                  <a:close/>
                  <a:moveTo>
                    <a:pt x="19394" y="49658"/>
                  </a:moveTo>
                  <a:lnTo>
                    <a:pt x="19394" y="57448"/>
                  </a:lnTo>
                  <a:lnTo>
                    <a:pt x="11662" y="57448"/>
                  </a:lnTo>
                  <a:lnTo>
                    <a:pt x="11662" y="49658"/>
                  </a:lnTo>
                  <a:close/>
                  <a:moveTo>
                    <a:pt x="27561" y="49658"/>
                  </a:moveTo>
                  <a:lnTo>
                    <a:pt x="27561" y="57448"/>
                  </a:lnTo>
                  <a:lnTo>
                    <a:pt x="19818" y="57448"/>
                  </a:lnTo>
                  <a:lnTo>
                    <a:pt x="19818" y="49658"/>
                  </a:lnTo>
                  <a:close/>
                  <a:moveTo>
                    <a:pt x="35328" y="49658"/>
                  </a:moveTo>
                  <a:lnTo>
                    <a:pt x="35328" y="57448"/>
                  </a:lnTo>
                  <a:lnTo>
                    <a:pt x="27985" y="57448"/>
                  </a:lnTo>
                  <a:lnTo>
                    <a:pt x="27985" y="49658"/>
                  </a:lnTo>
                  <a:close/>
                  <a:moveTo>
                    <a:pt x="43496" y="49647"/>
                  </a:moveTo>
                  <a:lnTo>
                    <a:pt x="43496" y="57448"/>
                  </a:lnTo>
                  <a:lnTo>
                    <a:pt x="35752" y="57448"/>
                  </a:lnTo>
                  <a:lnTo>
                    <a:pt x="35752" y="49647"/>
                  </a:lnTo>
                  <a:close/>
                  <a:moveTo>
                    <a:pt x="51652" y="49647"/>
                  </a:moveTo>
                  <a:lnTo>
                    <a:pt x="51652" y="57448"/>
                  </a:lnTo>
                  <a:lnTo>
                    <a:pt x="43919" y="57448"/>
                  </a:lnTo>
                  <a:lnTo>
                    <a:pt x="43919" y="49647"/>
                  </a:lnTo>
                  <a:close/>
                  <a:moveTo>
                    <a:pt x="59819" y="49647"/>
                  </a:moveTo>
                  <a:lnTo>
                    <a:pt x="59819" y="57448"/>
                  </a:lnTo>
                  <a:lnTo>
                    <a:pt x="52075" y="57448"/>
                  </a:lnTo>
                  <a:lnTo>
                    <a:pt x="52075" y="49647"/>
                  </a:lnTo>
                  <a:close/>
                  <a:moveTo>
                    <a:pt x="67975" y="49647"/>
                  </a:moveTo>
                  <a:lnTo>
                    <a:pt x="67975" y="57448"/>
                  </a:lnTo>
                  <a:lnTo>
                    <a:pt x="60243" y="57448"/>
                  </a:lnTo>
                  <a:lnTo>
                    <a:pt x="60243" y="49647"/>
                  </a:lnTo>
                  <a:close/>
                  <a:moveTo>
                    <a:pt x="76452" y="49647"/>
                  </a:moveTo>
                  <a:lnTo>
                    <a:pt x="76452" y="57448"/>
                  </a:lnTo>
                  <a:lnTo>
                    <a:pt x="68399" y="57448"/>
                  </a:lnTo>
                  <a:lnTo>
                    <a:pt x="68399" y="49647"/>
                  </a:lnTo>
                  <a:close/>
                  <a:moveTo>
                    <a:pt x="84608" y="49647"/>
                  </a:moveTo>
                  <a:lnTo>
                    <a:pt x="84608" y="57448"/>
                  </a:lnTo>
                  <a:lnTo>
                    <a:pt x="76865" y="57448"/>
                  </a:lnTo>
                  <a:lnTo>
                    <a:pt x="76865" y="49647"/>
                  </a:lnTo>
                  <a:close/>
                  <a:moveTo>
                    <a:pt x="92776" y="49647"/>
                  </a:moveTo>
                  <a:lnTo>
                    <a:pt x="92776" y="57448"/>
                  </a:lnTo>
                  <a:lnTo>
                    <a:pt x="85032" y="57448"/>
                  </a:lnTo>
                  <a:lnTo>
                    <a:pt x="85032" y="49647"/>
                  </a:lnTo>
                  <a:close/>
                  <a:moveTo>
                    <a:pt x="100932" y="49647"/>
                  </a:moveTo>
                  <a:lnTo>
                    <a:pt x="100932" y="57448"/>
                  </a:lnTo>
                  <a:lnTo>
                    <a:pt x="93200" y="57448"/>
                  </a:lnTo>
                  <a:lnTo>
                    <a:pt x="93200" y="49647"/>
                  </a:lnTo>
                  <a:close/>
                  <a:moveTo>
                    <a:pt x="109099" y="49647"/>
                  </a:moveTo>
                  <a:lnTo>
                    <a:pt x="109099" y="57448"/>
                  </a:lnTo>
                  <a:lnTo>
                    <a:pt x="101356" y="57448"/>
                  </a:lnTo>
                  <a:lnTo>
                    <a:pt x="101356" y="49647"/>
                  </a:lnTo>
                  <a:close/>
                  <a:moveTo>
                    <a:pt x="116866" y="49647"/>
                  </a:moveTo>
                  <a:lnTo>
                    <a:pt x="116866" y="57448"/>
                  </a:lnTo>
                  <a:lnTo>
                    <a:pt x="109523" y="57448"/>
                  </a:lnTo>
                  <a:lnTo>
                    <a:pt x="109523" y="49647"/>
                  </a:lnTo>
                  <a:close/>
                  <a:moveTo>
                    <a:pt x="125022" y="49647"/>
                  </a:moveTo>
                  <a:lnTo>
                    <a:pt x="125022" y="57448"/>
                  </a:lnTo>
                  <a:lnTo>
                    <a:pt x="117290" y="57448"/>
                  </a:lnTo>
                  <a:lnTo>
                    <a:pt x="117290" y="49647"/>
                  </a:lnTo>
                  <a:close/>
                  <a:moveTo>
                    <a:pt x="133190" y="49647"/>
                  </a:moveTo>
                  <a:lnTo>
                    <a:pt x="133190" y="57448"/>
                  </a:lnTo>
                  <a:lnTo>
                    <a:pt x="125446" y="57448"/>
                  </a:lnTo>
                  <a:lnTo>
                    <a:pt x="125446" y="49647"/>
                  </a:lnTo>
                  <a:close/>
                  <a:moveTo>
                    <a:pt x="141346" y="49647"/>
                  </a:moveTo>
                  <a:lnTo>
                    <a:pt x="141346" y="57448"/>
                  </a:lnTo>
                  <a:lnTo>
                    <a:pt x="133614" y="57448"/>
                  </a:lnTo>
                  <a:lnTo>
                    <a:pt x="133614" y="49647"/>
                  </a:lnTo>
                  <a:close/>
                  <a:moveTo>
                    <a:pt x="149513" y="49647"/>
                  </a:moveTo>
                  <a:lnTo>
                    <a:pt x="149513" y="57448"/>
                  </a:lnTo>
                  <a:lnTo>
                    <a:pt x="141770" y="57448"/>
                  </a:lnTo>
                  <a:lnTo>
                    <a:pt x="141770" y="49647"/>
                  </a:lnTo>
                  <a:close/>
                  <a:moveTo>
                    <a:pt x="157280" y="49647"/>
                  </a:moveTo>
                  <a:lnTo>
                    <a:pt x="157280" y="57448"/>
                  </a:lnTo>
                  <a:lnTo>
                    <a:pt x="149937" y="57448"/>
                  </a:lnTo>
                  <a:lnTo>
                    <a:pt x="149937" y="49647"/>
                  </a:lnTo>
                  <a:close/>
                  <a:moveTo>
                    <a:pt x="165448" y="49647"/>
                  </a:moveTo>
                  <a:lnTo>
                    <a:pt x="165448" y="57448"/>
                  </a:lnTo>
                  <a:lnTo>
                    <a:pt x="157704" y="57448"/>
                  </a:lnTo>
                  <a:lnTo>
                    <a:pt x="157704" y="49647"/>
                  </a:lnTo>
                  <a:close/>
                  <a:moveTo>
                    <a:pt x="173604" y="49647"/>
                  </a:moveTo>
                  <a:lnTo>
                    <a:pt x="173604" y="57448"/>
                  </a:lnTo>
                  <a:lnTo>
                    <a:pt x="165871" y="57448"/>
                  </a:lnTo>
                  <a:lnTo>
                    <a:pt x="165871" y="49647"/>
                  </a:lnTo>
                  <a:close/>
                  <a:moveTo>
                    <a:pt x="181771" y="49647"/>
                  </a:moveTo>
                  <a:lnTo>
                    <a:pt x="181771" y="57448"/>
                  </a:lnTo>
                  <a:lnTo>
                    <a:pt x="174028" y="57448"/>
                  </a:lnTo>
                  <a:lnTo>
                    <a:pt x="174028" y="49647"/>
                  </a:lnTo>
                  <a:close/>
                  <a:moveTo>
                    <a:pt x="189927" y="49647"/>
                  </a:moveTo>
                  <a:lnTo>
                    <a:pt x="189927" y="57448"/>
                  </a:lnTo>
                  <a:lnTo>
                    <a:pt x="182195" y="57448"/>
                  </a:lnTo>
                  <a:lnTo>
                    <a:pt x="182195" y="49647"/>
                  </a:lnTo>
                  <a:close/>
                  <a:moveTo>
                    <a:pt x="198095" y="49647"/>
                  </a:moveTo>
                  <a:lnTo>
                    <a:pt x="198095" y="57448"/>
                  </a:lnTo>
                  <a:lnTo>
                    <a:pt x="190351" y="57448"/>
                  </a:lnTo>
                  <a:lnTo>
                    <a:pt x="190351" y="49647"/>
                  </a:lnTo>
                  <a:close/>
                  <a:moveTo>
                    <a:pt x="206251" y="49647"/>
                  </a:moveTo>
                  <a:lnTo>
                    <a:pt x="206251" y="57448"/>
                  </a:lnTo>
                  <a:lnTo>
                    <a:pt x="198519" y="57448"/>
                  </a:lnTo>
                  <a:lnTo>
                    <a:pt x="198519" y="49647"/>
                  </a:lnTo>
                  <a:close/>
                  <a:moveTo>
                    <a:pt x="214419" y="49647"/>
                  </a:moveTo>
                  <a:lnTo>
                    <a:pt x="214419" y="57448"/>
                  </a:lnTo>
                  <a:lnTo>
                    <a:pt x="206675" y="57448"/>
                  </a:lnTo>
                  <a:lnTo>
                    <a:pt x="206675" y="49647"/>
                  </a:lnTo>
                  <a:close/>
                  <a:moveTo>
                    <a:pt x="222575" y="49647"/>
                  </a:moveTo>
                  <a:lnTo>
                    <a:pt x="222575" y="57448"/>
                  </a:lnTo>
                  <a:lnTo>
                    <a:pt x="214842" y="57448"/>
                  </a:lnTo>
                  <a:lnTo>
                    <a:pt x="214842" y="49647"/>
                  </a:lnTo>
                  <a:close/>
                  <a:moveTo>
                    <a:pt x="230742" y="49647"/>
                  </a:moveTo>
                  <a:lnTo>
                    <a:pt x="230742" y="57448"/>
                  </a:lnTo>
                  <a:lnTo>
                    <a:pt x="222999" y="57448"/>
                  </a:lnTo>
                  <a:lnTo>
                    <a:pt x="222999" y="49647"/>
                  </a:lnTo>
                  <a:close/>
                  <a:moveTo>
                    <a:pt x="238898" y="49658"/>
                  </a:moveTo>
                  <a:lnTo>
                    <a:pt x="238898" y="57448"/>
                  </a:lnTo>
                  <a:lnTo>
                    <a:pt x="231166" y="57448"/>
                  </a:lnTo>
                  <a:lnTo>
                    <a:pt x="231166" y="49658"/>
                  </a:lnTo>
                  <a:close/>
                  <a:moveTo>
                    <a:pt x="247066" y="49658"/>
                  </a:moveTo>
                  <a:lnTo>
                    <a:pt x="247066" y="57448"/>
                  </a:lnTo>
                  <a:lnTo>
                    <a:pt x="239322" y="57448"/>
                  </a:lnTo>
                  <a:lnTo>
                    <a:pt x="239322" y="49658"/>
                  </a:lnTo>
                  <a:close/>
                  <a:moveTo>
                    <a:pt x="255222" y="49658"/>
                  </a:moveTo>
                  <a:lnTo>
                    <a:pt x="255222" y="57448"/>
                  </a:lnTo>
                  <a:lnTo>
                    <a:pt x="247490" y="57448"/>
                  </a:lnTo>
                  <a:lnTo>
                    <a:pt x="247490" y="49658"/>
                  </a:lnTo>
                  <a:close/>
                  <a:moveTo>
                    <a:pt x="263390" y="49658"/>
                  </a:moveTo>
                  <a:lnTo>
                    <a:pt x="263390" y="57448"/>
                  </a:lnTo>
                  <a:lnTo>
                    <a:pt x="255646" y="57448"/>
                  </a:lnTo>
                  <a:lnTo>
                    <a:pt x="255646" y="49658"/>
                  </a:lnTo>
                  <a:close/>
                  <a:moveTo>
                    <a:pt x="271546" y="49647"/>
                  </a:moveTo>
                  <a:lnTo>
                    <a:pt x="271546" y="57448"/>
                  </a:lnTo>
                  <a:lnTo>
                    <a:pt x="263813" y="57448"/>
                  </a:lnTo>
                  <a:lnTo>
                    <a:pt x="263813" y="49647"/>
                  </a:lnTo>
                  <a:close/>
                  <a:moveTo>
                    <a:pt x="11238" y="57860"/>
                  </a:moveTo>
                  <a:lnTo>
                    <a:pt x="11238" y="65650"/>
                  </a:lnTo>
                  <a:lnTo>
                    <a:pt x="3505" y="65650"/>
                  </a:lnTo>
                  <a:lnTo>
                    <a:pt x="3505" y="57860"/>
                  </a:lnTo>
                  <a:close/>
                  <a:moveTo>
                    <a:pt x="19394" y="57860"/>
                  </a:moveTo>
                  <a:lnTo>
                    <a:pt x="19394" y="65650"/>
                  </a:lnTo>
                  <a:lnTo>
                    <a:pt x="11662" y="65650"/>
                  </a:lnTo>
                  <a:lnTo>
                    <a:pt x="11662" y="57860"/>
                  </a:lnTo>
                  <a:close/>
                  <a:moveTo>
                    <a:pt x="27561" y="57860"/>
                  </a:moveTo>
                  <a:lnTo>
                    <a:pt x="27561" y="65650"/>
                  </a:lnTo>
                  <a:lnTo>
                    <a:pt x="19818" y="65650"/>
                  </a:lnTo>
                  <a:lnTo>
                    <a:pt x="19818" y="57860"/>
                  </a:lnTo>
                  <a:close/>
                  <a:moveTo>
                    <a:pt x="35328" y="57860"/>
                  </a:moveTo>
                  <a:lnTo>
                    <a:pt x="35328" y="65650"/>
                  </a:lnTo>
                  <a:lnTo>
                    <a:pt x="27985" y="65650"/>
                  </a:lnTo>
                  <a:lnTo>
                    <a:pt x="27985" y="57860"/>
                  </a:lnTo>
                  <a:close/>
                  <a:moveTo>
                    <a:pt x="43496" y="57860"/>
                  </a:moveTo>
                  <a:lnTo>
                    <a:pt x="43496" y="65650"/>
                  </a:lnTo>
                  <a:lnTo>
                    <a:pt x="35752" y="65650"/>
                  </a:lnTo>
                  <a:lnTo>
                    <a:pt x="35752" y="57860"/>
                  </a:lnTo>
                  <a:close/>
                  <a:moveTo>
                    <a:pt x="51652" y="57860"/>
                  </a:moveTo>
                  <a:lnTo>
                    <a:pt x="51652" y="65650"/>
                  </a:lnTo>
                  <a:lnTo>
                    <a:pt x="43919" y="65650"/>
                  </a:lnTo>
                  <a:lnTo>
                    <a:pt x="43919" y="57860"/>
                  </a:lnTo>
                  <a:close/>
                  <a:moveTo>
                    <a:pt x="59819" y="57860"/>
                  </a:moveTo>
                  <a:lnTo>
                    <a:pt x="59819" y="65650"/>
                  </a:lnTo>
                  <a:lnTo>
                    <a:pt x="52075" y="65650"/>
                  </a:lnTo>
                  <a:lnTo>
                    <a:pt x="52075" y="57860"/>
                  </a:lnTo>
                  <a:close/>
                  <a:moveTo>
                    <a:pt x="67975" y="57860"/>
                  </a:moveTo>
                  <a:lnTo>
                    <a:pt x="67975" y="65650"/>
                  </a:lnTo>
                  <a:lnTo>
                    <a:pt x="60243" y="65650"/>
                  </a:lnTo>
                  <a:lnTo>
                    <a:pt x="60243" y="57860"/>
                  </a:lnTo>
                  <a:close/>
                  <a:moveTo>
                    <a:pt x="76452" y="57860"/>
                  </a:moveTo>
                  <a:lnTo>
                    <a:pt x="76452" y="65650"/>
                  </a:lnTo>
                  <a:lnTo>
                    <a:pt x="68399" y="65650"/>
                  </a:lnTo>
                  <a:lnTo>
                    <a:pt x="68399" y="57860"/>
                  </a:lnTo>
                  <a:close/>
                  <a:moveTo>
                    <a:pt x="84608" y="57860"/>
                  </a:moveTo>
                  <a:lnTo>
                    <a:pt x="84608" y="65650"/>
                  </a:lnTo>
                  <a:lnTo>
                    <a:pt x="76865" y="65650"/>
                  </a:lnTo>
                  <a:lnTo>
                    <a:pt x="76865" y="57860"/>
                  </a:lnTo>
                  <a:close/>
                  <a:moveTo>
                    <a:pt x="92776" y="57860"/>
                  </a:moveTo>
                  <a:lnTo>
                    <a:pt x="92776" y="65650"/>
                  </a:lnTo>
                  <a:lnTo>
                    <a:pt x="85032" y="65650"/>
                  </a:lnTo>
                  <a:lnTo>
                    <a:pt x="85032" y="57860"/>
                  </a:lnTo>
                  <a:close/>
                  <a:moveTo>
                    <a:pt x="100932" y="57860"/>
                  </a:moveTo>
                  <a:lnTo>
                    <a:pt x="100932" y="65650"/>
                  </a:lnTo>
                  <a:lnTo>
                    <a:pt x="93200" y="65650"/>
                  </a:lnTo>
                  <a:lnTo>
                    <a:pt x="93200" y="57860"/>
                  </a:lnTo>
                  <a:close/>
                  <a:moveTo>
                    <a:pt x="109099" y="57860"/>
                  </a:moveTo>
                  <a:lnTo>
                    <a:pt x="109099" y="65650"/>
                  </a:lnTo>
                  <a:lnTo>
                    <a:pt x="101356" y="65650"/>
                  </a:lnTo>
                  <a:lnTo>
                    <a:pt x="101356" y="57860"/>
                  </a:lnTo>
                  <a:close/>
                  <a:moveTo>
                    <a:pt x="116866" y="57860"/>
                  </a:moveTo>
                  <a:lnTo>
                    <a:pt x="116866" y="65650"/>
                  </a:lnTo>
                  <a:lnTo>
                    <a:pt x="109523" y="65650"/>
                  </a:lnTo>
                  <a:lnTo>
                    <a:pt x="109523" y="57860"/>
                  </a:lnTo>
                  <a:close/>
                  <a:moveTo>
                    <a:pt x="125022" y="57860"/>
                  </a:moveTo>
                  <a:lnTo>
                    <a:pt x="125022" y="65650"/>
                  </a:lnTo>
                  <a:lnTo>
                    <a:pt x="117290" y="65650"/>
                  </a:lnTo>
                  <a:lnTo>
                    <a:pt x="117290" y="57860"/>
                  </a:lnTo>
                  <a:close/>
                  <a:moveTo>
                    <a:pt x="133190" y="57860"/>
                  </a:moveTo>
                  <a:lnTo>
                    <a:pt x="133190" y="65650"/>
                  </a:lnTo>
                  <a:lnTo>
                    <a:pt x="125446" y="65650"/>
                  </a:lnTo>
                  <a:lnTo>
                    <a:pt x="125446" y="57860"/>
                  </a:lnTo>
                  <a:close/>
                  <a:moveTo>
                    <a:pt x="141346" y="57860"/>
                  </a:moveTo>
                  <a:lnTo>
                    <a:pt x="141346" y="65650"/>
                  </a:lnTo>
                  <a:lnTo>
                    <a:pt x="133614" y="65650"/>
                  </a:lnTo>
                  <a:lnTo>
                    <a:pt x="133614" y="57860"/>
                  </a:lnTo>
                  <a:close/>
                  <a:moveTo>
                    <a:pt x="149513" y="57860"/>
                  </a:moveTo>
                  <a:lnTo>
                    <a:pt x="149513" y="65650"/>
                  </a:lnTo>
                  <a:lnTo>
                    <a:pt x="141770" y="65650"/>
                  </a:lnTo>
                  <a:lnTo>
                    <a:pt x="141770" y="57860"/>
                  </a:lnTo>
                  <a:close/>
                  <a:moveTo>
                    <a:pt x="157280" y="57860"/>
                  </a:moveTo>
                  <a:lnTo>
                    <a:pt x="157280" y="65650"/>
                  </a:lnTo>
                  <a:lnTo>
                    <a:pt x="149937" y="65650"/>
                  </a:lnTo>
                  <a:lnTo>
                    <a:pt x="149937" y="57860"/>
                  </a:lnTo>
                  <a:close/>
                  <a:moveTo>
                    <a:pt x="165448" y="57860"/>
                  </a:moveTo>
                  <a:lnTo>
                    <a:pt x="165448" y="65650"/>
                  </a:lnTo>
                  <a:lnTo>
                    <a:pt x="157704" y="65650"/>
                  </a:lnTo>
                  <a:lnTo>
                    <a:pt x="157704" y="57860"/>
                  </a:lnTo>
                  <a:close/>
                  <a:moveTo>
                    <a:pt x="173604" y="57860"/>
                  </a:moveTo>
                  <a:lnTo>
                    <a:pt x="173604" y="65650"/>
                  </a:lnTo>
                  <a:lnTo>
                    <a:pt x="165871" y="65650"/>
                  </a:lnTo>
                  <a:lnTo>
                    <a:pt x="165871" y="57860"/>
                  </a:lnTo>
                  <a:close/>
                  <a:moveTo>
                    <a:pt x="181771" y="57860"/>
                  </a:moveTo>
                  <a:lnTo>
                    <a:pt x="181771" y="65650"/>
                  </a:lnTo>
                  <a:lnTo>
                    <a:pt x="174028" y="65650"/>
                  </a:lnTo>
                  <a:lnTo>
                    <a:pt x="174028" y="57860"/>
                  </a:lnTo>
                  <a:close/>
                  <a:moveTo>
                    <a:pt x="189927" y="57860"/>
                  </a:moveTo>
                  <a:lnTo>
                    <a:pt x="189927" y="65650"/>
                  </a:lnTo>
                  <a:lnTo>
                    <a:pt x="182195" y="65650"/>
                  </a:lnTo>
                  <a:lnTo>
                    <a:pt x="182195" y="57860"/>
                  </a:lnTo>
                  <a:close/>
                  <a:moveTo>
                    <a:pt x="198095" y="57860"/>
                  </a:moveTo>
                  <a:lnTo>
                    <a:pt x="198095" y="65650"/>
                  </a:lnTo>
                  <a:lnTo>
                    <a:pt x="190351" y="65650"/>
                  </a:lnTo>
                  <a:lnTo>
                    <a:pt x="190351" y="57860"/>
                  </a:lnTo>
                  <a:close/>
                  <a:moveTo>
                    <a:pt x="206251" y="57860"/>
                  </a:moveTo>
                  <a:lnTo>
                    <a:pt x="206251" y="65650"/>
                  </a:lnTo>
                  <a:lnTo>
                    <a:pt x="198519" y="65650"/>
                  </a:lnTo>
                  <a:lnTo>
                    <a:pt x="198519" y="57860"/>
                  </a:lnTo>
                  <a:close/>
                  <a:moveTo>
                    <a:pt x="214419" y="57860"/>
                  </a:moveTo>
                  <a:lnTo>
                    <a:pt x="214419" y="65650"/>
                  </a:lnTo>
                  <a:lnTo>
                    <a:pt x="206675" y="65650"/>
                  </a:lnTo>
                  <a:lnTo>
                    <a:pt x="206675" y="57860"/>
                  </a:lnTo>
                  <a:close/>
                  <a:moveTo>
                    <a:pt x="222575" y="57860"/>
                  </a:moveTo>
                  <a:lnTo>
                    <a:pt x="222575" y="65650"/>
                  </a:lnTo>
                  <a:lnTo>
                    <a:pt x="214842" y="65650"/>
                  </a:lnTo>
                  <a:lnTo>
                    <a:pt x="214842" y="57860"/>
                  </a:lnTo>
                  <a:close/>
                  <a:moveTo>
                    <a:pt x="230742" y="57860"/>
                  </a:moveTo>
                  <a:lnTo>
                    <a:pt x="230742" y="65650"/>
                  </a:lnTo>
                  <a:lnTo>
                    <a:pt x="222999" y="65650"/>
                  </a:lnTo>
                  <a:lnTo>
                    <a:pt x="222999" y="57860"/>
                  </a:lnTo>
                  <a:close/>
                  <a:moveTo>
                    <a:pt x="238898" y="57860"/>
                  </a:moveTo>
                  <a:lnTo>
                    <a:pt x="238898" y="65650"/>
                  </a:lnTo>
                  <a:lnTo>
                    <a:pt x="231166" y="65650"/>
                  </a:lnTo>
                  <a:lnTo>
                    <a:pt x="231166" y="57860"/>
                  </a:lnTo>
                  <a:close/>
                  <a:moveTo>
                    <a:pt x="247066" y="57860"/>
                  </a:moveTo>
                  <a:lnTo>
                    <a:pt x="247066" y="65650"/>
                  </a:lnTo>
                  <a:lnTo>
                    <a:pt x="239322" y="65650"/>
                  </a:lnTo>
                  <a:lnTo>
                    <a:pt x="239322" y="57860"/>
                  </a:lnTo>
                  <a:close/>
                  <a:moveTo>
                    <a:pt x="255222" y="57860"/>
                  </a:moveTo>
                  <a:lnTo>
                    <a:pt x="255222" y="65650"/>
                  </a:lnTo>
                  <a:lnTo>
                    <a:pt x="247490" y="65650"/>
                  </a:lnTo>
                  <a:lnTo>
                    <a:pt x="247490" y="57860"/>
                  </a:lnTo>
                  <a:close/>
                  <a:moveTo>
                    <a:pt x="263390" y="57860"/>
                  </a:moveTo>
                  <a:lnTo>
                    <a:pt x="263390" y="65650"/>
                  </a:lnTo>
                  <a:lnTo>
                    <a:pt x="255646" y="65650"/>
                  </a:lnTo>
                  <a:lnTo>
                    <a:pt x="255646" y="57860"/>
                  </a:lnTo>
                  <a:close/>
                  <a:moveTo>
                    <a:pt x="271546" y="57860"/>
                  </a:moveTo>
                  <a:lnTo>
                    <a:pt x="271546" y="65650"/>
                  </a:lnTo>
                  <a:lnTo>
                    <a:pt x="263813" y="65650"/>
                  </a:lnTo>
                  <a:lnTo>
                    <a:pt x="263813" y="57860"/>
                  </a:lnTo>
                  <a:close/>
                  <a:moveTo>
                    <a:pt x="11238" y="66062"/>
                  </a:moveTo>
                  <a:lnTo>
                    <a:pt x="11238" y="73863"/>
                  </a:lnTo>
                  <a:lnTo>
                    <a:pt x="3505" y="73863"/>
                  </a:lnTo>
                  <a:lnTo>
                    <a:pt x="3505" y="66062"/>
                  </a:lnTo>
                  <a:close/>
                  <a:moveTo>
                    <a:pt x="19394" y="66062"/>
                  </a:moveTo>
                  <a:lnTo>
                    <a:pt x="19394" y="73863"/>
                  </a:lnTo>
                  <a:lnTo>
                    <a:pt x="11662" y="73863"/>
                  </a:lnTo>
                  <a:lnTo>
                    <a:pt x="11662" y="66062"/>
                  </a:lnTo>
                  <a:close/>
                  <a:moveTo>
                    <a:pt x="27561" y="66062"/>
                  </a:moveTo>
                  <a:lnTo>
                    <a:pt x="27561" y="73863"/>
                  </a:lnTo>
                  <a:lnTo>
                    <a:pt x="19818" y="73863"/>
                  </a:lnTo>
                  <a:lnTo>
                    <a:pt x="19818" y="66062"/>
                  </a:lnTo>
                  <a:close/>
                  <a:moveTo>
                    <a:pt x="35328" y="66062"/>
                  </a:moveTo>
                  <a:lnTo>
                    <a:pt x="35328" y="73863"/>
                  </a:lnTo>
                  <a:lnTo>
                    <a:pt x="27985" y="73863"/>
                  </a:lnTo>
                  <a:lnTo>
                    <a:pt x="27985" y="66062"/>
                  </a:lnTo>
                  <a:close/>
                  <a:moveTo>
                    <a:pt x="43496" y="66062"/>
                  </a:moveTo>
                  <a:lnTo>
                    <a:pt x="43496" y="73863"/>
                  </a:lnTo>
                  <a:lnTo>
                    <a:pt x="35752" y="73863"/>
                  </a:lnTo>
                  <a:lnTo>
                    <a:pt x="35752" y="66062"/>
                  </a:lnTo>
                  <a:close/>
                  <a:moveTo>
                    <a:pt x="51652" y="66062"/>
                  </a:moveTo>
                  <a:lnTo>
                    <a:pt x="51652" y="73863"/>
                  </a:lnTo>
                  <a:lnTo>
                    <a:pt x="43919" y="73863"/>
                  </a:lnTo>
                  <a:lnTo>
                    <a:pt x="43919" y="66062"/>
                  </a:lnTo>
                  <a:close/>
                  <a:moveTo>
                    <a:pt x="59819" y="66062"/>
                  </a:moveTo>
                  <a:lnTo>
                    <a:pt x="59819" y="73863"/>
                  </a:lnTo>
                  <a:lnTo>
                    <a:pt x="52075" y="73863"/>
                  </a:lnTo>
                  <a:lnTo>
                    <a:pt x="52075" y="66062"/>
                  </a:lnTo>
                  <a:close/>
                  <a:moveTo>
                    <a:pt x="67975" y="66062"/>
                  </a:moveTo>
                  <a:lnTo>
                    <a:pt x="67975" y="73863"/>
                  </a:lnTo>
                  <a:lnTo>
                    <a:pt x="60243" y="73863"/>
                  </a:lnTo>
                  <a:lnTo>
                    <a:pt x="60243" y="66062"/>
                  </a:lnTo>
                  <a:close/>
                  <a:moveTo>
                    <a:pt x="76452" y="66062"/>
                  </a:moveTo>
                  <a:lnTo>
                    <a:pt x="76452" y="73863"/>
                  </a:lnTo>
                  <a:lnTo>
                    <a:pt x="68399" y="73863"/>
                  </a:lnTo>
                  <a:lnTo>
                    <a:pt x="68399" y="66062"/>
                  </a:lnTo>
                  <a:close/>
                  <a:moveTo>
                    <a:pt x="84608" y="66062"/>
                  </a:moveTo>
                  <a:lnTo>
                    <a:pt x="84608" y="73863"/>
                  </a:lnTo>
                  <a:lnTo>
                    <a:pt x="76865" y="73863"/>
                  </a:lnTo>
                  <a:lnTo>
                    <a:pt x="76865" y="66062"/>
                  </a:lnTo>
                  <a:close/>
                  <a:moveTo>
                    <a:pt x="92776" y="66062"/>
                  </a:moveTo>
                  <a:lnTo>
                    <a:pt x="92776" y="73863"/>
                  </a:lnTo>
                  <a:lnTo>
                    <a:pt x="85032" y="73863"/>
                  </a:lnTo>
                  <a:lnTo>
                    <a:pt x="85032" y="66062"/>
                  </a:lnTo>
                  <a:close/>
                  <a:moveTo>
                    <a:pt x="100932" y="66062"/>
                  </a:moveTo>
                  <a:lnTo>
                    <a:pt x="100932" y="73863"/>
                  </a:lnTo>
                  <a:lnTo>
                    <a:pt x="93200" y="73863"/>
                  </a:lnTo>
                  <a:lnTo>
                    <a:pt x="93200" y="66062"/>
                  </a:lnTo>
                  <a:close/>
                  <a:moveTo>
                    <a:pt x="109099" y="66062"/>
                  </a:moveTo>
                  <a:lnTo>
                    <a:pt x="109099" y="73863"/>
                  </a:lnTo>
                  <a:lnTo>
                    <a:pt x="101356" y="73863"/>
                  </a:lnTo>
                  <a:lnTo>
                    <a:pt x="101356" y="66062"/>
                  </a:lnTo>
                  <a:close/>
                  <a:moveTo>
                    <a:pt x="116866" y="66062"/>
                  </a:moveTo>
                  <a:lnTo>
                    <a:pt x="116866" y="73863"/>
                  </a:lnTo>
                  <a:lnTo>
                    <a:pt x="109523" y="73863"/>
                  </a:lnTo>
                  <a:lnTo>
                    <a:pt x="109523" y="66062"/>
                  </a:lnTo>
                  <a:close/>
                  <a:moveTo>
                    <a:pt x="125022" y="66062"/>
                  </a:moveTo>
                  <a:lnTo>
                    <a:pt x="125022" y="73863"/>
                  </a:lnTo>
                  <a:lnTo>
                    <a:pt x="117290" y="73863"/>
                  </a:lnTo>
                  <a:lnTo>
                    <a:pt x="117290" y="66062"/>
                  </a:lnTo>
                  <a:close/>
                  <a:moveTo>
                    <a:pt x="133190" y="66062"/>
                  </a:moveTo>
                  <a:lnTo>
                    <a:pt x="133190" y="73863"/>
                  </a:lnTo>
                  <a:lnTo>
                    <a:pt x="125446" y="73863"/>
                  </a:lnTo>
                  <a:lnTo>
                    <a:pt x="125446" y="66062"/>
                  </a:lnTo>
                  <a:close/>
                  <a:moveTo>
                    <a:pt x="141346" y="66062"/>
                  </a:moveTo>
                  <a:lnTo>
                    <a:pt x="141346" y="73863"/>
                  </a:lnTo>
                  <a:lnTo>
                    <a:pt x="133614" y="73863"/>
                  </a:lnTo>
                  <a:lnTo>
                    <a:pt x="133614" y="66062"/>
                  </a:lnTo>
                  <a:close/>
                  <a:moveTo>
                    <a:pt x="149513" y="66062"/>
                  </a:moveTo>
                  <a:lnTo>
                    <a:pt x="149513" y="73863"/>
                  </a:lnTo>
                  <a:lnTo>
                    <a:pt x="141770" y="73863"/>
                  </a:lnTo>
                  <a:lnTo>
                    <a:pt x="141770" y="66062"/>
                  </a:lnTo>
                  <a:close/>
                  <a:moveTo>
                    <a:pt x="157280" y="66062"/>
                  </a:moveTo>
                  <a:lnTo>
                    <a:pt x="157280" y="73863"/>
                  </a:lnTo>
                  <a:lnTo>
                    <a:pt x="149937" y="73863"/>
                  </a:lnTo>
                  <a:lnTo>
                    <a:pt x="149937" y="66062"/>
                  </a:lnTo>
                  <a:close/>
                  <a:moveTo>
                    <a:pt x="165448" y="66062"/>
                  </a:moveTo>
                  <a:lnTo>
                    <a:pt x="165448" y="73863"/>
                  </a:lnTo>
                  <a:lnTo>
                    <a:pt x="157704" y="73863"/>
                  </a:lnTo>
                  <a:lnTo>
                    <a:pt x="157704" y="66062"/>
                  </a:lnTo>
                  <a:close/>
                  <a:moveTo>
                    <a:pt x="173604" y="66062"/>
                  </a:moveTo>
                  <a:lnTo>
                    <a:pt x="173604" y="73863"/>
                  </a:lnTo>
                  <a:lnTo>
                    <a:pt x="165871" y="73863"/>
                  </a:lnTo>
                  <a:lnTo>
                    <a:pt x="165871" y="66062"/>
                  </a:lnTo>
                  <a:close/>
                  <a:moveTo>
                    <a:pt x="181771" y="66062"/>
                  </a:moveTo>
                  <a:lnTo>
                    <a:pt x="181771" y="73863"/>
                  </a:lnTo>
                  <a:lnTo>
                    <a:pt x="174028" y="73863"/>
                  </a:lnTo>
                  <a:lnTo>
                    <a:pt x="174028" y="66062"/>
                  </a:lnTo>
                  <a:close/>
                  <a:moveTo>
                    <a:pt x="189927" y="66062"/>
                  </a:moveTo>
                  <a:lnTo>
                    <a:pt x="189927" y="73863"/>
                  </a:lnTo>
                  <a:lnTo>
                    <a:pt x="182195" y="73863"/>
                  </a:lnTo>
                  <a:lnTo>
                    <a:pt x="182195" y="66062"/>
                  </a:lnTo>
                  <a:close/>
                  <a:moveTo>
                    <a:pt x="198095" y="66062"/>
                  </a:moveTo>
                  <a:lnTo>
                    <a:pt x="198095" y="73863"/>
                  </a:lnTo>
                  <a:lnTo>
                    <a:pt x="190351" y="73863"/>
                  </a:lnTo>
                  <a:lnTo>
                    <a:pt x="190351" y="66062"/>
                  </a:lnTo>
                  <a:close/>
                  <a:moveTo>
                    <a:pt x="206251" y="66062"/>
                  </a:moveTo>
                  <a:lnTo>
                    <a:pt x="206251" y="73863"/>
                  </a:lnTo>
                  <a:lnTo>
                    <a:pt x="198519" y="73863"/>
                  </a:lnTo>
                  <a:lnTo>
                    <a:pt x="198519" y="66062"/>
                  </a:lnTo>
                  <a:close/>
                  <a:moveTo>
                    <a:pt x="214419" y="66062"/>
                  </a:moveTo>
                  <a:lnTo>
                    <a:pt x="214419" y="73863"/>
                  </a:lnTo>
                  <a:lnTo>
                    <a:pt x="206675" y="73863"/>
                  </a:lnTo>
                  <a:lnTo>
                    <a:pt x="206675" y="66062"/>
                  </a:lnTo>
                  <a:close/>
                  <a:moveTo>
                    <a:pt x="222575" y="66062"/>
                  </a:moveTo>
                  <a:lnTo>
                    <a:pt x="222575" y="73863"/>
                  </a:lnTo>
                  <a:lnTo>
                    <a:pt x="214842" y="73863"/>
                  </a:lnTo>
                  <a:lnTo>
                    <a:pt x="214842" y="66062"/>
                  </a:lnTo>
                  <a:close/>
                  <a:moveTo>
                    <a:pt x="230742" y="66062"/>
                  </a:moveTo>
                  <a:lnTo>
                    <a:pt x="230742" y="73863"/>
                  </a:lnTo>
                  <a:lnTo>
                    <a:pt x="222999" y="73863"/>
                  </a:lnTo>
                  <a:lnTo>
                    <a:pt x="222999" y="66062"/>
                  </a:lnTo>
                  <a:close/>
                  <a:moveTo>
                    <a:pt x="238898" y="66062"/>
                  </a:moveTo>
                  <a:lnTo>
                    <a:pt x="238898" y="73863"/>
                  </a:lnTo>
                  <a:lnTo>
                    <a:pt x="231166" y="73863"/>
                  </a:lnTo>
                  <a:lnTo>
                    <a:pt x="231166" y="66062"/>
                  </a:lnTo>
                  <a:close/>
                  <a:moveTo>
                    <a:pt x="247066" y="66062"/>
                  </a:moveTo>
                  <a:lnTo>
                    <a:pt x="247066" y="73863"/>
                  </a:lnTo>
                  <a:lnTo>
                    <a:pt x="239322" y="73863"/>
                  </a:lnTo>
                  <a:lnTo>
                    <a:pt x="239322" y="66062"/>
                  </a:lnTo>
                  <a:close/>
                  <a:moveTo>
                    <a:pt x="255222" y="66062"/>
                  </a:moveTo>
                  <a:lnTo>
                    <a:pt x="255222" y="73863"/>
                  </a:lnTo>
                  <a:lnTo>
                    <a:pt x="247490" y="73863"/>
                  </a:lnTo>
                  <a:lnTo>
                    <a:pt x="247490" y="66062"/>
                  </a:lnTo>
                  <a:close/>
                  <a:moveTo>
                    <a:pt x="263390" y="66062"/>
                  </a:moveTo>
                  <a:lnTo>
                    <a:pt x="263390" y="73863"/>
                  </a:lnTo>
                  <a:lnTo>
                    <a:pt x="255646" y="73863"/>
                  </a:lnTo>
                  <a:lnTo>
                    <a:pt x="255646" y="66062"/>
                  </a:lnTo>
                  <a:close/>
                  <a:moveTo>
                    <a:pt x="271546" y="66062"/>
                  </a:moveTo>
                  <a:lnTo>
                    <a:pt x="271546" y="73863"/>
                  </a:lnTo>
                  <a:lnTo>
                    <a:pt x="263813" y="73863"/>
                  </a:lnTo>
                  <a:lnTo>
                    <a:pt x="263813" y="66062"/>
                  </a:lnTo>
                  <a:close/>
                  <a:moveTo>
                    <a:pt x="11238" y="74275"/>
                  </a:moveTo>
                  <a:lnTo>
                    <a:pt x="11238" y="82065"/>
                  </a:lnTo>
                  <a:lnTo>
                    <a:pt x="3505" y="82065"/>
                  </a:lnTo>
                  <a:lnTo>
                    <a:pt x="3505" y="74275"/>
                  </a:lnTo>
                  <a:close/>
                  <a:moveTo>
                    <a:pt x="19394" y="74275"/>
                  </a:moveTo>
                  <a:lnTo>
                    <a:pt x="19394" y="82065"/>
                  </a:lnTo>
                  <a:lnTo>
                    <a:pt x="11662" y="82065"/>
                  </a:lnTo>
                  <a:lnTo>
                    <a:pt x="11662" y="74275"/>
                  </a:lnTo>
                  <a:close/>
                  <a:moveTo>
                    <a:pt x="27561" y="74275"/>
                  </a:moveTo>
                  <a:lnTo>
                    <a:pt x="27561" y="82065"/>
                  </a:lnTo>
                  <a:lnTo>
                    <a:pt x="19818" y="82065"/>
                  </a:lnTo>
                  <a:lnTo>
                    <a:pt x="19818" y="74275"/>
                  </a:lnTo>
                  <a:close/>
                  <a:moveTo>
                    <a:pt x="35328" y="74275"/>
                  </a:moveTo>
                  <a:lnTo>
                    <a:pt x="35328" y="82065"/>
                  </a:lnTo>
                  <a:lnTo>
                    <a:pt x="27985" y="82065"/>
                  </a:lnTo>
                  <a:lnTo>
                    <a:pt x="27985" y="74275"/>
                  </a:lnTo>
                  <a:close/>
                  <a:moveTo>
                    <a:pt x="43496" y="74275"/>
                  </a:moveTo>
                  <a:lnTo>
                    <a:pt x="43496" y="82065"/>
                  </a:lnTo>
                  <a:lnTo>
                    <a:pt x="35752" y="82065"/>
                  </a:lnTo>
                  <a:lnTo>
                    <a:pt x="35752" y="74275"/>
                  </a:lnTo>
                  <a:close/>
                  <a:moveTo>
                    <a:pt x="51652" y="74275"/>
                  </a:moveTo>
                  <a:lnTo>
                    <a:pt x="51652" y="82065"/>
                  </a:lnTo>
                  <a:lnTo>
                    <a:pt x="43919" y="82065"/>
                  </a:lnTo>
                  <a:lnTo>
                    <a:pt x="43919" y="74275"/>
                  </a:lnTo>
                  <a:close/>
                  <a:moveTo>
                    <a:pt x="59819" y="74275"/>
                  </a:moveTo>
                  <a:lnTo>
                    <a:pt x="59819" y="82065"/>
                  </a:lnTo>
                  <a:lnTo>
                    <a:pt x="52075" y="82065"/>
                  </a:lnTo>
                  <a:lnTo>
                    <a:pt x="52075" y="74275"/>
                  </a:lnTo>
                  <a:close/>
                  <a:moveTo>
                    <a:pt x="67975" y="74275"/>
                  </a:moveTo>
                  <a:lnTo>
                    <a:pt x="67975" y="82065"/>
                  </a:lnTo>
                  <a:lnTo>
                    <a:pt x="60243" y="82065"/>
                  </a:lnTo>
                  <a:lnTo>
                    <a:pt x="60243" y="74275"/>
                  </a:lnTo>
                  <a:close/>
                  <a:moveTo>
                    <a:pt x="76452" y="74275"/>
                  </a:moveTo>
                  <a:lnTo>
                    <a:pt x="76452" y="82065"/>
                  </a:lnTo>
                  <a:lnTo>
                    <a:pt x="68399" y="82065"/>
                  </a:lnTo>
                  <a:lnTo>
                    <a:pt x="68399" y="74275"/>
                  </a:lnTo>
                  <a:close/>
                  <a:moveTo>
                    <a:pt x="84608" y="74275"/>
                  </a:moveTo>
                  <a:lnTo>
                    <a:pt x="84608" y="82065"/>
                  </a:lnTo>
                  <a:lnTo>
                    <a:pt x="76865" y="82065"/>
                  </a:lnTo>
                  <a:lnTo>
                    <a:pt x="76865" y="74275"/>
                  </a:lnTo>
                  <a:close/>
                  <a:moveTo>
                    <a:pt x="92776" y="74275"/>
                  </a:moveTo>
                  <a:lnTo>
                    <a:pt x="92776" y="82065"/>
                  </a:lnTo>
                  <a:lnTo>
                    <a:pt x="85032" y="82065"/>
                  </a:lnTo>
                  <a:lnTo>
                    <a:pt x="85032" y="74275"/>
                  </a:lnTo>
                  <a:close/>
                  <a:moveTo>
                    <a:pt x="100932" y="74275"/>
                  </a:moveTo>
                  <a:lnTo>
                    <a:pt x="100932" y="82065"/>
                  </a:lnTo>
                  <a:lnTo>
                    <a:pt x="93200" y="82065"/>
                  </a:lnTo>
                  <a:lnTo>
                    <a:pt x="93200" y="74275"/>
                  </a:lnTo>
                  <a:close/>
                  <a:moveTo>
                    <a:pt x="109099" y="74275"/>
                  </a:moveTo>
                  <a:lnTo>
                    <a:pt x="109099" y="82065"/>
                  </a:lnTo>
                  <a:lnTo>
                    <a:pt x="101356" y="82065"/>
                  </a:lnTo>
                  <a:lnTo>
                    <a:pt x="101356" y="74275"/>
                  </a:lnTo>
                  <a:close/>
                  <a:moveTo>
                    <a:pt x="116866" y="74275"/>
                  </a:moveTo>
                  <a:lnTo>
                    <a:pt x="116866" y="82065"/>
                  </a:lnTo>
                  <a:lnTo>
                    <a:pt x="109523" y="82065"/>
                  </a:lnTo>
                  <a:lnTo>
                    <a:pt x="109523" y="74275"/>
                  </a:lnTo>
                  <a:close/>
                  <a:moveTo>
                    <a:pt x="125022" y="74275"/>
                  </a:moveTo>
                  <a:lnTo>
                    <a:pt x="125022" y="82065"/>
                  </a:lnTo>
                  <a:lnTo>
                    <a:pt x="117290" y="82065"/>
                  </a:lnTo>
                  <a:lnTo>
                    <a:pt x="117290" y="74275"/>
                  </a:lnTo>
                  <a:close/>
                  <a:moveTo>
                    <a:pt x="133190" y="74275"/>
                  </a:moveTo>
                  <a:lnTo>
                    <a:pt x="133190" y="82065"/>
                  </a:lnTo>
                  <a:lnTo>
                    <a:pt x="125446" y="82065"/>
                  </a:lnTo>
                  <a:lnTo>
                    <a:pt x="125446" y="74275"/>
                  </a:lnTo>
                  <a:close/>
                  <a:moveTo>
                    <a:pt x="141346" y="74275"/>
                  </a:moveTo>
                  <a:lnTo>
                    <a:pt x="141346" y="82065"/>
                  </a:lnTo>
                  <a:lnTo>
                    <a:pt x="133614" y="82065"/>
                  </a:lnTo>
                  <a:lnTo>
                    <a:pt x="133614" y="74275"/>
                  </a:lnTo>
                  <a:close/>
                  <a:moveTo>
                    <a:pt x="149513" y="74275"/>
                  </a:moveTo>
                  <a:lnTo>
                    <a:pt x="149513" y="82065"/>
                  </a:lnTo>
                  <a:lnTo>
                    <a:pt x="141770" y="82065"/>
                  </a:lnTo>
                  <a:lnTo>
                    <a:pt x="141770" y="74275"/>
                  </a:lnTo>
                  <a:close/>
                  <a:moveTo>
                    <a:pt x="157280" y="74275"/>
                  </a:moveTo>
                  <a:lnTo>
                    <a:pt x="157280" y="82065"/>
                  </a:lnTo>
                  <a:lnTo>
                    <a:pt x="149937" y="82065"/>
                  </a:lnTo>
                  <a:lnTo>
                    <a:pt x="149937" y="74275"/>
                  </a:lnTo>
                  <a:close/>
                  <a:moveTo>
                    <a:pt x="165448" y="74275"/>
                  </a:moveTo>
                  <a:lnTo>
                    <a:pt x="165448" y="82065"/>
                  </a:lnTo>
                  <a:lnTo>
                    <a:pt x="157704" y="82065"/>
                  </a:lnTo>
                  <a:lnTo>
                    <a:pt x="157704" y="74275"/>
                  </a:lnTo>
                  <a:close/>
                  <a:moveTo>
                    <a:pt x="173604" y="74275"/>
                  </a:moveTo>
                  <a:lnTo>
                    <a:pt x="173604" y="82065"/>
                  </a:lnTo>
                  <a:lnTo>
                    <a:pt x="165871" y="82065"/>
                  </a:lnTo>
                  <a:lnTo>
                    <a:pt x="165871" y="74275"/>
                  </a:lnTo>
                  <a:close/>
                  <a:moveTo>
                    <a:pt x="181771" y="74275"/>
                  </a:moveTo>
                  <a:lnTo>
                    <a:pt x="181771" y="82065"/>
                  </a:lnTo>
                  <a:lnTo>
                    <a:pt x="174028" y="82065"/>
                  </a:lnTo>
                  <a:lnTo>
                    <a:pt x="174028" y="74275"/>
                  </a:lnTo>
                  <a:close/>
                  <a:moveTo>
                    <a:pt x="189927" y="74275"/>
                  </a:moveTo>
                  <a:lnTo>
                    <a:pt x="189927" y="82065"/>
                  </a:lnTo>
                  <a:lnTo>
                    <a:pt x="182195" y="82065"/>
                  </a:lnTo>
                  <a:lnTo>
                    <a:pt x="182195" y="74275"/>
                  </a:lnTo>
                  <a:close/>
                  <a:moveTo>
                    <a:pt x="198095" y="74275"/>
                  </a:moveTo>
                  <a:lnTo>
                    <a:pt x="198095" y="82065"/>
                  </a:lnTo>
                  <a:lnTo>
                    <a:pt x="190351" y="82065"/>
                  </a:lnTo>
                  <a:lnTo>
                    <a:pt x="190351" y="74275"/>
                  </a:lnTo>
                  <a:close/>
                  <a:moveTo>
                    <a:pt x="206251" y="74275"/>
                  </a:moveTo>
                  <a:lnTo>
                    <a:pt x="206251" y="82065"/>
                  </a:lnTo>
                  <a:lnTo>
                    <a:pt x="198519" y="82065"/>
                  </a:lnTo>
                  <a:lnTo>
                    <a:pt x="198519" y="74275"/>
                  </a:lnTo>
                  <a:close/>
                  <a:moveTo>
                    <a:pt x="214419" y="74275"/>
                  </a:moveTo>
                  <a:lnTo>
                    <a:pt x="214419" y="82065"/>
                  </a:lnTo>
                  <a:lnTo>
                    <a:pt x="206675" y="82065"/>
                  </a:lnTo>
                  <a:lnTo>
                    <a:pt x="206675" y="74275"/>
                  </a:lnTo>
                  <a:close/>
                  <a:moveTo>
                    <a:pt x="222575" y="74275"/>
                  </a:moveTo>
                  <a:lnTo>
                    <a:pt x="222575" y="82065"/>
                  </a:lnTo>
                  <a:lnTo>
                    <a:pt x="214842" y="82065"/>
                  </a:lnTo>
                  <a:lnTo>
                    <a:pt x="214842" y="74275"/>
                  </a:lnTo>
                  <a:close/>
                  <a:moveTo>
                    <a:pt x="230742" y="74275"/>
                  </a:moveTo>
                  <a:lnTo>
                    <a:pt x="230742" y="82065"/>
                  </a:lnTo>
                  <a:lnTo>
                    <a:pt x="222999" y="82065"/>
                  </a:lnTo>
                  <a:lnTo>
                    <a:pt x="222999" y="74275"/>
                  </a:lnTo>
                  <a:close/>
                  <a:moveTo>
                    <a:pt x="238898" y="74275"/>
                  </a:moveTo>
                  <a:lnTo>
                    <a:pt x="238898" y="82065"/>
                  </a:lnTo>
                  <a:lnTo>
                    <a:pt x="231166" y="82065"/>
                  </a:lnTo>
                  <a:lnTo>
                    <a:pt x="231166" y="74275"/>
                  </a:lnTo>
                  <a:close/>
                  <a:moveTo>
                    <a:pt x="247066" y="74275"/>
                  </a:moveTo>
                  <a:lnTo>
                    <a:pt x="247066" y="82065"/>
                  </a:lnTo>
                  <a:lnTo>
                    <a:pt x="239322" y="82065"/>
                  </a:lnTo>
                  <a:lnTo>
                    <a:pt x="239322" y="74275"/>
                  </a:lnTo>
                  <a:close/>
                  <a:moveTo>
                    <a:pt x="255222" y="74275"/>
                  </a:moveTo>
                  <a:lnTo>
                    <a:pt x="255222" y="82065"/>
                  </a:lnTo>
                  <a:lnTo>
                    <a:pt x="247490" y="82065"/>
                  </a:lnTo>
                  <a:lnTo>
                    <a:pt x="247490" y="74275"/>
                  </a:lnTo>
                  <a:close/>
                  <a:moveTo>
                    <a:pt x="263390" y="74275"/>
                  </a:moveTo>
                  <a:lnTo>
                    <a:pt x="263390" y="82065"/>
                  </a:lnTo>
                  <a:lnTo>
                    <a:pt x="255646" y="82065"/>
                  </a:lnTo>
                  <a:lnTo>
                    <a:pt x="255646" y="74275"/>
                  </a:lnTo>
                  <a:close/>
                  <a:moveTo>
                    <a:pt x="271546" y="74275"/>
                  </a:moveTo>
                  <a:lnTo>
                    <a:pt x="271546" y="82065"/>
                  </a:lnTo>
                  <a:lnTo>
                    <a:pt x="263813" y="82065"/>
                  </a:lnTo>
                  <a:lnTo>
                    <a:pt x="263813" y="74275"/>
                  </a:lnTo>
                  <a:close/>
                  <a:moveTo>
                    <a:pt x="84608" y="82477"/>
                  </a:moveTo>
                  <a:lnTo>
                    <a:pt x="84608" y="90267"/>
                  </a:lnTo>
                  <a:lnTo>
                    <a:pt x="76865" y="90267"/>
                  </a:lnTo>
                  <a:lnTo>
                    <a:pt x="76865" y="82477"/>
                  </a:lnTo>
                  <a:close/>
                  <a:moveTo>
                    <a:pt x="92776" y="82477"/>
                  </a:moveTo>
                  <a:lnTo>
                    <a:pt x="92776" y="90267"/>
                  </a:lnTo>
                  <a:lnTo>
                    <a:pt x="85032" y="90267"/>
                  </a:lnTo>
                  <a:lnTo>
                    <a:pt x="85032" y="82477"/>
                  </a:lnTo>
                  <a:close/>
                  <a:moveTo>
                    <a:pt x="100932" y="82477"/>
                  </a:moveTo>
                  <a:lnTo>
                    <a:pt x="100932" y="90267"/>
                  </a:lnTo>
                  <a:lnTo>
                    <a:pt x="93200" y="90267"/>
                  </a:lnTo>
                  <a:lnTo>
                    <a:pt x="93200" y="82477"/>
                  </a:lnTo>
                  <a:close/>
                  <a:moveTo>
                    <a:pt x="109099" y="82477"/>
                  </a:moveTo>
                  <a:lnTo>
                    <a:pt x="109099" y="90267"/>
                  </a:lnTo>
                  <a:lnTo>
                    <a:pt x="101356" y="90267"/>
                  </a:lnTo>
                  <a:lnTo>
                    <a:pt x="101356" y="82477"/>
                  </a:lnTo>
                  <a:close/>
                  <a:moveTo>
                    <a:pt x="116866" y="82477"/>
                  </a:moveTo>
                  <a:lnTo>
                    <a:pt x="116866" y="90267"/>
                  </a:lnTo>
                  <a:lnTo>
                    <a:pt x="109523" y="90267"/>
                  </a:lnTo>
                  <a:lnTo>
                    <a:pt x="109523" y="82477"/>
                  </a:lnTo>
                  <a:close/>
                  <a:moveTo>
                    <a:pt x="125022" y="82477"/>
                  </a:moveTo>
                  <a:lnTo>
                    <a:pt x="125022" y="90267"/>
                  </a:lnTo>
                  <a:lnTo>
                    <a:pt x="117290" y="90267"/>
                  </a:lnTo>
                  <a:lnTo>
                    <a:pt x="117290" y="82477"/>
                  </a:lnTo>
                  <a:close/>
                  <a:moveTo>
                    <a:pt x="133190" y="82477"/>
                  </a:moveTo>
                  <a:lnTo>
                    <a:pt x="133190" y="90267"/>
                  </a:lnTo>
                  <a:lnTo>
                    <a:pt x="125446" y="90267"/>
                  </a:lnTo>
                  <a:lnTo>
                    <a:pt x="125446" y="82477"/>
                  </a:lnTo>
                  <a:close/>
                  <a:moveTo>
                    <a:pt x="141346" y="82477"/>
                  </a:moveTo>
                  <a:lnTo>
                    <a:pt x="141346" y="90267"/>
                  </a:lnTo>
                  <a:lnTo>
                    <a:pt x="133614" y="90267"/>
                  </a:lnTo>
                  <a:lnTo>
                    <a:pt x="133614" y="82477"/>
                  </a:lnTo>
                  <a:close/>
                  <a:moveTo>
                    <a:pt x="149513" y="82477"/>
                  </a:moveTo>
                  <a:lnTo>
                    <a:pt x="149513" y="90267"/>
                  </a:lnTo>
                  <a:lnTo>
                    <a:pt x="141770" y="90267"/>
                  </a:lnTo>
                  <a:lnTo>
                    <a:pt x="141770" y="82477"/>
                  </a:lnTo>
                  <a:close/>
                  <a:moveTo>
                    <a:pt x="157280" y="82477"/>
                  </a:moveTo>
                  <a:lnTo>
                    <a:pt x="157280" y="90267"/>
                  </a:lnTo>
                  <a:lnTo>
                    <a:pt x="149937" y="90267"/>
                  </a:lnTo>
                  <a:lnTo>
                    <a:pt x="149937" y="82477"/>
                  </a:lnTo>
                  <a:close/>
                  <a:moveTo>
                    <a:pt x="165448" y="82477"/>
                  </a:moveTo>
                  <a:lnTo>
                    <a:pt x="165448" y="90267"/>
                  </a:lnTo>
                  <a:lnTo>
                    <a:pt x="157704" y="90267"/>
                  </a:lnTo>
                  <a:lnTo>
                    <a:pt x="157704" y="82477"/>
                  </a:lnTo>
                  <a:close/>
                  <a:moveTo>
                    <a:pt x="173604" y="82477"/>
                  </a:moveTo>
                  <a:lnTo>
                    <a:pt x="173604" y="90267"/>
                  </a:lnTo>
                  <a:lnTo>
                    <a:pt x="165871" y="90267"/>
                  </a:lnTo>
                  <a:lnTo>
                    <a:pt x="165871" y="82477"/>
                  </a:lnTo>
                  <a:close/>
                  <a:moveTo>
                    <a:pt x="189927" y="82477"/>
                  </a:moveTo>
                  <a:lnTo>
                    <a:pt x="189927" y="90267"/>
                  </a:lnTo>
                  <a:lnTo>
                    <a:pt x="182195" y="90267"/>
                  </a:lnTo>
                  <a:lnTo>
                    <a:pt x="182195" y="82477"/>
                  </a:lnTo>
                  <a:close/>
                  <a:moveTo>
                    <a:pt x="198095" y="82477"/>
                  </a:moveTo>
                  <a:lnTo>
                    <a:pt x="198095" y="90267"/>
                  </a:lnTo>
                  <a:lnTo>
                    <a:pt x="190351" y="90267"/>
                  </a:lnTo>
                  <a:lnTo>
                    <a:pt x="190351" y="82477"/>
                  </a:lnTo>
                  <a:close/>
                  <a:moveTo>
                    <a:pt x="206251" y="82477"/>
                  </a:moveTo>
                  <a:lnTo>
                    <a:pt x="206251" y="90267"/>
                  </a:lnTo>
                  <a:lnTo>
                    <a:pt x="198519" y="90267"/>
                  </a:lnTo>
                  <a:lnTo>
                    <a:pt x="198519" y="82477"/>
                  </a:lnTo>
                  <a:close/>
                  <a:moveTo>
                    <a:pt x="214419" y="82477"/>
                  </a:moveTo>
                  <a:lnTo>
                    <a:pt x="214419" y="90267"/>
                  </a:lnTo>
                  <a:lnTo>
                    <a:pt x="206675" y="90267"/>
                  </a:lnTo>
                  <a:lnTo>
                    <a:pt x="206675" y="82477"/>
                  </a:lnTo>
                  <a:close/>
                  <a:moveTo>
                    <a:pt x="222575" y="82477"/>
                  </a:moveTo>
                  <a:lnTo>
                    <a:pt x="222575" y="90267"/>
                  </a:lnTo>
                  <a:lnTo>
                    <a:pt x="214842" y="90267"/>
                  </a:lnTo>
                  <a:lnTo>
                    <a:pt x="214842" y="82477"/>
                  </a:lnTo>
                  <a:close/>
                  <a:moveTo>
                    <a:pt x="230742" y="82477"/>
                  </a:moveTo>
                  <a:lnTo>
                    <a:pt x="230742" y="90267"/>
                  </a:lnTo>
                  <a:lnTo>
                    <a:pt x="222999" y="90267"/>
                  </a:lnTo>
                  <a:lnTo>
                    <a:pt x="222999" y="82477"/>
                  </a:lnTo>
                  <a:close/>
                  <a:moveTo>
                    <a:pt x="271546" y="82477"/>
                  </a:moveTo>
                  <a:lnTo>
                    <a:pt x="271546" y="90267"/>
                  </a:lnTo>
                  <a:lnTo>
                    <a:pt x="263813" y="90267"/>
                  </a:lnTo>
                  <a:lnTo>
                    <a:pt x="263813" y="82477"/>
                  </a:lnTo>
                  <a:close/>
                  <a:moveTo>
                    <a:pt x="11238" y="82477"/>
                  </a:moveTo>
                  <a:lnTo>
                    <a:pt x="11238" y="90278"/>
                  </a:lnTo>
                  <a:lnTo>
                    <a:pt x="3505" y="90278"/>
                  </a:lnTo>
                  <a:lnTo>
                    <a:pt x="3505" y="82477"/>
                  </a:lnTo>
                  <a:close/>
                  <a:moveTo>
                    <a:pt x="19394" y="82477"/>
                  </a:moveTo>
                  <a:lnTo>
                    <a:pt x="19394" y="90278"/>
                  </a:lnTo>
                  <a:lnTo>
                    <a:pt x="11662" y="90278"/>
                  </a:lnTo>
                  <a:lnTo>
                    <a:pt x="11662" y="82477"/>
                  </a:lnTo>
                  <a:close/>
                  <a:moveTo>
                    <a:pt x="27561" y="82477"/>
                  </a:moveTo>
                  <a:lnTo>
                    <a:pt x="27561" y="90278"/>
                  </a:lnTo>
                  <a:lnTo>
                    <a:pt x="19818" y="90278"/>
                  </a:lnTo>
                  <a:lnTo>
                    <a:pt x="19818" y="82477"/>
                  </a:lnTo>
                  <a:close/>
                  <a:moveTo>
                    <a:pt x="35328" y="82477"/>
                  </a:moveTo>
                  <a:lnTo>
                    <a:pt x="35328" y="90278"/>
                  </a:lnTo>
                  <a:lnTo>
                    <a:pt x="27985" y="90278"/>
                  </a:lnTo>
                  <a:lnTo>
                    <a:pt x="27985" y="82477"/>
                  </a:lnTo>
                  <a:close/>
                  <a:moveTo>
                    <a:pt x="43496" y="82477"/>
                  </a:moveTo>
                  <a:lnTo>
                    <a:pt x="43496" y="90278"/>
                  </a:lnTo>
                  <a:lnTo>
                    <a:pt x="35752" y="90278"/>
                  </a:lnTo>
                  <a:lnTo>
                    <a:pt x="35752" y="82477"/>
                  </a:lnTo>
                  <a:close/>
                  <a:moveTo>
                    <a:pt x="51652" y="82477"/>
                  </a:moveTo>
                  <a:lnTo>
                    <a:pt x="51652" y="90278"/>
                  </a:lnTo>
                  <a:lnTo>
                    <a:pt x="43919" y="90278"/>
                  </a:lnTo>
                  <a:lnTo>
                    <a:pt x="43919" y="82477"/>
                  </a:lnTo>
                  <a:close/>
                  <a:moveTo>
                    <a:pt x="59819" y="82477"/>
                  </a:moveTo>
                  <a:lnTo>
                    <a:pt x="59819" y="90278"/>
                  </a:lnTo>
                  <a:lnTo>
                    <a:pt x="52075" y="90278"/>
                  </a:lnTo>
                  <a:lnTo>
                    <a:pt x="52075" y="82477"/>
                  </a:lnTo>
                  <a:close/>
                  <a:moveTo>
                    <a:pt x="67975" y="82477"/>
                  </a:moveTo>
                  <a:lnTo>
                    <a:pt x="67975" y="90278"/>
                  </a:lnTo>
                  <a:lnTo>
                    <a:pt x="60243" y="90278"/>
                  </a:lnTo>
                  <a:lnTo>
                    <a:pt x="60243" y="82477"/>
                  </a:lnTo>
                  <a:close/>
                  <a:moveTo>
                    <a:pt x="76452" y="82477"/>
                  </a:moveTo>
                  <a:lnTo>
                    <a:pt x="76452" y="90278"/>
                  </a:lnTo>
                  <a:lnTo>
                    <a:pt x="68399" y="90278"/>
                  </a:lnTo>
                  <a:lnTo>
                    <a:pt x="68399" y="82477"/>
                  </a:lnTo>
                  <a:close/>
                  <a:moveTo>
                    <a:pt x="181771" y="82477"/>
                  </a:moveTo>
                  <a:lnTo>
                    <a:pt x="181771" y="90278"/>
                  </a:lnTo>
                  <a:lnTo>
                    <a:pt x="174028" y="90267"/>
                  </a:lnTo>
                  <a:lnTo>
                    <a:pt x="174028" y="82477"/>
                  </a:lnTo>
                  <a:close/>
                  <a:moveTo>
                    <a:pt x="238898" y="82477"/>
                  </a:moveTo>
                  <a:lnTo>
                    <a:pt x="238898" y="90278"/>
                  </a:lnTo>
                  <a:lnTo>
                    <a:pt x="231166" y="90278"/>
                  </a:lnTo>
                  <a:lnTo>
                    <a:pt x="231166" y="82477"/>
                  </a:lnTo>
                  <a:close/>
                  <a:moveTo>
                    <a:pt x="247066" y="82477"/>
                  </a:moveTo>
                  <a:lnTo>
                    <a:pt x="247066" y="90278"/>
                  </a:lnTo>
                  <a:lnTo>
                    <a:pt x="239322" y="90278"/>
                  </a:lnTo>
                  <a:lnTo>
                    <a:pt x="239322" y="82477"/>
                  </a:lnTo>
                  <a:close/>
                  <a:moveTo>
                    <a:pt x="255222" y="82477"/>
                  </a:moveTo>
                  <a:lnTo>
                    <a:pt x="255222" y="90278"/>
                  </a:lnTo>
                  <a:lnTo>
                    <a:pt x="247490" y="90278"/>
                  </a:lnTo>
                  <a:lnTo>
                    <a:pt x="247490" y="82477"/>
                  </a:lnTo>
                  <a:close/>
                  <a:moveTo>
                    <a:pt x="263390" y="82477"/>
                  </a:moveTo>
                  <a:lnTo>
                    <a:pt x="263390" y="90278"/>
                  </a:lnTo>
                  <a:lnTo>
                    <a:pt x="255646" y="90278"/>
                  </a:lnTo>
                  <a:lnTo>
                    <a:pt x="255646" y="82477"/>
                  </a:lnTo>
                  <a:close/>
                  <a:moveTo>
                    <a:pt x="11238" y="90679"/>
                  </a:moveTo>
                  <a:lnTo>
                    <a:pt x="11238" y="98480"/>
                  </a:lnTo>
                  <a:lnTo>
                    <a:pt x="3505" y="98480"/>
                  </a:lnTo>
                  <a:lnTo>
                    <a:pt x="3505" y="90679"/>
                  </a:lnTo>
                  <a:close/>
                  <a:moveTo>
                    <a:pt x="19394" y="90679"/>
                  </a:moveTo>
                  <a:lnTo>
                    <a:pt x="19394" y="98480"/>
                  </a:lnTo>
                  <a:lnTo>
                    <a:pt x="11662" y="98480"/>
                  </a:lnTo>
                  <a:lnTo>
                    <a:pt x="11662" y="90679"/>
                  </a:lnTo>
                  <a:close/>
                  <a:moveTo>
                    <a:pt x="27561" y="90679"/>
                  </a:moveTo>
                  <a:lnTo>
                    <a:pt x="27561" y="98480"/>
                  </a:lnTo>
                  <a:lnTo>
                    <a:pt x="19818" y="98480"/>
                  </a:lnTo>
                  <a:lnTo>
                    <a:pt x="19818" y="90679"/>
                  </a:lnTo>
                  <a:close/>
                  <a:moveTo>
                    <a:pt x="35328" y="90679"/>
                  </a:moveTo>
                  <a:lnTo>
                    <a:pt x="35328" y="98480"/>
                  </a:lnTo>
                  <a:lnTo>
                    <a:pt x="27985" y="98480"/>
                  </a:lnTo>
                  <a:lnTo>
                    <a:pt x="27985" y="90679"/>
                  </a:lnTo>
                  <a:close/>
                  <a:moveTo>
                    <a:pt x="43496" y="90679"/>
                  </a:moveTo>
                  <a:lnTo>
                    <a:pt x="43496" y="98480"/>
                  </a:lnTo>
                  <a:lnTo>
                    <a:pt x="35752" y="98480"/>
                  </a:lnTo>
                  <a:lnTo>
                    <a:pt x="35752" y="90679"/>
                  </a:lnTo>
                  <a:close/>
                  <a:moveTo>
                    <a:pt x="51652" y="90679"/>
                  </a:moveTo>
                  <a:lnTo>
                    <a:pt x="51652" y="98480"/>
                  </a:lnTo>
                  <a:lnTo>
                    <a:pt x="43919" y="98480"/>
                  </a:lnTo>
                  <a:lnTo>
                    <a:pt x="43919" y="90679"/>
                  </a:lnTo>
                  <a:close/>
                  <a:moveTo>
                    <a:pt x="59819" y="90679"/>
                  </a:moveTo>
                  <a:lnTo>
                    <a:pt x="59819" y="98480"/>
                  </a:lnTo>
                  <a:lnTo>
                    <a:pt x="52075" y="98480"/>
                  </a:lnTo>
                  <a:lnTo>
                    <a:pt x="52075" y="90679"/>
                  </a:lnTo>
                  <a:close/>
                  <a:moveTo>
                    <a:pt x="67975" y="90679"/>
                  </a:moveTo>
                  <a:lnTo>
                    <a:pt x="67975" y="98480"/>
                  </a:lnTo>
                  <a:lnTo>
                    <a:pt x="60243" y="98480"/>
                  </a:lnTo>
                  <a:lnTo>
                    <a:pt x="60243" y="90679"/>
                  </a:lnTo>
                  <a:close/>
                  <a:moveTo>
                    <a:pt x="76452" y="90679"/>
                  </a:moveTo>
                  <a:lnTo>
                    <a:pt x="76452" y="98480"/>
                  </a:lnTo>
                  <a:lnTo>
                    <a:pt x="68399" y="98480"/>
                  </a:lnTo>
                  <a:lnTo>
                    <a:pt x="68399" y="90679"/>
                  </a:lnTo>
                  <a:close/>
                  <a:moveTo>
                    <a:pt x="84608" y="90679"/>
                  </a:moveTo>
                  <a:lnTo>
                    <a:pt x="84608" y="98480"/>
                  </a:lnTo>
                  <a:lnTo>
                    <a:pt x="76865" y="98480"/>
                  </a:lnTo>
                  <a:lnTo>
                    <a:pt x="76865" y="90679"/>
                  </a:lnTo>
                  <a:close/>
                  <a:moveTo>
                    <a:pt x="92776" y="90679"/>
                  </a:moveTo>
                  <a:lnTo>
                    <a:pt x="92776" y="98480"/>
                  </a:lnTo>
                  <a:lnTo>
                    <a:pt x="85032" y="98480"/>
                  </a:lnTo>
                  <a:lnTo>
                    <a:pt x="85032" y="90679"/>
                  </a:lnTo>
                  <a:close/>
                  <a:moveTo>
                    <a:pt x="100932" y="90679"/>
                  </a:moveTo>
                  <a:lnTo>
                    <a:pt x="100932" y="98480"/>
                  </a:lnTo>
                  <a:lnTo>
                    <a:pt x="93200" y="98480"/>
                  </a:lnTo>
                  <a:lnTo>
                    <a:pt x="93200" y="90679"/>
                  </a:lnTo>
                  <a:close/>
                  <a:moveTo>
                    <a:pt x="109099" y="90679"/>
                  </a:moveTo>
                  <a:lnTo>
                    <a:pt x="109099" y="98480"/>
                  </a:lnTo>
                  <a:lnTo>
                    <a:pt x="101356" y="98480"/>
                  </a:lnTo>
                  <a:lnTo>
                    <a:pt x="101356" y="90679"/>
                  </a:lnTo>
                  <a:close/>
                  <a:moveTo>
                    <a:pt x="116866" y="90679"/>
                  </a:moveTo>
                  <a:lnTo>
                    <a:pt x="116866" y="98480"/>
                  </a:lnTo>
                  <a:lnTo>
                    <a:pt x="109523" y="98480"/>
                  </a:lnTo>
                  <a:lnTo>
                    <a:pt x="109523" y="90679"/>
                  </a:lnTo>
                  <a:close/>
                  <a:moveTo>
                    <a:pt x="125034" y="90679"/>
                  </a:moveTo>
                  <a:lnTo>
                    <a:pt x="125034" y="98480"/>
                  </a:lnTo>
                  <a:lnTo>
                    <a:pt x="117290" y="98480"/>
                  </a:lnTo>
                  <a:lnTo>
                    <a:pt x="117290" y="90679"/>
                  </a:lnTo>
                  <a:close/>
                  <a:moveTo>
                    <a:pt x="133190" y="90679"/>
                  </a:moveTo>
                  <a:lnTo>
                    <a:pt x="133190" y="98480"/>
                  </a:lnTo>
                  <a:lnTo>
                    <a:pt x="125457" y="98480"/>
                  </a:lnTo>
                  <a:lnTo>
                    <a:pt x="125457" y="90679"/>
                  </a:lnTo>
                  <a:close/>
                  <a:moveTo>
                    <a:pt x="141357" y="90679"/>
                  </a:moveTo>
                  <a:lnTo>
                    <a:pt x="141357" y="98480"/>
                  </a:lnTo>
                  <a:lnTo>
                    <a:pt x="133614" y="98480"/>
                  </a:lnTo>
                  <a:lnTo>
                    <a:pt x="133614" y="90679"/>
                  </a:lnTo>
                  <a:close/>
                  <a:moveTo>
                    <a:pt x="149513" y="90679"/>
                  </a:moveTo>
                  <a:lnTo>
                    <a:pt x="149513" y="98480"/>
                  </a:lnTo>
                  <a:lnTo>
                    <a:pt x="141770" y="98480"/>
                  </a:lnTo>
                  <a:lnTo>
                    <a:pt x="141770" y="90679"/>
                  </a:lnTo>
                  <a:close/>
                  <a:moveTo>
                    <a:pt x="157280" y="90679"/>
                  </a:moveTo>
                  <a:lnTo>
                    <a:pt x="157280" y="98480"/>
                  </a:lnTo>
                  <a:lnTo>
                    <a:pt x="149937" y="98480"/>
                  </a:lnTo>
                  <a:lnTo>
                    <a:pt x="149937" y="90679"/>
                  </a:lnTo>
                  <a:close/>
                  <a:moveTo>
                    <a:pt x="165448" y="90679"/>
                  </a:moveTo>
                  <a:lnTo>
                    <a:pt x="165448" y="98480"/>
                  </a:lnTo>
                  <a:lnTo>
                    <a:pt x="157704" y="98480"/>
                  </a:lnTo>
                  <a:lnTo>
                    <a:pt x="157704" y="90679"/>
                  </a:lnTo>
                  <a:close/>
                  <a:moveTo>
                    <a:pt x="173604" y="90679"/>
                  </a:moveTo>
                  <a:lnTo>
                    <a:pt x="173604" y="98480"/>
                  </a:lnTo>
                  <a:lnTo>
                    <a:pt x="165871" y="98480"/>
                  </a:lnTo>
                  <a:lnTo>
                    <a:pt x="165871" y="90679"/>
                  </a:lnTo>
                  <a:close/>
                  <a:moveTo>
                    <a:pt x="181771" y="90679"/>
                  </a:moveTo>
                  <a:lnTo>
                    <a:pt x="181771" y="98480"/>
                  </a:lnTo>
                  <a:lnTo>
                    <a:pt x="174028" y="98480"/>
                  </a:lnTo>
                  <a:lnTo>
                    <a:pt x="174028" y="90679"/>
                  </a:lnTo>
                  <a:close/>
                  <a:moveTo>
                    <a:pt x="189927" y="90679"/>
                  </a:moveTo>
                  <a:lnTo>
                    <a:pt x="189927" y="98480"/>
                  </a:lnTo>
                  <a:lnTo>
                    <a:pt x="182195" y="98480"/>
                  </a:lnTo>
                  <a:lnTo>
                    <a:pt x="182195" y="90679"/>
                  </a:lnTo>
                  <a:close/>
                  <a:moveTo>
                    <a:pt x="198095" y="90679"/>
                  </a:moveTo>
                  <a:lnTo>
                    <a:pt x="198095" y="98480"/>
                  </a:lnTo>
                  <a:lnTo>
                    <a:pt x="190351" y="98480"/>
                  </a:lnTo>
                  <a:lnTo>
                    <a:pt x="190351" y="90679"/>
                  </a:lnTo>
                  <a:close/>
                  <a:moveTo>
                    <a:pt x="206251" y="90679"/>
                  </a:moveTo>
                  <a:lnTo>
                    <a:pt x="206251" y="98480"/>
                  </a:lnTo>
                  <a:lnTo>
                    <a:pt x="198519" y="98480"/>
                  </a:lnTo>
                  <a:lnTo>
                    <a:pt x="198519" y="90679"/>
                  </a:lnTo>
                  <a:close/>
                  <a:moveTo>
                    <a:pt x="214419" y="90679"/>
                  </a:moveTo>
                  <a:lnTo>
                    <a:pt x="214419" y="98480"/>
                  </a:lnTo>
                  <a:lnTo>
                    <a:pt x="206675" y="98480"/>
                  </a:lnTo>
                  <a:lnTo>
                    <a:pt x="206675" y="90679"/>
                  </a:lnTo>
                  <a:close/>
                  <a:moveTo>
                    <a:pt x="222575" y="90679"/>
                  </a:moveTo>
                  <a:lnTo>
                    <a:pt x="222575" y="98480"/>
                  </a:lnTo>
                  <a:lnTo>
                    <a:pt x="214842" y="98480"/>
                  </a:lnTo>
                  <a:lnTo>
                    <a:pt x="214842" y="90679"/>
                  </a:lnTo>
                  <a:close/>
                  <a:moveTo>
                    <a:pt x="230742" y="90679"/>
                  </a:moveTo>
                  <a:lnTo>
                    <a:pt x="230742" y="98480"/>
                  </a:lnTo>
                  <a:lnTo>
                    <a:pt x="222999" y="98480"/>
                  </a:lnTo>
                  <a:lnTo>
                    <a:pt x="222999" y="90679"/>
                  </a:lnTo>
                  <a:close/>
                  <a:moveTo>
                    <a:pt x="238898" y="90679"/>
                  </a:moveTo>
                  <a:lnTo>
                    <a:pt x="238898" y="98480"/>
                  </a:lnTo>
                  <a:lnTo>
                    <a:pt x="231166" y="98480"/>
                  </a:lnTo>
                  <a:lnTo>
                    <a:pt x="231166" y="90679"/>
                  </a:lnTo>
                  <a:close/>
                  <a:moveTo>
                    <a:pt x="247066" y="90679"/>
                  </a:moveTo>
                  <a:lnTo>
                    <a:pt x="247066" y="98480"/>
                  </a:lnTo>
                  <a:lnTo>
                    <a:pt x="239322" y="98480"/>
                  </a:lnTo>
                  <a:lnTo>
                    <a:pt x="239322" y="90679"/>
                  </a:lnTo>
                  <a:close/>
                  <a:moveTo>
                    <a:pt x="255222" y="90679"/>
                  </a:moveTo>
                  <a:lnTo>
                    <a:pt x="255222" y="98480"/>
                  </a:lnTo>
                  <a:lnTo>
                    <a:pt x="247490" y="98480"/>
                  </a:lnTo>
                  <a:lnTo>
                    <a:pt x="247490" y="90679"/>
                  </a:lnTo>
                  <a:close/>
                  <a:moveTo>
                    <a:pt x="263390" y="90679"/>
                  </a:moveTo>
                  <a:lnTo>
                    <a:pt x="263390" y="98480"/>
                  </a:lnTo>
                  <a:lnTo>
                    <a:pt x="255646" y="98480"/>
                  </a:lnTo>
                  <a:lnTo>
                    <a:pt x="255646" y="90679"/>
                  </a:lnTo>
                  <a:close/>
                  <a:moveTo>
                    <a:pt x="271546" y="90679"/>
                  </a:moveTo>
                  <a:lnTo>
                    <a:pt x="271546" y="98480"/>
                  </a:lnTo>
                  <a:lnTo>
                    <a:pt x="263813" y="98480"/>
                  </a:lnTo>
                  <a:lnTo>
                    <a:pt x="263813" y="90679"/>
                  </a:lnTo>
                  <a:close/>
                  <a:moveTo>
                    <a:pt x="11238" y="98893"/>
                  </a:moveTo>
                  <a:lnTo>
                    <a:pt x="11238" y="106682"/>
                  </a:lnTo>
                  <a:lnTo>
                    <a:pt x="3505" y="106682"/>
                  </a:lnTo>
                  <a:lnTo>
                    <a:pt x="3505" y="98893"/>
                  </a:lnTo>
                  <a:close/>
                  <a:moveTo>
                    <a:pt x="19394" y="98893"/>
                  </a:moveTo>
                  <a:lnTo>
                    <a:pt x="19394" y="106682"/>
                  </a:lnTo>
                  <a:lnTo>
                    <a:pt x="11662" y="106682"/>
                  </a:lnTo>
                  <a:lnTo>
                    <a:pt x="11662" y="98893"/>
                  </a:lnTo>
                  <a:close/>
                  <a:moveTo>
                    <a:pt x="27561" y="98893"/>
                  </a:moveTo>
                  <a:lnTo>
                    <a:pt x="27561" y="106682"/>
                  </a:lnTo>
                  <a:lnTo>
                    <a:pt x="19818" y="106682"/>
                  </a:lnTo>
                  <a:lnTo>
                    <a:pt x="19818" y="98893"/>
                  </a:lnTo>
                  <a:close/>
                  <a:moveTo>
                    <a:pt x="35328" y="98893"/>
                  </a:moveTo>
                  <a:lnTo>
                    <a:pt x="35328" y="106682"/>
                  </a:lnTo>
                  <a:lnTo>
                    <a:pt x="27985" y="106682"/>
                  </a:lnTo>
                  <a:lnTo>
                    <a:pt x="27985" y="98893"/>
                  </a:lnTo>
                  <a:close/>
                  <a:moveTo>
                    <a:pt x="43496" y="98893"/>
                  </a:moveTo>
                  <a:lnTo>
                    <a:pt x="43496" y="106682"/>
                  </a:lnTo>
                  <a:lnTo>
                    <a:pt x="35752" y="106682"/>
                  </a:lnTo>
                  <a:lnTo>
                    <a:pt x="35752" y="98893"/>
                  </a:lnTo>
                  <a:close/>
                  <a:moveTo>
                    <a:pt x="51652" y="98893"/>
                  </a:moveTo>
                  <a:lnTo>
                    <a:pt x="51652" y="106682"/>
                  </a:lnTo>
                  <a:lnTo>
                    <a:pt x="43919" y="106682"/>
                  </a:lnTo>
                  <a:lnTo>
                    <a:pt x="43919" y="98893"/>
                  </a:lnTo>
                  <a:close/>
                  <a:moveTo>
                    <a:pt x="59819" y="98893"/>
                  </a:moveTo>
                  <a:lnTo>
                    <a:pt x="59819" y="106682"/>
                  </a:lnTo>
                  <a:lnTo>
                    <a:pt x="52075" y="106682"/>
                  </a:lnTo>
                  <a:lnTo>
                    <a:pt x="52075" y="98893"/>
                  </a:lnTo>
                  <a:close/>
                  <a:moveTo>
                    <a:pt x="67975" y="98893"/>
                  </a:moveTo>
                  <a:lnTo>
                    <a:pt x="67975" y="106682"/>
                  </a:lnTo>
                  <a:lnTo>
                    <a:pt x="60243" y="106682"/>
                  </a:lnTo>
                  <a:lnTo>
                    <a:pt x="60243" y="98893"/>
                  </a:lnTo>
                  <a:close/>
                  <a:moveTo>
                    <a:pt x="76452" y="98893"/>
                  </a:moveTo>
                  <a:lnTo>
                    <a:pt x="76452" y="106682"/>
                  </a:lnTo>
                  <a:lnTo>
                    <a:pt x="68399" y="106682"/>
                  </a:lnTo>
                  <a:lnTo>
                    <a:pt x="68399" y="98893"/>
                  </a:lnTo>
                  <a:close/>
                  <a:moveTo>
                    <a:pt x="84608" y="98893"/>
                  </a:moveTo>
                  <a:lnTo>
                    <a:pt x="84608" y="106682"/>
                  </a:lnTo>
                  <a:lnTo>
                    <a:pt x="76865" y="106682"/>
                  </a:lnTo>
                  <a:lnTo>
                    <a:pt x="76865" y="98893"/>
                  </a:lnTo>
                  <a:close/>
                  <a:moveTo>
                    <a:pt x="92776" y="98893"/>
                  </a:moveTo>
                  <a:lnTo>
                    <a:pt x="92776" y="106682"/>
                  </a:lnTo>
                  <a:lnTo>
                    <a:pt x="85032" y="106682"/>
                  </a:lnTo>
                  <a:lnTo>
                    <a:pt x="85032" y="98893"/>
                  </a:lnTo>
                  <a:close/>
                  <a:moveTo>
                    <a:pt x="100932" y="98893"/>
                  </a:moveTo>
                  <a:lnTo>
                    <a:pt x="100932" y="106682"/>
                  </a:lnTo>
                  <a:lnTo>
                    <a:pt x="93200" y="106682"/>
                  </a:lnTo>
                  <a:lnTo>
                    <a:pt x="93200" y="98893"/>
                  </a:lnTo>
                  <a:close/>
                  <a:moveTo>
                    <a:pt x="109099" y="98893"/>
                  </a:moveTo>
                  <a:lnTo>
                    <a:pt x="109099" y="106682"/>
                  </a:lnTo>
                  <a:lnTo>
                    <a:pt x="101356" y="106682"/>
                  </a:lnTo>
                  <a:lnTo>
                    <a:pt x="101356" y="98893"/>
                  </a:lnTo>
                  <a:close/>
                  <a:moveTo>
                    <a:pt x="116866" y="98893"/>
                  </a:moveTo>
                  <a:lnTo>
                    <a:pt x="116866" y="106682"/>
                  </a:lnTo>
                  <a:lnTo>
                    <a:pt x="109523" y="106682"/>
                  </a:lnTo>
                  <a:lnTo>
                    <a:pt x="109523" y="98893"/>
                  </a:lnTo>
                  <a:close/>
                  <a:moveTo>
                    <a:pt x="125034" y="98893"/>
                  </a:moveTo>
                  <a:lnTo>
                    <a:pt x="125034" y="106682"/>
                  </a:lnTo>
                  <a:lnTo>
                    <a:pt x="117290" y="106682"/>
                  </a:lnTo>
                  <a:lnTo>
                    <a:pt x="117290" y="98893"/>
                  </a:lnTo>
                  <a:close/>
                  <a:moveTo>
                    <a:pt x="133190" y="98893"/>
                  </a:moveTo>
                  <a:lnTo>
                    <a:pt x="133190" y="106682"/>
                  </a:lnTo>
                  <a:lnTo>
                    <a:pt x="125446" y="106682"/>
                  </a:lnTo>
                  <a:lnTo>
                    <a:pt x="125446" y="98893"/>
                  </a:lnTo>
                  <a:close/>
                  <a:moveTo>
                    <a:pt x="141346" y="98893"/>
                  </a:moveTo>
                  <a:lnTo>
                    <a:pt x="141346" y="106682"/>
                  </a:lnTo>
                  <a:lnTo>
                    <a:pt x="133614" y="106682"/>
                  </a:lnTo>
                  <a:lnTo>
                    <a:pt x="133614" y="98893"/>
                  </a:lnTo>
                  <a:close/>
                  <a:moveTo>
                    <a:pt x="149513" y="98893"/>
                  </a:moveTo>
                  <a:lnTo>
                    <a:pt x="149513" y="106682"/>
                  </a:lnTo>
                  <a:lnTo>
                    <a:pt x="141770" y="106682"/>
                  </a:lnTo>
                  <a:lnTo>
                    <a:pt x="141770" y="98893"/>
                  </a:lnTo>
                  <a:close/>
                  <a:moveTo>
                    <a:pt x="157280" y="98893"/>
                  </a:moveTo>
                  <a:lnTo>
                    <a:pt x="157280" y="106682"/>
                  </a:lnTo>
                  <a:lnTo>
                    <a:pt x="149937" y="106682"/>
                  </a:lnTo>
                  <a:lnTo>
                    <a:pt x="149937" y="98893"/>
                  </a:lnTo>
                  <a:close/>
                  <a:moveTo>
                    <a:pt x="165448" y="98893"/>
                  </a:moveTo>
                  <a:lnTo>
                    <a:pt x="165448" y="106682"/>
                  </a:lnTo>
                  <a:lnTo>
                    <a:pt x="157704" y="106682"/>
                  </a:lnTo>
                  <a:lnTo>
                    <a:pt x="157704" y="98893"/>
                  </a:lnTo>
                  <a:close/>
                  <a:moveTo>
                    <a:pt x="173604" y="98893"/>
                  </a:moveTo>
                  <a:lnTo>
                    <a:pt x="173604" y="106682"/>
                  </a:lnTo>
                  <a:lnTo>
                    <a:pt x="165871" y="106682"/>
                  </a:lnTo>
                  <a:lnTo>
                    <a:pt x="165871" y="98893"/>
                  </a:lnTo>
                  <a:close/>
                  <a:moveTo>
                    <a:pt x="181771" y="98893"/>
                  </a:moveTo>
                  <a:lnTo>
                    <a:pt x="181771" y="106682"/>
                  </a:lnTo>
                  <a:lnTo>
                    <a:pt x="174028" y="106682"/>
                  </a:lnTo>
                  <a:lnTo>
                    <a:pt x="174028" y="98893"/>
                  </a:lnTo>
                  <a:close/>
                  <a:moveTo>
                    <a:pt x="189927" y="98893"/>
                  </a:moveTo>
                  <a:lnTo>
                    <a:pt x="189927" y="106682"/>
                  </a:lnTo>
                  <a:lnTo>
                    <a:pt x="182195" y="106682"/>
                  </a:lnTo>
                  <a:lnTo>
                    <a:pt x="182195" y="98893"/>
                  </a:lnTo>
                  <a:close/>
                  <a:moveTo>
                    <a:pt x="198095" y="98893"/>
                  </a:moveTo>
                  <a:lnTo>
                    <a:pt x="198095" y="106682"/>
                  </a:lnTo>
                  <a:lnTo>
                    <a:pt x="190351" y="106682"/>
                  </a:lnTo>
                  <a:lnTo>
                    <a:pt x="190351" y="98893"/>
                  </a:lnTo>
                  <a:close/>
                  <a:moveTo>
                    <a:pt x="206251" y="98893"/>
                  </a:moveTo>
                  <a:lnTo>
                    <a:pt x="206251" y="106682"/>
                  </a:lnTo>
                  <a:lnTo>
                    <a:pt x="198519" y="106682"/>
                  </a:lnTo>
                  <a:lnTo>
                    <a:pt x="198519" y="98893"/>
                  </a:lnTo>
                  <a:close/>
                  <a:moveTo>
                    <a:pt x="214419" y="98893"/>
                  </a:moveTo>
                  <a:lnTo>
                    <a:pt x="214419" y="106682"/>
                  </a:lnTo>
                  <a:lnTo>
                    <a:pt x="206675" y="106682"/>
                  </a:lnTo>
                  <a:lnTo>
                    <a:pt x="206675" y="98893"/>
                  </a:lnTo>
                  <a:close/>
                  <a:moveTo>
                    <a:pt x="222575" y="98893"/>
                  </a:moveTo>
                  <a:lnTo>
                    <a:pt x="222575" y="106682"/>
                  </a:lnTo>
                  <a:lnTo>
                    <a:pt x="214842" y="106682"/>
                  </a:lnTo>
                  <a:lnTo>
                    <a:pt x="214842" y="98893"/>
                  </a:lnTo>
                  <a:close/>
                  <a:moveTo>
                    <a:pt x="230742" y="98893"/>
                  </a:moveTo>
                  <a:lnTo>
                    <a:pt x="230742" y="106682"/>
                  </a:lnTo>
                  <a:lnTo>
                    <a:pt x="222999" y="106682"/>
                  </a:lnTo>
                  <a:lnTo>
                    <a:pt x="222999" y="98893"/>
                  </a:lnTo>
                  <a:close/>
                  <a:moveTo>
                    <a:pt x="238898" y="98893"/>
                  </a:moveTo>
                  <a:lnTo>
                    <a:pt x="238898" y="106682"/>
                  </a:lnTo>
                  <a:lnTo>
                    <a:pt x="231166" y="106682"/>
                  </a:lnTo>
                  <a:lnTo>
                    <a:pt x="231166" y="98893"/>
                  </a:lnTo>
                  <a:close/>
                  <a:moveTo>
                    <a:pt x="247066" y="98893"/>
                  </a:moveTo>
                  <a:lnTo>
                    <a:pt x="247066" y="106682"/>
                  </a:lnTo>
                  <a:lnTo>
                    <a:pt x="239322" y="106682"/>
                  </a:lnTo>
                  <a:lnTo>
                    <a:pt x="239322" y="98893"/>
                  </a:lnTo>
                  <a:close/>
                  <a:moveTo>
                    <a:pt x="255222" y="98893"/>
                  </a:moveTo>
                  <a:lnTo>
                    <a:pt x="255222" y="106682"/>
                  </a:lnTo>
                  <a:lnTo>
                    <a:pt x="247490" y="106682"/>
                  </a:lnTo>
                  <a:lnTo>
                    <a:pt x="247490" y="98893"/>
                  </a:lnTo>
                  <a:close/>
                  <a:moveTo>
                    <a:pt x="263390" y="98893"/>
                  </a:moveTo>
                  <a:lnTo>
                    <a:pt x="263390" y="106682"/>
                  </a:lnTo>
                  <a:lnTo>
                    <a:pt x="255646" y="106682"/>
                  </a:lnTo>
                  <a:lnTo>
                    <a:pt x="255646" y="98893"/>
                  </a:lnTo>
                  <a:close/>
                  <a:moveTo>
                    <a:pt x="271546" y="98893"/>
                  </a:moveTo>
                  <a:lnTo>
                    <a:pt x="271546" y="106682"/>
                  </a:lnTo>
                  <a:lnTo>
                    <a:pt x="263813" y="106682"/>
                  </a:lnTo>
                  <a:lnTo>
                    <a:pt x="263813" y="98893"/>
                  </a:lnTo>
                  <a:close/>
                  <a:moveTo>
                    <a:pt x="11238" y="107095"/>
                  </a:moveTo>
                  <a:lnTo>
                    <a:pt x="11238" y="114895"/>
                  </a:lnTo>
                  <a:lnTo>
                    <a:pt x="3505" y="114895"/>
                  </a:lnTo>
                  <a:lnTo>
                    <a:pt x="3505" y="107095"/>
                  </a:lnTo>
                  <a:close/>
                  <a:moveTo>
                    <a:pt x="19394" y="107095"/>
                  </a:moveTo>
                  <a:lnTo>
                    <a:pt x="19394" y="114895"/>
                  </a:lnTo>
                  <a:lnTo>
                    <a:pt x="11662" y="114895"/>
                  </a:lnTo>
                  <a:lnTo>
                    <a:pt x="11662" y="107095"/>
                  </a:lnTo>
                  <a:close/>
                  <a:moveTo>
                    <a:pt x="27561" y="107095"/>
                  </a:moveTo>
                  <a:lnTo>
                    <a:pt x="27561" y="114895"/>
                  </a:lnTo>
                  <a:lnTo>
                    <a:pt x="19818" y="114895"/>
                  </a:lnTo>
                  <a:lnTo>
                    <a:pt x="19818" y="107095"/>
                  </a:lnTo>
                  <a:close/>
                  <a:moveTo>
                    <a:pt x="35328" y="107095"/>
                  </a:moveTo>
                  <a:lnTo>
                    <a:pt x="35328" y="114895"/>
                  </a:lnTo>
                  <a:lnTo>
                    <a:pt x="27985" y="114895"/>
                  </a:lnTo>
                  <a:lnTo>
                    <a:pt x="27985" y="107095"/>
                  </a:lnTo>
                  <a:close/>
                  <a:moveTo>
                    <a:pt x="43496" y="107095"/>
                  </a:moveTo>
                  <a:lnTo>
                    <a:pt x="43496" y="114895"/>
                  </a:lnTo>
                  <a:lnTo>
                    <a:pt x="35752" y="114895"/>
                  </a:lnTo>
                  <a:lnTo>
                    <a:pt x="35752" y="107095"/>
                  </a:lnTo>
                  <a:close/>
                  <a:moveTo>
                    <a:pt x="51652" y="107095"/>
                  </a:moveTo>
                  <a:lnTo>
                    <a:pt x="51652" y="114895"/>
                  </a:lnTo>
                  <a:lnTo>
                    <a:pt x="43919" y="114895"/>
                  </a:lnTo>
                  <a:lnTo>
                    <a:pt x="43919" y="107095"/>
                  </a:lnTo>
                  <a:close/>
                  <a:moveTo>
                    <a:pt x="59819" y="107095"/>
                  </a:moveTo>
                  <a:lnTo>
                    <a:pt x="59819" y="114895"/>
                  </a:lnTo>
                  <a:lnTo>
                    <a:pt x="52075" y="114895"/>
                  </a:lnTo>
                  <a:lnTo>
                    <a:pt x="52075" y="107095"/>
                  </a:lnTo>
                  <a:close/>
                  <a:moveTo>
                    <a:pt x="67975" y="107095"/>
                  </a:moveTo>
                  <a:lnTo>
                    <a:pt x="67975" y="114895"/>
                  </a:lnTo>
                  <a:lnTo>
                    <a:pt x="60243" y="114895"/>
                  </a:lnTo>
                  <a:lnTo>
                    <a:pt x="60243" y="107095"/>
                  </a:lnTo>
                  <a:close/>
                  <a:moveTo>
                    <a:pt x="76452" y="107095"/>
                  </a:moveTo>
                  <a:lnTo>
                    <a:pt x="76452" y="114895"/>
                  </a:lnTo>
                  <a:lnTo>
                    <a:pt x="68399" y="114895"/>
                  </a:lnTo>
                  <a:lnTo>
                    <a:pt x="68399" y="107095"/>
                  </a:lnTo>
                  <a:close/>
                  <a:moveTo>
                    <a:pt x="84608" y="107095"/>
                  </a:moveTo>
                  <a:lnTo>
                    <a:pt x="84608" y="114895"/>
                  </a:lnTo>
                  <a:lnTo>
                    <a:pt x="76865" y="114895"/>
                  </a:lnTo>
                  <a:lnTo>
                    <a:pt x="76865" y="107095"/>
                  </a:lnTo>
                  <a:close/>
                  <a:moveTo>
                    <a:pt x="92776" y="107095"/>
                  </a:moveTo>
                  <a:lnTo>
                    <a:pt x="92776" y="114895"/>
                  </a:lnTo>
                  <a:lnTo>
                    <a:pt x="85032" y="114895"/>
                  </a:lnTo>
                  <a:lnTo>
                    <a:pt x="85032" y="107095"/>
                  </a:lnTo>
                  <a:close/>
                  <a:moveTo>
                    <a:pt x="100932" y="107095"/>
                  </a:moveTo>
                  <a:lnTo>
                    <a:pt x="100932" y="114895"/>
                  </a:lnTo>
                  <a:lnTo>
                    <a:pt x="93200" y="114895"/>
                  </a:lnTo>
                  <a:lnTo>
                    <a:pt x="93200" y="107095"/>
                  </a:lnTo>
                  <a:close/>
                  <a:moveTo>
                    <a:pt x="109099" y="107095"/>
                  </a:moveTo>
                  <a:lnTo>
                    <a:pt x="109099" y="114895"/>
                  </a:lnTo>
                  <a:lnTo>
                    <a:pt x="101356" y="114895"/>
                  </a:lnTo>
                  <a:lnTo>
                    <a:pt x="101356" y="107095"/>
                  </a:lnTo>
                  <a:close/>
                  <a:moveTo>
                    <a:pt x="116866" y="107095"/>
                  </a:moveTo>
                  <a:lnTo>
                    <a:pt x="116866" y="114895"/>
                  </a:lnTo>
                  <a:lnTo>
                    <a:pt x="109523" y="114895"/>
                  </a:lnTo>
                  <a:lnTo>
                    <a:pt x="109523" y="107095"/>
                  </a:lnTo>
                  <a:close/>
                  <a:moveTo>
                    <a:pt x="125034" y="107095"/>
                  </a:moveTo>
                  <a:lnTo>
                    <a:pt x="125034" y="114895"/>
                  </a:lnTo>
                  <a:lnTo>
                    <a:pt x="117290" y="114895"/>
                  </a:lnTo>
                  <a:lnTo>
                    <a:pt x="117290" y="107095"/>
                  </a:lnTo>
                  <a:close/>
                  <a:moveTo>
                    <a:pt x="133190" y="107095"/>
                  </a:moveTo>
                  <a:lnTo>
                    <a:pt x="133190" y="114895"/>
                  </a:lnTo>
                  <a:lnTo>
                    <a:pt x="125446" y="114895"/>
                  </a:lnTo>
                  <a:lnTo>
                    <a:pt x="125446" y="107095"/>
                  </a:lnTo>
                  <a:close/>
                  <a:moveTo>
                    <a:pt x="141346" y="107095"/>
                  </a:moveTo>
                  <a:lnTo>
                    <a:pt x="141346" y="114895"/>
                  </a:lnTo>
                  <a:lnTo>
                    <a:pt x="133614" y="114895"/>
                  </a:lnTo>
                  <a:lnTo>
                    <a:pt x="133614" y="107095"/>
                  </a:lnTo>
                  <a:close/>
                  <a:moveTo>
                    <a:pt x="149513" y="107095"/>
                  </a:moveTo>
                  <a:lnTo>
                    <a:pt x="149513" y="114895"/>
                  </a:lnTo>
                  <a:lnTo>
                    <a:pt x="141770" y="114895"/>
                  </a:lnTo>
                  <a:lnTo>
                    <a:pt x="141770" y="107095"/>
                  </a:lnTo>
                  <a:close/>
                  <a:moveTo>
                    <a:pt x="157280" y="107095"/>
                  </a:moveTo>
                  <a:lnTo>
                    <a:pt x="157280" y="114895"/>
                  </a:lnTo>
                  <a:lnTo>
                    <a:pt x="149937" y="114895"/>
                  </a:lnTo>
                  <a:lnTo>
                    <a:pt x="149937" y="107095"/>
                  </a:lnTo>
                  <a:close/>
                  <a:moveTo>
                    <a:pt x="165448" y="107095"/>
                  </a:moveTo>
                  <a:lnTo>
                    <a:pt x="165448" y="114895"/>
                  </a:lnTo>
                  <a:lnTo>
                    <a:pt x="157704" y="114895"/>
                  </a:lnTo>
                  <a:lnTo>
                    <a:pt x="157704" y="107095"/>
                  </a:lnTo>
                  <a:close/>
                  <a:moveTo>
                    <a:pt x="173604" y="107095"/>
                  </a:moveTo>
                  <a:lnTo>
                    <a:pt x="173604" y="114895"/>
                  </a:lnTo>
                  <a:lnTo>
                    <a:pt x="165871" y="114895"/>
                  </a:lnTo>
                  <a:lnTo>
                    <a:pt x="165871" y="107095"/>
                  </a:lnTo>
                  <a:close/>
                  <a:moveTo>
                    <a:pt x="181771" y="107095"/>
                  </a:moveTo>
                  <a:lnTo>
                    <a:pt x="181771" y="114895"/>
                  </a:lnTo>
                  <a:lnTo>
                    <a:pt x="174028" y="114895"/>
                  </a:lnTo>
                  <a:lnTo>
                    <a:pt x="174028" y="107095"/>
                  </a:lnTo>
                  <a:close/>
                  <a:moveTo>
                    <a:pt x="189927" y="107095"/>
                  </a:moveTo>
                  <a:lnTo>
                    <a:pt x="189927" y="114895"/>
                  </a:lnTo>
                  <a:lnTo>
                    <a:pt x="182195" y="114895"/>
                  </a:lnTo>
                  <a:lnTo>
                    <a:pt x="182195" y="107095"/>
                  </a:lnTo>
                  <a:close/>
                  <a:moveTo>
                    <a:pt x="198095" y="107095"/>
                  </a:moveTo>
                  <a:lnTo>
                    <a:pt x="198095" y="114895"/>
                  </a:lnTo>
                  <a:lnTo>
                    <a:pt x="190351" y="114895"/>
                  </a:lnTo>
                  <a:lnTo>
                    <a:pt x="190351" y="107095"/>
                  </a:lnTo>
                  <a:close/>
                  <a:moveTo>
                    <a:pt x="206251" y="107095"/>
                  </a:moveTo>
                  <a:lnTo>
                    <a:pt x="206251" y="114895"/>
                  </a:lnTo>
                  <a:lnTo>
                    <a:pt x="198519" y="114895"/>
                  </a:lnTo>
                  <a:lnTo>
                    <a:pt x="198519" y="107095"/>
                  </a:lnTo>
                  <a:close/>
                  <a:moveTo>
                    <a:pt x="214419" y="107095"/>
                  </a:moveTo>
                  <a:lnTo>
                    <a:pt x="214419" y="114895"/>
                  </a:lnTo>
                  <a:lnTo>
                    <a:pt x="206675" y="114895"/>
                  </a:lnTo>
                  <a:lnTo>
                    <a:pt x="206675" y="107095"/>
                  </a:lnTo>
                  <a:close/>
                  <a:moveTo>
                    <a:pt x="222575" y="107095"/>
                  </a:moveTo>
                  <a:lnTo>
                    <a:pt x="222575" y="114895"/>
                  </a:lnTo>
                  <a:lnTo>
                    <a:pt x="214842" y="114895"/>
                  </a:lnTo>
                  <a:lnTo>
                    <a:pt x="214842" y="107095"/>
                  </a:lnTo>
                  <a:close/>
                  <a:moveTo>
                    <a:pt x="230742" y="107095"/>
                  </a:moveTo>
                  <a:lnTo>
                    <a:pt x="230742" y="114895"/>
                  </a:lnTo>
                  <a:lnTo>
                    <a:pt x="222999" y="114895"/>
                  </a:lnTo>
                  <a:lnTo>
                    <a:pt x="222999" y="107095"/>
                  </a:lnTo>
                  <a:close/>
                  <a:moveTo>
                    <a:pt x="238898" y="107095"/>
                  </a:moveTo>
                  <a:lnTo>
                    <a:pt x="238898" y="114895"/>
                  </a:lnTo>
                  <a:lnTo>
                    <a:pt x="231166" y="114895"/>
                  </a:lnTo>
                  <a:lnTo>
                    <a:pt x="231166" y="107095"/>
                  </a:lnTo>
                  <a:close/>
                  <a:moveTo>
                    <a:pt x="247066" y="107095"/>
                  </a:moveTo>
                  <a:lnTo>
                    <a:pt x="247066" y="114895"/>
                  </a:lnTo>
                  <a:lnTo>
                    <a:pt x="239322" y="114895"/>
                  </a:lnTo>
                  <a:lnTo>
                    <a:pt x="239322" y="107095"/>
                  </a:lnTo>
                  <a:close/>
                  <a:moveTo>
                    <a:pt x="255222" y="107095"/>
                  </a:moveTo>
                  <a:lnTo>
                    <a:pt x="255222" y="114895"/>
                  </a:lnTo>
                  <a:lnTo>
                    <a:pt x="247490" y="114895"/>
                  </a:lnTo>
                  <a:lnTo>
                    <a:pt x="247490" y="107095"/>
                  </a:lnTo>
                  <a:close/>
                  <a:moveTo>
                    <a:pt x="263390" y="107095"/>
                  </a:moveTo>
                  <a:lnTo>
                    <a:pt x="263390" y="114895"/>
                  </a:lnTo>
                  <a:lnTo>
                    <a:pt x="255646" y="114895"/>
                  </a:lnTo>
                  <a:lnTo>
                    <a:pt x="255646" y="107095"/>
                  </a:lnTo>
                  <a:close/>
                  <a:moveTo>
                    <a:pt x="271546" y="107095"/>
                  </a:moveTo>
                  <a:lnTo>
                    <a:pt x="271546" y="114895"/>
                  </a:lnTo>
                  <a:lnTo>
                    <a:pt x="263813" y="114895"/>
                  </a:lnTo>
                  <a:lnTo>
                    <a:pt x="263813" y="107095"/>
                  </a:lnTo>
                  <a:close/>
                  <a:moveTo>
                    <a:pt x="11238" y="115308"/>
                  </a:moveTo>
                  <a:lnTo>
                    <a:pt x="11238" y="123097"/>
                  </a:lnTo>
                  <a:lnTo>
                    <a:pt x="3505" y="123097"/>
                  </a:lnTo>
                  <a:lnTo>
                    <a:pt x="3505" y="115308"/>
                  </a:lnTo>
                  <a:close/>
                  <a:moveTo>
                    <a:pt x="19394" y="115308"/>
                  </a:moveTo>
                  <a:lnTo>
                    <a:pt x="19394" y="123097"/>
                  </a:lnTo>
                  <a:lnTo>
                    <a:pt x="11662" y="123097"/>
                  </a:lnTo>
                  <a:lnTo>
                    <a:pt x="11662" y="115308"/>
                  </a:lnTo>
                  <a:close/>
                  <a:moveTo>
                    <a:pt x="27561" y="115308"/>
                  </a:moveTo>
                  <a:lnTo>
                    <a:pt x="27561" y="123097"/>
                  </a:lnTo>
                  <a:lnTo>
                    <a:pt x="19818" y="123097"/>
                  </a:lnTo>
                  <a:lnTo>
                    <a:pt x="19818" y="115308"/>
                  </a:lnTo>
                  <a:close/>
                  <a:moveTo>
                    <a:pt x="35328" y="115308"/>
                  </a:moveTo>
                  <a:lnTo>
                    <a:pt x="35328" y="123097"/>
                  </a:lnTo>
                  <a:lnTo>
                    <a:pt x="27985" y="123097"/>
                  </a:lnTo>
                  <a:lnTo>
                    <a:pt x="27985" y="115308"/>
                  </a:lnTo>
                  <a:close/>
                  <a:moveTo>
                    <a:pt x="43496" y="115296"/>
                  </a:moveTo>
                  <a:lnTo>
                    <a:pt x="43496" y="123097"/>
                  </a:lnTo>
                  <a:lnTo>
                    <a:pt x="35752" y="123097"/>
                  </a:lnTo>
                  <a:lnTo>
                    <a:pt x="35752" y="115296"/>
                  </a:lnTo>
                  <a:close/>
                  <a:moveTo>
                    <a:pt x="51652" y="115296"/>
                  </a:moveTo>
                  <a:lnTo>
                    <a:pt x="51652" y="123097"/>
                  </a:lnTo>
                  <a:lnTo>
                    <a:pt x="43919" y="123097"/>
                  </a:lnTo>
                  <a:lnTo>
                    <a:pt x="43919" y="115296"/>
                  </a:lnTo>
                  <a:close/>
                  <a:moveTo>
                    <a:pt x="59819" y="115296"/>
                  </a:moveTo>
                  <a:lnTo>
                    <a:pt x="59819" y="123097"/>
                  </a:lnTo>
                  <a:lnTo>
                    <a:pt x="52075" y="123097"/>
                  </a:lnTo>
                  <a:lnTo>
                    <a:pt x="52075" y="115296"/>
                  </a:lnTo>
                  <a:close/>
                  <a:moveTo>
                    <a:pt x="67975" y="115296"/>
                  </a:moveTo>
                  <a:lnTo>
                    <a:pt x="67975" y="123097"/>
                  </a:lnTo>
                  <a:lnTo>
                    <a:pt x="60243" y="123097"/>
                  </a:lnTo>
                  <a:lnTo>
                    <a:pt x="60243" y="115296"/>
                  </a:lnTo>
                  <a:close/>
                  <a:moveTo>
                    <a:pt x="76452" y="115296"/>
                  </a:moveTo>
                  <a:lnTo>
                    <a:pt x="76452" y="123097"/>
                  </a:lnTo>
                  <a:lnTo>
                    <a:pt x="68399" y="123097"/>
                  </a:lnTo>
                  <a:lnTo>
                    <a:pt x="68399" y="115296"/>
                  </a:lnTo>
                  <a:close/>
                  <a:moveTo>
                    <a:pt x="84608" y="115296"/>
                  </a:moveTo>
                  <a:lnTo>
                    <a:pt x="84608" y="123097"/>
                  </a:lnTo>
                  <a:lnTo>
                    <a:pt x="76876" y="123097"/>
                  </a:lnTo>
                  <a:lnTo>
                    <a:pt x="76876" y="115296"/>
                  </a:lnTo>
                  <a:close/>
                  <a:moveTo>
                    <a:pt x="92776" y="115296"/>
                  </a:moveTo>
                  <a:lnTo>
                    <a:pt x="92776" y="123097"/>
                  </a:lnTo>
                  <a:lnTo>
                    <a:pt x="85032" y="123097"/>
                  </a:lnTo>
                  <a:lnTo>
                    <a:pt x="85032" y="115296"/>
                  </a:lnTo>
                  <a:close/>
                  <a:moveTo>
                    <a:pt x="100932" y="115296"/>
                  </a:moveTo>
                  <a:lnTo>
                    <a:pt x="100932" y="123097"/>
                  </a:lnTo>
                  <a:lnTo>
                    <a:pt x="93200" y="123097"/>
                  </a:lnTo>
                  <a:lnTo>
                    <a:pt x="93200" y="115296"/>
                  </a:lnTo>
                  <a:close/>
                  <a:moveTo>
                    <a:pt x="109099" y="115296"/>
                  </a:moveTo>
                  <a:lnTo>
                    <a:pt x="109099" y="123097"/>
                  </a:lnTo>
                  <a:lnTo>
                    <a:pt x="101356" y="123097"/>
                  </a:lnTo>
                  <a:lnTo>
                    <a:pt x="101356" y="115296"/>
                  </a:lnTo>
                  <a:close/>
                  <a:moveTo>
                    <a:pt x="116866" y="115296"/>
                  </a:moveTo>
                  <a:lnTo>
                    <a:pt x="116866" y="123097"/>
                  </a:lnTo>
                  <a:lnTo>
                    <a:pt x="109523" y="123097"/>
                  </a:lnTo>
                  <a:lnTo>
                    <a:pt x="109523" y="115296"/>
                  </a:lnTo>
                  <a:close/>
                  <a:moveTo>
                    <a:pt x="125034" y="115296"/>
                  </a:moveTo>
                  <a:lnTo>
                    <a:pt x="125034" y="123097"/>
                  </a:lnTo>
                  <a:lnTo>
                    <a:pt x="117290" y="123097"/>
                  </a:lnTo>
                  <a:lnTo>
                    <a:pt x="117290" y="115296"/>
                  </a:lnTo>
                  <a:close/>
                  <a:moveTo>
                    <a:pt x="133190" y="115296"/>
                  </a:moveTo>
                  <a:lnTo>
                    <a:pt x="133190" y="123097"/>
                  </a:lnTo>
                  <a:lnTo>
                    <a:pt x="125446" y="123097"/>
                  </a:lnTo>
                  <a:lnTo>
                    <a:pt x="125446" y="115296"/>
                  </a:lnTo>
                  <a:close/>
                  <a:moveTo>
                    <a:pt x="141346" y="115296"/>
                  </a:moveTo>
                  <a:lnTo>
                    <a:pt x="141346" y="123097"/>
                  </a:lnTo>
                  <a:lnTo>
                    <a:pt x="133614" y="123097"/>
                  </a:lnTo>
                  <a:lnTo>
                    <a:pt x="133614" y="115296"/>
                  </a:lnTo>
                  <a:close/>
                  <a:moveTo>
                    <a:pt x="149513" y="115296"/>
                  </a:moveTo>
                  <a:lnTo>
                    <a:pt x="149513" y="123097"/>
                  </a:lnTo>
                  <a:lnTo>
                    <a:pt x="141770" y="123097"/>
                  </a:lnTo>
                  <a:lnTo>
                    <a:pt x="141770" y="115296"/>
                  </a:lnTo>
                  <a:close/>
                  <a:moveTo>
                    <a:pt x="157280" y="115296"/>
                  </a:moveTo>
                  <a:lnTo>
                    <a:pt x="157280" y="123097"/>
                  </a:lnTo>
                  <a:lnTo>
                    <a:pt x="149937" y="123097"/>
                  </a:lnTo>
                  <a:lnTo>
                    <a:pt x="149937" y="115296"/>
                  </a:lnTo>
                  <a:close/>
                  <a:moveTo>
                    <a:pt x="165448" y="115296"/>
                  </a:moveTo>
                  <a:lnTo>
                    <a:pt x="165448" y="123097"/>
                  </a:lnTo>
                  <a:lnTo>
                    <a:pt x="157704" y="123097"/>
                  </a:lnTo>
                  <a:lnTo>
                    <a:pt x="157704" y="115296"/>
                  </a:lnTo>
                  <a:close/>
                  <a:moveTo>
                    <a:pt x="173604" y="115296"/>
                  </a:moveTo>
                  <a:lnTo>
                    <a:pt x="173604" y="123097"/>
                  </a:lnTo>
                  <a:lnTo>
                    <a:pt x="165871" y="123097"/>
                  </a:lnTo>
                  <a:lnTo>
                    <a:pt x="165871" y="115296"/>
                  </a:lnTo>
                  <a:close/>
                  <a:moveTo>
                    <a:pt x="181771" y="115296"/>
                  </a:moveTo>
                  <a:lnTo>
                    <a:pt x="181771" y="123097"/>
                  </a:lnTo>
                  <a:lnTo>
                    <a:pt x="174028" y="123097"/>
                  </a:lnTo>
                  <a:lnTo>
                    <a:pt x="174028" y="115296"/>
                  </a:lnTo>
                  <a:close/>
                  <a:moveTo>
                    <a:pt x="189927" y="115296"/>
                  </a:moveTo>
                  <a:lnTo>
                    <a:pt x="189927" y="123097"/>
                  </a:lnTo>
                  <a:lnTo>
                    <a:pt x="182195" y="123097"/>
                  </a:lnTo>
                  <a:lnTo>
                    <a:pt x="182195" y="115296"/>
                  </a:lnTo>
                  <a:close/>
                  <a:moveTo>
                    <a:pt x="198095" y="115296"/>
                  </a:moveTo>
                  <a:lnTo>
                    <a:pt x="198095" y="123097"/>
                  </a:lnTo>
                  <a:lnTo>
                    <a:pt x="190351" y="123097"/>
                  </a:lnTo>
                  <a:lnTo>
                    <a:pt x="190351" y="115296"/>
                  </a:lnTo>
                  <a:close/>
                  <a:moveTo>
                    <a:pt x="206251" y="115296"/>
                  </a:moveTo>
                  <a:lnTo>
                    <a:pt x="206251" y="123097"/>
                  </a:lnTo>
                  <a:lnTo>
                    <a:pt x="198519" y="123097"/>
                  </a:lnTo>
                  <a:lnTo>
                    <a:pt x="198519" y="115296"/>
                  </a:lnTo>
                  <a:close/>
                  <a:moveTo>
                    <a:pt x="214419" y="115296"/>
                  </a:moveTo>
                  <a:lnTo>
                    <a:pt x="214419" y="123097"/>
                  </a:lnTo>
                  <a:lnTo>
                    <a:pt x="206675" y="123097"/>
                  </a:lnTo>
                  <a:lnTo>
                    <a:pt x="206675" y="115296"/>
                  </a:lnTo>
                  <a:close/>
                  <a:moveTo>
                    <a:pt x="222575" y="115296"/>
                  </a:moveTo>
                  <a:lnTo>
                    <a:pt x="222575" y="123097"/>
                  </a:lnTo>
                  <a:lnTo>
                    <a:pt x="214842" y="123097"/>
                  </a:lnTo>
                  <a:lnTo>
                    <a:pt x="214842" y="115296"/>
                  </a:lnTo>
                  <a:close/>
                  <a:moveTo>
                    <a:pt x="230742" y="115296"/>
                  </a:moveTo>
                  <a:lnTo>
                    <a:pt x="230742" y="123097"/>
                  </a:lnTo>
                  <a:lnTo>
                    <a:pt x="222999" y="123097"/>
                  </a:lnTo>
                  <a:lnTo>
                    <a:pt x="222999" y="115296"/>
                  </a:lnTo>
                  <a:close/>
                  <a:moveTo>
                    <a:pt x="238898" y="115296"/>
                  </a:moveTo>
                  <a:lnTo>
                    <a:pt x="238898" y="123097"/>
                  </a:lnTo>
                  <a:lnTo>
                    <a:pt x="231166" y="123097"/>
                  </a:lnTo>
                  <a:lnTo>
                    <a:pt x="231166" y="115296"/>
                  </a:lnTo>
                  <a:close/>
                  <a:moveTo>
                    <a:pt x="247066" y="115308"/>
                  </a:moveTo>
                  <a:lnTo>
                    <a:pt x="247066" y="123097"/>
                  </a:lnTo>
                  <a:lnTo>
                    <a:pt x="239322" y="123097"/>
                  </a:lnTo>
                  <a:lnTo>
                    <a:pt x="239322" y="115308"/>
                  </a:lnTo>
                  <a:close/>
                  <a:moveTo>
                    <a:pt x="255222" y="115308"/>
                  </a:moveTo>
                  <a:lnTo>
                    <a:pt x="255222" y="123097"/>
                  </a:lnTo>
                  <a:lnTo>
                    <a:pt x="247490" y="123097"/>
                  </a:lnTo>
                  <a:lnTo>
                    <a:pt x="247490" y="115308"/>
                  </a:lnTo>
                  <a:close/>
                  <a:moveTo>
                    <a:pt x="263390" y="115308"/>
                  </a:moveTo>
                  <a:lnTo>
                    <a:pt x="263390" y="123097"/>
                  </a:lnTo>
                  <a:lnTo>
                    <a:pt x="255646" y="123097"/>
                  </a:lnTo>
                  <a:lnTo>
                    <a:pt x="255646" y="115308"/>
                  </a:lnTo>
                  <a:close/>
                  <a:moveTo>
                    <a:pt x="271546" y="115296"/>
                  </a:moveTo>
                  <a:lnTo>
                    <a:pt x="271546" y="123097"/>
                  </a:lnTo>
                  <a:lnTo>
                    <a:pt x="263813" y="123097"/>
                  </a:lnTo>
                  <a:lnTo>
                    <a:pt x="263813" y="115296"/>
                  </a:lnTo>
                  <a:close/>
                  <a:moveTo>
                    <a:pt x="11238" y="123510"/>
                  </a:moveTo>
                  <a:lnTo>
                    <a:pt x="11238" y="131551"/>
                  </a:lnTo>
                  <a:lnTo>
                    <a:pt x="3505" y="131551"/>
                  </a:lnTo>
                  <a:lnTo>
                    <a:pt x="3505" y="123510"/>
                  </a:lnTo>
                  <a:close/>
                  <a:moveTo>
                    <a:pt x="19394" y="123510"/>
                  </a:moveTo>
                  <a:lnTo>
                    <a:pt x="19394" y="131551"/>
                  </a:lnTo>
                  <a:lnTo>
                    <a:pt x="11662" y="131551"/>
                  </a:lnTo>
                  <a:lnTo>
                    <a:pt x="11662" y="123510"/>
                  </a:lnTo>
                  <a:close/>
                  <a:moveTo>
                    <a:pt x="27561" y="123510"/>
                  </a:moveTo>
                  <a:lnTo>
                    <a:pt x="27561" y="131551"/>
                  </a:lnTo>
                  <a:lnTo>
                    <a:pt x="19818" y="131551"/>
                  </a:lnTo>
                  <a:lnTo>
                    <a:pt x="19818" y="123510"/>
                  </a:lnTo>
                  <a:close/>
                  <a:moveTo>
                    <a:pt x="35328" y="123510"/>
                  </a:moveTo>
                  <a:lnTo>
                    <a:pt x="35328" y="131551"/>
                  </a:lnTo>
                  <a:lnTo>
                    <a:pt x="27985" y="131551"/>
                  </a:lnTo>
                  <a:lnTo>
                    <a:pt x="27985" y="123510"/>
                  </a:lnTo>
                  <a:close/>
                  <a:moveTo>
                    <a:pt x="43496" y="123510"/>
                  </a:moveTo>
                  <a:lnTo>
                    <a:pt x="43496" y="131551"/>
                  </a:lnTo>
                  <a:lnTo>
                    <a:pt x="35752" y="131551"/>
                  </a:lnTo>
                  <a:lnTo>
                    <a:pt x="35752" y="123510"/>
                  </a:lnTo>
                  <a:close/>
                  <a:moveTo>
                    <a:pt x="51652" y="123510"/>
                  </a:moveTo>
                  <a:lnTo>
                    <a:pt x="51652" y="131551"/>
                  </a:lnTo>
                  <a:lnTo>
                    <a:pt x="43919" y="131551"/>
                  </a:lnTo>
                  <a:lnTo>
                    <a:pt x="43919" y="123510"/>
                  </a:lnTo>
                  <a:close/>
                  <a:moveTo>
                    <a:pt x="59819" y="123510"/>
                  </a:moveTo>
                  <a:lnTo>
                    <a:pt x="59819" y="131551"/>
                  </a:lnTo>
                  <a:lnTo>
                    <a:pt x="52075" y="131551"/>
                  </a:lnTo>
                  <a:lnTo>
                    <a:pt x="52075" y="123510"/>
                  </a:lnTo>
                  <a:close/>
                  <a:moveTo>
                    <a:pt x="67975" y="123510"/>
                  </a:moveTo>
                  <a:lnTo>
                    <a:pt x="67975" y="131551"/>
                  </a:lnTo>
                  <a:lnTo>
                    <a:pt x="60243" y="131551"/>
                  </a:lnTo>
                  <a:lnTo>
                    <a:pt x="60243" y="123510"/>
                  </a:lnTo>
                  <a:close/>
                  <a:moveTo>
                    <a:pt x="76452" y="123510"/>
                  </a:moveTo>
                  <a:lnTo>
                    <a:pt x="76452" y="131551"/>
                  </a:lnTo>
                  <a:lnTo>
                    <a:pt x="68399" y="131551"/>
                  </a:lnTo>
                  <a:lnTo>
                    <a:pt x="68399" y="123510"/>
                  </a:lnTo>
                  <a:close/>
                  <a:moveTo>
                    <a:pt x="84608" y="123510"/>
                  </a:moveTo>
                  <a:lnTo>
                    <a:pt x="84608" y="131551"/>
                  </a:lnTo>
                  <a:lnTo>
                    <a:pt x="76876" y="131551"/>
                  </a:lnTo>
                  <a:lnTo>
                    <a:pt x="76876" y="123510"/>
                  </a:lnTo>
                  <a:close/>
                  <a:moveTo>
                    <a:pt x="92776" y="123510"/>
                  </a:moveTo>
                  <a:lnTo>
                    <a:pt x="92776" y="131551"/>
                  </a:lnTo>
                  <a:lnTo>
                    <a:pt x="85032" y="131551"/>
                  </a:lnTo>
                  <a:lnTo>
                    <a:pt x="85032" y="123510"/>
                  </a:lnTo>
                  <a:close/>
                  <a:moveTo>
                    <a:pt x="100932" y="123510"/>
                  </a:moveTo>
                  <a:lnTo>
                    <a:pt x="100932" y="131551"/>
                  </a:lnTo>
                  <a:lnTo>
                    <a:pt x="93200" y="131551"/>
                  </a:lnTo>
                  <a:lnTo>
                    <a:pt x="93200" y="123510"/>
                  </a:lnTo>
                  <a:close/>
                  <a:moveTo>
                    <a:pt x="109099" y="123510"/>
                  </a:moveTo>
                  <a:lnTo>
                    <a:pt x="109099" y="131551"/>
                  </a:lnTo>
                  <a:lnTo>
                    <a:pt x="101356" y="131551"/>
                  </a:lnTo>
                  <a:lnTo>
                    <a:pt x="101356" y="123510"/>
                  </a:lnTo>
                  <a:close/>
                  <a:moveTo>
                    <a:pt x="116866" y="123510"/>
                  </a:moveTo>
                  <a:lnTo>
                    <a:pt x="116866" y="131551"/>
                  </a:lnTo>
                  <a:lnTo>
                    <a:pt x="109523" y="131551"/>
                  </a:lnTo>
                  <a:lnTo>
                    <a:pt x="109523" y="123510"/>
                  </a:lnTo>
                  <a:close/>
                  <a:moveTo>
                    <a:pt x="125034" y="123510"/>
                  </a:moveTo>
                  <a:lnTo>
                    <a:pt x="125034" y="131551"/>
                  </a:lnTo>
                  <a:lnTo>
                    <a:pt x="117290" y="131551"/>
                  </a:lnTo>
                  <a:lnTo>
                    <a:pt x="117290" y="123510"/>
                  </a:lnTo>
                  <a:close/>
                  <a:moveTo>
                    <a:pt x="133190" y="123510"/>
                  </a:moveTo>
                  <a:lnTo>
                    <a:pt x="133190" y="131551"/>
                  </a:lnTo>
                  <a:lnTo>
                    <a:pt x="125446" y="131551"/>
                  </a:lnTo>
                  <a:lnTo>
                    <a:pt x="125446" y="123510"/>
                  </a:lnTo>
                  <a:close/>
                  <a:moveTo>
                    <a:pt x="141346" y="123510"/>
                  </a:moveTo>
                  <a:lnTo>
                    <a:pt x="141346" y="131551"/>
                  </a:lnTo>
                  <a:lnTo>
                    <a:pt x="133614" y="131551"/>
                  </a:lnTo>
                  <a:lnTo>
                    <a:pt x="133614" y="123510"/>
                  </a:lnTo>
                  <a:close/>
                  <a:moveTo>
                    <a:pt x="149513" y="123510"/>
                  </a:moveTo>
                  <a:lnTo>
                    <a:pt x="149513" y="131551"/>
                  </a:lnTo>
                  <a:lnTo>
                    <a:pt x="141770" y="131551"/>
                  </a:lnTo>
                  <a:lnTo>
                    <a:pt x="141770" y="123510"/>
                  </a:lnTo>
                  <a:close/>
                  <a:moveTo>
                    <a:pt x="157280" y="123510"/>
                  </a:moveTo>
                  <a:lnTo>
                    <a:pt x="157280" y="131551"/>
                  </a:lnTo>
                  <a:lnTo>
                    <a:pt x="149937" y="131551"/>
                  </a:lnTo>
                  <a:lnTo>
                    <a:pt x="149937" y="123510"/>
                  </a:lnTo>
                  <a:close/>
                  <a:moveTo>
                    <a:pt x="165448" y="123510"/>
                  </a:moveTo>
                  <a:lnTo>
                    <a:pt x="165448" y="131551"/>
                  </a:lnTo>
                  <a:lnTo>
                    <a:pt x="157704" y="131551"/>
                  </a:lnTo>
                  <a:lnTo>
                    <a:pt x="157704" y="123510"/>
                  </a:lnTo>
                  <a:close/>
                  <a:moveTo>
                    <a:pt x="173604" y="123510"/>
                  </a:moveTo>
                  <a:lnTo>
                    <a:pt x="173604" y="131551"/>
                  </a:lnTo>
                  <a:lnTo>
                    <a:pt x="165871" y="131551"/>
                  </a:lnTo>
                  <a:lnTo>
                    <a:pt x="165871" y="123510"/>
                  </a:lnTo>
                  <a:close/>
                  <a:moveTo>
                    <a:pt x="181771" y="123510"/>
                  </a:moveTo>
                  <a:lnTo>
                    <a:pt x="181771" y="131551"/>
                  </a:lnTo>
                  <a:lnTo>
                    <a:pt x="174028" y="131551"/>
                  </a:lnTo>
                  <a:lnTo>
                    <a:pt x="174028" y="123510"/>
                  </a:lnTo>
                  <a:close/>
                  <a:moveTo>
                    <a:pt x="189927" y="123510"/>
                  </a:moveTo>
                  <a:lnTo>
                    <a:pt x="189927" y="131551"/>
                  </a:lnTo>
                  <a:lnTo>
                    <a:pt x="182195" y="131551"/>
                  </a:lnTo>
                  <a:lnTo>
                    <a:pt x="182195" y="123510"/>
                  </a:lnTo>
                  <a:close/>
                  <a:moveTo>
                    <a:pt x="198095" y="123510"/>
                  </a:moveTo>
                  <a:lnTo>
                    <a:pt x="198095" y="131551"/>
                  </a:lnTo>
                  <a:lnTo>
                    <a:pt x="190351" y="131551"/>
                  </a:lnTo>
                  <a:lnTo>
                    <a:pt x="190351" y="123510"/>
                  </a:lnTo>
                  <a:close/>
                  <a:moveTo>
                    <a:pt x="206251" y="123510"/>
                  </a:moveTo>
                  <a:lnTo>
                    <a:pt x="206251" y="131551"/>
                  </a:lnTo>
                  <a:lnTo>
                    <a:pt x="198519" y="131551"/>
                  </a:lnTo>
                  <a:lnTo>
                    <a:pt x="198519" y="123510"/>
                  </a:lnTo>
                  <a:close/>
                  <a:moveTo>
                    <a:pt x="214419" y="123510"/>
                  </a:moveTo>
                  <a:lnTo>
                    <a:pt x="214419" y="131551"/>
                  </a:lnTo>
                  <a:lnTo>
                    <a:pt x="206675" y="131551"/>
                  </a:lnTo>
                  <a:lnTo>
                    <a:pt x="206675" y="123510"/>
                  </a:lnTo>
                  <a:close/>
                  <a:moveTo>
                    <a:pt x="222575" y="123510"/>
                  </a:moveTo>
                  <a:lnTo>
                    <a:pt x="222575" y="131551"/>
                  </a:lnTo>
                  <a:lnTo>
                    <a:pt x="214842" y="131551"/>
                  </a:lnTo>
                  <a:lnTo>
                    <a:pt x="214842" y="123510"/>
                  </a:lnTo>
                  <a:close/>
                  <a:moveTo>
                    <a:pt x="230742" y="123510"/>
                  </a:moveTo>
                  <a:lnTo>
                    <a:pt x="230742" y="131551"/>
                  </a:lnTo>
                  <a:lnTo>
                    <a:pt x="222999" y="131551"/>
                  </a:lnTo>
                  <a:lnTo>
                    <a:pt x="222999" y="123510"/>
                  </a:lnTo>
                  <a:close/>
                  <a:moveTo>
                    <a:pt x="238898" y="123510"/>
                  </a:moveTo>
                  <a:lnTo>
                    <a:pt x="238898" y="131551"/>
                  </a:lnTo>
                  <a:lnTo>
                    <a:pt x="231166" y="131551"/>
                  </a:lnTo>
                  <a:lnTo>
                    <a:pt x="231166" y="123510"/>
                  </a:lnTo>
                  <a:close/>
                  <a:moveTo>
                    <a:pt x="247066" y="123510"/>
                  </a:moveTo>
                  <a:lnTo>
                    <a:pt x="247066" y="131551"/>
                  </a:lnTo>
                  <a:lnTo>
                    <a:pt x="239322" y="131551"/>
                  </a:lnTo>
                  <a:lnTo>
                    <a:pt x="239322" y="123510"/>
                  </a:lnTo>
                  <a:close/>
                  <a:moveTo>
                    <a:pt x="255222" y="123510"/>
                  </a:moveTo>
                  <a:lnTo>
                    <a:pt x="255222" y="131551"/>
                  </a:lnTo>
                  <a:lnTo>
                    <a:pt x="247490" y="131551"/>
                  </a:lnTo>
                  <a:lnTo>
                    <a:pt x="247490" y="123510"/>
                  </a:lnTo>
                  <a:close/>
                  <a:moveTo>
                    <a:pt x="263390" y="123510"/>
                  </a:moveTo>
                  <a:lnTo>
                    <a:pt x="263390" y="131551"/>
                  </a:lnTo>
                  <a:lnTo>
                    <a:pt x="255646" y="131551"/>
                  </a:lnTo>
                  <a:lnTo>
                    <a:pt x="255646" y="123510"/>
                  </a:lnTo>
                  <a:close/>
                  <a:moveTo>
                    <a:pt x="271546" y="123510"/>
                  </a:moveTo>
                  <a:lnTo>
                    <a:pt x="271546" y="131551"/>
                  </a:lnTo>
                  <a:lnTo>
                    <a:pt x="263813" y="131551"/>
                  </a:lnTo>
                  <a:lnTo>
                    <a:pt x="263813" y="123510"/>
                  </a:lnTo>
                  <a:close/>
                  <a:moveTo>
                    <a:pt x="11238" y="131964"/>
                  </a:moveTo>
                  <a:lnTo>
                    <a:pt x="11238" y="139753"/>
                  </a:lnTo>
                  <a:lnTo>
                    <a:pt x="3505" y="139753"/>
                  </a:lnTo>
                  <a:lnTo>
                    <a:pt x="3505" y="131964"/>
                  </a:lnTo>
                  <a:close/>
                  <a:moveTo>
                    <a:pt x="19394" y="131964"/>
                  </a:moveTo>
                  <a:lnTo>
                    <a:pt x="19394" y="139753"/>
                  </a:lnTo>
                  <a:lnTo>
                    <a:pt x="11662" y="139753"/>
                  </a:lnTo>
                  <a:lnTo>
                    <a:pt x="11662" y="131964"/>
                  </a:lnTo>
                  <a:close/>
                  <a:moveTo>
                    <a:pt x="27561" y="131964"/>
                  </a:moveTo>
                  <a:lnTo>
                    <a:pt x="27561" y="139753"/>
                  </a:lnTo>
                  <a:lnTo>
                    <a:pt x="19818" y="139753"/>
                  </a:lnTo>
                  <a:lnTo>
                    <a:pt x="19818" y="131964"/>
                  </a:lnTo>
                  <a:close/>
                  <a:moveTo>
                    <a:pt x="35328" y="131964"/>
                  </a:moveTo>
                  <a:lnTo>
                    <a:pt x="35328" y="139753"/>
                  </a:lnTo>
                  <a:lnTo>
                    <a:pt x="27985" y="139753"/>
                  </a:lnTo>
                  <a:lnTo>
                    <a:pt x="27985" y="131964"/>
                  </a:lnTo>
                  <a:close/>
                  <a:moveTo>
                    <a:pt x="43496" y="131964"/>
                  </a:moveTo>
                  <a:lnTo>
                    <a:pt x="43496" y="139753"/>
                  </a:lnTo>
                  <a:lnTo>
                    <a:pt x="35752" y="139753"/>
                  </a:lnTo>
                  <a:lnTo>
                    <a:pt x="35752" y="131964"/>
                  </a:lnTo>
                  <a:close/>
                  <a:moveTo>
                    <a:pt x="51652" y="131964"/>
                  </a:moveTo>
                  <a:lnTo>
                    <a:pt x="51652" y="139753"/>
                  </a:lnTo>
                  <a:lnTo>
                    <a:pt x="43919" y="139753"/>
                  </a:lnTo>
                  <a:lnTo>
                    <a:pt x="43919" y="131964"/>
                  </a:lnTo>
                  <a:close/>
                  <a:moveTo>
                    <a:pt x="59819" y="131964"/>
                  </a:moveTo>
                  <a:lnTo>
                    <a:pt x="59819" y="139753"/>
                  </a:lnTo>
                  <a:lnTo>
                    <a:pt x="52075" y="139753"/>
                  </a:lnTo>
                  <a:lnTo>
                    <a:pt x="52075" y="131964"/>
                  </a:lnTo>
                  <a:close/>
                  <a:moveTo>
                    <a:pt x="67975" y="131964"/>
                  </a:moveTo>
                  <a:lnTo>
                    <a:pt x="67975" y="139753"/>
                  </a:lnTo>
                  <a:lnTo>
                    <a:pt x="60243" y="139753"/>
                  </a:lnTo>
                  <a:lnTo>
                    <a:pt x="60243" y="131964"/>
                  </a:lnTo>
                  <a:close/>
                  <a:moveTo>
                    <a:pt x="76452" y="131964"/>
                  </a:moveTo>
                  <a:lnTo>
                    <a:pt x="76452" y="139753"/>
                  </a:lnTo>
                  <a:lnTo>
                    <a:pt x="68399" y="139753"/>
                  </a:lnTo>
                  <a:lnTo>
                    <a:pt x="68399" y="131964"/>
                  </a:lnTo>
                  <a:close/>
                  <a:moveTo>
                    <a:pt x="84608" y="131964"/>
                  </a:moveTo>
                  <a:lnTo>
                    <a:pt x="84608" y="139753"/>
                  </a:lnTo>
                  <a:lnTo>
                    <a:pt x="76876" y="139753"/>
                  </a:lnTo>
                  <a:lnTo>
                    <a:pt x="76876" y="131964"/>
                  </a:lnTo>
                  <a:close/>
                  <a:moveTo>
                    <a:pt x="92776" y="131964"/>
                  </a:moveTo>
                  <a:lnTo>
                    <a:pt x="92776" y="139753"/>
                  </a:lnTo>
                  <a:lnTo>
                    <a:pt x="85032" y="139753"/>
                  </a:lnTo>
                  <a:lnTo>
                    <a:pt x="85032" y="131964"/>
                  </a:lnTo>
                  <a:close/>
                  <a:moveTo>
                    <a:pt x="100932" y="131964"/>
                  </a:moveTo>
                  <a:lnTo>
                    <a:pt x="100932" y="139753"/>
                  </a:lnTo>
                  <a:lnTo>
                    <a:pt x="93200" y="139753"/>
                  </a:lnTo>
                  <a:lnTo>
                    <a:pt x="93200" y="131964"/>
                  </a:lnTo>
                  <a:close/>
                  <a:moveTo>
                    <a:pt x="109099" y="131964"/>
                  </a:moveTo>
                  <a:lnTo>
                    <a:pt x="109099" y="139753"/>
                  </a:lnTo>
                  <a:lnTo>
                    <a:pt x="101356" y="139753"/>
                  </a:lnTo>
                  <a:lnTo>
                    <a:pt x="101356" y="131964"/>
                  </a:lnTo>
                  <a:close/>
                  <a:moveTo>
                    <a:pt x="116866" y="131964"/>
                  </a:moveTo>
                  <a:lnTo>
                    <a:pt x="116866" y="139753"/>
                  </a:lnTo>
                  <a:lnTo>
                    <a:pt x="109523" y="139753"/>
                  </a:lnTo>
                  <a:lnTo>
                    <a:pt x="109523" y="131964"/>
                  </a:lnTo>
                  <a:close/>
                  <a:moveTo>
                    <a:pt x="125034" y="131964"/>
                  </a:moveTo>
                  <a:lnTo>
                    <a:pt x="125034" y="139753"/>
                  </a:lnTo>
                  <a:lnTo>
                    <a:pt x="117290" y="139753"/>
                  </a:lnTo>
                  <a:lnTo>
                    <a:pt x="117290" y="131964"/>
                  </a:lnTo>
                  <a:close/>
                  <a:moveTo>
                    <a:pt x="133190" y="131964"/>
                  </a:moveTo>
                  <a:lnTo>
                    <a:pt x="133190" y="139753"/>
                  </a:lnTo>
                  <a:lnTo>
                    <a:pt x="125446" y="139753"/>
                  </a:lnTo>
                  <a:lnTo>
                    <a:pt x="125446" y="131964"/>
                  </a:lnTo>
                  <a:close/>
                  <a:moveTo>
                    <a:pt x="141346" y="131964"/>
                  </a:moveTo>
                  <a:lnTo>
                    <a:pt x="141346" y="139753"/>
                  </a:lnTo>
                  <a:lnTo>
                    <a:pt x="133614" y="139753"/>
                  </a:lnTo>
                  <a:lnTo>
                    <a:pt x="133614" y="131964"/>
                  </a:lnTo>
                  <a:close/>
                  <a:moveTo>
                    <a:pt x="149513" y="131964"/>
                  </a:moveTo>
                  <a:lnTo>
                    <a:pt x="149513" y="139753"/>
                  </a:lnTo>
                  <a:lnTo>
                    <a:pt x="141770" y="139753"/>
                  </a:lnTo>
                  <a:lnTo>
                    <a:pt x="141770" y="131964"/>
                  </a:lnTo>
                  <a:close/>
                  <a:moveTo>
                    <a:pt x="157280" y="131964"/>
                  </a:moveTo>
                  <a:lnTo>
                    <a:pt x="157280" y="139753"/>
                  </a:lnTo>
                  <a:lnTo>
                    <a:pt x="149937" y="139753"/>
                  </a:lnTo>
                  <a:lnTo>
                    <a:pt x="149937" y="131964"/>
                  </a:lnTo>
                  <a:close/>
                  <a:moveTo>
                    <a:pt x="165448" y="131964"/>
                  </a:moveTo>
                  <a:lnTo>
                    <a:pt x="165448" y="139753"/>
                  </a:lnTo>
                  <a:lnTo>
                    <a:pt x="157704" y="139753"/>
                  </a:lnTo>
                  <a:lnTo>
                    <a:pt x="157704" y="131964"/>
                  </a:lnTo>
                  <a:close/>
                  <a:moveTo>
                    <a:pt x="173604" y="131964"/>
                  </a:moveTo>
                  <a:lnTo>
                    <a:pt x="173604" y="139753"/>
                  </a:lnTo>
                  <a:lnTo>
                    <a:pt x="165871" y="139753"/>
                  </a:lnTo>
                  <a:lnTo>
                    <a:pt x="165871" y="131964"/>
                  </a:lnTo>
                  <a:close/>
                  <a:moveTo>
                    <a:pt x="181771" y="131964"/>
                  </a:moveTo>
                  <a:lnTo>
                    <a:pt x="181771" y="139753"/>
                  </a:lnTo>
                  <a:lnTo>
                    <a:pt x="174028" y="139753"/>
                  </a:lnTo>
                  <a:lnTo>
                    <a:pt x="174028" y="131964"/>
                  </a:lnTo>
                  <a:close/>
                  <a:moveTo>
                    <a:pt x="189927" y="131964"/>
                  </a:moveTo>
                  <a:lnTo>
                    <a:pt x="189927" y="139753"/>
                  </a:lnTo>
                  <a:lnTo>
                    <a:pt x="182195" y="139753"/>
                  </a:lnTo>
                  <a:lnTo>
                    <a:pt x="182195" y="131964"/>
                  </a:lnTo>
                  <a:close/>
                  <a:moveTo>
                    <a:pt x="198095" y="131964"/>
                  </a:moveTo>
                  <a:lnTo>
                    <a:pt x="198095" y="139753"/>
                  </a:lnTo>
                  <a:lnTo>
                    <a:pt x="190351" y="139753"/>
                  </a:lnTo>
                  <a:lnTo>
                    <a:pt x="190351" y="131964"/>
                  </a:lnTo>
                  <a:close/>
                  <a:moveTo>
                    <a:pt x="206251" y="131964"/>
                  </a:moveTo>
                  <a:lnTo>
                    <a:pt x="206251" y="139753"/>
                  </a:lnTo>
                  <a:lnTo>
                    <a:pt x="198519" y="139753"/>
                  </a:lnTo>
                  <a:lnTo>
                    <a:pt x="198519" y="131964"/>
                  </a:lnTo>
                  <a:close/>
                  <a:moveTo>
                    <a:pt x="214419" y="131964"/>
                  </a:moveTo>
                  <a:lnTo>
                    <a:pt x="214419" y="139753"/>
                  </a:lnTo>
                  <a:lnTo>
                    <a:pt x="206675" y="139753"/>
                  </a:lnTo>
                  <a:lnTo>
                    <a:pt x="206675" y="131964"/>
                  </a:lnTo>
                  <a:close/>
                  <a:moveTo>
                    <a:pt x="222575" y="131964"/>
                  </a:moveTo>
                  <a:lnTo>
                    <a:pt x="222575" y="139753"/>
                  </a:lnTo>
                  <a:lnTo>
                    <a:pt x="214842" y="139753"/>
                  </a:lnTo>
                  <a:lnTo>
                    <a:pt x="214842" y="131964"/>
                  </a:lnTo>
                  <a:close/>
                  <a:moveTo>
                    <a:pt x="230742" y="131964"/>
                  </a:moveTo>
                  <a:lnTo>
                    <a:pt x="230742" y="139753"/>
                  </a:lnTo>
                  <a:lnTo>
                    <a:pt x="222999" y="139753"/>
                  </a:lnTo>
                  <a:lnTo>
                    <a:pt x="222999" y="131964"/>
                  </a:lnTo>
                  <a:close/>
                  <a:moveTo>
                    <a:pt x="238898" y="131964"/>
                  </a:moveTo>
                  <a:lnTo>
                    <a:pt x="238898" y="139753"/>
                  </a:lnTo>
                  <a:lnTo>
                    <a:pt x="231166" y="139753"/>
                  </a:lnTo>
                  <a:lnTo>
                    <a:pt x="231166" y="131964"/>
                  </a:lnTo>
                  <a:close/>
                  <a:moveTo>
                    <a:pt x="247066" y="131964"/>
                  </a:moveTo>
                  <a:lnTo>
                    <a:pt x="247066" y="139753"/>
                  </a:lnTo>
                  <a:lnTo>
                    <a:pt x="239322" y="139753"/>
                  </a:lnTo>
                  <a:lnTo>
                    <a:pt x="239322" y="131964"/>
                  </a:lnTo>
                  <a:close/>
                  <a:moveTo>
                    <a:pt x="255222" y="131964"/>
                  </a:moveTo>
                  <a:lnTo>
                    <a:pt x="255222" y="139753"/>
                  </a:lnTo>
                  <a:lnTo>
                    <a:pt x="247490" y="139753"/>
                  </a:lnTo>
                  <a:lnTo>
                    <a:pt x="247490" y="131964"/>
                  </a:lnTo>
                  <a:close/>
                  <a:moveTo>
                    <a:pt x="263390" y="131964"/>
                  </a:moveTo>
                  <a:lnTo>
                    <a:pt x="263390" y="139753"/>
                  </a:lnTo>
                  <a:lnTo>
                    <a:pt x="255646" y="139753"/>
                  </a:lnTo>
                  <a:lnTo>
                    <a:pt x="255646" y="131964"/>
                  </a:lnTo>
                  <a:close/>
                  <a:moveTo>
                    <a:pt x="271546" y="131964"/>
                  </a:moveTo>
                  <a:lnTo>
                    <a:pt x="271546" y="139753"/>
                  </a:lnTo>
                  <a:lnTo>
                    <a:pt x="263813" y="139753"/>
                  </a:lnTo>
                  <a:lnTo>
                    <a:pt x="263813" y="131964"/>
                  </a:lnTo>
                  <a:close/>
                  <a:moveTo>
                    <a:pt x="11238" y="140166"/>
                  </a:moveTo>
                  <a:lnTo>
                    <a:pt x="11238" y="147967"/>
                  </a:lnTo>
                  <a:lnTo>
                    <a:pt x="3505" y="147967"/>
                  </a:lnTo>
                  <a:lnTo>
                    <a:pt x="3505" y="140166"/>
                  </a:lnTo>
                  <a:close/>
                  <a:moveTo>
                    <a:pt x="19394" y="140166"/>
                  </a:moveTo>
                  <a:lnTo>
                    <a:pt x="19394" y="147967"/>
                  </a:lnTo>
                  <a:lnTo>
                    <a:pt x="11662" y="147967"/>
                  </a:lnTo>
                  <a:lnTo>
                    <a:pt x="11662" y="140166"/>
                  </a:lnTo>
                  <a:close/>
                  <a:moveTo>
                    <a:pt x="27561" y="140166"/>
                  </a:moveTo>
                  <a:lnTo>
                    <a:pt x="27561" y="147967"/>
                  </a:lnTo>
                  <a:lnTo>
                    <a:pt x="19818" y="147967"/>
                  </a:lnTo>
                  <a:lnTo>
                    <a:pt x="19818" y="140166"/>
                  </a:lnTo>
                  <a:close/>
                  <a:moveTo>
                    <a:pt x="35328" y="140166"/>
                  </a:moveTo>
                  <a:lnTo>
                    <a:pt x="35328" y="147967"/>
                  </a:lnTo>
                  <a:lnTo>
                    <a:pt x="27985" y="147967"/>
                  </a:lnTo>
                  <a:lnTo>
                    <a:pt x="27985" y="140166"/>
                  </a:lnTo>
                  <a:close/>
                  <a:moveTo>
                    <a:pt x="43496" y="140166"/>
                  </a:moveTo>
                  <a:lnTo>
                    <a:pt x="43496" y="147967"/>
                  </a:lnTo>
                  <a:lnTo>
                    <a:pt x="35752" y="147967"/>
                  </a:lnTo>
                  <a:lnTo>
                    <a:pt x="35752" y="140166"/>
                  </a:lnTo>
                  <a:close/>
                  <a:moveTo>
                    <a:pt x="51652" y="140166"/>
                  </a:moveTo>
                  <a:lnTo>
                    <a:pt x="51652" y="147967"/>
                  </a:lnTo>
                  <a:lnTo>
                    <a:pt x="43919" y="147967"/>
                  </a:lnTo>
                  <a:lnTo>
                    <a:pt x="43919" y="140166"/>
                  </a:lnTo>
                  <a:close/>
                  <a:moveTo>
                    <a:pt x="59819" y="140166"/>
                  </a:moveTo>
                  <a:lnTo>
                    <a:pt x="59819" y="147967"/>
                  </a:lnTo>
                  <a:lnTo>
                    <a:pt x="52075" y="147967"/>
                  </a:lnTo>
                  <a:lnTo>
                    <a:pt x="52075" y="140166"/>
                  </a:lnTo>
                  <a:close/>
                  <a:moveTo>
                    <a:pt x="67975" y="140166"/>
                  </a:moveTo>
                  <a:lnTo>
                    <a:pt x="67975" y="147967"/>
                  </a:lnTo>
                  <a:lnTo>
                    <a:pt x="60243" y="147967"/>
                  </a:lnTo>
                  <a:lnTo>
                    <a:pt x="60243" y="140166"/>
                  </a:lnTo>
                  <a:close/>
                  <a:moveTo>
                    <a:pt x="76452" y="140166"/>
                  </a:moveTo>
                  <a:lnTo>
                    <a:pt x="76452" y="147967"/>
                  </a:lnTo>
                  <a:lnTo>
                    <a:pt x="68399" y="147967"/>
                  </a:lnTo>
                  <a:lnTo>
                    <a:pt x="68399" y="140166"/>
                  </a:lnTo>
                  <a:close/>
                  <a:moveTo>
                    <a:pt x="84608" y="140166"/>
                  </a:moveTo>
                  <a:lnTo>
                    <a:pt x="84608" y="147967"/>
                  </a:lnTo>
                  <a:lnTo>
                    <a:pt x="76876" y="147967"/>
                  </a:lnTo>
                  <a:lnTo>
                    <a:pt x="76876" y="140166"/>
                  </a:lnTo>
                  <a:close/>
                  <a:moveTo>
                    <a:pt x="92776" y="140166"/>
                  </a:moveTo>
                  <a:lnTo>
                    <a:pt x="92776" y="147967"/>
                  </a:lnTo>
                  <a:lnTo>
                    <a:pt x="85032" y="147967"/>
                  </a:lnTo>
                  <a:lnTo>
                    <a:pt x="85032" y="140166"/>
                  </a:lnTo>
                  <a:close/>
                  <a:moveTo>
                    <a:pt x="100932" y="140166"/>
                  </a:moveTo>
                  <a:lnTo>
                    <a:pt x="100932" y="147967"/>
                  </a:lnTo>
                  <a:lnTo>
                    <a:pt x="93200" y="147967"/>
                  </a:lnTo>
                  <a:lnTo>
                    <a:pt x="93200" y="140166"/>
                  </a:lnTo>
                  <a:close/>
                  <a:moveTo>
                    <a:pt x="109099" y="140166"/>
                  </a:moveTo>
                  <a:lnTo>
                    <a:pt x="109099" y="147967"/>
                  </a:lnTo>
                  <a:lnTo>
                    <a:pt x="101356" y="147967"/>
                  </a:lnTo>
                  <a:lnTo>
                    <a:pt x="101356" y="140166"/>
                  </a:lnTo>
                  <a:close/>
                  <a:moveTo>
                    <a:pt x="116866" y="140166"/>
                  </a:moveTo>
                  <a:lnTo>
                    <a:pt x="116866" y="147967"/>
                  </a:lnTo>
                  <a:lnTo>
                    <a:pt x="109523" y="147967"/>
                  </a:lnTo>
                  <a:lnTo>
                    <a:pt x="109523" y="140166"/>
                  </a:lnTo>
                  <a:close/>
                  <a:moveTo>
                    <a:pt x="125034" y="140166"/>
                  </a:moveTo>
                  <a:lnTo>
                    <a:pt x="125034" y="147967"/>
                  </a:lnTo>
                  <a:lnTo>
                    <a:pt x="117290" y="147967"/>
                  </a:lnTo>
                  <a:lnTo>
                    <a:pt x="117290" y="140166"/>
                  </a:lnTo>
                  <a:close/>
                  <a:moveTo>
                    <a:pt x="133190" y="140166"/>
                  </a:moveTo>
                  <a:lnTo>
                    <a:pt x="133190" y="147967"/>
                  </a:lnTo>
                  <a:lnTo>
                    <a:pt x="125446" y="147967"/>
                  </a:lnTo>
                  <a:lnTo>
                    <a:pt x="125446" y="140166"/>
                  </a:lnTo>
                  <a:close/>
                  <a:moveTo>
                    <a:pt x="141346" y="140166"/>
                  </a:moveTo>
                  <a:lnTo>
                    <a:pt x="141346" y="147967"/>
                  </a:lnTo>
                  <a:lnTo>
                    <a:pt x="133614" y="147967"/>
                  </a:lnTo>
                  <a:lnTo>
                    <a:pt x="133614" y="140166"/>
                  </a:lnTo>
                  <a:close/>
                  <a:moveTo>
                    <a:pt x="149513" y="140166"/>
                  </a:moveTo>
                  <a:lnTo>
                    <a:pt x="149513" y="147967"/>
                  </a:lnTo>
                  <a:lnTo>
                    <a:pt x="141770" y="147967"/>
                  </a:lnTo>
                  <a:lnTo>
                    <a:pt x="141770" y="140166"/>
                  </a:lnTo>
                  <a:close/>
                  <a:moveTo>
                    <a:pt x="157280" y="140166"/>
                  </a:moveTo>
                  <a:lnTo>
                    <a:pt x="157280" y="147967"/>
                  </a:lnTo>
                  <a:lnTo>
                    <a:pt x="149937" y="147967"/>
                  </a:lnTo>
                  <a:lnTo>
                    <a:pt x="149937" y="140166"/>
                  </a:lnTo>
                  <a:close/>
                  <a:moveTo>
                    <a:pt x="165448" y="140166"/>
                  </a:moveTo>
                  <a:lnTo>
                    <a:pt x="165448" y="147967"/>
                  </a:lnTo>
                  <a:lnTo>
                    <a:pt x="157704" y="147967"/>
                  </a:lnTo>
                  <a:lnTo>
                    <a:pt x="157704" y="140166"/>
                  </a:lnTo>
                  <a:close/>
                  <a:moveTo>
                    <a:pt x="173604" y="140166"/>
                  </a:moveTo>
                  <a:lnTo>
                    <a:pt x="173604" y="147967"/>
                  </a:lnTo>
                  <a:lnTo>
                    <a:pt x="165871" y="147967"/>
                  </a:lnTo>
                  <a:lnTo>
                    <a:pt x="165871" y="140166"/>
                  </a:lnTo>
                  <a:close/>
                  <a:moveTo>
                    <a:pt x="181771" y="140166"/>
                  </a:moveTo>
                  <a:lnTo>
                    <a:pt x="181771" y="147967"/>
                  </a:lnTo>
                  <a:lnTo>
                    <a:pt x="174028" y="147967"/>
                  </a:lnTo>
                  <a:lnTo>
                    <a:pt x="174028" y="140166"/>
                  </a:lnTo>
                  <a:close/>
                  <a:moveTo>
                    <a:pt x="189927" y="140166"/>
                  </a:moveTo>
                  <a:lnTo>
                    <a:pt x="189927" y="147967"/>
                  </a:lnTo>
                  <a:lnTo>
                    <a:pt x="182195" y="147967"/>
                  </a:lnTo>
                  <a:lnTo>
                    <a:pt x="182195" y="140166"/>
                  </a:lnTo>
                  <a:close/>
                  <a:moveTo>
                    <a:pt x="198095" y="140166"/>
                  </a:moveTo>
                  <a:lnTo>
                    <a:pt x="198095" y="147967"/>
                  </a:lnTo>
                  <a:lnTo>
                    <a:pt x="190351" y="147967"/>
                  </a:lnTo>
                  <a:lnTo>
                    <a:pt x="190351" y="140166"/>
                  </a:lnTo>
                  <a:close/>
                  <a:moveTo>
                    <a:pt x="206251" y="140166"/>
                  </a:moveTo>
                  <a:lnTo>
                    <a:pt x="206251" y="147967"/>
                  </a:lnTo>
                  <a:lnTo>
                    <a:pt x="198519" y="147967"/>
                  </a:lnTo>
                  <a:lnTo>
                    <a:pt x="198519" y="140166"/>
                  </a:lnTo>
                  <a:close/>
                  <a:moveTo>
                    <a:pt x="214419" y="140166"/>
                  </a:moveTo>
                  <a:lnTo>
                    <a:pt x="214419" y="147967"/>
                  </a:lnTo>
                  <a:lnTo>
                    <a:pt x="206675" y="147967"/>
                  </a:lnTo>
                  <a:lnTo>
                    <a:pt x="206675" y="140166"/>
                  </a:lnTo>
                  <a:close/>
                  <a:moveTo>
                    <a:pt x="222575" y="140166"/>
                  </a:moveTo>
                  <a:lnTo>
                    <a:pt x="222575" y="147967"/>
                  </a:lnTo>
                  <a:lnTo>
                    <a:pt x="214842" y="147967"/>
                  </a:lnTo>
                  <a:lnTo>
                    <a:pt x="214842" y="140166"/>
                  </a:lnTo>
                  <a:close/>
                  <a:moveTo>
                    <a:pt x="230742" y="140166"/>
                  </a:moveTo>
                  <a:lnTo>
                    <a:pt x="230742" y="147967"/>
                  </a:lnTo>
                  <a:lnTo>
                    <a:pt x="222999" y="147967"/>
                  </a:lnTo>
                  <a:lnTo>
                    <a:pt x="222999" y="140166"/>
                  </a:lnTo>
                  <a:close/>
                  <a:moveTo>
                    <a:pt x="238898" y="140166"/>
                  </a:moveTo>
                  <a:lnTo>
                    <a:pt x="238898" y="147967"/>
                  </a:lnTo>
                  <a:lnTo>
                    <a:pt x="231166" y="147967"/>
                  </a:lnTo>
                  <a:lnTo>
                    <a:pt x="231166" y="140166"/>
                  </a:lnTo>
                  <a:close/>
                  <a:moveTo>
                    <a:pt x="247066" y="140166"/>
                  </a:moveTo>
                  <a:lnTo>
                    <a:pt x="247066" y="147967"/>
                  </a:lnTo>
                  <a:lnTo>
                    <a:pt x="239322" y="147967"/>
                  </a:lnTo>
                  <a:lnTo>
                    <a:pt x="239322" y="140166"/>
                  </a:lnTo>
                  <a:close/>
                  <a:moveTo>
                    <a:pt x="255222" y="140166"/>
                  </a:moveTo>
                  <a:lnTo>
                    <a:pt x="255222" y="147967"/>
                  </a:lnTo>
                  <a:lnTo>
                    <a:pt x="247490" y="147967"/>
                  </a:lnTo>
                  <a:lnTo>
                    <a:pt x="247490" y="140166"/>
                  </a:lnTo>
                  <a:close/>
                  <a:moveTo>
                    <a:pt x="263390" y="140166"/>
                  </a:moveTo>
                  <a:lnTo>
                    <a:pt x="263390" y="147967"/>
                  </a:lnTo>
                  <a:lnTo>
                    <a:pt x="255646" y="147967"/>
                  </a:lnTo>
                  <a:lnTo>
                    <a:pt x="255646" y="140166"/>
                  </a:lnTo>
                  <a:close/>
                  <a:moveTo>
                    <a:pt x="271546" y="140166"/>
                  </a:moveTo>
                  <a:lnTo>
                    <a:pt x="271546" y="147967"/>
                  </a:lnTo>
                  <a:lnTo>
                    <a:pt x="263813" y="147967"/>
                  </a:lnTo>
                  <a:lnTo>
                    <a:pt x="263813" y="140166"/>
                  </a:lnTo>
                  <a:close/>
                  <a:moveTo>
                    <a:pt x="11238" y="148379"/>
                  </a:moveTo>
                  <a:lnTo>
                    <a:pt x="11238" y="156169"/>
                  </a:lnTo>
                  <a:lnTo>
                    <a:pt x="3505" y="156169"/>
                  </a:lnTo>
                  <a:lnTo>
                    <a:pt x="3505" y="148379"/>
                  </a:lnTo>
                  <a:close/>
                  <a:moveTo>
                    <a:pt x="19394" y="148379"/>
                  </a:moveTo>
                  <a:lnTo>
                    <a:pt x="19394" y="156169"/>
                  </a:lnTo>
                  <a:lnTo>
                    <a:pt x="11662" y="156169"/>
                  </a:lnTo>
                  <a:lnTo>
                    <a:pt x="11662" y="148379"/>
                  </a:lnTo>
                  <a:close/>
                  <a:moveTo>
                    <a:pt x="27561" y="148379"/>
                  </a:moveTo>
                  <a:lnTo>
                    <a:pt x="27561" y="156169"/>
                  </a:lnTo>
                  <a:lnTo>
                    <a:pt x="19818" y="156169"/>
                  </a:lnTo>
                  <a:lnTo>
                    <a:pt x="19818" y="148379"/>
                  </a:lnTo>
                  <a:close/>
                  <a:moveTo>
                    <a:pt x="35328" y="148368"/>
                  </a:moveTo>
                  <a:lnTo>
                    <a:pt x="35328" y="156169"/>
                  </a:lnTo>
                  <a:lnTo>
                    <a:pt x="27985" y="156169"/>
                  </a:lnTo>
                  <a:lnTo>
                    <a:pt x="27985" y="148368"/>
                  </a:lnTo>
                  <a:close/>
                  <a:moveTo>
                    <a:pt x="43496" y="148368"/>
                  </a:moveTo>
                  <a:lnTo>
                    <a:pt x="43496" y="156169"/>
                  </a:lnTo>
                  <a:lnTo>
                    <a:pt x="35752" y="156169"/>
                  </a:lnTo>
                  <a:lnTo>
                    <a:pt x="35752" y="148368"/>
                  </a:lnTo>
                  <a:close/>
                  <a:moveTo>
                    <a:pt x="51652" y="148368"/>
                  </a:moveTo>
                  <a:lnTo>
                    <a:pt x="51652" y="156169"/>
                  </a:lnTo>
                  <a:lnTo>
                    <a:pt x="43919" y="156169"/>
                  </a:lnTo>
                  <a:lnTo>
                    <a:pt x="43919" y="148368"/>
                  </a:lnTo>
                  <a:close/>
                  <a:moveTo>
                    <a:pt x="59819" y="148368"/>
                  </a:moveTo>
                  <a:lnTo>
                    <a:pt x="59819" y="156169"/>
                  </a:lnTo>
                  <a:lnTo>
                    <a:pt x="52075" y="156169"/>
                  </a:lnTo>
                  <a:lnTo>
                    <a:pt x="52075" y="148368"/>
                  </a:lnTo>
                  <a:close/>
                  <a:moveTo>
                    <a:pt x="67975" y="148368"/>
                  </a:moveTo>
                  <a:lnTo>
                    <a:pt x="67975" y="156169"/>
                  </a:lnTo>
                  <a:lnTo>
                    <a:pt x="60243" y="156169"/>
                  </a:lnTo>
                  <a:lnTo>
                    <a:pt x="60243" y="148368"/>
                  </a:lnTo>
                  <a:close/>
                  <a:moveTo>
                    <a:pt x="76452" y="148368"/>
                  </a:moveTo>
                  <a:lnTo>
                    <a:pt x="76452" y="156169"/>
                  </a:lnTo>
                  <a:lnTo>
                    <a:pt x="68399" y="156169"/>
                  </a:lnTo>
                  <a:lnTo>
                    <a:pt x="68399" y="148368"/>
                  </a:lnTo>
                  <a:close/>
                  <a:moveTo>
                    <a:pt x="84608" y="148368"/>
                  </a:moveTo>
                  <a:lnTo>
                    <a:pt x="84608" y="156169"/>
                  </a:lnTo>
                  <a:lnTo>
                    <a:pt x="76876" y="156169"/>
                  </a:lnTo>
                  <a:lnTo>
                    <a:pt x="76876" y="148368"/>
                  </a:lnTo>
                  <a:close/>
                  <a:moveTo>
                    <a:pt x="92776" y="148368"/>
                  </a:moveTo>
                  <a:lnTo>
                    <a:pt x="92776" y="156169"/>
                  </a:lnTo>
                  <a:lnTo>
                    <a:pt x="85032" y="156169"/>
                  </a:lnTo>
                  <a:lnTo>
                    <a:pt x="85032" y="148368"/>
                  </a:lnTo>
                  <a:close/>
                  <a:moveTo>
                    <a:pt x="100932" y="148368"/>
                  </a:moveTo>
                  <a:lnTo>
                    <a:pt x="100932" y="156169"/>
                  </a:lnTo>
                  <a:lnTo>
                    <a:pt x="93200" y="156169"/>
                  </a:lnTo>
                  <a:lnTo>
                    <a:pt x="93200" y="148368"/>
                  </a:lnTo>
                  <a:close/>
                  <a:moveTo>
                    <a:pt x="109099" y="148368"/>
                  </a:moveTo>
                  <a:lnTo>
                    <a:pt x="109099" y="156169"/>
                  </a:lnTo>
                  <a:lnTo>
                    <a:pt x="101356" y="156169"/>
                  </a:lnTo>
                  <a:lnTo>
                    <a:pt x="101356" y="148368"/>
                  </a:lnTo>
                  <a:close/>
                  <a:moveTo>
                    <a:pt x="116866" y="148368"/>
                  </a:moveTo>
                  <a:lnTo>
                    <a:pt x="116866" y="156169"/>
                  </a:lnTo>
                  <a:lnTo>
                    <a:pt x="109523" y="156169"/>
                  </a:lnTo>
                  <a:lnTo>
                    <a:pt x="109523" y="148368"/>
                  </a:lnTo>
                  <a:close/>
                  <a:moveTo>
                    <a:pt x="125034" y="148368"/>
                  </a:moveTo>
                  <a:lnTo>
                    <a:pt x="125034" y="156169"/>
                  </a:lnTo>
                  <a:lnTo>
                    <a:pt x="117290" y="156169"/>
                  </a:lnTo>
                  <a:lnTo>
                    <a:pt x="117290" y="148368"/>
                  </a:lnTo>
                  <a:close/>
                  <a:moveTo>
                    <a:pt x="133190" y="148368"/>
                  </a:moveTo>
                  <a:lnTo>
                    <a:pt x="133190" y="156169"/>
                  </a:lnTo>
                  <a:lnTo>
                    <a:pt x="125446" y="156169"/>
                  </a:lnTo>
                  <a:lnTo>
                    <a:pt x="125446" y="148368"/>
                  </a:lnTo>
                  <a:close/>
                  <a:moveTo>
                    <a:pt x="141346" y="148368"/>
                  </a:moveTo>
                  <a:lnTo>
                    <a:pt x="141346" y="156169"/>
                  </a:lnTo>
                  <a:lnTo>
                    <a:pt x="133614" y="156169"/>
                  </a:lnTo>
                  <a:lnTo>
                    <a:pt x="133614" y="148368"/>
                  </a:lnTo>
                  <a:close/>
                  <a:moveTo>
                    <a:pt x="149513" y="148368"/>
                  </a:moveTo>
                  <a:lnTo>
                    <a:pt x="149513" y="156169"/>
                  </a:lnTo>
                  <a:lnTo>
                    <a:pt x="141770" y="156169"/>
                  </a:lnTo>
                  <a:lnTo>
                    <a:pt x="141770" y="148368"/>
                  </a:lnTo>
                  <a:close/>
                  <a:moveTo>
                    <a:pt x="157280" y="148368"/>
                  </a:moveTo>
                  <a:lnTo>
                    <a:pt x="157280" y="156169"/>
                  </a:lnTo>
                  <a:lnTo>
                    <a:pt x="149937" y="156169"/>
                  </a:lnTo>
                  <a:lnTo>
                    <a:pt x="149937" y="148368"/>
                  </a:lnTo>
                  <a:close/>
                  <a:moveTo>
                    <a:pt x="165448" y="148368"/>
                  </a:moveTo>
                  <a:lnTo>
                    <a:pt x="165448" y="156169"/>
                  </a:lnTo>
                  <a:lnTo>
                    <a:pt x="157704" y="156169"/>
                  </a:lnTo>
                  <a:lnTo>
                    <a:pt x="157704" y="148368"/>
                  </a:lnTo>
                  <a:close/>
                  <a:moveTo>
                    <a:pt x="173604" y="148368"/>
                  </a:moveTo>
                  <a:lnTo>
                    <a:pt x="173604" y="156169"/>
                  </a:lnTo>
                  <a:lnTo>
                    <a:pt x="165871" y="156169"/>
                  </a:lnTo>
                  <a:lnTo>
                    <a:pt x="165871" y="148368"/>
                  </a:lnTo>
                  <a:close/>
                  <a:moveTo>
                    <a:pt x="181771" y="148368"/>
                  </a:moveTo>
                  <a:lnTo>
                    <a:pt x="181771" y="156169"/>
                  </a:lnTo>
                  <a:lnTo>
                    <a:pt x="174028" y="156169"/>
                  </a:lnTo>
                  <a:lnTo>
                    <a:pt x="174028" y="148368"/>
                  </a:lnTo>
                  <a:close/>
                  <a:moveTo>
                    <a:pt x="189927" y="148368"/>
                  </a:moveTo>
                  <a:lnTo>
                    <a:pt x="189927" y="156169"/>
                  </a:lnTo>
                  <a:lnTo>
                    <a:pt x="182195" y="156169"/>
                  </a:lnTo>
                  <a:lnTo>
                    <a:pt x="182195" y="148368"/>
                  </a:lnTo>
                  <a:close/>
                  <a:moveTo>
                    <a:pt x="198095" y="148368"/>
                  </a:moveTo>
                  <a:lnTo>
                    <a:pt x="198095" y="156169"/>
                  </a:lnTo>
                  <a:lnTo>
                    <a:pt x="190351" y="156169"/>
                  </a:lnTo>
                  <a:lnTo>
                    <a:pt x="190351" y="148368"/>
                  </a:lnTo>
                  <a:close/>
                  <a:moveTo>
                    <a:pt x="206251" y="148368"/>
                  </a:moveTo>
                  <a:lnTo>
                    <a:pt x="206251" y="156169"/>
                  </a:lnTo>
                  <a:lnTo>
                    <a:pt x="198519" y="156169"/>
                  </a:lnTo>
                  <a:lnTo>
                    <a:pt x="198519" y="148368"/>
                  </a:lnTo>
                  <a:close/>
                  <a:moveTo>
                    <a:pt x="214419" y="148368"/>
                  </a:moveTo>
                  <a:lnTo>
                    <a:pt x="214419" y="156169"/>
                  </a:lnTo>
                  <a:lnTo>
                    <a:pt x="206675" y="156169"/>
                  </a:lnTo>
                  <a:lnTo>
                    <a:pt x="206675" y="148368"/>
                  </a:lnTo>
                  <a:close/>
                  <a:moveTo>
                    <a:pt x="222575" y="148368"/>
                  </a:moveTo>
                  <a:lnTo>
                    <a:pt x="222575" y="156169"/>
                  </a:lnTo>
                  <a:lnTo>
                    <a:pt x="214842" y="156169"/>
                  </a:lnTo>
                  <a:lnTo>
                    <a:pt x="214842" y="148368"/>
                  </a:lnTo>
                  <a:close/>
                  <a:moveTo>
                    <a:pt x="230742" y="148368"/>
                  </a:moveTo>
                  <a:lnTo>
                    <a:pt x="230742" y="156169"/>
                  </a:lnTo>
                  <a:lnTo>
                    <a:pt x="222999" y="156169"/>
                  </a:lnTo>
                  <a:lnTo>
                    <a:pt x="222999" y="148368"/>
                  </a:lnTo>
                  <a:close/>
                  <a:moveTo>
                    <a:pt x="238898" y="148368"/>
                  </a:moveTo>
                  <a:lnTo>
                    <a:pt x="238898" y="156169"/>
                  </a:lnTo>
                  <a:lnTo>
                    <a:pt x="231166" y="156169"/>
                  </a:lnTo>
                  <a:lnTo>
                    <a:pt x="231166" y="148368"/>
                  </a:lnTo>
                  <a:close/>
                  <a:moveTo>
                    <a:pt x="247066" y="148368"/>
                  </a:moveTo>
                  <a:lnTo>
                    <a:pt x="247066" y="156169"/>
                  </a:lnTo>
                  <a:lnTo>
                    <a:pt x="239322" y="156169"/>
                  </a:lnTo>
                  <a:lnTo>
                    <a:pt x="239322" y="148368"/>
                  </a:lnTo>
                  <a:close/>
                  <a:moveTo>
                    <a:pt x="255222" y="148379"/>
                  </a:moveTo>
                  <a:lnTo>
                    <a:pt x="255222" y="156169"/>
                  </a:lnTo>
                  <a:lnTo>
                    <a:pt x="247490" y="156169"/>
                  </a:lnTo>
                  <a:lnTo>
                    <a:pt x="247490" y="148379"/>
                  </a:lnTo>
                  <a:close/>
                  <a:moveTo>
                    <a:pt x="263390" y="148379"/>
                  </a:moveTo>
                  <a:lnTo>
                    <a:pt x="263390" y="156169"/>
                  </a:lnTo>
                  <a:lnTo>
                    <a:pt x="255646" y="156169"/>
                  </a:lnTo>
                  <a:lnTo>
                    <a:pt x="255646" y="148379"/>
                  </a:lnTo>
                  <a:close/>
                  <a:moveTo>
                    <a:pt x="271546" y="148368"/>
                  </a:moveTo>
                  <a:lnTo>
                    <a:pt x="271546" y="156169"/>
                  </a:lnTo>
                  <a:lnTo>
                    <a:pt x="263813" y="156169"/>
                  </a:lnTo>
                  <a:lnTo>
                    <a:pt x="263813" y="148368"/>
                  </a:lnTo>
                  <a:close/>
                  <a:moveTo>
                    <a:pt x="11238" y="156581"/>
                  </a:moveTo>
                  <a:lnTo>
                    <a:pt x="11238" y="164370"/>
                  </a:lnTo>
                  <a:lnTo>
                    <a:pt x="3505" y="164370"/>
                  </a:lnTo>
                  <a:lnTo>
                    <a:pt x="3505" y="156581"/>
                  </a:lnTo>
                  <a:close/>
                  <a:moveTo>
                    <a:pt x="19394" y="156581"/>
                  </a:moveTo>
                  <a:lnTo>
                    <a:pt x="19394" y="164370"/>
                  </a:lnTo>
                  <a:lnTo>
                    <a:pt x="11662" y="164370"/>
                  </a:lnTo>
                  <a:lnTo>
                    <a:pt x="11662" y="156581"/>
                  </a:lnTo>
                  <a:close/>
                  <a:moveTo>
                    <a:pt x="27561" y="156581"/>
                  </a:moveTo>
                  <a:lnTo>
                    <a:pt x="27561" y="164370"/>
                  </a:lnTo>
                  <a:lnTo>
                    <a:pt x="19818" y="164370"/>
                  </a:lnTo>
                  <a:lnTo>
                    <a:pt x="19818" y="156581"/>
                  </a:lnTo>
                  <a:close/>
                  <a:moveTo>
                    <a:pt x="35328" y="156581"/>
                  </a:moveTo>
                  <a:lnTo>
                    <a:pt x="35328" y="164370"/>
                  </a:lnTo>
                  <a:lnTo>
                    <a:pt x="27985" y="164370"/>
                  </a:lnTo>
                  <a:lnTo>
                    <a:pt x="27985" y="156581"/>
                  </a:lnTo>
                  <a:close/>
                  <a:moveTo>
                    <a:pt x="43496" y="156581"/>
                  </a:moveTo>
                  <a:lnTo>
                    <a:pt x="43496" y="164370"/>
                  </a:lnTo>
                  <a:lnTo>
                    <a:pt x="35752" y="164370"/>
                  </a:lnTo>
                  <a:lnTo>
                    <a:pt x="35752" y="156581"/>
                  </a:lnTo>
                  <a:close/>
                  <a:moveTo>
                    <a:pt x="51652" y="156581"/>
                  </a:moveTo>
                  <a:lnTo>
                    <a:pt x="51652" y="164370"/>
                  </a:lnTo>
                  <a:lnTo>
                    <a:pt x="43919" y="164370"/>
                  </a:lnTo>
                  <a:lnTo>
                    <a:pt x="43919" y="156581"/>
                  </a:lnTo>
                  <a:close/>
                  <a:moveTo>
                    <a:pt x="59819" y="156581"/>
                  </a:moveTo>
                  <a:lnTo>
                    <a:pt x="59819" y="164370"/>
                  </a:lnTo>
                  <a:lnTo>
                    <a:pt x="52075" y="164370"/>
                  </a:lnTo>
                  <a:lnTo>
                    <a:pt x="52075" y="156581"/>
                  </a:lnTo>
                  <a:close/>
                  <a:moveTo>
                    <a:pt x="67975" y="156581"/>
                  </a:moveTo>
                  <a:lnTo>
                    <a:pt x="67975" y="164370"/>
                  </a:lnTo>
                  <a:lnTo>
                    <a:pt x="60243" y="164370"/>
                  </a:lnTo>
                  <a:lnTo>
                    <a:pt x="60243" y="156581"/>
                  </a:lnTo>
                  <a:close/>
                  <a:moveTo>
                    <a:pt x="76452" y="156581"/>
                  </a:moveTo>
                  <a:lnTo>
                    <a:pt x="76452" y="164370"/>
                  </a:lnTo>
                  <a:lnTo>
                    <a:pt x="68399" y="164370"/>
                  </a:lnTo>
                  <a:lnTo>
                    <a:pt x="68399" y="156581"/>
                  </a:lnTo>
                  <a:close/>
                  <a:moveTo>
                    <a:pt x="84608" y="156581"/>
                  </a:moveTo>
                  <a:lnTo>
                    <a:pt x="84608" y="164370"/>
                  </a:lnTo>
                  <a:lnTo>
                    <a:pt x="76876" y="164370"/>
                  </a:lnTo>
                  <a:lnTo>
                    <a:pt x="76876" y="156581"/>
                  </a:lnTo>
                  <a:close/>
                  <a:moveTo>
                    <a:pt x="92776" y="156581"/>
                  </a:moveTo>
                  <a:lnTo>
                    <a:pt x="92776" y="164370"/>
                  </a:lnTo>
                  <a:lnTo>
                    <a:pt x="85032" y="164370"/>
                  </a:lnTo>
                  <a:lnTo>
                    <a:pt x="85032" y="156581"/>
                  </a:lnTo>
                  <a:close/>
                  <a:moveTo>
                    <a:pt x="100932" y="156581"/>
                  </a:moveTo>
                  <a:lnTo>
                    <a:pt x="100932" y="164370"/>
                  </a:lnTo>
                  <a:lnTo>
                    <a:pt x="93200" y="164370"/>
                  </a:lnTo>
                  <a:lnTo>
                    <a:pt x="93200" y="156581"/>
                  </a:lnTo>
                  <a:close/>
                  <a:moveTo>
                    <a:pt x="109099" y="156581"/>
                  </a:moveTo>
                  <a:lnTo>
                    <a:pt x="109099" y="164370"/>
                  </a:lnTo>
                  <a:lnTo>
                    <a:pt x="101356" y="164370"/>
                  </a:lnTo>
                  <a:lnTo>
                    <a:pt x="101356" y="156581"/>
                  </a:lnTo>
                  <a:close/>
                  <a:moveTo>
                    <a:pt x="116866" y="156581"/>
                  </a:moveTo>
                  <a:lnTo>
                    <a:pt x="116866" y="164370"/>
                  </a:lnTo>
                  <a:lnTo>
                    <a:pt x="109523" y="164370"/>
                  </a:lnTo>
                  <a:lnTo>
                    <a:pt x="109523" y="156581"/>
                  </a:lnTo>
                  <a:close/>
                  <a:moveTo>
                    <a:pt x="125034" y="156581"/>
                  </a:moveTo>
                  <a:lnTo>
                    <a:pt x="125034" y="164370"/>
                  </a:lnTo>
                  <a:lnTo>
                    <a:pt x="117290" y="164370"/>
                  </a:lnTo>
                  <a:lnTo>
                    <a:pt x="117290" y="156581"/>
                  </a:lnTo>
                  <a:close/>
                  <a:moveTo>
                    <a:pt x="133190" y="156581"/>
                  </a:moveTo>
                  <a:lnTo>
                    <a:pt x="133190" y="164370"/>
                  </a:lnTo>
                  <a:lnTo>
                    <a:pt x="125446" y="164370"/>
                  </a:lnTo>
                  <a:lnTo>
                    <a:pt x="125446" y="156581"/>
                  </a:lnTo>
                  <a:close/>
                  <a:moveTo>
                    <a:pt x="141346" y="156581"/>
                  </a:moveTo>
                  <a:lnTo>
                    <a:pt x="141346" y="164370"/>
                  </a:lnTo>
                  <a:lnTo>
                    <a:pt x="133614" y="164370"/>
                  </a:lnTo>
                  <a:lnTo>
                    <a:pt x="133614" y="156581"/>
                  </a:lnTo>
                  <a:close/>
                  <a:moveTo>
                    <a:pt x="149513" y="156581"/>
                  </a:moveTo>
                  <a:lnTo>
                    <a:pt x="149513" y="164370"/>
                  </a:lnTo>
                  <a:lnTo>
                    <a:pt x="141770" y="164370"/>
                  </a:lnTo>
                  <a:lnTo>
                    <a:pt x="141770" y="156581"/>
                  </a:lnTo>
                  <a:close/>
                  <a:moveTo>
                    <a:pt x="157280" y="156581"/>
                  </a:moveTo>
                  <a:lnTo>
                    <a:pt x="157280" y="164370"/>
                  </a:lnTo>
                  <a:lnTo>
                    <a:pt x="149937" y="164370"/>
                  </a:lnTo>
                  <a:lnTo>
                    <a:pt x="149937" y="156581"/>
                  </a:lnTo>
                  <a:close/>
                  <a:moveTo>
                    <a:pt x="165448" y="156581"/>
                  </a:moveTo>
                  <a:lnTo>
                    <a:pt x="165448" y="164370"/>
                  </a:lnTo>
                  <a:lnTo>
                    <a:pt x="157704" y="164370"/>
                  </a:lnTo>
                  <a:lnTo>
                    <a:pt x="157704" y="156581"/>
                  </a:lnTo>
                  <a:close/>
                  <a:moveTo>
                    <a:pt x="173604" y="156581"/>
                  </a:moveTo>
                  <a:lnTo>
                    <a:pt x="173604" y="164370"/>
                  </a:lnTo>
                  <a:lnTo>
                    <a:pt x="165871" y="164370"/>
                  </a:lnTo>
                  <a:lnTo>
                    <a:pt x="165871" y="156581"/>
                  </a:lnTo>
                  <a:close/>
                  <a:moveTo>
                    <a:pt x="181771" y="156581"/>
                  </a:moveTo>
                  <a:lnTo>
                    <a:pt x="181771" y="164370"/>
                  </a:lnTo>
                  <a:lnTo>
                    <a:pt x="174028" y="164370"/>
                  </a:lnTo>
                  <a:lnTo>
                    <a:pt x="174028" y="156581"/>
                  </a:lnTo>
                  <a:close/>
                  <a:moveTo>
                    <a:pt x="189927" y="156581"/>
                  </a:moveTo>
                  <a:lnTo>
                    <a:pt x="189927" y="164370"/>
                  </a:lnTo>
                  <a:lnTo>
                    <a:pt x="182195" y="164370"/>
                  </a:lnTo>
                  <a:lnTo>
                    <a:pt x="182195" y="156581"/>
                  </a:lnTo>
                  <a:close/>
                  <a:moveTo>
                    <a:pt x="198095" y="156581"/>
                  </a:moveTo>
                  <a:lnTo>
                    <a:pt x="198095" y="164370"/>
                  </a:lnTo>
                  <a:lnTo>
                    <a:pt x="190351" y="164370"/>
                  </a:lnTo>
                  <a:lnTo>
                    <a:pt x="190351" y="156581"/>
                  </a:lnTo>
                  <a:close/>
                  <a:moveTo>
                    <a:pt x="206251" y="156581"/>
                  </a:moveTo>
                  <a:lnTo>
                    <a:pt x="206251" y="164370"/>
                  </a:lnTo>
                  <a:lnTo>
                    <a:pt x="198519" y="164370"/>
                  </a:lnTo>
                  <a:lnTo>
                    <a:pt x="198519" y="156581"/>
                  </a:lnTo>
                  <a:close/>
                  <a:moveTo>
                    <a:pt x="214419" y="156581"/>
                  </a:moveTo>
                  <a:lnTo>
                    <a:pt x="214419" y="164370"/>
                  </a:lnTo>
                  <a:lnTo>
                    <a:pt x="206675" y="164370"/>
                  </a:lnTo>
                  <a:lnTo>
                    <a:pt x="206675" y="156581"/>
                  </a:lnTo>
                  <a:close/>
                  <a:moveTo>
                    <a:pt x="222575" y="156581"/>
                  </a:moveTo>
                  <a:lnTo>
                    <a:pt x="222575" y="164370"/>
                  </a:lnTo>
                  <a:lnTo>
                    <a:pt x="214842" y="164370"/>
                  </a:lnTo>
                  <a:lnTo>
                    <a:pt x="214842" y="156581"/>
                  </a:lnTo>
                  <a:close/>
                  <a:moveTo>
                    <a:pt x="230742" y="156581"/>
                  </a:moveTo>
                  <a:lnTo>
                    <a:pt x="230742" y="164370"/>
                  </a:lnTo>
                  <a:lnTo>
                    <a:pt x="222999" y="164370"/>
                  </a:lnTo>
                  <a:lnTo>
                    <a:pt x="222999" y="156581"/>
                  </a:lnTo>
                  <a:close/>
                  <a:moveTo>
                    <a:pt x="238898" y="156581"/>
                  </a:moveTo>
                  <a:lnTo>
                    <a:pt x="238898" y="164370"/>
                  </a:lnTo>
                  <a:lnTo>
                    <a:pt x="231166" y="164370"/>
                  </a:lnTo>
                  <a:lnTo>
                    <a:pt x="231166" y="156581"/>
                  </a:lnTo>
                  <a:close/>
                  <a:moveTo>
                    <a:pt x="247066" y="156581"/>
                  </a:moveTo>
                  <a:lnTo>
                    <a:pt x="247066" y="164370"/>
                  </a:lnTo>
                  <a:lnTo>
                    <a:pt x="239322" y="164370"/>
                  </a:lnTo>
                  <a:lnTo>
                    <a:pt x="239322" y="156581"/>
                  </a:lnTo>
                  <a:close/>
                  <a:moveTo>
                    <a:pt x="255222" y="156581"/>
                  </a:moveTo>
                  <a:lnTo>
                    <a:pt x="255222" y="164370"/>
                  </a:lnTo>
                  <a:lnTo>
                    <a:pt x="247490" y="164370"/>
                  </a:lnTo>
                  <a:lnTo>
                    <a:pt x="247490" y="156581"/>
                  </a:lnTo>
                  <a:close/>
                  <a:moveTo>
                    <a:pt x="263390" y="156581"/>
                  </a:moveTo>
                  <a:lnTo>
                    <a:pt x="263390" y="164370"/>
                  </a:lnTo>
                  <a:lnTo>
                    <a:pt x="255646" y="164370"/>
                  </a:lnTo>
                  <a:lnTo>
                    <a:pt x="255646" y="156581"/>
                  </a:lnTo>
                  <a:close/>
                  <a:moveTo>
                    <a:pt x="271546" y="156581"/>
                  </a:moveTo>
                  <a:lnTo>
                    <a:pt x="271546" y="164370"/>
                  </a:lnTo>
                  <a:lnTo>
                    <a:pt x="263813" y="164370"/>
                  </a:lnTo>
                  <a:lnTo>
                    <a:pt x="263813" y="156581"/>
                  </a:lnTo>
                  <a:close/>
                  <a:moveTo>
                    <a:pt x="11238" y="164783"/>
                  </a:moveTo>
                  <a:lnTo>
                    <a:pt x="11238" y="172584"/>
                  </a:lnTo>
                  <a:lnTo>
                    <a:pt x="3505" y="172584"/>
                  </a:lnTo>
                  <a:lnTo>
                    <a:pt x="3505" y="164783"/>
                  </a:lnTo>
                  <a:close/>
                  <a:moveTo>
                    <a:pt x="19394" y="164783"/>
                  </a:moveTo>
                  <a:lnTo>
                    <a:pt x="19394" y="172584"/>
                  </a:lnTo>
                  <a:lnTo>
                    <a:pt x="11662" y="172584"/>
                  </a:lnTo>
                  <a:lnTo>
                    <a:pt x="11662" y="164783"/>
                  </a:lnTo>
                  <a:close/>
                  <a:moveTo>
                    <a:pt x="27561" y="164783"/>
                  </a:moveTo>
                  <a:lnTo>
                    <a:pt x="27561" y="172584"/>
                  </a:lnTo>
                  <a:lnTo>
                    <a:pt x="19818" y="172584"/>
                  </a:lnTo>
                  <a:lnTo>
                    <a:pt x="19818" y="164783"/>
                  </a:lnTo>
                  <a:close/>
                  <a:moveTo>
                    <a:pt x="35328" y="164783"/>
                  </a:moveTo>
                  <a:lnTo>
                    <a:pt x="35328" y="172584"/>
                  </a:lnTo>
                  <a:lnTo>
                    <a:pt x="27985" y="172584"/>
                  </a:lnTo>
                  <a:lnTo>
                    <a:pt x="27985" y="164783"/>
                  </a:lnTo>
                  <a:close/>
                  <a:moveTo>
                    <a:pt x="43496" y="164783"/>
                  </a:moveTo>
                  <a:lnTo>
                    <a:pt x="43496" y="172584"/>
                  </a:lnTo>
                  <a:lnTo>
                    <a:pt x="35752" y="172584"/>
                  </a:lnTo>
                  <a:lnTo>
                    <a:pt x="35752" y="164783"/>
                  </a:lnTo>
                  <a:close/>
                  <a:moveTo>
                    <a:pt x="51652" y="164783"/>
                  </a:moveTo>
                  <a:lnTo>
                    <a:pt x="51652" y="172584"/>
                  </a:lnTo>
                  <a:lnTo>
                    <a:pt x="43919" y="172584"/>
                  </a:lnTo>
                  <a:lnTo>
                    <a:pt x="43919" y="164783"/>
                  </a:lnTo>
                  <a:close/>
                  <a:moveTo>
                    <a:pt x="59819" y="164783"/>
                  </a:moveTo>
                  <a:lnTo>
                    <a:pt x="59819" y="172584"/>
                  </a:lnTo>
                  <a:lnTo>
                    <a:pt x="52075" y="172584"/>
                  </a:lnTo>
                  <a:lnTo>
                    <a:pt x="52075" y="164783"/>
                  </a:lnTo>
                  <a:close/>
                  <a:moveTo>
                    <a:pt x="67975" y="164783"/>
                  </a:moveTo>
                  <a:lnTo>
                    <a:pt x="67975" y="172584"/>
                  </a:lnTo>
                  <a:lnTo>
                    <a:pt x="60243" y="172584"/>
                  </a:lnTo>
                  <a:lnTo>
                    <a:pt x="60243" y="164783"/>
                  </a:lnTo>
                  <a:close/>
                  <a:moveTo>
                    <a:pt x="76452" y="164783"/>
                  </a:moveTo>
                  <a:lnTo>
                    <a:pt x="76452" y="172584"/>
                  </a:lnTo>
                  <a:lnTo>
                    <a:pt x="68399" y="172584"/>
                  </a:lnTo>
                  <a:lnTo>
                    <a:pt x="68399" y="164783"/>
                  </a:lnTo>
                  <a:close/>
                  <a:moveTo>
                    <a:pt x="84608" y="164783"/>
                  </a:moveTo>
                  <a:lnTo>
                    <a:pt x="84608" y="172584"/>
                  </a:lnTo>
                  <a:lnTo>
                    <a:pt x="76876" y="172584"/>
                  </a:lnTo>
                  <a:lnTo>
                    <a:pt x="76876" y="164783"/>
                  </a:lnTo>
                  <a:close/>
                  <a:moveTo>
                    <a:pt x="92776" y="164783"/>
                  </a:moveTo>
                  <a:lnTo>
                    <a:pt x="92776" y="172584"/>
                  </a:lnTo>
                  <a:lnTo>
                    <a:pt x="85032" y="172584"/>
                  </a:lnTo>
                  <a:lnTo>
                    <a:pt x="85032" y="164783"/>
                  </a:lnTo>
                  <a:close/>
                  <a:moveTo>
                    <a:pt x="100932" y="164783"/>
                  </a:moveTo>
                  <a:lnTo>
                    <a:pt x="100932" y="172584"/>
                  </a:lnTo>
                  <a:lnTo>
                    <a:pt x="93200" y="172584"/>
                  </a:lnTo>
                  <a:lnTo>
                    <a:pt x="93200" y="164783"/>
                  </a:lnTo>
                  <a:close/>
                  <a:moveTo>
                    <a:pt x="109099" y="164783"/>
                  </a:moveTo>
                  <a:lnTo>
                    <a:pt x="109099" y="172584"/>
                  </a:lnTo>
                  <a:lnTo>
                    <a:pt x="101356" y="172584"/>
                  </a:lnTo>
                  <a:lnTo>
                    <a:pt x="101356" y="164783"/>
                  </a:lnTo>
                  <a:close/>
                  <a:moveTo>
                    <a:pt x="116866" y="164783"/>
                  </a:moveTo>
                  <a:lnTo>
                    <a:pt x="116866" y="172584"/>
                  </a:lnTo>
                  <a:lnTo>
                    <a:pt x="109523" y="172584"/>
                  </a:lnTo>
                  <a:lnTo>
                    <a:pt x="109523" y="164783"/>
                  </a:lnTo>
                  <a:close/>
                  <a:moveTo>
                    <a:pt x="125034" y="164783"/>
                  </a:moveTo>
                  <a:lnTo>
                    <a:pt x="125034" y="172584"/>
                  </a:lnTo>
                  <a:lnTo>
                    <a:pt x="117290" y="172584"/>
                  </a:lnTo>
                  <a:lnTo>
                    <a:pt x="117290" y="164783"/>
                  </a:lnTo>
                  <a:close/>
                  <a:moveTo>
                    <a:pt x="133190" y="164783"/>
                  </a:moveTo>
                  <a:lnTo>
                    <a:pt x="133190" y="172584"/>
                  </a:lnTo>
                  <a:lnTo>
                    <a:pt x="125446" y="172584"/>
                  </a:lnTo>
                  <a:lnTo>
                    <a:pt x="125446" y="164783"/>
                  </a:lnTo>
                  <a:close/>
                  <a:moveTo>
                    <a:pt x="141346" y="164783"/>
                  </a:moveTo>
                  <a:lnTo>
                    <a:pt x="141346" y="172584"/>
                  </a:lnTo>
                  <a:lnTo>
                    <a:pt x="133614" y="172584"/>
                  </a:lnTo>
                  <a:lnTo>
                    <a:pt x="133614" y="164783"/>
                  </a:lnTo>
                  <a:close/>
                  <a:moveTo>
                    <a:pt x="149513" y="164783"/>
                  </a:moveTo>
                  <a:lnTo>
                    <a:pt x="149513" y="172584"/>
                  </a:lnTo>
                  <a:lnTo>
                    <a:pt x="141770" y="172584"/>
                  </a:lnTo>
                  <a:lnTo>
                    <a:pt x="141770" y="164783"/>
                  </a:lnTo>
                  <a:close/>
                  <a:moveTo>
                    <a:pt x="157280" y="164783"/>
                  </a:moveTo>
                  <a:lnTo>
                    <a:pt x="157280" y="172584"/>
                  </a:lnTo>
                  <a:lnTo>
                    <a:pt x="149937" y="172584"/>
                  </a:lnTo>
                  <a:lnTo>
                    <a:pt x="149937" y="164783"/>
                  </a:lnTo>
                  <a:close/>
                  <a:moveTo>
                    <a:pt x="165448" y="164783"/>
                  </a:moveTo>
                  <a:lnTo>
                    <a:pt x="165448" y="172584"/>
                  </a:lnTo>
                  <a:lnTo>
                    <a:pt x="157704" y="172584"/>
                  </a:lnTo>
                  <a:lnTo>
                    <a:pt x="157704" y="164783"/>
                  </a:lnTo>
                  <a:close/>
                  <a:moveTo>
                    <a:pt x="173604" y="164783"/>
                  </a:moveTo>
                  <a:lnTo>
                    <a:pt x="173604" y="172584"/>
                  </a:lnTo>
                  <a:lnTo>
                    <a:pt x="165871" y="172584"/>
                  </a:lnTo>
                  <a:lnTo>
                    <a:pt x="165871" y="164783"/>
                  </a:lnTo>
                  <a:close/>
                  <a:moveTo>
                    <a:pt x="181771" y="164783"/>
                  </a:moveTo>
                  <a:lnTo>
                    <a:pt x="181771" y="172584"/>
                  </a:lnTo>
                  <a:lnTo>
                    <a:pt x="174028" y="172584"/>
                  </a:lnTo>
                  <a:lnTo>
                    <a:pt x="174028" y="164783"/>
                  </a:lnTo>
                  <a:close/>
                  <a:moveTo>
                    <a:pt x="189927" y="164783"/>
                  </a:moveTo>
                  <a:lnTo>
                    <a:pt x="189927" y="172584"/>
                  </a:lnTo>
                  <a:lnTo>
                    <a:pt x="182195" y="172584"/>
                  </a:lnTo>
                  <a:lnTo>
                    <a:pt x="182195" y="164783"/>
                  </a:lnTo>
                  <a:close/>
                  <a:moveTo>
                    <a:pt x="198095" y="164783"/>
                  </a:moveTo>
                  <a:lnTo>
                    <a:pt x="198095" y="172584"/>
                  </a:lnTo>
                  <a:lnTo>
                    <a:pt x="190351" y="172584"/>
                  </a:lnTo>
                  <a:lnTo>
                    <a:pt x="190351" y="164783"/>
                  </a:lnTo>
                  <a:close/>
                  <a:moveTo>
                    <a:pt x="206251" y="164783"/>
                  </a:moveTo>
                  <a:lnTo>
                    <a:pt x="206251" y="172584"/>
                  </a:lnTo>
                  <a:lnTo>
                    <a:pt x="198519" y="172584"/>
                  </a:lnTo>
                  <a:lnTo>
                    <a:pt x="198519" y="164783"/>
                  </a:lnTo>
                  <a:close/>
                  <a:moveTo>
                    <a:pt x="214419" y="164783"/>
                  </a:moveTo>
                  <a:lnTo>
                    <a:pt x="214419" y="172584"/>
                  </a:lnTo>
                  <a:lnTo>
                    <a:pt x="206675" y="172584"/>
                  </a:lnTo>
                  <a:lnTo>
                    <a:pt x="206675" y="164783"/>
                  </a:lnTo>
                  <a:close/>
                  <a:moveTo>
                    <a:pt x="222575" y="164783"/>
                  </a:moveTo>
                  <a:lnTo>
                    <a:pt x="222575" y="172584"/>
                  </a:lnTo>
                  <a:lnTo>
                    <a:pt x="214842" y="172584"/>
                  </a:lnTo>
                  <a:lnTo>
                    <a:pt x="214842" y="164783"/>
                  </a:lnTo>
                  <a:close/>
                  <a:moveTo>
                    <a:pt x="230742" y="164783"/>
                  </a:moveTo>
                  <a:lnTo>
                    <a:pt x="230742" y="172584"/>
                  </a:lnTo>
                  <a:lnTo>
                    <a:pt x="222999" y="172584"/>
                  </a:lnTo>
                  <a:lnTo>
                    <a:pt x="222999" y="164783"/>
                  </a:lnTo>
                  <a:close/>
                  <a:moveTo>
                    <a:pt x="238898" y="164783"/>
                  </a:moveTo>
                  <a:lnTo>
                    <a:pt x="238898" y="172584"/>
                  </a:lnTo>
                  <a:lnTo>
                    <a:pt x="231166" y="172584"/>
                  </a:lnTo>
                  <a:lnTo>
                    <a:pt x="231166" y="164783"/>
                  </a:lnTo>
                  <a:close/>
                  <a:moveTo>
                    <a:pt x="247066" y="164783"/>
                  </a:moveTo>
                  <a:lnTo>
                    <a:pt x="247066" y="172584"/>
                  </a:lnTo>
                  <a:lnTo>
                    <a:pt x="239322" y="172584"/>
                  </a:lnTo>
                  <a:lnTo>
                    <a:pt x="239322" y="164783"/>
                  </a:lnTo>
                  <a:close/>
                  <a:moveTo>
                    <a:pt x="255222" y="164783"/>
                  </a:moveTo>
                  <a:lnTo>
                    <a:pt x="255222" y="172584"/>
                  </a:lnTo>
                  <a:lnTo>
                    <a:pt x="247490" y="172584"/>
                  </a:lnTo>
                  <a:lnTo>
                    <a:pt x="247490" y="164783"/>
                  </a:lnTo>
                  <a:close/>
                  <a:moveTo>
                    <a:pt x="263390" y="164783"/>
                  </a:moveTo>
                  <a:lnTo>
                    <a:pt x="263390" y="172584"/>
                  </a:lnTo>
                  <a:lnTo>
                    <a:pt x="255646" y="172584"/>
                  </a:lnTo>
                  <a:lnTo>
                    <a:pt x="255646" y="164783"/>
                  </a:lnTo>
                  <a:close/>
                  <a:moveTo>
                    <a:pt x="271546" y="164783"/>
                  </a:moveTo>
                  <a:lnTo>
                    <a:pt x="271546" y="172584"/>
                  </a:lnTo>
                  <a:lnTo>
                    <a:pt x="263813" y="172584"/>
                  </a:lnTo>
                  <a:lnTo>
                    <a:pt x="263813" y="164783"/>
                  </a:lnTo>
                  <a:close/>
                  <a:moveTo>
                    <a:pt x="11238" y="172996"/>
                  </a:moveTo>
                  <a:lnTo>
                    <a:pt x="11238" y="180786"/>
                  </a:lnTo>
                  <a:lnTo>
                    <a:pt x="3505" y="180786"/>
                  </a:lnTo>
                  <a:lnTo>
                    <a:pt x="3505" y="172996"/>
                  </a:lnTo>
                  <a:close/>
                  <a:moveTo>
                    <a:pt x="19394" y="172996"/>
                  </a:moveTo>
                  <a:lnTo>
                    <a:pt x="19394" y="180786"/>
                  </a:lnTo>
                  <a:lnTo>
                    <a:pt x="11662" y="180786"/>
                  </a:lnTo>
                  <a:lnTo>
                    <a:pt x="11662" y="172996"/>
                  </a:lnTo>
                  <a:close/>
                  <a:moveTo>
                    <a:pt x="27561" y="172996"/>
                  </a:moveTo>
                  <a:lnTo>
                    <a:pt x="27561" y="180786"/>
                  </a:lnTo>
                  <a:lnTo>
                    <a:pt x="19818" y="180786"/>
                  </a:lnTo>
                  <a:lnTo>
                    <a:pt x="19818" y="172996"/>
                  </a:lnTo>
                  <a:close/>
                  <a:moveTo>
                    <a:pt x="35328" y="172996"/>
                  </a:moveTo>
                  <a:lnTo>
                    <a:pt x="35328" y="180786"/>
                  </a:lnTo>
                  <a:lnTo>
                    <a:pt x="27985" y="180786"/>
                  </a:lnTo>
                  <a:lnTo>
                    <a:pt x="27985" y="172996"/>
                  </a:lnTo>
                  <a:close/>
                  <a:moveTo>
                    <a:pt x="43496" y="172996"/>
                  </a:moveTo>
                  <a:lnTo>
                    <a:pt x="43496" y="180786"/>
                  </a:lnTo>
                  <a:lnTo>
                    <a:pt x="35752" y="180786"/>
                  </a:lnTo>
                  <a:lnTo>
                    <a:pt x="35752" y="172996"/>
                  </a:lnTo>
                  <a:close/>
                  <a:moveTo>
                    <a:pt x="51652" y="172996"/>
                  </a:moveTo>
                  <a:lnTo>
                    <a:pt x="51652" y="180786"/>
                  </a:lnTo>
                  <a:lnTo>
                    <a:pt x="43919" y="180786"/>
                  </a:lnTo>
                  <a:lnTo>
                    <a:pt x="43919" y="172996"/>
                  </a:lnTo>
                  <a:close/>
                  <a:moveTo>
                    <a:pt x="59819" y="172996"/>
                  </a:moveTo>
                  <a:lnTo>
                    <a:pt x="59819" y="180786"/>
                  </a:lnTo>
                  <a:lnTo>
                    <a:pt x="52075" y="180786"/>
                  </a:lnTo>
                  <a:lnTo>
                    <a:pt x="52075" y="172996"/>
                  </a:lnTo>
                  <a:close/>
                  <a:moveTo>
                    <a:pt x="67975" y="172996"/>
                  </a:moveTo>
                  <a:lnTo>
                    <a:pt x="67975" y="180786"/>
                  </a:lnTo>
                  <a:lnTo>
                    <a:pt x="60243" y="180786"/>
                  </a:lnTo>
                  <a:lnTo>
                    <a:pt x="60243" y="172996"/>
                  </a:lnTo>
                  <a:close/>
                  <a:moveTo>
                    <a:pt x="76452" y="172996"/>
                  </a:moveTo>
                  <a:lnTo>
                    <a:pt x="76452" y="180786"/>
                  </a:lnTo>
                  <a:lnTo>
                    <a:pt x="68399" y="180786"/>
                  </a:lnTo>
                  <a:lnTo>
                    <a:pt x="68399" y="172996"/>
                  </a:lnTo>
                  <a:close/>
                  <a:moveTo>
                    <a:pt x="84608" y="172996"/>
                  </a:moveTo>
                  <a:lnTo>
                    <a:pt x="84608" y="180786"/>
                  </a:lnTo>
                  <a:lnTo>
                    <a:pt x="76876" y="180786"/>
                  </a:lnTo>
                  <a:lnTo>
                    <a:pt x="76876" y="172996"/>
                  </a:lnTo>
                  <a:close/>
                  <a:moveTo>
                    <a:pt x="92776" y="172996"/>
                  </a:moveTo>
                  <a:lnTo>
                    <a:pt x="92776" y="180786"/>
                  </a:lnTo>
                  <a:lnTo>
                    <a:pt x="85032" y="180786"/>
                  </a:lnTo>
                  <a:lnTo>
                    <a:pt x="85032" y="172996"/>
                  </a:lnTo>
                  <a:close/>
                  <a:moveTo>
                    <a:pt x="100932" y="172996"/>
                  </a:moveTo>
                  <a:lnTo>
                    <a:pt x="100932" y="180786"/>
                  </a:lnTo>
                  <a:lnTo>
                    <a:pt x="93200" y="180786"/>
                  </a:lnTo>
                  <a:lnTo>
                    <a:pt x="93200" y="172996"/>
                  </a:lnTo>
                  <a:close/>
                  <a:moveTo>
                    <a:pt x="109099" y="172996"/>
                  </a:moveTo>
                  <a:lnTo>
                    <a:pt x="109099" y="180786"/>
                  </a:lnTo>
                  <a:lnTo>
                    <a:pt x="101356" y="180786"/>
                  </a:lnTo>
                  <a:lnTo>
                    <a:pt x="101356" y="172996"/>
                  </a:lnTo>
                  <a:close/>
                  <a:moveTo>
                    <a:pt x="116866" y="172996"/>
                  </a:moveTo>
                  <a:lnTo>
                    <a:pt x="116866" y="180786"/>
                  </a:lnTo>
                  <a:lnTo>
                    <a:pt x="109523" y="180786"/>
                  </a:lnTo>
                  <a:lnTo>
                    <a:pt x="109523" y="172996"/>
                  </a:lnTo>
                  <a:close/>
                  <a:moveTo>
                    <a:pt x="125034" y="172996"/>
                  </a:moveTo>
                  <a:lnTo>
                    <a:pt x="125034" y="180786"/>
                  </a:lnTo>
                  <a:lnTo>
                    <a:pt x="117290" y="180786"/>
                  </a:lnTo>
                  <a:lnTo>
                    <a:pt x="117290" y="172996"/>
                  </a:lnTo>
                  <a:close/>
                  <a:moveTo>
                    <a:pt x="133190" y="172996"/>
                  </a:moveTo>
                  <a:lnTo>
                    <a:pt x="133190" y="180786"/>
                  </a:lnTo>
                  <a:lnTo>
                    <a:pt x="125446" y="180786"/>
                  </a:lnTo>
                  <a:lnTo>
                    <a:pt x="125446" y="172996"/>
                  </a:lnTo>
                  <a:close/>
                  <a:moveTo>
                    <a:pt x="141346" y="172996"/>
                  </a:moveTo>
                  <a:lnTo>
                    <a:pt x="141346" y="180786"/>
                  </a:lnTo>
                  <a:lnTo>
                    <a:pt x="133614" y="180786"/>
                  </a:lnTo>
                  <a:lnTo>
                    <a:pt x="133614" y="172996"/>
                  </a:lnTo>
                  <a:close/>
                  <a:moveTo>
                    <a:pt x="149513" y="172996"/>
                  </a:moveTo>
                  <a:lnTo>
                    <a:pt x="149513" y="180786"/>
                  </a:lnTo>
                  <a:lnTo>
                    <a:pt x="141770" y="180786"/>
                  </a:lnTo>
                  <a:lnTo>
                    <a:pt x="141770" y="172996"/>
                  </a:lnTo>
                  <a:close/>
                  <a:moveTo>
                    <a:pt x="157280" y="172996"/>
                  </a:moveTo>
                  <a:lnTo>
                    <a:pt x="157280" y="180786"/>
                  </a:lnTo>
                  <a:lnTo>
                    <a:pt x="149937" y="180786"/>
                  </a:lnTo>
                  <a:lnTo>
                    <a:pt x="149937" y="172996"/>
                  </a:lnTo>
                  <a:close/>
                  <a:moveTo>
                    <a:pt x="165448" y="172996"/>
                  </a:moveTo>
                  <a:lnTo>
                    <a:pt x="165448" y="180786"/>
                  </a:lnTo>
                  <a:lnTo>
                    <a:pt x="157704" y="180786"/>
                  </a:lnTo>
                  <a:lnTo>
                    <a:pt x="157704" y="172996"/>
                  </a:lnTo>
                  <a:close/>
                  <a:moveTo>
                    <a:pt x="173604" y="172996"/>
                  </a:moveTo>
                  <a:lnTo>
                    <a:pt x="173604" y="180786"/>
                  </a:lnTo>
                  <a:lnTo>
                    <a:pt x="165871" y="180786"/>
                  </a:lnTo>
                  <a:lnTo>
                    <a:pt x="165871" y="172996"/>
                  </a:lnTo>
                  <a:close/>
                  <a:moveTo>
                    <a:pt x="181771" y="172996"/>
                  </a:moveTo>
                  <a:lnTo>
                    <a:pt x="181771" y="180786"/>
                  </a:lnTo>
                  <a:lnTo>
                    <a:pt x="174028" y="180786"/>
                  </a:lnTo>
                  <a:lnTo>
                    <a:pt x="174028" y="172996"/>
                  </a:lnTo>
                  <a:close/>
                  <a:moveTo>
                    <a:pt x="189927" y="172996"/>
                  </a:moveTo>
                  <a:lnTo>
                    <a:pt x="189927" y="180786"/>
                  </a:lnTo>
                  <a:lnTo>
                    <a:pt x="182195" y="180786"/>
                  </a:lnTo>
                  <a:lnTo>
                    <a:pt x="182195" y="172996"/>
                  </a:lnTo>
                  <a:close/>
                  <a:moveTo>
                    <a:pt x="198095" y="172996"/>
                  </a:moveTo>
                  <a:lnTo>
                    <a:pt x="198095" y="180786"/>
                  </a:lnTo>
                  <a:lnTo>
                    <a:pt x="190351" y="180786"/>
                  </a:lnTo>
                  <a:lnTo>
                    <a:pt x="190351" y="172996"/>
                  </a:lnTo>
                  <a:close/>
                  <a:moveTo>
                    <a:pt x="206251" y="172996"/>
                  </a:moveTo>
                  <a:lnTo>
                    <a:pt x="206251" y="180786"/>
                  </a:lnTo>
                  <a:lnTo>
                    <a:pt x="198519" y="180786"/>
                  </a:lnTo>
                  <a:lnTo>
                    <a:pt x="198519" y="172996"/>
                  </a:lnTo>
                  <a:close/>
                  <a:moveTo>
                    <a:pt x="214419" y="172996"/>
                  </a:moveTo>
                  <a:lnTo>
                    <a:pt x="214419" y="180786"/>
                  </a:lnTo>
                  <a:lnTo>
                    <a:pt x="206675" y="180786"/>
                  </a:lnTo>
                  <a:lnTo>
                    <a:pt x="206675" y="172996"/>
                  </a:lnTo>
                  <a:close/>
                  <a:moveTo>
                    <a:pt x="222575" y="172996"/>
                  </a:moveTo>
                  <a:lnTo>
                    <a:pt x="222575" y="180786"/>
                  </a:lnTo>
                  <a:lnTo>
                    <a:pt x="214842" y="180786"/>
                  </a:lnTo>
                  <a:lnTo>
                    <a:pt x="214842" y="172996"/>
                  </a:lnTo>
                  <a:close/>
                  <a:moveTo>
                    <a:pt x="230742" y="172996"/>
                  </a:moveTo>
                  <a:lnTo>
                    <a:pt x="230742" y="180786"/>
                  </a:lnTo>
                  <a:lnTo>
                    <a:pt x="222999" y="180786"/>
                  </a:lnTo>
                  <a:lnTo>
                    <a:pt x="222999" y="172996"/>
                  </a:lnTo>
                  <a:close/>
                  <a:moveTo>
                    <a:pt x="238898" y="172996"/>
                  </a:moveTo>
                  <a:lnTo>
                    <a:pt x="238898" y="180786"/>
                  </a:lnTo>
                  <a:lnTo>
                    <a:pt x="231166" y="180786"/>
                  </a:lnTo>
                  <a:lnTo>
                    <a:pt x="231166" y="172996"/>
                  </a:lnTo>
                  <a:close/>
                  <a:moveTo>
                    <a:pt x="247066" y="172996"/>
                  </a:moveTo>
                  <a:lnTo>
                    <a:pt x="247066" y="180786"/>
                  </a:lnTo>
                  <a:lnTo>
                    <a:pt x="239322" y="180786"/>
                  </a:lnTo>
                  <a:lnTo>
                    <a:pt x="239322" y="172996"/>
                  </a:lnTo>
                  <a:close/>
                  <a:moveTo>
                    <a:pt x="255222" y="172996"/>
                  </a:moveTo>
                  <a:lnTo>
                    <a:pt x="255222" y="180786"/>
                  </a:lnTo>
                  <a:lnTo>
                    <a:pt x="247490" y="180786"/>
                  </a:lnTo>
                  <a:lnTo>
                    <a:pt x="247490" y="172996"/>
                  </a:lnTo>
                  <a:close/>
                  <a:moveTo>
                    <a:pt x="263390" y="172996"/>
                  </a:moveTo>
                  <a:lnTo>
                    <a:pt x="263390" y="180786"/>
                  </a:lnTo>
                  <a:lnTo>
                    <a:pt x="255646" y="180786"/>
                  </a:lnTo>
                  <a:lnTo>
                    <a:pt x="255646" y="172996"/>
                  </a:lnTo>
                  <a:close/>
                  <a:moveTo>
                    <a:pt x="271546" y="172996"/>
                  </a:moveTo>
                  <a:lnTo>
                    <a:pt x="271546" y="180786"/>
                  </a:lnTo>
                  <a:lnTo>
                    <a:pt x="263813" y="180786"/>
                  </a:lnTo>
                  <a:lnTo>
                    <a:pt x="263813" y="172996"/>
                  </a:lnTo>
                  <a:close/>
                  <a:moveTo>
                    <a:pt x="11238" y="181198"/>
                  </a:moveTo>
                  <a:lnTo>
                    <a:pt x="11238" y="188988"/>
                  </a:lnTo>
                  <a:lnTo>
                    <a:pt x="3494" y="188988"/>
                  </a:lnTo>
                  <a:lnTo>
                    <a:pt x="3494" y="181198"/>
                  </a:lnTo>
                  <a:close/>
                  <a:moveTo>
                    <a:pt x="19394" y="181198"/>
                  </a:moveTo>
                  <a:lnTo>
                    <a:pt x="19394" y="188988"/>
                  </a:lnTo>
                  <a:lnTo>
                    <a:pt x="11662" y="188988"/>
                  </a:lnTo>
                  <a:lnTo>
                    <a:pt x="11662" y="181198"/>
                  </a:lnTo>
                  <a:close/>
                  <a:moveTo>
                    <a:pt x="27561" y="181198"/>
                  </a:moveTo>
                  <a:lnTo>
                    <a:pt x="27561" y="188988"/>
                  </a:lnTo>
                  <a:lnTo>
                    <a:pt x="19818" y="188988"/>
                  </a:lnTo>
                  <a:lnTo>
                    <a:pt x="19818" y="181198"/>
                  </a:lnTo>
                  <a:close/>
                  <a:moveTo>
                    <a:pt x="35328" y="181198"/>
                  </a:moveTo>
                  <a:lnTo>
                    <a:pt x="35328" y="188988"/>
                  </a:lnTo>
                  <a:lnTo>
                    <a:pt x="27985" y="188988"/>
                  </a:lnTo>
                  <a:lnTo>
                    <a:pt x="27985" y="181198"/>
                  </a:lnTo>
                  <a:close/>
                  <a:moveTo>
                    <a:pt x="43496" y="181198"/>
                  </a:moveTo>
                  <a:lnTo>
                    <a:pt x="43496" y="188988"/>
                  </a:lnTo>
                  <a:lnTo>
                    <a:pt x="35752" y="188988"/>
                  </a:lnTo>
                  <a:lnTo>
                    <a:pt x="35752" y="181198"/>
                  </a:lnTo>
                  <a:close/>
                  <a:moveTo>
                    <a:pt x="51652" y="181198"/>
                  </a:moveTo>
                  <a:lnTo>
                    <a:pt x="51652" y="188988"/>
                  </a:lnTo>
                  <a:lnTo>
                    <a:pt x="43919" y="188988"/>
                  </a:lnTo>
                  <a:lnTo>
                    <a:pt x="43919" y="181198"/>
                  </a:lnTo>
                  <a:close/>
                  <a:moveTo>
                    <a:pt x="59819" y="181198"/>
                  </a:moveTo>
                  <a:lnTo>
                    <a:pt x="59819" y="188988"/>
                  </a:lnTo>
                  <a:lnTo>
                    <a:pt x="52075" y="188988"/>
                  </a:lnTo>
                  <a:lnTo>
                    <a:pt x="52075" y="181198"/>
                  </a:lnTo>
                  <a:close/>
                  <a:moveTo>
                    <a:pt x="67975" y="181198"/>
                  </a:moveTo>
                  <a:lnTo>
                    <a:pt x="67975" y="188988"/>
                  </a:lnTo>
                  <a:lnTo>
                    <a:pt x="60243" y="188988"/>
                  </a:lnTo>
                  <a:lnTo>
                    <a:pt x="60243" y="181198"/>
                  </a:lnTo>
                  <a:close/>
                  <a:moveTo>
                    <a:pt x="76441" y="181198"/>
                  </a:moveTo>
                  <a:lnTo>
                    <a:pt x="76441" y="188988"/>
                  </a:lnTo>
                  <a:lnTo>
                    <a:pt x="68399" y="188988"/>
                  </a:lnTo>
                  <a:lnTo>
                    <a:pt x="68399" y="181198"/>
                  </a:lnTo>
                  <a:close/>
                  <a:moveTo>
                    <a:pt x="84608" y="181198"/>
                  </a:moveTo>
                  <a:lnTo>
                    <a:pt x="84608" y="188988"/>
                  </a:lnTo>
                  <a:lnTo>
                    <a:pt x="76865" y="188988"/>
                  </a:lnTo>
                  <a:lnTo>
                    <a:pt x="76865" y="181198"/>
                  </a:lnTo>
                  <a:close/>
                  <a:moveTo>
                    <a:pt x="92776" y="181198"/>
                  </a:moveTo>
                  <a:lnTo>
                    <a:pt x="92776" y="188988"/>
                  </a:lnTo>
                  <a:lnTo>
                    <a:pt x="85032" y="188988"/>
                  </a:lnTo>
                  <a:lnTo>
                    <a:pt x="85032" y="181198"/>
                  </a:lnTo>
                  <a:close/>
                  <a:moveTo>
                    <a:pt x="100932" y="181198"/>
                  </a:moveTo>
                  <a:lnTo>
                    <a:pt x="100932" y="188988"/>
                  </a:lnTo>
                  <a:lnTo>
                    <a:pt x="93188" y="188988"/>
                  </a:lnTo>
                  <a:lnTo>
                    <a:pt x="93188" y="181198"/>
                  </a:lnTo>
                  <a:close/>
                  <a:moveTo>
                    <a:pt x="109099" y="181198"/>
                  </a:moveTo>
                  <a:lnTo>
                    <a:pt x="109099" y="188988"/>
                  </a:lnTo>
                  <a:lnTo>
                    <a:pt x="101356" y="188988"/>
                  </a:lnTo>
                  <a:lnTo>
                    <a:pt x="101356" y="181198"/>
                  </a:lnTo>
                  <a:close/>
                  <a:moveTo>
                    <a:pt x="116866" y="181198"/>
                  </a:moveTo>
                  <a:lnTo>
                    <a:pt x="116866" y="188988"/>
                  </a:lnTo>
                  <a:lnTo>
                    <a:pt x="109512" y="188988"/>
                  </a:lnTo>
                  <a:lnTo>
                    <a:pt x="109512" y="181198"/>
                  </a:lnTo>
                  <a:close/>
                  <a:moveTo>
                    <a:pt x="125022" y="181198"/>
                  </a:moveTo>
                  <a:lnTo>
                    <a:pt x="125022" y="188988"/>
                  </a:lnTo>
                  <a:lnTo>
                    <a:pt x="117290" y="188988"/>
                  </a:lnTo>
                  <a:lnTo>
                    <a:pt x="117290" y="181198"/>
                  </a:lnTo>
                  <a:close/>
                  <a:moveTo>
                    <a:pt x="133190" y="181198"/>
                  </a:moveTo>
                  <a:lnTo>
                    <a:pt x="133190" y="188988"/>
                  </a:lnTo>
                  <a:lnTo>
                    <a:pt x="125446" y="188988"/>
                  </a:lnTo>
                  <a:lnTo>
                    <a:pt x="125446" y="181198"/>
                  </a:lnTo>
                  <a:close/>
                  <a:moveTo>
                    <a:pt x="141346" y="181198"/>
                  </a:moveTo>
                  <a:lnTo>
                    <a:pt x="141346" y="188988"/>
                  </a:lnTo>
                  <a:lnTo>
                    <a:pt x="133614" y="188988"/>
                  </a:lnTo>
                  <a:lnTo>
                    <a:pt x="133614" y="181198"/>
                  </a:lnTo>
                  <a:close/>
                  <a:moveTo>
                    <a:pt x="149513" y="181198"/>
                  </a:moveTo>
                  <a:lnTo>
                    <a:pt x="149513" y="188988"/>
                  </a:lnTo>
                  <a:lnTo>
                    <a:pt x="141770" y="188988"/>
                  </a:lnTo>
                  <a:lnTo>
                    <a:pt x="141770" y="181198"/>
                  </a:lnTo>
                  <a:close/>
                  <a:moveTo>
                    <a:pt x="157280" y="181198"/>
                  </a:moveTo>
                  <a:lnTo>
                    <a:pt x="157280" y="188988"/>
                  </a:lnTo>
                  <a:lnTo>
                    <a:pt x="149937" y="188988"/>
                  </a:lnTo>
                  <a:lnTo>
                    <a:pt x="149937" y="181198"/>
                  </a:lnTo>
                  <a:close/>
                  <a:moveTo>
                    <a:pt x="165448" y="181198"/>
                  </a:moveTo>
                  <a:lnTo>
                    <a:pt x="165448" y="188988"/>
                  </a:lnTo>
                  <a:lnTo>
                    <a:pt x="157704" y="188988"/>
                  </a:lnTo>
                  <a:lnTo>
                    <a:pt x="157704" y="181198"/>
                  </a:lnTo>
                  <a:close/>
                  <a:moveTo>
                    <a:pt x="173604" y="181198"/>
                  </a:moveTo>
                  <a:lnTo>
                    <a:pt x="173604" y="188988"/>
                  </a:lnTo>
                  <a:lnTo>
                    <a:pt x="165871" y="188988"/>
                  </a:lnTo>
                  <a:lnTo>
                    <a:pt x="165871" y="181198"/>
                  </a:lnTo>
                  <a:close/>
                  <a:moveTo>
                    <a:pt x="181771" y="181198"/>
                  </a:moveTo>
                  <a:lnTo>
                    <a:pt x="181771" y="188988"/>
                  </a:lnTo>
                  <a:lnTo>
                    <a:pt x="174028" y="188988"/>
                  </a:lnTo>
                  <a:lnTo>
                    <a:pt x="174028" y="181198"/>
                  </a:lnTo>
                  <a:close/>
                  <a:moveTo>
                    <a:pt x="189927" y="181198"/>
                  </a:moveTo>
                  <a:lnTo>
                    <a:pt x="189927" y="188988"/>
                  </a:lnTo>
                  <a:lnTo>
                    <a:pt x="182195" y="188988"/>
                  </a:lnTo>
                  <a:lnTo>
                    <a:pt x="182195" y="181198"/>
                  </a:lnTo>
                  <a:close/>
                  <a:moveTo>
                    <a:pt x="198095" y="181198"/>
                  </a:moveTo>
                  <a:lnTo>
                    <a:pt x="198095" y="188988"/>
                  </a:lnTo>
                  <a:lnTo>
                    <a:pt x="190351" y="188988"/>
                  </a:lnTo>
                  <a:lnTo>
                    <a:pt x="190351" y="181198"/>
                  </a:lnTo>
                  <a:close/>
                  <a:moveTo>
                    <a:pt x="206251" y="181198"/>
                  </a:moveTo>
                  <a:lnTo>
                    <a:pt x="206251" y="188988"/>
                  </a:lnTo>
                  <a:lnTo>
                    <a:pt x="198519" y="188988"/>
                  </a:lnTo>
                  <a:lnTo>
                    <a:pt x="198519" y="181198"/>
                  </a:lnTo>
                  <a:close/>
                  <a:moveTo>
                    <a:pt x="214419" y="181198"/>
                  </a:moveTo>
                  <a:lnTo>
                    <a:pt x="214419" y="188988"/>
                  </a:lnTo>
                  <a:lnTo>
                    <a:pt x="206675" y="188988"/>
                  </a:lnTo>
                  <a:lnTo>
                    <a:pt x="206675" y="181198"/>
                  </a:lnTo>
                  <a:close/>
                  <a:moveTo>
                    <a:pt x="222575" y="181198"/>
                  </a:moveTo>
                  <a:lnTo>
                    <a:pt x="222575" y="188988"/>
                  </a:lnTo>
                  <a:lnTo>
                    <a:pt x="214842" y="188988"/>
                  </a:lnTo>
                  <a:lnTo>
                    <a:pt x="214842" y="181198"/>
                  </a:lnTo>
                  <a:close/>
                  <a:moveTo>
                    <a:pt x="230742" y="181198"/>
                  </a:moveTo>
                  <a:lnTo>
                    <a:pt x="230742" y="188988"/>
                  </a:lnTo>
                  <a:lnTo>
                    <a:pt x="222999" y="188988"/>
                  </a:lnTo>
                  <a:lnTo>
                    <a:pt x="222999" y="181198"/>
                  </a:lnTo>
                  <a:close/>
                  <a:moveTo>
                    <a:pt x="238898" y="181198"/>
                  </a:moveTo>
                  <a:lnTo>
                    <a:pt x="238898" y="188988"/>
                  </a:lnTo>
                  <a:lnTo>
                    <a:pt x="231166" y="188988"/>
                  </a:lnTo>
                  <a:lnTo>
                    <a:pt x="231166" y="181198"/>
                  </a:lnTo>
                  <a:close/>
                  <a:moveTo>
                    <a:pt x="247066" y="181198"/>
                  </a:moveTo>
                  <a:lnTo>
                    <a:pt x="247066" y="188988"/>
                  </a:lnTo>
                  <a:lnTo>
                    <a:pt x="239322" y="188988"/>
                  </a:lnTo>
                  <a:lnTo>
                    <a:pt x="239322" y="181198"/>
                  </a:lnTo>
                  <a:close/>
                  <a:moveTo>
                    <a:pt x="255222" y="181198"/>
                  </a:moveTo>
                  <a:lnTo>
                    <a:pt x="255222" y="188988"/>
                  </a:lnTo>
                  <a:lnTo>
                    <a:pt x="247490" y="188988"/>
                  </a:lnTo>
                  <a:lnTo>
                    <a:pt x="247490" y="181198"/>
                  </a:lnTo>
                  <a:close/>
                  <a:moveTo>
                    <a:pt x="263390" y="181198"/>
                  </a:moveTo>
                  <a:lnTo>
                    <a:pt x="263390" y="188988"/>
                  </a:lnTo>
                  <a:lnTo>
                    <a:pt x="255646" y="188988"/>
                  </a:lnTo>
                  <a:lnTo>
                    <a:pt x="255646" y="181198"/>
                  </a:lnTo>
                  <a:close/>
                  <a:moveTo>
                    <a:pt x="271546" y="181198"/>
                  </a:moveTo>
                  <a:lnTo>
                    <a:pt x="271546" y="188988"/>
                  </a:lnTo>
                  <a:lnTo>
                    <a:pt x="263813" y="188988"/>
                  </a:lnTo>
                  <a:lnTo>
                    <a:pt x="263813" y="181198"/>
                  </a:lnTo>
                  <a:close/>
                  <a:moveTo>
                    <a:pt x="3082" y="0"/>
                  </a:moveTo>
                  <a:lnTo>
                    <a:pt x="3082" y="11"/>
                  </a:lnTo>
                  <a:lnTo>
                    <a:pt x="0" y="11"/>
                  </a:lnTo>
                  <a:lnTo>
                    <a:pt x="0" y="424"/>
                  </a:lnTo>
                  <a:lnTo>
                    <a:pt x="3082" y="424"/>
                  </a:lnTo>
                  <a:lnTo>
                    <a:pt x="3082" y="8213"/>
                  </a:lnTo>
                  <a:lnTo>
                    <a:pt x="0" y="8213"/>
                  </a:lnTo>
                  <a:lnTo>
                    <a:pt x="0" y="8626"/>
                  </a:lnTo>
                  <a:lnTo>
                    <a:pt x="3082" y="8626"/>
                  </a:lnTo>
                  <a:lnTo>
                    <a:pt x="3082" y="16427"/>
                  </a:lnTo>
                  <a:lnTo>
                    <a:pt x="0" y="16427"/>
                  </a:lnTo>
                  <a:lnTo>
                    <a:pt x="0" y="16828"/>
                  </a:lnTo>
                  <a:lnTo>
                    <a:pt x="3082" y="16828"/>
                  </a:lnTo>
                  <a:lnTo>
                    <a:pt x="3082" y="24629"/>
                  </a:lnTo>
                  <a:lnTo>
                    <a:pt x="0" y="24629"/>
                  </a:lnTo>
                  <a:lnTo>
                    <a:pt x="0" y="25041"/>
                  </a:lnTo>
                  <a:lnTo>
                    <a:pt x="3082" y="25041"/>
                  </a:lnTo>
                  <a:lnTo>
                    <a:pt x="3082" y="32831"/>
                  </a:lnTo>
                  <a:lnTo>
                    <a:pt x="0" y="32831"/>
                  </a:lnTo>
                  <a:lnTo>
                    <a:pt x="0" y="33243"/>
                  </a:lnTo>
                  <a:lnTo>
                    <a:pt x="3082" y="33243"/>
                  </a:lnTo>
                  <a:lnTo>
                    <a:pt x="3082" y="41044"/>
                  </a:lnTo>
                  <a:lnTo>
                    <a:pt x="0" y="41044"/>
                  </a:lnTo>
                  <a:lnTo>
                    <a:pt x="0" y="41456"/>
                  </a:lnTo>
                  <a:lnTo>
                    <a:pt x="3082" y="41456"/>
                  </a:lnTo>
                  <a:lnTo>
                    <a:pt x="3082" y="49246"/>
                  </a:lnTo>
                  <a:lnTo>
                    <a:pt x="0" y="49246"/>
                  </a:lnTo>
                  <a:lnTo>
                    <a:pt x="0" y="49658"/>
                  </a:lnTo>
                  <a:lnTo>
                    <a:pt x="3082" y="49658"/>
                  </a:lnTo>
                  <a:lnTo>
                    <a:pt x="3082" y="57448"/>
                  </a:lnTo>
                  <a:lnTo>
                    <a:pt x="0" y="57448"/>
                  </a:lnTo>
                  <a:lnTo>
                    <a:pt x="0" y="57860"/>
                  </a:lnTo>
                  <a:lnTo>
                    <a:pt x="3082" y="57860"/>
                  </a:lnTo>
                  <a:lnTo>
                    <a:pt x="3082" y="65661"/>
                  </a:lnTo>
                  <a:lnTo>
                    <a:pt x="0" y="65661"/>
                  </a:lnTo>
                  <a:lnTo>
                    <a:pt x="0" y="66074"/>
                  </a:lnTo>
                  <a:lnTo>
                    <a:pt x="3082" y="66074"/>
                  </a:lnTo>
                  <a:lnTo>
                    <a:pt x="3082" y="73863"/>
                  </a:lnTo>
                  <a:lnTo>
                    <a:pt x="0" y="73863"/>
                  </a:lnTo>
                  <a:lnTo>
                    <a:pt x="0" y="74275"/>
                  </a:lnTo>
                  <a:lnTo>
                    <a:pt x="3082" y="74275"/>
                  </a:lnTo>
                  <a:lnTo>
                    <a:pt x="3082" y="82076"/>
                  </a:lnTo>
                  <a:lnTo>
                    <a:pt x="0" y="82076"/>
                  </a:lnTo>
                  <a:lnTo>
                    <a:pt x="0" y="82477"/>
                  </a:lnTo>
                  <a:lnTo>
                    <a:pt x="3082" y="82477"/>
                  </a:lnTo>
                  <a:lnTo>
                    <a:pt x="3082" y="90278"/>
                  </a:lnTo>
                  <a:lnTo>
                    <a:pt x="0" y="90278"/>
                  </a:lnTo>
                  <a:lnTo>
                    <a:pt x="0" y="90691"/>
                  </a:lnTo>
                  <a:lnTo>
                    <a:pt x="3082" y="90691"/>
                  </a:lnTo>
                  <a:lnTo>
                    <a:pt x="3082" y="98480"/>
                  </a:lnTo>
                  <a:lnTo>
                    <a:pt x="0" y="98480"/>
                  </a:lnTo>
                  <a:lnTo>
                    <a:pt x="0" y="98893"/>
                  </a:lnTo>
                  <a:lnTo>
                    <a:pt x="3082" y="98893"/>
                  </a:lnTo>
                  <a:lnTo>
                    <a:pt x="3082" y="106694"/>
                  </a:lnTo>
                  <a:lnTo>
                    <a:pt x="0" y="106694"/>
                  </a:lnTo>
                  <a:lnTo>
                    <a:pt x="0" y="107095"/>
                  </a:lnTo>
                  <a:lnTo>
                    <a:pt x="3082" y="107095"/>
                  </a:lnTo>
                  <a:lnTo>
                    <a:pt x="3082" y="114895"/>
                  </a:lnTo>
                  <a:lnTo>
                    <a:pt x="0" y="114895"/>
                  </a:lnTo>
                  <a:lnTo>
                    <a:pt x="0" y="115308"/>
                  </a:lnTo>
                  <a:lnTo>
                    <a:pt x="3082" y="115308"/>
                  </a:lnTo>
                  <a:lnTo>
                    <a:pt x="3082" y="123097"/>
                  </a:lnTo>
                  <a:lnTo>
                    <a:pt x="0" y="123097"/>
                  </a:lnTo>
                  <a:lnTo>
                    <a:pt x="0" y="123510"/>
                  </a:lnTo>
                  <a:lnTo>
                    <a:pt x="3082" y="123510"/>
                  </a:lnTo>
                  <a:lnTo>
                    <a:pt x="3082" y="131551"/>
                  </a:lnTo>
                  <a:lnTo>
                    <a:pt x="0" y="131551"/>
                  </a:lnTo>
                  <a:lnTo>
                    <a:pt x="0" y="131964"/>
                  </a:lnTo>
                  <a:lnTo>
                    <a:pt x="3082" y="131964"/>
                  </a:lnTo>
                  <a:lnTo>
                    <a:pt x="3082" y="139765"/>
                  </a:lnTo>
                  <a:lnTo>
                    <a:pt x="0" y="139765"/>
                  </a:lnTo>
                  <a:lnTo>
                    <a:pt x="0" y="140166"/>
                  </a:lnTo>
                  <a:lnTo>
                    <a:pt x="3082" y="140166"/>
                  </a:lnTo>
                  <a:lnTo>
                    <a:pt x="3082" y="147967"/>
                  </a:lnTo>
                  <a:lnTo>
                    <a:pt x="0" y="147967"/>
                  </a:lnTo>
                  <a:lnTo>
                    <a:pt x="0" y="148379"/>
                  </a:lnTo>
                  <a:lnTo>
                    <a:pt x="3082" y="148379"/>
                  </a:lnTo>
                  <a:lnTo>
                    <a:pt x="3082" y="156169"/>
                  </a:lnTo>
                  <a:lnTo>
                    <a:pt x="0" y="156169"/>
                  </a:lnTo>
                  <a:lnTo>
                    <a:pt x="0" y="156581"/>
                  </a:lnTo>
                  <a:lnTo>
                    <a:pt x="3082" y="156581"/>
                  </a:lnTo>
                  <a:lnTo>
                    <a:pt x="3082" y="164382"/>
                  </a:lnTo>
                  <a:lnTo>
                    <a:pt x="0" y="164382"/>
                  </a:lnTo>
                  <a:lnTo>
                    <a:pt x="0" y="164794"/>
                  </a:lnTo>
                  <a:lnTo>
                    <a:pt x="3082" y="164794"/>
                  </a:lnTo>
                  <a:lnTo>
                    <a:pt x="3082" y="172584"/>
                  </a:lnTo>
                  <a:lnTo>
                    <a:pt x="0" y="172584"/>
                  </a:lnTo>
                  <a:lnTo>
                    <a:pt x="0" y="172996"/>
                  </a:lnTo>
                  <a:lnTo>
                    <a:pt x="3082" y="172996"/>
                  </a:lnTo>
                  <a:lnTo>
                    <a:pt x="3082" y="180786"/>
                  </a:lnTo>
                  <a:lnTo>
                    <a:pt x="0" y="180786"/>
                  </a:lnTo>
                  <a:lnTo>
                    <a:pt x="0" y="181198"/>
                  </a:lnTo>
                  <a:lnTo>
                    <a:pt x="3082" y="181198"/>
                  </a:lnTo>
                  <a:lnTo>
                    <a:pt x="3082" y="188999"/>
                  </a:lnTo>
                  <a:lnTo>
                    <a:pt x="0" y="188999"/>
                  </a:lnTo>
                  <a:lnTo>
                    <a:pt x="0" y="189411"/>
                  </a:lnTo>
                  <a:lnTo>
                    <a:pt x="275085" y="189411"/>
                  </a:lnTo>
                  <a:lnTo>
                    <a:pt x="275085" y="188999"/>
                  </a:lnTo>
                  <a:lnTo>
                    <a:pt x="272004" y="188999"/>
                  </a:lnTo>
                  <a:lnTo>
                    <a:pt x="272004" y="181198"/>
                  </a:lnTo>
                  <a:lnTo>
                    <a:pt x="275085" y="181198"/>
                  </a:lnTo>
                  <a:lnTo>
                    <a:pt x="275085" y="180786"/>
                  </a:lnTo>
                  <a:lnTo>
                    <a:pt x="272004" y="180786"/>
                  </a:lnTo>
                  <a:lnTo>
                    <a:pt x="272004" y="172996"/>
                  </a:lnTo>
                  <a:lnTo>
                    <a:pt x="275085" y="172996"/>
                  </a:lnTo>
                  <a:lnTo>
                    <a:pt x="275085" y="172584"/>
                  </a:lnTo>
                  <a:lnTo>
                    <a:pt x="272004" y="172584"/>
                  </a:lnTo>
                  <a:lnTo>
                    <a:pt x="272004" y="164794"/>
                  </a:lnTo>
                  <a:lnTo>
                    <a:pt x="275085" y="164794"/>
                  </a:lnTo>
                  <a:lnTo>
                    <a:pt x="275085" y="164382"/>
                  </a:lnTo>
                  <a:lnTo>
                    <a:pt x="272004" y="164382"/>
                  </a:lnTo>
                  <a:lnTo>
                    <a:pt x="272004" y="156581"/>
                  </a:lnTo>
                  <a:lnTo>
                    <a:pt x="275085" y="156581"/>
                  </a:lnTo>
                  <a:lnTo>
                    <a:pt x="275085" y="156169"/>
                  </a:lnTo>
                  <a:lnTo>
                    <a:pt x="272004" y="156169"/>
                  </a:lnTo>
                  <a:lnTo>
                    <a:pt x="272004" y="148379"/>
                  </a:lnTo>
                  <a:lnTo>
                    <a:pt x="275085" y="148379"/>
                  </a:lnTo>
                  <a:lnTo>
                    <a:pt x="275085" y="147967"/>
                  </a:lnTo>
                  <a:lnTo>
                    <a:pt x="272004" y="147967"/>
                  </a:lnTo>
                  <a:lnTo>
                    <a:pt x="272004" y="140166"/>
                  </a:lnTo>
                  <a:lnTo>
                    <a:pt x="275085" y="140166"/>
                  </a:lnTo>
                  <a:lnTo>
                    <a:pt x="275085" y="139765"/>
                  </a:lnTo>
                  <a:lnTo>
                    <a:pt x="272004" y="139765"/>
                  </a:lnTo>
                  <a:lnTo>
                    <a:pt x="272004" y="131964"/>
                  </a:lnTo>
                  <a:lnTo>
                    <a:pt x="275085" y="131964"/>
                  </a:lnTo>
                  <a:lnTo>
                    <a:pt x="275085" y="131551"/>
                  </a:lnTo>
                  <a:lnTo>
                    <a:pt x="272004" y="131551"/>
                  </a:lnTo>
                  <a:lnTo>
                    <a:pt x="272004" y="123510"/>
                  </a:lnTo>
                  <a:lnTo>
                    <a:pt x="275085" y="123510"/>
                  </a:lnTo>
                  <a:lnTo>
                    <a:pt x="275085" y="123097"/>
                  </a:lnTo>
                  <a:lnTo>
                    <a:pt x="272004" y="123097"/>
                  </a:lnTo>
                  <a:lnTo>
                    <a:pt x="272004" y="115308"/>
                  </a:lnTo>
                  <a:lnTo>
                    <a:pt x="275085" y="115308"/>
                  </a:lnTo>
                  <a:lnTo>
                    <a:pt x="275085" y="114895"/>
                  </a:lnTo>
                  <a:lnTo>
                    <a:pt x="272004" y="114895"/>
                  </a:lnTo>
                  <a:lnTo>
                    <a:pt x="272004" y="107095"/>
                  </a:lnTo>
                  <a:lnTo>
                    <a:pt x="275085" y="107095"/>
                  </a:lnTo>
                  <a:lnTo>
                    <a:pt x="275085" y="106694"/>
                  </a:lnTo>
                  <a:lnTo>
                    <a:pt x="272004" y="106694"/>
                  </a:lnTo>
                  <a:lnTo>
                    <a:pt x="272004" y="98893"/>
                  </a:lnTo>
                  <a:lnTo>
                    <a:pt x="275085" y="98893"/>
                  </a:lnTo>
                  <a:lnTo>
                    <a:pt x="275085" y="98480"/>
                  </a:lnTo>
                  <a:lnTo>
                    <a:pt x="272004" y="98480"/>
                  </a:lnTo>
                  <a:lnTo>
                    <a:pt x="272004" y="90691"/>
                  </a:lnTo>
                  <a:lnTo>
                    <a:pt x="275085" y="90691"/>
                  </a:lnTo>
                  <a:lnTo>
                    <a:pt x="275085" y="90278"/>
                  </a:lnTo>
                  <a:lnTo>
                    <a:pt x="272004" y="90278"/>
                  </a:lnTo>
                  <a:lnTo>
                    <a:pt x="272004" y="82477"/>
                  </a:lnTo>
                  <a:lnTo>
                    <a:pt x="275085" y="82477"/>
                  </a:lnTo>
                  <a:lnTo>
                    <a:pt x="275085" y="82076"/>
                  </a:lnTo>
                  <a:lnTo>
                    <a:pt x="272004" y="82076"/>
                  </a:lnTo>
                  <a:lnTo>
                    <a:pt x="272004" y="74275"/>
                  </a:lnTo>
                  <a:lnTo>
                    <a:pt x="275085" y="74275"/>
                  </a:lnTo>
                  <a:lnTo>
                    <a:pt x="275085" y="73863"/>
                  </a:lnTo>
                  <a:lnTo>
                    <a:pt x="272004" y="73863"/>
                  </a:lnTo>
                  <a:lnTo>
                    <a:pt x="272004" y="66074"/>
                  </a:lnTo>
                  <a:lnTo>
                    <a:pt x="275085" y="66074"/>
                  </a:lnTo>
                  <a:lnTo>
                    <a:pt x="275085" y="65661"/>
                  </a:lnTo>
                  <a:lnTo>
                    <a:pt x="272004" y="65661"/>
                  </a:lnTo>
                  <a:lnTo>
                    <a:pt x="272004" y="57860"/>
                  </a:lnTo>
                  <a:lnTo>
                    <a:pt x="275085" y="57860"/>
                  </a:lnTo>
                  <a:lnTo>
                    <a:pt x="275085" y="57448"/>
                  </a:lnTo>
                  <a:lnTo>
                    <a:pt x="272004" y="57448"/>
                  </a:lnTo>
                  <a:lnTo>
                    <a:pt x="272004" y="49658"/>
                  </a:lnTo>
                  <a:lnTo>
                    <a:pt x="275085" y="49658"/>
                  </a:lnTo>
                  <a:lnTo>
                    <a:pt x="275085" y="49246"/>
                  </a:lnTo>
                  <a:lnTo>
                    <a:pt x="272004" y="49246"/>
                  </a:lnTo>
                  <a:lnTo>
                    <a:pt x="272004" y="41456"/>
                  </a:lnTo>
                  <a:lnTo>
                    <a:pt x="275085" y="41456"/>
                  </a:lnTo>
                  <a:lnTo>
                    <a:pt x="275085" y="41044"/>
                  </a:lnTo>
                  <a:lnTo>
                    <a:pt x="272004" y="41044"/>
                  </a:lnTo>
                  <a:lnTo>
                    <a:pt x="272004" y="33243"/>
                  </a:lnTo>
                  <a:lnTo>
                    <a:pt x="275085" y="33243"/>
                  </a:lnTo>
                  <a:lnTo>
                    <a:pt x="275085" y="32831"/>
                  </a:lnTo>
                  <a:lnTo>
                    <a:pt x="272004" y="32831"/>
                  </a:lnTo>
                  <a:lnTo>
                    <a:pt x="272004" y="25041"/>
                  </a:lnTo>
                  <a:lnTo>
                    <a:pt x="275085" y="25041"/>
                  </a:lnTo>
                  <a:lnTo>
                    <a:pt x="275085" y="24629"/>
                  </a:lnTo>
                  <a:lnTo>
                    <a:pt x="272004" y="24629"/>
                  </a:lnTo>
                  <a:lnTo>
                    <a:pt x="272004" y="16828"/>
                  </a:lnTo>
                  <a:lnTo>
                    <a:pt x="275085" y="16828"/>
                  </a:lnTo>
                  <a:lnTo>
                    <a:pt x="275085" y="16427"/>
                  </a:lnTo>
                  <a:lnTo>
                    <a:pt x="272004" y="16427"/>
                  </a:lnTo>
                  <a:lnTo>
                    <a:pt x="272004" y="8626"/>
                  </a:lnTo>
                  <a:lnTo>
                    <a:pt x="275085" y="8626"/>
                  </a:lnTo>
                  <a:lnTo>
                    <a:pt x="275085" y="8213"/>
                  </a:lnTo>
                  <a:lnTo>
                    <a:pt x="272004" y="8213"/>
                  </a:lnTo>
                  <a:lnTo>
                    <a:pt x="272004" y="424"/>
                  </a:lnTo>
                  <a:lnTo>
                    <a:pt x="275085" y="424"/>
                  </a:lnTo>
                  <a:lnTo>
                    <a:pt x="275085" y="11"/>
                  </a:lnTo>
                  <a:lnTo>
                    <a:pt x="272004" y="11"/>
                  </a:lnTo>
                  <a:lnTo>
                    <a:pt x="272004" y="0"/>
                  </a:lnTo>
                  <a:lnTo>
                    <a:pt x="271546" y="0"/>
                  </a:lnTo>
                  <a:lnTo>
                    <a:pt x="271546" y="11"/>
                  </a:lnTo>
                  <a:lnTo>
                    <a:pt x="263813" y="11"/>
                  </a:lnTo>
                  <a:lnTo>
                    <a:pt x="263813" y="0"/>
                  </a:lnTo>
                  <a:lnTo>
                    <a:pt x="263390" y="0"/>
                  </a:lnTo>
                  <a:lnTo>
                    <a:pt x="263390" y="11"/>
                  </a:lnTo>
                  <a:lnTo>
                    <a:pt x="255646" y="11"/>
                  </a:lnTo>
                  <a:lnTo>
                    <a:pt x="255646" y="0"/>
                  </a:lnTo>
                  <a:lnTo>
                    <a:pt x="255222" y="0"/>
                  </a:lnTo>
                  <a:lnTo>
                    <a:pt x="255222" y="11"/>
                  </a:lnTo>
                  <a:lnTo>
                    <a:pt x="247490" y="11"/>
                  </a:lnTo>
                  <a:lnTo>
                    <a:pt x="247490" y="0"/>
                  </a:lnTo>
                  <a:lnTo>
                    <a:pt x="247066" y="0"/>
                  </a:lnTo>
                  <a:lnTo>
                    <a:pt x="247066" y="11"/>
                  </a:lnTo>
                  <a:lnTo>
                    <a:pt x="239322" y="11"/>
                  </a:lnTo>
                  <a:lnTo>
                    <a:pt x="239322" y="0"/>
                  </a:lnTo>
                  <a:lnTo>
                    <a:pt x="238898" y="0"/>
                  </a:lnTo>
                  <a:lnTo>
                    <a:pt x="238898" y="11"/>
                  </a:lnTo>
                  <a:lnTo>
                    <a:pt x="231166" y="11"/>
                  </a:lnTo>
                  <a:lnTo>
                    <a:pt x="231166" y="0"/>
                  </a:lnTo>
                  <a:lnTo>
                    <a:pt x="230742" y="0"/>
                  </a:lnTo>
                  <a:lnTo>
                    <a:pt x="230742" y="11"/>
                  </a:lnTo>
                  <a:lnTo>
                    <a:pt x="222999" y="11"/>
                  </a:lnTo>
                  <a:lnTo>
                    <a:pt x="222999" y="0"/>
                  </a:lnTo>
                  <a:lnTo>
                    <a:pt x="222575" y="0"/>
                  </a:lnTo>
                  <a:lnTo>
                    <a:pt x="222575" y="11"/>
                  </a:lnTo>
                  <a:lnTo>
                    <a:pt x="214831" y="11"/>
                  </a:lnTo>
                  <a:lnTo>
                    <a:pt x="214831" y="0"/>
                  </a:lnTo>
                  <a:lnTo>
                    <a:pt x="214407" y="0"/>
                  </a:lnTo>
                  <a:lnTo>
                    <a:pt x="214407" y="11"/>
                  </a:lnTo>
                  <a:lnTo>
                    <a:pt x="206675" y="11"/>
                  </a:lnTo>
                  <a:lnTo>
                    <a:pt x="206675" y="0"/>
                  </a:lnTo>
                  <a:lnTo>
                    <a:pt x="206251" y="0"/>
                  </a:lnTo>
                  <a:lnTo>
                    <a:pt x="206251" y="11"/>
                  </a:lnTo>
                  <a:lnTo>
                    <a:pt x="198507" y="11"/>
                  </a:lnTo>
                  <a:lnTo>
                    <a:pt x="198507" y="0"/>
                  </a:lnTo>
                  <a:lnTo>
                    <a:pt x="198083" y="0"/>
                  </a:lnTo>
                  <a:lnTo>
                    <a:pt x="198083" y="11"/>
                  </a:lnTo>
                  <a:lnTo>
                    <a:pt x="190351" y="11"/>
                  </a:lnTo>
                  <a:lnTo>
                    <a:pt x="190351" y="0"/>
                  </a:lnTo>
                  <a:lnTo>
                    <a:pt x="189927" y="0"/>
                  </a:lnTo>
                  <a:lnTo>
                    <a:pt x="189927" y="11"/>
                  </a:lnTo>
                  <a:lnTo>
                    <a:pt x="182184" y="11"/>
                  </a:lnTo>
                  <a:lnTo>
                    <a:pt x="182184" y="0"/>
                  </a:lnTo>
                  <a:lnTo>
                    <a:pt x="181760" y="0"/>
                  </a:lnTo>
                  <a:lnTo>
                    <a:pt x="181760" y="11"/>
                  </a:lnTo>
                  <a:lnTo>
                    <a:pt x="174016" y="11"/>
                  </a:lnTo>
                  <a:lnTo>
                    <a:pt x="174016" y="0"/>
                  </a:lnTo>
                  <a:lnTo>
                    <a:pt x="173592" y="0"/>
                  </a:lnTo>
                  <a:lnTo>
                    <a:pt x="173592" y="11"/>
                  </a:lnTo>
                  <a:lnTo>
                    <a:pt x="165860" y="11"/>
                  </a:lnTo>
                  <a:lnTo>
                    <a:pt x="165860" y="0"/>
                  </a:lnTo>
                  <a:lnTo>
                    <a:pt x="165436" y="0"/>
                  </a:lnTo>
                  <a:lnTo>
                    <a:pt x="165436" y="11"/>
                  </a:lnTo>
                  <a:lnTo>
                    <a:pt x="157692" y="11"/>
                  </a:lnTo>
                  <a:lnTo>
                    <a:pt x="157692" y="0"/>
                  </a:lnTo>
                  <a:lnTo>
                    <a:pt x="157269" y="0"/>
                  </a:lnTo>
                  <a:lnTo>
                    <a:pt x="157269" y="11"/>
                  </a:lnTo>
                  <a:lnTo>
                    <a:pt x="149926" y="11"/>
                  </a:lnTo>
                  <a:lnTo>
                    <a:pt x="149926" y="0"/>
                  </a:lnTo>
                  <a:lnTo>
                    <a:pt x="149502" y="0"/>
                  </a:lnTo>
                  <a:lnTo>
                    <a:pt x="149502" y="11"/>
                  </a:lnTo>
                  <a:lnTo>
                    <a:pt x="141758" y="11"/>
                  </a:lnTo>
                  <a:lnTo>
                    <a:pt x="141758" y="0"/>
                  </a:lnTo>
                  <a:lnTo>
                    <a:pt x="141334" y="0"/>
                  </a:lnTo>
                  <a:lnTo>
                    <a:pt x="141334" y="11"/>
                  </a:lnTo>
                  <a:lnTo>
                    <a:pt x="133602" y="11"/>
                  </a:lnTo>
                  <a:lnTo>
                    <a:pt x="133602" y="0"/>
                  </a:lnTo>
                  <a:lnTo>
                    <a:pt x="133178" y="0"/>
                  </a:lnTo>
                  <a:lnTo>
                    <a:pt x="133178" y="11"/>
                  </a:lnTo>
                  <a:lnTo>
                    <a:pt x="125435" y="11"/>
                  </a:lnTo>
                  <a:lnTo>
                    <a:pt x="125435" y="0"/>
                  </a:lnTo>
                  <a:lnTo>
                    <a:pt x="125011" y="0"/>
                  </a:lnTo>
                  <a:lnTo>
                    <a:pt x="125011" y="11"/>
                  </a:lnTo>
                  <a:lnTo>
                    <a:pt x="117267" y="11"/>
                  </a:lnTo>
                  <a:lnTo>
                    <a:pt x="117267" y="0"/>
                  </a:lnTo>
                  <a:lnTo>
                    <a:pt x="116843" y="0"/>
                  </a:lnTo>
                  <a:lnTo>
                    <a:pt x="116843" y="11"/>
                  </a:lnTo>
                  <a:lnTo>
                    <a:pt x="109500" y="11"/>
                  </a:lnTo>
                  <a:lnTo>
                    <a:pt x="109500" y="0"/>
                  </a:lnTo>
                  <a:lnTo>
                    <a:pt x="109077" y="0"/>
                  </a:lnTo>
                  <a:lnTo>
                    <a:pt x="109077" y="11"/>
                  </a:lnTo>
                  <a:lnTo>
                    <a:pt x="101333" y="11"/>
                  </a:lnTo>
                  <a:lnTo>
                    <a:pt x="101333" y="0"/>
                  </a:lnTo>
                  <a:lnTo>
                    <a:pt x="100909" y="0"/>
                  </a:lnTo>
                  <a:lnTo>
                    <a:pt x="100909" y="11"/>
                  </a:lnTo>
                  <a:lnTo>
                    <a:pt x="93177" y="11"/>
                  </a:lnTo>
                  <a:lnTo>
                    <a:pt x="93177" y="0"/>
                  </a:lnTo>
                  <a:lnTo>
                    <a:pt x="92753" y="0"/>
                  </a:lnTo>
                  <a:lnTo>
                    <a:pt x="92753" y="11"/>
                  </a:lnTo>
                  <a:lnTo>
                    <a:pt x="85009" y="11"/>
                  </a:lnTo>
                  <a:lnTo>
                    <a:pt x="85009" y="0"/>
                  </a:lnTo>
                  <a:lnTo>
                    <a:pt x="84585" y="0"/>
                  </a:lnTo>
                  <a:lnTo>
                    <a:pt x="84585" y="11"/>
                  </a:lnTo>
                  <a:lnTo>
                    <a:pt x="76853" y="11"/>
                  </a:lnTo>
                  <a:lnTo>
                    <a:pt x="76853" y="0"/>
                  </a:lnTo>
                  <a:lnTo>
                    <a:pt x="76429" y="0"/>
                  </a:lnTo>
                  <a:lnTo>
                    <a:pt x="76429" y="11"/>
                  </a:lnTo>
                  <a:lnTo>
                    <a:pt x="68376" y="11"/>
                  </a:lnTo>
                  <a:lnTo>
                    <a:pt x="68376" y="0"/>
                  </a:lnTo>
                  <a:lnTo>
                    <a:pt x="67952" y="0"/>
                  </a:lnTo>
                  <a:lnTo>
                    <a:pt x="67952" y="11"/>
                  </a:lnTo>
                  <a:lnTo>
                    <a:pt x="60220" y="11"/>
                  </a:lnTo>
                  <a:lnTo>
                    <a:pt x="60220" y="0"/>
                  </a:lnTo>
                  <a:lnTo>
                    <a:pt x="59796" y="0"/>
                  </a:lnTo>
                  <a:lnTo>
                    <a:pt x="59796" y="11"/>
                  </a:lnTo>
                  <a:lnTo>
                    <a:pt x="52053" y="11"/>
                  </a:lnTo>
                  <a:lnTo>
                    <a:pt x="52053" y="0"/>
                  </a:lnTo>
                  <a:lnTo>
                    <a:pt x="51629" y="0"/>
                  </a:lnTo>
                  <a:lnTo>
                    <a:pt x="51629" y="11"/>
                  </a:lnTo>
                  <a:lnTo>
                    <a:pt x="43896" y="11"/>
                  </a:lnTo>
                  <a:lnTo>
                    <a:pt x="43896" y="0"/>
                  </a:lnTo>
                  <a:lnTo>
                    <a:pt x="43473" y="0"/>
                  </a:lnTo>
                  <a:lnTo>
                    <a:pt x="43473" y="11"/>
                  </a:lnTo>
                  <a:lnTo>
                    <a:pt x="35729" y="11"/>
                  </a:lnTo>
                  <a:lnTo>
                    <a:pt x="35729" y="0"/>
                  </a:lnTo>
                  <a:lnTo>
                    <a:pt x="35305" y="0"/>
                  </a:lnTo>
                  <a:lnTo>
                    <a:pt x="35305" y="11"/>
                  </a:lnTo>
                  <a:lnTo>
                    <a:pt x="27962" y="11"/>
                  </a:lnTo>
                  <a:lnTo>
                    <a:pt x="27962" y="0"/>
                  </a:lnTo>
                  <a:lnTo>
                    <a:pt x="27538" y="0"/>
                  </a:lnTo>
                  <a:lnTo>
                    <a:pt x="27538" y="11"/>
                  </a:lnTo>
                  <a:lnTo>
                    <a:pt x="19795" y="11"/>
                  </a:lnTo>
                  <a:lnTo>
                    <a:pt x="19795" y="0"/>
                  </a:lnTo>
                  <a:lnTo>
                    <a:pt x="19371" y="0"/>
                  </a:lnTo>
                  <a:lnTo>
                    <a:pt x="19371" y="11"/>
                  </a:lnTo>
                  <a:lnTo>
                    <a:pt x="11639" y="11"/>
                  </a:lnTo>
                  <a:lnTo>
                    <a:pt x="11639" y="0"/>
                  </a:lnTo>
                  <a:lnTo>
                    <a:pt x="11215" y="0"/>
                  </a:lnTo>
                  <a:lnTo>
                    <a:pt x="11215" y="11"/>
                  </a:lnTo>
                  <a:lnTo>
                    <a:pt x="3505" y="11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47" name="Google Shape;247;p6"/>
            <p:cNvSpPr/>
            <p:nvPr/>
          </p:nvSpPr>
          <p:spPr>
            <a:xfrm>
              <a:off x="238125" y="490000"/>
              <a:ext cx="10600" cy="4735300"/>
            </a:xfrm>
            <a:custGeom>
              <a:avLst/>
              <a:gdLst/>
              <a:ahLst/>
              <a:cxnLst/>
              <a:rect l="l" t="t" r="r" b="b"/>
              <a:pathLst>
                <a:path w="424" h="189412" extrusionOk="0">
                  <a:moveTo>
                    <a:pt x="0" y="0"/>
                  </a:moveTo>
                  <a:lnTo>
                    <a:pt x="0" y="189411"/>
                  </a:lnTo>
                  <a:lnTo>
                    <a:pt x="424" y="189411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sp>
        <p:nvSpPr>
          <p:cNvPr id="248" name="Google Shape;248;p6"/>
          <p:cNvSpPr txBox="1">
            <a:spLocks noGrp="1"/>
          </p:cNvSpPr>
          <p:nvPr>
            <p:ph type="title"/>
          </p:nvPr>
        </p:nvSpPr>
        <p:spPr>
          <a:xfrm>
            <a:off x="960057" y="713270"/>
            <a:ext cx="10272698" cy="643647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1pPr>
            <a:lvl2pPr lvl="1" rtl="0"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600"/>
              <a:buNone/>
              <a:defRPr/>
            </a:lvl9pPr>
          </a:lstStyle>
          <a:p>
            <a:endParaRPr/>
          </a:p>
        </p:txBody>
      </p:sp>
      <p:grpSp>
        <p:nvGrpSpPr>
          <p:cNvPr id="249" name="Google Shape;249;p6"/>
          <p:cNvGrpSpPr/>
          <p:nvPr/>
        </p:nvGrpSpPr>
        <p:grpSpPr>
          <a:xfrm>
            <a:off x="10643856" y="5689880"/>
            <a:ext cx="1661120" cy="1333210"/>
            <a:chOff x="3206750" y="1492575"/>
            <a:chExt cx="634550" cy="640625"/>
          </a:xfrm>
        </p:grpSpPr>
        <p:sp>
          <p:nvSpPr>
            <p:cNvPr id="250" name="Google Shape;250;p6"/>
            <p:cNvSpPr/>
            <p:nvPr/>
          </p:nvSpPr>
          <p:spPr>
            <a:xfrm>
              <a:off x="3640100" y="1492575"/>
              <a:ext cx="201200" cy="620150"/>
            </a:xfrm>
            <a:custGeom>
              <a:avLst/>
              <a:gdLst/>
              <a:ahLst/>
              <a:cxnLst/>
              <a:rect l="l" t="t" r="r" b="b"/>
              <a:pathLst>
                <a:path w="8048" h="24806" extrusionOk="0">
                  <a:moveTo>
                    <a:pt x="3197" y="1"/>
                  </a:moveTo>
                  <a:cubicBezTo>
                    <a:pt x="1007" y="3699"/>
                    <a:pt x="0" y="8086"/>
                    <a:pt x="359" y="12369"/>
                  </a:cubicBezTo>
                  <a:cubicBezTo>
                    <a:pt x="722" y="16709"/>
                    <a:pt x="3292" y="20086"/>
                    <a:pt x="5979" y="23333"/>
                  </a:cubicBezTo>
                  <a:cubicBezTo>
                    <a:pt x="6486" y="23945"/>
                    <a:pt x="7182" y="24800"/>
                    <a:pt x="8043" y="24806"/>
                  </a:cubicBezTo>
                  <a:cubicBezTo>
                    <a:pt x="8048" y="23639"/>
                    <a:pt x="7493" y="22677"/>
                    <a:pt x="7426" y="21546"/>
                  </a:cubicBezTo>
                  <a:cubicBezTo>
                    <a:pt x="7337" y="20021"/>
                    <a:pt x="7756" y="18503"/>
                    <a:pt x="7831" y="16985"/>
                  </a:cubicBezTo>
                  <a:cubicBezTo>
                    <a:pt x="7956" y="14181"/>
                    <a:pt x="7795" y="11365"/>
                    <a:pt x="7347" y="8595"/>
                  </a:cubicBezTo>
                  <a:cubicBezTo>
                    <a:pt x="6827" y="5377"/>
                    <a:pt x="5775" y="1995"/>
                    <a:pt x="31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1" name="Google Shape;251;p6"/>
            <p:cNvSpPr/>
            <p:nvPr/>
          </p:nvSpPr>
          <p:spPr>
            <a:xfrm>
              <a:off x="3363225" y="1696950"/>
              <a:ext cx="477975" cy="436250"/>
            </a:xfrm>
            <a:custGeom>
              <a:avLst/>
              <a:gdLst/>
              <a:ahLst/>
              <a:cxnLst/>
              <a:rect l="l" t="t" r="r" b="b"/>
              <a:pathLst>
                <a:path w="19119" h="17450" extrusionOk="0">
                  <a:moveTo>
                    <a:pt x="1" y="0"/>
                  </a:moveTo>
                  <a:cubicBezTo>
                    <a:pt x="140" y="1541"/>
                    <a:pt x="886" y="2953"/>
                    <a:pt x="1617" y="4317"/>
                  </a:cubicBezTo>
                  <a:cubicBezTo>
                    <a:pt x="3252" y="7368"/>
                    <a:pt x="5038" y="10772"/>
                    <a:pt x="7764" y="13006"/>
                  </a:cubicBezTo>
                  <a:cubicBezTo>
                    <a:pt x="9222" y="14201"/>
                    <a:pt x="11463" y="14916"/>
                    <a:pt x="13206" y="15595"/>
                  </a:cubicBezTo>
                  <a:cubicBezTo>
                    <a:pt x="15131" y="16346"/>
                    <a:pt x="17108" y="16966"/>
                    <a:pt x="19118" y="17450"/>
                  </a:cubicBezTo>
                  <a:cubicBezTo>
                    <a:pt x="18431" y="17284"/>
                    <a:pt x="17261" y="14495"/>
                    <a:pt x="17078" y="13853"/>
                  </a:cubicBezTo>
                  <a:cubicBezTo>
                    <a:pt x="16690" y="12479"/>
                    <a:pt x="16429" y="11345"/>
                    <a:pt x="15568" y="10115"/>
                  </a:cubicBezTo>
                  <a:cubicBezTo>
                    <a:pt x="14581" y="8706"/>
                    <a:pt x="13321" y="7511"/>
                    <a:pt x="12028" y="6374"/>
                  </a:cubicBezTo>
                  <a:cubicBezTo>
                    <a:pt x="8566" y="3331"/>
                    <a:pt x="4580" y="529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2" name="Google Shape;252;p6"/>
            <p:cNvSpPr/>
            <p:nvPr/>
          </p:nvSpPr>
          <p:spPr>
            <a:xfrm>
              <a:off x="3206750" y="1940350"/>
              <a:ext cx="518175" cy="172375"/>
            </a:xfrm>
            <a:custGeom>
              <a:avLst/>
              <a:gdLst/>
              <a:ahLst/>
              <a:cxnLst/>
              <a:rect l="l" t="t" r="r" b="b"/>
              <a:pathLst>
                <a:path w="20727" h="6895" extrusionOk="0">
                  <a:moveTo>
                    <a:pt x="1" y="189"/>
                  </a:moveTo>
                  <a:cubicBezTo>
                    <a:pt x="1" y="189"/>
                    <a:pt x="1" y="189"/>
                    <a:pt x="1" y="189"/>
                  </a:cubicBezTo>
                  <a:lnTo>
                    <a:pt x="1" y="189"/>
                  </a:lnTo>
                  <a:cubicBezTo>
                    <a:pt x="1" y="189"/>
                    <a:pt x="1" y="189"/>
                    <a:pt x="1" y="189"/>
                  </a:cubicBezTo>
                  <a:close/>
                  <a:moveTo>
                    <a:pt x="2931" y="1"/>
                  </a:moveTo>
                  <a:cubicBezTo>
                    <a:pt x="2832" y="1"/>
                    <a:pt x="2732" y="2"/>
                    <a:pt x="2632" y="3"/>
                  </a:cubicBezTo>
                  <a:cubicBezTo>
                    <a:pt x="2355" y="6"/>
                    <a:pt x="930" y="238"/>
                    <a:pt x="296" y="238"/>
                  </a:cubicBezTo>
                  <a:cubicBezTo>
                    <a:pt x="141" y="238"/>
                    <a:pt x="33" y="224"/>
                    <a:pt x="1" y="189"/>
                  </a:cubicBezTo>
                  <a:lnTo>
                    <a:pt x="1" y="189"/>
                  </a:lnTo>
                  <a:cubicBezTo>
                    <a:pt x="3912" y="4412"/>
                    <a:pt x="9632" y="6894"/>
                    <a:pt x="15385" y="6894"/>
                  </a:cubicBezTo>
                  <a:cubicBezTo>
                    <a:pt x="15592" y="6894"/>
                    <a:pt x="15800" y="6891"/>
                    <a:pt x="16007" y="6885"/>
                  </a:cubicBezTo>
                  <a:cubicBezTo>
                    <a:pt x="17200" y="6847"/>
                    <a:pt x="18476" y="6343"/>
                    <a:pt x="19667" y="6132"/>
                  </a:cubicBezTo>
                  <a:cubicBezTo>
                    <a:pt x="20047" y="6063"/>
                    <a:pt x="20455" y="5987"/>
                    <a:pt x="20727" y="5713"/>
                  </a:cubicBezTo>
                  <a:cubicBezTo>
                    <a:pt x="19498" y="4696"/>
                    <a:pt x="17694" y="4006"/>
                    <a:pt x="16256" y="3328"/>
                  </a:cubicBezTo>
                  <a:cubicBezTo>
                    <a:pt x="14536" y="2519"/>
                    <a:pt x="12765" y="1814"/>
                    <a:pt x="10946" y="1264"/>
                  </a:cubicBezTo>
                  <a:cubicBezTo>
                    <a:pt x="9148" y="719"/>
                    <a:pt x="7302" y="322"/>
                    <a:pt x="5432" y="131"/>
                  </a:cubicBezTo>
                  <a:cubicBezTo>
                    <a:pt x="4601" y="46"/>
                    <a:pt x="3767" y="1"/>
                    <a:pt x="29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3" name="Google Shape;253;p6"/>
            <p:cNvSpPr/>
            <p:nvPr/>
          </p:nvSpPr>
          <p:spPr>
            <a:xfrm>
              <a:off x="3266900" y="1981500"/>
              <a:ext cx="35325" cy="24325"/>
            </a:xfrm>
            <a:custGeom>
              <a:avLst/>
              <a:gdLst/>
              <a:ahLst/>
              <a:cxnLst/>
              <a:rect l="l" t="t" r="r" b="b"/>
              <a:pathLst>
                <a:path w="1413" h="973" extrusionOk="0">
                  <a:moveTo>
                    <a:pt x="108" y="0"/>
                  </a:moveTo>
                  <a:cubicBezTo>
                    <a:pt x="79" y="0"/>
                    <a:pt x="50" y="13"/>
                    <a:pt x="31" y="38"/>
                  </a:cubicBezTo>
                  <a:cubicBezTo>
                    <a:pt x="0" y="80"/>
                    <a:pt x="8" y="140"/>
                    <a:pt x="50" y="172"/>
                  </a:cubicBezTo>
                  <a:cubicBezTo>
                    <a:pt x="433" y="460"/>
                    <a:pt x="839" y="726"/>
                    <a:pt x="1256" y="960"/>
                  </a:cubicBezTo>
                  <a:cubicBezTo>
                    <a:pt x="1272" y="969"/>
                    <a:pt x="1287" y="972"/>
                    <a:pt x="1304" y="972"/>
                  </a:cubicBezTo>
                  <a:cubicBezTo>
                    <a:pt x="1337" y="972"/>
                    <a:pt x="1369" y="954"/>
                    <a:pt x="1387" y="923"/>
                  </a:cubicBezTo>
                  <a:cubicBezTo>
                    <a:pt x="1412" y="878"/>
                    <a:pt x="1395" y="820"/>
                    <a:pt x="1350" y="794"/>
                  </a:cubicBezTo>
                  <a:cubicBezTo>
                    <a:pt x="940" y="564"/>
                    <a:pt x="541" y="303"/>
                    <a:pt x="165" y="19"/>
                  </a:cubicBezTo>
                  <a:cubicBezTo>
                    <a:pt x="147" y="6"/>
                    <a:pt x="127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4" name="Google Shape;254;p6"/>
            <p:cNvSpPr/>
            <p:nvPr/>
          </p:nvSpPr>
          <p:spPr>
            <a:xfrm>
              <a:off x="3322500" y="2020625"/>
              <a:ext cx="17825" cy="12025"/>
            </a:xfrm>
            <a:custGeom>
              <a:avLst/>
              <a:gdLst/>
              <a:ahLst/>
              <a:cxnLst/>
              <a:rect l="l" t="t" r="r" b="b"/>
              <a:pathLst>
                <a:path w="713" h="481" extrusionOk="0">
                  <a:moveTo>
                    <a:pt x="109" y="0"/>
                  </a:moveTo>
                  <a:cubicBezTo>
                    <a:pt x="77" y="0"/>
                    <a:pt x="45" y="17"/>
                    <a:pt x="27" y="47"/>
                  </a:cubicBezTo>
                  <a:cubicBezTo>
                    <a:pt x="0" y="93"/>
                    <a:pt x="16" y="151"/>
                    <a:pt x="61" y="178"/>
                  </a:cubicBezTo>
                  <a:lnTo>
                    <a:pt x="556" y="467"/>
                  </a:lnTo>
                  <a:cubicBezTo>
                    <a:pt x="571" y="476"/>
                    <a:pt x="588" y="479"/>
                    <a:pt x="604" y="479"/>
                  </a:cubicBezTo>
                  <a:lnTo>
                    <a:pt x="603" y="480"/>
                  </a:lnTo>
                  <a:cubicBezTo>
                    <a:pt x="636" y="480"/>
                    <a:pt x="668" y="462"/>
                    <a:pt x="686" y="433"/>
                  </a:cubicBezTo>
                  <a:cubicBezTo>
                    <a:pt x="713" y="386"/>
                    <a:pt x="697" y="329"/>
                    <a:pt x="652" y="302"/>
                  </a:cubicBezTo>
                  <a:lnTo>
                    <a:pt x="157" y="13"/>
                  </a:lnTo>
                  <a:cubicBezTo>
                    <a:pt x="142" y="4"/>
                    <a:pt x="126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5" name="Google Shape;255;p6"/>
            <p:cNvSpPr/>
            <p:nvPr/>
          </p:nvSpPr>
          <p:spPr>
            <a:xfrm>
              <a:off x="3371975" y="2047350"/>
              <a:ext cx="27800" cy="11125"/>
            </a:xfrm>
            <a:custGeom>
              <a:avLst/>
              <a:gdLst/>
              <a:ahLst/>
              <a:cxnLst/>
              <a:rect l="l" t="t" r="r" b="b"/>
              <a:pathLst>
                <a:path w="1112" h="445" extrusionOk="0">
                  <a:moveTo>
                    <a:pt x="111" y="1"/>
                  </a:moveTo>
                  <a:cubicBezTo>
                    <a:pt x="79" y="1"/>
                    <a:pt x="48" y="17"/>
                    <a:pt x="30" y="46"/>
                  </a:cubicBezTo>
                  <a:cubicBezTo>
                    <a:pt x="1" y="90"/>
                    <a:pt x="14" y="148"/>
                    <a:pt x="59" y="177"/>
                  </a:cubicBezTo>
                  <a:cubicBezTo>
                    <a:pt x="335" y="350"/>
                    <a:pt x="664" y="444"/>
                    <a:pt x="990" y="444"/>
                  </a:cubicBezTo>
                  <a:lnTo>
                    <a:pt x="1016" y="444"/>
                  </a:lnTo>
                  <a:cubicBezTo>
                    <a:pt x="1069" y="443"/>
                    <a:pt x="1111" y="400"/>
                    <a:pt x="1110" y="347"/>
                  </a:cubicBezTo>
                  <a:cubicBezTo>
                    <a:pt x="1109" y="297"/>
                    <a:pt x="1067" y="253"/>
                    <a:pt x="1017" y="253"/>
                  </a:cubicBezTo>
                  <a:cubicBezTo>
                    <a:pt x="1016" y="253"/>
                    <a:pt x="1014" y="253"/>
                    <a:pt x="1013" y="253"/>
                  </a:cubicBezTo>
                  <a:cubicBezTo>
                    <a:pt x="999" y="254"/>
                    <a:pt x="986" y="254"/>
                    <a:pt x="972" y="254"/>
                  </a:cubicBezTo>
                  <a:cubicBezTo>
                    <a:pt x="686" y="254"/>
                    <a:pt x="401" y="167"/>
                    <a:pt x="161" y="15"/>
                  </a:cubicBezTo>
                  <a:cubicBezTo>
                    <a:pt x="145" y="5"/>
                    <a:pt x="128" y="1"/>
                    <a:pt x="111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6" name="Google Shape;256;p6"/>
            <p:cNvSpPr/>
            <p:nvPr/>
          </p:nvSpPr>
          <p:spPr>
            <a:xfrm>
              <a:off x="3427875" y="2074525"/>
              <a:ext cx="28975" cy="12300"/>
            </a:xfrm>
            <a:custGeom>
              <a:avLst/>
              <a:gdLst/>
              <a:ahLst/>
              <a:cxnLst/>
              <a:rect l="l" t="t" r="r" b="b"/>
              <a:pathLst>
                <a:path w="1159" h="492" extrusionOk="0">
                  <a:moveTo>
                    <a:pt x="107" y="1"/>
                  </a:moveTo>
                  <a:cubicBezTo>
                    <a:pt x="67" y="1"/>
                    <a:pt x="29" y="27"/>
                    <a:pt x="16" y="67"/>
                  </a:cubicBezTo>
                  <a:cubicBezTo>
                    <a:pt x="0" y="118"/>
                    <a:pt x="28" y="171"/>
                    <a:pt x="78" y="187"/>
                  </a:cubicBezTo>
                  <a:lnTo>
                    <a:pt x="1022" y="487"/>
                  </a:lnTo>
                  <a:cubicBezTo>
                    <a:pt x="1032" y="489"/>
                    <a:pt x="1041" y="491"/>
                    <a:pt x="1051" y="491"/>
                  </a:cubicBezTo>
                  <a:lnTo>
                    <a:pt x="1051" y="490"/>
                  </a:lnTo>
                  <a:cubicBezTo>
                    <a:pt x="1092" y="490"/>
                    <a:pt x="1130" y="465"/>
                    <a:pt x="1142" y="424"/>
                  </a:cubicBezTo>
                  <a:cubicBezTo>
                    <a:pt x="1158" y="374"/>
                    <a:pt x="1131" y="320"/>
                    <a:pt x="1080" y="304"/>
                  </a:cubicBezTo>
                  <a:lnTo>
                    <a:pt x="136" y="5"/>
                  </a:lnTo>
                  <a:cubicBezTo>
                    <a:pt x="126" y="2"/>
                    <a:pt x="117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7" name="Google Shape;257;p6"/>
            <p:cNvSpPr/>
            <p:nvPr/>
          </p:nvSpPr>
          <p:spPr>
            <a:xfrm>
              <a:off x="3466900" y="2090575"/>
              <a:ext cx="38150" cy="10975"/>
            </a:xfrm>
            <a:custGeom>
              <a:avLst/>
              <a:gdLst/>
              <a:ahLst/>
              <a:cxnLst/>
              <a:rect l="l" t="t" r="r" b="b"/>
              <a:pathLst>
                <a:path w="1526" h="439" extrusionOk="0">
                  <a:moveTo>
                    <a:pt x="104" y="1"/>
                  </a:moveTo>
                  <a:cubicBezTo>
                    <a:pt x="59" y="1"/>
                    <a:pt x="19" y="33"/>
                    <a:pt x="10" y="79"/>
                  </a:cubicBezTo>
                  <a:cubicBezTo>
                    <a:pt x="0" y="129"/>
                    <a:pt x="34" y="179"/>
                    <a:pt x="86" y="189"/>
                  </a:cubicBezTo>
                  <a:lnTo>
                    <a:pt x="1404" y="436"/>
                  </a:lnTo>
                  <a:cubicBezTo>
                    <a:pt x="1411" y="437"/>
                    <a:pt x="1416" y="439"/>
                    <a:pt x="1422" y="439"/>
                  </a:cubicBezTo>
                  <a:cubicBezTo>
                    <a:pt x="1467" y="439"/>
                    <a:pt x="1507" y="406"/>
                    <a:pt x="1516" y="360"/>
                  </a:cubicBezTo>
                  <a:cubicBezTo>
                    <a:pt x="1526" y="309"/>
                    <a:pt x="1492" y="260"/>
                    <a:pt x="1440" y="250"/>
                  </a:cubicBezTo>
                  <a:lnTo>
                    <a:pt x="122" y="2"/>
                  </a:lnTo>
                  <a:cubicBezTo>
                    <a:pt x="116" y="1"/>
                    <a:pt x="110" y="1"/>
                    <a:pt x="104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8" name="Google Shape;258;p6"/>
            <p:cNvSpPr/>
            <p:nvPr/>
          </p:nvSpPr>
          <p:spPr>
            <a:xfrm>
              <a:off x="3529925" y="2093750"/>
              <a:ext cx="39950" cy="6900"/>
            </a:xfrm>
            <a:custGeom>
              <a:avLst/>
              <a:gdLst/>
              <a:ahLst/>
              <a:cxnLst/>
              <a:rect l="l" t="t" r="r" b="b"/>
              <a:pathLst>
                <a:path w="1598" h="276" extrusionOk="0">
                  <a:moveTo>
                    <a:pt x="1497" y="1"/>
                  </a:moveTo>
                  <a:cubicBezTo>
                    <a:pt x="1493" y="1"/>
                    <a:pt x="1489" y="1"/>
                    <a:pt x="1485" y="1"/>
                  </a:cubicBezTo>
                  <a:cubicBezTo>
                    <a:pt x="1044" y="56"/>
                    <a:pt x="596" y="84"/>
                    <a:pt x="151" y="84"/>
                  </a:cubicBezTo>
                  <a:cubicBezTo>
                    <a:pt x="139" y="84"/>
                    <a:pt x="127" y="85"/>
                    <a:pt x="114" y="85"/>
                  </a:cubicBezTo>
                  <a:cubicBezTo>
                    <a:pt x="108" y="85"/>
                    <a:pt x="102" y="84"/>
                    <a:pt x="95" y="84"/>
                  </a:cubicBezTo>
                  <a:cubicBezTo>
                    <a:pt x="44" y="84"/>
                    <a:pt x="1" y="127"/>
                    <a:pt x="1" y="179"/>
                  </a:cubicBezTo>
                  <a:cubicBezTo>
                    <a:pt x="1" y="232"/>
                    <a:pt x="42" y="275"/>
                    <a:pt x="95" y="275"/>
                  </a:cubicBezTo>
                  <a:lnTo>
                    <a:pt x="151" y="275"/>
                  </a:lnTo>
                  <a:cubicBezTo>
                    <a:pt x="603" y="275"/>
                    <a:pt x="1059" y="246"/>
                    <a:pt x="1508" y="190"/>
                  </a:cubicBezTo>
                  <a:cubicBezTo>
                    <a:pt x="1560" y="183"/>
                    <a:pt x="1598" y="136"/>
                    <a:pt x="1591" y="84"/>
                  </a:cubicBezTo>
                  <a:cubicBezTo>
                    <a:pt x="1585" y="35"/>
                    <a:pt x="1544" y="1"/>
                    <a:pt x="149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59" name="Google Shape;259;p6"/>
            <p:cNvSpPr/>
            <p:nvPr/>
          </p:nvSpPr>
          <p:spPr>
            <a:xfrm>
              <a:off x="3598825" y="2083750"/>
              <a:ext cx="35150" cy="7875"/>
            </a:xfrm>
            <a:custGeom>
              <a:avLst/>
              <a:gdLst/>
              <a:ahLst/>
              <a:cxnLst/>
              <a:rect l="l" t="t" r="r" b="b"/>
              <a:pathLst>
                <a:path w="1406" h="315" extrusionOk="0">
                  <a:moveTo>
                    <a:pt x="1299" y="0"/>
                  </a:moveTo>
                  <a:cubicBezTo>
                    <a:pt x="1290" y="0"/>
                    <a:pt x="1281" y="1"/>
                    <a:pt x="1272" y="4"/>
                  </a:cubicBezTo>
                  <a:cubicBezTo>
                    <a:pt x="1001" y="83"/>
                    <a:pt x="716" y="124"/>
                    <a:pt x="431" y="124"/>
                  </a:cubicBezTo>
                  <a:cubicBezTo>
                    <a:pt x="324" y="124"/>
                    <a:pt x="217" y="118"/>
                    <a:pt x="111" y="107"/>
                  </a:cubicBezTo>
                  <a:cubicBezTo>
                    <a:pt x="108" y="106"/>
                    <a:pt x="106" y="106"/>
                    <a:pt x="103" y="106"/>
                  </a:cubicBezTo>
                  <a:cubicBezTo>
                    <a:pt x="53" y="106"/>
                    <a:pt x="12" y="142"/>
                    <a:pt x="6" y="192"/>
                  </a:cubicBezTo>
                  <a:cubicBezTo>
                    <a:pt x="1" y="243"/>
                    <a:pt x="39" y="291"/>
                    <a:pt x="91" y="296"/>
                  </a:cubicBezTo>
                  <a:cubicBezTo>
                    <a:pt x="203" y="309"/>
                    <a:pt x="314" y="314"/>
                    <a:pt x="427" y="314"/>
                  </a:cubicBezTo>
                  <a:cubicBezTo>
                    <a:pt x="732" y="314"/>
                    <a:pt x="1036" y="271"/>
                    <a:pt x="1326" y="186"/>
                  </a:cubicBezTo>
                  <a:cubicBezTo>
                    <a:pt x="1376" y="172"/>
                    <a:pt x="1405" y="119"/>
                    <a:pt x="1390" y="68"/>
                  </a:cubicBezTo>
                  <a:cubicBezTo>
                    <a:pt x="1378" y="26"/>
                    <a:pt x="1341" y="0"/>
                    <a:pt x="129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0" name="Google Shape;260;p6"/>
            <p:cNvSpPr/>
            <p:nvPr/>
          </p:nvSpPr>
          <p:spPr>
            <a:xfrm>
              <a:off x="3273050" y="1953650"/>
              <a:ext cx="20750" cy="9950"/>
            </a:xfrm>
            <a:custGeom>
              <a:avLst/>
              <a:gdLst/>
              <a:ahLst/>
              <a:cxnLst/>
              <a:rect l="l" t="t" r="r" b="b"/>
              <a:pathLst>
                <a:path w="830" h="398" extrusionOk="0">
                  <a:moveTo>
                    <a:pt x="110" y="1"/>
                  </a:moveTo>
                  <a:cubicBezTo>
                    <a:pt x="75" y="1"/>
                    <a:pt x="42" y="19"/>
                    <a:pt x="25" y="51"/>
                  </a:cubicBezTo>
                  <a:cubicBezTo>
                    <a:pt x="0" y="98"/>
                    <a:pt x="18" y="155"/>
                    <a:pt x="64" y="181"/>
                  </a:cubicBezTo>
                  <a:cubicBezTo>
                    <a:pt x="267" y="288"/>
                    <a:pt x="486" y="359"/>
                    <a:pt x="712" y="396"/>
                  </a:cubicBezTo>
                  <a:cubicBezTo>
                    <a:pt x="718" y="397"/>
                    <a:pt x="722" y="397"/>
                    <a:pt x="728" y="397"/>
                  </a:cubicBezTo>
                  <a:cubicBezTo>
                    <a:pt x="773" y="397"/>
                    <a:pt x="814" y="364"/>
                    <a:pt x="822" y="318"/>
                  </a:cubicBezTo>
                  <a:cubicBezTo>
                    <a:pt x="829" y="266"/>
                    <a:pt x="794" y="216"/>
                    <a:pt x="742" y="208"/>
                  </a:cubicBezTo>
                  <a:cubicBezTo>
                    <a:pt x="536" y="175"/>
                    <a:pt x="338" y="109"/>
                    <a:pt x="154" y="12"/>
                  </a:cubicBezTo>
                  <a:cubicBezTo>
                    <a:pt x="140" y="4"/>
                    <a:pt x="125" y="1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1" name="Google Shape;261;p6"/>
            <p:cNvSpPr/>
            <p:nvPr/>
          </p:nvSpPr>
          <p:spPr>
            <a:xfrm>
              <a:off x="3310250" y="1974150"/>
              <a:ext cx="26950" cy="11000"/>
            </a:xfrm>
            <a:custGeom>
              <a:avLst/>
              <a:gdLst/>
              <a:ahLst/>
              <a:cxnLst/>
              <a:rect l="l" t="t" r="r" b="b"/>
              <a:pathLst>
                <a:path w="1078" h="440" extrusionOk="0">
                  <a:moveTo>
                    <a:pt x="106" y="0"/>
                  </a:moveTo>
                  <a:cubicBezTo>
                    <a:pt x="64" y="0"/>
                    <a:pt x="26" y="28"/>
                    <a:pt x="15" y="69"/>
                  </a:cubicBezTo>
                  <a:cubicBezTo>
                    <a:pt x="0" y="120"/>
                    <a:pt x="29" y="173"/>
                    <a:pt x="80" y="187"/>
                  </a:cubicBezTo>
                  <a:lnTo>
                    <a:pt x="945" y="435"/>
                  </a:lnTo>
                  <a:cubicBezTo>
                    <a:pt x="954" y="438"/>
                    <a:pt x="963" y="439"/>
                    <a:pt x="972" y="439"/>
                  </a:cubicBezTo>
                  <a:cubicBezTo>
                    <a:pt x="1013" y="439"/>
                    <a:pt x="1051" y="412"/>
                    <a:pt x="1063" y="370"/>
                  </a:cubicBezTo>
                  <a:cubicBezTo>
                    <a:pt x="1078" y="320"/>
                    <a:pt x="1048" y="267"/>
                    <a:pt x="997" y="253"/>
                  </a:cubicBezTo>
                  <a:lnTo>
                    <a:pt x="133" y="4"/>
                  </a:lnTo>
                  <a:cubicBezTo>
                    <a:pt x="124" y="1"/>
                    <a:pt x="115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2" name="Google Shape;262;p6"/>
            <p:cNvSpPr/>
            <p:nvPr/>
          </p:nvSpPr>
          <p:spPr>
            <a:xfrm>
              <a:off x="3352400" y="1988675"/>
              <a:ext cx="18825" cy="10975"/>
            </a:xfrm>
            <a:custGeom>
              <a:avLst/>
              <a:gdLst/>
              <a:ahLst/>
              <a:cxnLst/>
              <a:rect l="l" t="t" r="r" b="b"/>
              <a:pathLst>
                <a:path w="753" h="439" extrusionOk="0">
                  <a:moveTo>
                    <a:pt x="108" y="1"/>
                  </a:moveTo>
                  <a:cubicBezTo>
                    <a:pt x="73" y="1"/>
                    <a:pt x="38" y="21"/>
                    <a:pt x="22" y="56"/>
                  </a:cubicBezTo>
                  <a:cubicBezTo>
                    <a:pt x="0" y="104"/>
                    <a:pt x="21" y="161"/>
                    <a:pt x="68" y="183"/>
                  </a:cubicBezTo>
                  <a:lnTo>
                    <a:pt x="604" y="430"/>
                  </a:lnTo>
                  <a:cubicBezTo>
                    <a:pt x="617" y="436"/>
                    <a:pt x="631" y="439"/>
                    <a:pt x="645" y="439"/>
                  </a:cubicBezTo>
                  <a:cubicBezTo>
                    <a:pt x="680" y="439"/>
                    <a:pt x="714" y="418"/>
                    <a:pt x="731" y="384"/>
                  </a:cubicBezTo>
                  <a:cubicBezTo>
                    <a:pt x="753" y="335"/>
                    <a:pt x="732" y="279"/>
                    <a:pt x="684" y="257"/>
                  </a:cubicBezTo>
                  <a:lnTo>
                    <a:pt x="148" y="9"/>
                  </a:lnTo>
                  <a:cubicBezTo>
                    <a:pt x="135" y="3"/>
                    <a:pt x="122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3" name="Google Shape;263;p6"/>
            <p:cNvSpPr/>
            <p:nvPr/>
          </p:nvSpPr>
          <p:spPr>
            <a:xfrm>
              <a:off x="3399825" y="2009275"/>
              <a:ext cx="33100" cy="12075"/>
            </a:xfrm>
            <a:custGeom>
              <a:avLst/>
              <a:gdLst/>
              <a:ahLst/>
              <a:cxnLst/>
              <a:rect l="l" t="t" r="r" b="b"/>
              <a:pathLst>
                <a:path w="1324" h="483" extrusionOk="0">
                  <a:moveTo>
                    <a:pt x="107" y="0"/>
                  </a:moveTo>
                  <a:cubicBezTo>
                    <a:pt x="68" y="0"/>
                    <a:pt x="31" y="25"/>
                    <a:pt x="17" y="64"/>
                  </a:cubicBezTo>
                  <a:cubicBezTo>
                    <a:pt x="1" y="114"/>
                    <a:pt x="26" y="168"/>
                    <a:pt x="76" y="186"/>
                  </a:cubicBezTo>
                  <a:cubicBezTo>
                    <a:pt x="442" y="314"/>
                    <a:pt x="821" y="413"/>
                    <a:pt x="1203" y="481"/>
                  </a:cubicBezTo>
                  <a:cubicBezTo>
                    <a:pt x="1208" y="483"/>
                    <a:pt x="1214" y="483"/>
                    <a:pt x="1219" y="483"/>
                  </a:cubicBezTo>
                  <a:cubicBezTo>
                    <a:pt x="1265" y="483"/>
                    <a:pt x="1305" y="451"/>
                    <a:pt x="1313" y="404"/>
                  </a:cubicBezTo>
                  <a:cubicBezTo>
                    <a:pt x="1323" y="352"/>
                    <a:pt x="1288" y="303"/>
                    <a:pt x="1236" y="294"/>
                  </a:cubicBezTo>
                  <a:cubicBezTo>
                    <a:pt x="864" y="228"/>
                    <a:pt x="495" y="130"/>
                    <a:pt x="139" y="6"/>
                  </a:cubicBezTo>
                  <a:cubicBezTo>
                    <a:pt x="128" y="2"/>
                    <a:pt x="118" y="0"/>
                    <a:pt x="107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4" name="Google Shape;264;p6"/>
            <p:cNvSpPr/>
            <p:nvPr/>
          </p:nvSpPr>
          <p:spPr>
            <a:xfrm>
              <a:off x="3461725" y="2031875"/>
              <a:ext cx="39250" cy="11950"/>
            </a:xfrm>
            <a:custGeom>
              <a:avLst/>
              <a:gdLst/>
              <a:ahLst/>
              <a:cxnLst/>
              <a:rect l="l" t="t" r="r" b="b"/>
              <a:pathLst>
                <a:path w="1570" h="478" extrusionOk="0">
                  <a:moveTo>
                    <a:pt x="104" y="0"/>
                  </a:moveTo>
                  <a:cubicBezTo>
                    <a:pt x="60" y="0"/>
                    <a:pt x="21" y="31"/>
                    <a:pt x="12" y="76"/>
                  </a:cubicBezTo>
                  <a:cubicBezTo>
                    <a:pt x="1" y="127"/>
                    <a:pt x="34" y="178"/>
                    <a:pt x="85" y="189"/>
                  </a:cubicBezTo>
                  <a:lnTo>
                    <a:pt x="1446" y="475"/>
                  </a:lnTo>
                  <a:cubicBezTo>
                    <a:pt x="1452" y="477"/>
                    <a:pt x="1459" y="477"/>
                    <a:pt x="1465" y="477"/>
                  </a:cubicBezTo>
                  <a:cubicBezTo>
                    <a:pt x="1509" y="477"/>
                    <a:pt x="1548" y="446"/>
                    <a:pt x="1558" y="402"/>
                  </a:cubicBezTo>
                  <a:cubicBezTo>
                    <a:pt x="1569" y="350"/>
                    <a:pt x="1536" y="299"/>
                    <a:pt x="1484" y="288"/>
                  </a:cubicBezTo>
                  <a:lnTo>
                    <a:pt x="124" y="2"/>
                  </a:lnTo>
                  <a:cubicBezTo>
                    <a:pt x="118" y="1"/>
                    <a:pt x="111" y="0"/>
                    <a:pt x="104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5" name="Google Shape;265;p6"/>
            <p:cNvSpPr/>
            <p:nvPr/>
          </p:nvSpPr>
          <p:spPr>
            <a:xfrm>
              <a:off x="3513375" y="2043125"/>
              <a:ext cx="39175" cy="10075"/>
            </a:xfrm>
            <a:custGeom>
              <a:avLst/>
              <a:gdLst/>
              <a:ahLst/>
              <a:cxnLst/>
              <a:rect l="l" t="t" r="r" b="b"/>
              <a:pathLst>
                <a:path w="1567" h="403" extrusionOk="0">
                  <a:moveTo>
                    <a:pt x="310" y="1"/>
                  </a:moveTo>
                  <a:cubicBezTo>
                    <a:pt x="237" y="1"/>
                    <a:pt x="164" y="3"/>
                    <a:pt x="92" y="8"/>
                  </a:cubicBezTo>
                  <a:cubicBezTo>
                    <a:pt x="40" y="12"/>
                    <a:pt x="0" y="57"/>
                    <a:pt x="3" y="110"/>
                  </a:cubicBezTo>
                  <a:cubicBezTo>
                    <a:pt x="7" y="160"/>
                    <a:pt x="47" y="199"/>
                    <a:pt x="95" y="199"/>
                  </a:cubicBezTo>
                  <a:cubicBezTo>
                    <a:pt x="99" y="199"/>
                    <a:pt x="102" y="199"/>
                    <a:pt x="105" y="198"/>
                  </a:cubicBezTo>
                  <a:cubicBezTo>
                    <a:pt x="172" y="194"/>
                    <a:pt x="239" y="192"/>
                    <a:pt x="306" y="192"/>
                  </a:cubicBezTo>
                  <a:cubicBezTo>
                    <a:pt x="687" y="192"/>
                    <a:pt x="1070" y="261"/>
                    <a:pt x="1425" y="396"/>
                  </a:cubicBezTo>
                  <a:cubicBezTo>
                    <a:pt x="1436" y="400"/>
                    <a:pt x="1447" y="402"/>
                    <a:pt x="1458" y="402"/>
                  </a:cubicBezTo>
                  <a:cubicBezTo>
                    <a:pt x="1497" y="402"/>
                    <a:pt x="1533" y="378"/>
                    <a:pt x="1548" y="341"/>
                  </a:cubicBezTo>
                  <a:cubicBezTo>
                    <a:pt x="1567" y="292"/>
                    <a:pt x="1541" y="237"/>
                    <a:pt x="1493" y="218"/>
                  </a:cubicBezTo>
                  <a:cubicBezTo>
                    <a:pt x="1117" y="75"/>
                    <a:pt x="712" y="1"/>
                    <a:pt x="3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6" name="Google Shape;266;p6"/>
            <p:cNvSpPr/>
            <p:nvPr/>
          </p:nvSpPr>
          <p:spPr>
            <a:xfrm>
              <a:off x="3566725" y="2047350"/>
              <a:ext cx="33975" cy="7700"/>
            </a:xfrm>
            <a:custGeom>
              <a:avLst/>
              <a:gdLst/>
              <a:ahLst/>
              <a:cxnLst/>
              <a:rect l="l" t="t" r="r" b="b"/>
              <a:pathLst>
                <a:path w="1359" h="308" extrusionOk="0">
                  <a:moveTo>
                    <a:pt x="1051" y="0"/>
                  </a:moveTo>
                  <a:cubicBezTo>
                    <a:pt x="725" y="0"/>
                    <a:pt x="399" y="41"/>
                    <a:pt x="82" y="120"/>
                  </a:cubicBezTo>
                  <a:cubicBezTo>
                    <a:pt x="31" y="133"/>
                    <a:pt x="0" y="184"/>
                    <a:pt x="12" y="236"/>
                  </a:cubicBezTo>
                  <a:cubicBezTo>
                    <a:pt x="23" y="279"/>
                    <a:pt x="62" y="307"/>
                    <a:pt x="105" y="307"/>
                  </a:cubicBezTo>
                  <a:cubicBezTo>
                    <a:pt x="113" y="307"/>
                    <a:pt x="120" y="306"/>
                    <a:pt x="128" y="305"/>
                  </a:cubicBezTo>
                  <a:cubicBezTo>
                    <a:pt x="432" y="229"/>
                    <a:pt x="742" y="191"/>
                    <a:pt x="1055" y="191"/>
                  </a:cubicBezTo>
                  <a:cubicBezTo>
                    <a:pt x="1122" y="191"/>
                    <a:pt x="1189" y="192"/>
                    <a:pt x="1256" y="196"/>
                  </a:cubicBezTo>
                  <a:cubicBezTo>
                    <a:pt x="1259" y="196"/>
                    <a:pt x="1263" y="196"/>
                    <a:pt x="1266" y="196"/>
                  </a:cubicBezTo>
                  <a:cubicBezTo>
                    <a:pt x="1314" y="196"/>
                    <a:pt x="1354" y="156"/>
                    <a:pt x="1357" y="106"/>
                  </a:cubicBezTo>
                  <a:cubicBezTo>
                    <a:pt x="1359" y="53"/>
                    <a:pt x="1319" y="9"/>
                    <a:pt x="1266" y="6"/>
                  </a:cubicBezTo>
                  <a:cubicBezTo>
                    <a:pt x="1195" y="2"/>
                    <a:pt x="1123" y="0"/>
                    <a:pt x="1051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7" name="Google Shape;267;p6"/>
            <p:cNvSpPr/>
            <p:nvPr/>
          </p:nvSpPr>
          <p:spPr>
            <a:xfrm>
              <a:off x="3617275" y="2044325"/>
              <a:ext cx="15525" cy="6850"/>
            </a:xfrm>
            <a:custGeom>
              <a:avLst/>
              <a:gdLst/>
              <a:ahLst/>
              <a:cxnLst/>
              <a:rect l="l" t="t" r="r" b="b"/>
              <a:pathLst>
                <a:path w="621" h="274" extrusionOk="0">
                  <a:moveTo>
                    <a:pt x="104" y="0"/>
                  </a:moveTo>
                  <a:cubicBezTo>
                    <a:pt x="60" y="0"/>
                    <a:pt x="20" y="32"/>
                    <a:pt x="11" y="77"/>
                  </a:cubicBezTo>
                  <a:cubicBezTo>
                    <a:pt x="0" y="128"/>
                    <a:pt x="35" y="179"/>
                    <a:pt x="86" y="189"/>
                  </a:cubicBezTo>
                  <a:lnTo>
                    <a:pt x="498" y="272"/>
                  </a:lnTo>
                  <a:cubicBezTo>
                    <a:pt x="505" y="273"/>
                    <a:pt x="510" y="274"/>
                    <a:pt x="517" y="274"/>
                  </a:cubicBezTo>
                  <a:cubicBezTo>
                    <a:pt x="561" y="274"/>
                    <a:pt x="601" y="242"/>
                    <a:pt x="610" y="197"/>
                  </a:cubicBezTo>
                  <a:cubicBezTo>
                    <a:pt x="621" y="145"/>
                    <a:pt x="587" y="95"/>
                    <a:pt x="536" y="85"/>
                  </a:cubicBezTo>
                  <a:lnTo>
                    <a:pt x="123" y="2"/>
                  </a:lnTo>
                  <a:cubicBezTo>
                    <a:pt x="116" y="1"/>
                    <a:pt x="110" y="0"/>
                    <a:pt x="104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8" name="Google Shape;268;p6"/>
            <p:cNvSpPr/>
            <p:nvPr/>
          </p:nvSpPr>
          <p:spPr>
            <a:xfrm>
              <a:off x="3360625" y="1966025"/>
              <a:ext cx="29025" cy="13025"/>
            </a:xfrm>
            <a:custGeom>
              <a:avLst/>
              <a:gdLst/>
              <a:ahLst/>
              <a:cxnLst/>
              <a:rect l="l" t="t" r="r" b="b"/>
              <a:pathLst>
                <a:path w="1161" h="521" extrusionOk="0">
                  <a:moveTo>
                    <a:pt x="110" y="0"/>
                  </a:moveTo>
                  <a:cubicBezTo>
                    <a:pt x="75" y="0"/>
                    <a:pt x="42" y="19"/>
                    <a:pt x="24" y="52"/>
                  </a:cubicBezTo>
                  <a:cubicBezTo>
                    <a:pt x="0" y="99"/>
                    <a:pt x="19" y="156"/>
                    <a:pt x="66" y="180"/>
                  </a:cubicBezTo>
                  <a:cubicBezTo>
                    <a:pt x="373" y="338"/>
                    <a:pt x="701" y="452"/>
                    <a:pt x="1039" y="518"/>
                  </a:cubicBezTo>
                  <a:cubicBezTo>
                    <a:pt x="1044" y="520"/>
                    <a:pt x="1051" y="520"/>
                    <a:pt x="1058" y="520"/>
                  </a:cubicBezTo>
                  <a:cubicBezTo>
                    <a:pt x="1102" y="520"/>
                    <a:pt x="1141" y="489"/>
                    <a:pt x="1150" y="444"/>
                  </a:cubicBezTo>
                  <a:cubicBezTo>
                    <a:pt x="1160" y="392"/>
                    <a:pt x="1127" y="341"/>
                    <a:pt x="1075" y="331"/>
                  </a:cubicBezTo>
                  <a:cubicBezTo>
                    <a:pt x="755" y="269"/>
                    <a:pt x="445" y="160"/>
                    <a:pt x="152" y="10"/>
                  </a:cubicBezTo>
                  <a:cubicBezTo>
                    <a:pt x="139" y="3"/>
                    <a:pt x="124" y="0"/>
                    <a:pt x="11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69" name="Google Shape;269;p6"/>
            <p:cNvSpPr/>
            <p:nvPr/>
          </p:nvSpPr>
          <p:spPr>
            <a:xfrm>
              <a:off x="3443250" y="1986625"/>
              <a:ext cx="32025" cy="13025"/>
            </a:xfrm>
            <a:custGeom>
              <a:avLst/>
              <a:gdLst/>
              <a:ahLst/>
              <a:cxnLst/>
              <a:rect l="l" t="t" r="r" b="b"/>
              <a:pathLst>
                <a:path w="1281" h="521" extrusionOk="0">
                  <a:moveTo>
                    <a:pt x="101" y="0"/>
                  </a:moveTo>
                  <a:cubicBezTo>
                    <a:pt x="53" y="0"/>
                    <a:pt x="12" y="36"/>
                    <a:pt x="7" y="85"/>
                  </a:cubicBezTo>
                  <a:cubicBezTo>
                    <a:pt x="0" y="137"/>
                    <a:pt x="38" y="184"/>
                    <a:pt x="90" y="191"/>
                  </a:cubicBezTo>
                  <a:cubicBezTo>
                    <a:pt x="454" y="233"/>
                    <a:pt x="804" y="340"/>
                    <a:pt x="1128" y="510"/>
                  </a:cubicBezTo>
                  <a:cubicBezTo>
                    <a:pt x="1143" y="518"/>
                    <a:pt x="1157" y="521"/>
                    <a:pt x="1172" y="521"/>
                  </a:cubicBezTo>
                  <a:cubicBezTo>
                    <a:pt x="1207" y="521"/>
                    <a:pt x="1240" y="502"/>
                    <a:pt x="1257" y="470"/>
                  </a:cubicBezTo>
                  <a:cubicBezTo>
                    <a:pt x="1281" y="423"/>
                    <a:pt x="1263" y="365"/>
                    <a:pt x="1217" y="341"/>
                  </a:cubicBezTo>
                  <a:cubicBezTo>
                    <a:pt x="871" y="160"/>
                    <a:pt x="499" y="46"/>
                    <a:pt x="112" y="1"/>
                  </a:cubicBezTo>
                  <a:cubicBezTo>
                    <a:pt x="108" y="1"/>
                    <a:pt x="105" y="0"/>
                    <a:pt x="101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0" name="Google Shape;270;p6"/>
            <p:cNvSpPr/>
            <p:nvPr/>
          </p:nvSpPr>
          <p:spPr>
            <a:xfrm>
              <a:off x="3500950" y="1998975"/>
              <a:ext cx="35125" cy="15125"/>
            </a:xfrm>
            <a:custGeom>
              <a:avLst/>
              <a:gdLst/>
              <a:ahLst/>
              <a:cxnLst/>
              <a:rect l="l" t="t" r="r" b="b"/>
              <a:pathLst>
                <a:path w="1405" h="605" extrusionOk="0">
                  <a:moveTo>
                    <a:pt x="97" y="0"/>
                  </a:moveTo>
                  <a:cubicBezTo>
                    <a:pt x="51" y="0"/>
                    <a:pt x="12" y="36"/>
                    <a:pt x="6" y="84"/>
                  </a:cubicBezTo>
                  <a:cubicBezTo>
                    <a:pt x="0" y="136"/>
                    <a:pt x="37" y="184"/>
                    <a:pt x="90" y="190"/>
                  </a:cubicBezTo>
                  <a:cubicBezTo>
                    <a:pt x="496" y="240"/>
                    <a:pt x="896" y="378"/>
                    <a:pt x="1247" y="590"/>
                  </a:cubicBezTo>
                  <a:cubicBezTo>
                    <a:pt x="1262" y="600"/>
                    <a:pt x="1279" y="604"/>
                    <a:pt x="1295" y="604"/>
                  </a:cubicBezTo>
                  <a:cubicBezTo>
                    <a:pt x="1327" y="604"/>
                    <a:pt x="1359" y="588"/>
                    <a:pt x="1377" y="558"/>
                  </a:cubicBezTo>
                  <a:cubicBezTo>
                    <a:pt x="1405" y="513"/>
                    <a:pt x="1390" y="454"/>
                    <a:pt x="1345" y="428"/>
                  </a:cubicBezTo>
                  <a:cubicBezTo>
                    <a:pt x="972" y="201"/>
                    <a:pt x="546" y="53"/>
                    <a:pt x="112" y="1"/>
                  </a:cubicBezTo>
                  <a:cubicBezTo>
                    <a:pt x="107" y="1"/>
                    <a:pt x="102" y="0"/>
                    <a:pt x="97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1" name="Google Shape;271;p6"/>
            <p:cNvSpPr/>
            <p:nvPr/>
          </p:nvSpPr>
          <p:spPr>
            <a:xfrm>
              <a:off x="3544100" y="2011200"/>
              <a:ext cx="22850" cy="12225"/>
            </a:xfrm>
            <a:custGeom>
              <a:avLst/>
              <a:gdLst/>
              <a:ahLst/>
              <a:cxnLst/>
              <a:rect l="l" t="t" r="r" b="b"/>
              <a:pathLst>
                <a:path w="914" h="489" extrusionOk="0">
                  <a:moveTo>
                    <a:pt x="109" y="1"/>
                  </a:moveTo>
                  <a:cubicBezTo>
                    <a:pt x="67" y="1"/>
                    <a:pt x="29" y="26"/>
                    <a:pt x="16" y="68"/>
                  </a:cubicBezTo>
                  <a:cubicBezTo>
                    <a:pt x="1" y="117"/>
                    <a:pt x="29" y="171"/>
                    <a:pt x="78" y="187"/>
                  </a:cubicBezTo>
                  <a:cubicBezTo>
                    <a:pt x="314" y="261"/>
                    <a:pt x="543" y="359"/>
                    <a:pt x="759" y="477"/>
                  </a:cubicBezTo>
                  <a:cubicBezTo>
                    <a:pt x="774" y="485"/>
                    <a:pt x="789" y="488"/>
                    <a:pt x="805" y="488"/>
                  </a:cubicBezTo>
                  <a:cubicBezTo>
                    <a:pt x="839" y="488"/>
                    <a:pt x="871" y="471"/>
                    <a:pt x="888" y="439"/>
                  </a:cubicBezTo>
                  <a:cubicBezTo>
                    <a:pt x="914" y="392"/>
                    <a:pt x="896" y="335"/>
                    <a:pt x="850" y="309"/>
                  </a:cubicBezTo>
                  <a:cubicBezTo>
                    <a:pt x="624" y="186"/>
                    <a:pt x="383" y="83"/>
                    <a:pt x="137" y="5"/>
                  </a:cubicBezTo>
                  <a:cubicBezTo>
                    <a:pt x="127" y="2"/>
                    <a:pt x="118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2" name="Google Shape;272;p6"/>
            <p:cNvSpPr/>
            <p:nvPr/>
          </p:nvSpPr>
          <p:spPr>
            <a:xfrm>
              <a:off x="3598700" y="2023850"/>
              <a:ext cx="32225" cy="16900"/>
            </a:xfrm>
            <a:custGeom>
              <a:avLst/>
              <a:gdLst/>
              <a:ahLst/>
              <a:cxnLst/>
              <a:rect l="l" t="t" r="r" b="b"/>
              <a:pathLst>
                <a:path w="1289" h="676" extrusionOk="0">
                  <a:moveTo>
                    <a:pt x="106" y="0"/>
                  </a:moveTo>
                  <a:cubicBezTo>
                    <a:pt x="62" y="0"/>
                    <a:pt x="22" y="30"/>
                    <a:pt x="11" y="74"/>
                  </a:cubicBezTo>
                  <a:cubicBezTo>
                    <a:pt x="0" y="126"/>
                    <a:pt x="32" y="177"/>
                    <a:pt x="84" y="188"/>
                  </a:cubicBezTo>
                  <a:cubicBezTo>
                    <a:pt x="456" y="270"/>
                    <a:pt x="816" y="433"/>
                    <a:pt x="1124" y="658"/>
                  </a:cubicBezTo>
                  <a:cubicBezTo>
                    <a:pt x="1142" y="670"/>
                    <a:pt x="1161" y="676"/>
                    <a:pt x="1181" y="676"/>
                  </a:cubicBezTo>
                  <a:cubicBezTo>
                    <a:pt x="1210" y="676"/>
                    <a:pt x="1239" y="662"/>
                    <a:pt x="1258" y="637"/>
                  </a:cubicBezTo>
                  <a:cubicBezTo>
                    <a:pt x="1289" y="594"/>
                    <a:pt x="1279" y="534"/>
                    <a:pt x="1237" y="503"/>
                  </a:cubicBezTo>
                  <a:cubicBezTo>
                    <a:pt x="908" y="264"/>
                    <a:pt x="523" y="90"/>
                    <a:pt x="125" y="2"/>
                  </a:cubicBezTo>
                  <a:cubicBezTo>
                    <a:pt x="119" y="1"/>
                    <a:pt x="112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3" name="Google Shape;273;p6"/>
            <p:cNvSpPr/>
            <p:nvPr/>
          </p:nvSpPr>
          <p:spPr>
            <a:xfrm>
              <a:off x="3661625" y="2046375"/>
              <a:ext cx="22800" cy="9950"/>
            </a:xfrm>
            <a:custGeom>
              <a:avLst/>
              <a:gdLst/>
              <a:ahLst/>
              <a:cxnLst/>
              <a:rect l="l" t="t" r="r" b="b"/>
              <a:pathLst>
                <a:path w="912" h="398" extrusionOk="0">
                  <a:moveTo>
                    <a:pt x="103" y="1"/>
                  </a:moveTo>
                  <a:cubicBezTo>
                    <a:pt x="57" y="1"/>
                    <a:pt x="17" y="34"/>
                    <a:pt x="9" y="80"/>
                  </a:cubicBezTo>
                  <a:cubicBezTo>
                    <a:pt x="0" y="132"/>
                    <a:pt x="35" y="181"/>
                    <a:pt x="86" y="190"/>
                  </a:cubicBezTo>
                  <a:cubicBezTo>
                    <a:pt x="319" y="229"/>
                    <a:pt x="548" y="296"/>
                    <a:pt x="765" y="389"/>
                  </a:cubicBezTo>
                  <a:cubicBezTo>
                    <a:pt x="778" y="395"/>
                    <a:pt x="791" y="397"/>
                    <a:pt x="803" y="397"/>
                  </a:cubicBezTo>
                  <a:cubicBezTo>
                    <a:pt x="840" y="397"/>
                    <a:pt x="876" y="376"/>
                    <a:pt x="891" y="340"/>
                  </a:cubicBezTo>
                  <a:cubicBezTo>
                    <a:pt x="911" y="291"/>
                    <a:pt x="889" y="235"/>
                    <a:pt x="840" y="215"/>
                  </a:cubicBezTo>
                  <a:cubicBezTo>
                    <a:pt x="610" y="115"/>
                    <a:pt x="367" y="44"/>
                    <a:pt x="118" y="2"/>
                  </a:cubicBezTo>
                  <a:cubicBezTo>
                    <a:pt x="113" y="1"/>
                    <a:pt x="108" y="1"/>
                    <a:pt x="103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4" name="Google Shape;274;p6"/>
            <p:cNvSpPr/>
            <p:nvPr/>
          </p:nvSpPr>
          <p:spPr>
            <a:xfrm>
              <a:off x="3373975" y="1720850"/>
              <a:ext cx="10450" cy="20275"/>
            </a:xfrm>
            <a:custGeom>
              <a:avLst/>
              <a:gdLst/>
              <a:ahLst/>
              <a:cxnLst/>
              <a:rect l="l" t="t" r="r" b="b"/>
              <a:pathLst>
                <a:path w="418" h="811" extrusionOk="0">
                  <a:moveTo>
                    <a:pt x="108" y="0"/>
                  </a:moveTo>
                  <a:cubicBezTo>
                    <a:pt x="98" y="0"/>
                    <a:pt x="88" y="2"/>
                    <a:pt x="78" y="6"/>
                  </a:cubicBezTo>
                  <a:cubicBezTo>
                    <a:pt x="28" y="21"/>
                    <a:pt x="0" y="75"/>
                    <a:pt x="17" y="126"/>
                  </a:cubicBezTo>
                  <a:lnTo>
                    <a:pt x="220" y="744"/>
                  </a:lnTo>
                  <a:cubicBezTo>
                    <a:pt x="233" y="784"/>
                    <a:pt x="271" y="810"/>
                    <a:pt x="310" y="810"/>
                  </a:cubicBezTo>
                  <a:cubicBezTo>
                    <a:pt x="320" y="810"/>
                    <a:pt x="330" y="808"/>
                    <a:pt x="340" y="805"/>
                  </a:cubicBezTo>
                  <a:cubicBezTo>
                    <a:pt x="390" y="788"/>
                    <a:pt x="418" y="735"/>
                    <a:pt x="401" y="684"/>
                  </a:cubicBezTo>
                  <a:lnTo>
                    <a:pt x="198" y="66"/>
                  </a:lnTo>
                  <a:cubicBezTo>
                    <a:pt x="185" y="26"/>
                    <a:pt x="148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5" name="Google Shape;275;p6"/>
            <p:cNvSpPr/>
            <p:nvPr/>
          </p:nvSpPr>
          <p:spPr>
            <a:xfrm>
              <a:off x="3386175" y="1754925"/>
              <a:ext cx="19000" cy="28425"/>
            </a:xfrm>
            <a:custGeom>
              <a:avLst/>
              <a:gdLst/>
              <a:ahLst/>
              <a:cxnLst/>
              <a:rect l="l" t="t" r="r" b="b"/>
              <a:pathLst>
                <a:path w="760" h="1137" extrusionOk="0">
                  <a:moveTo>
                    <a:pt x="110" y="1"/>
                  </a:moveTo>
                  <a:cubicBezTo>
                    <a:pt x="93" y="1"/>
                    <a:pt x="77" y="5"/>
                    <a:pt x="62" y="14"/>
                  </a:cubicBezTo>
                  <a:cubicBezTo>
                    <a:pt x="16" y="39"/>
                    <a:pt x="0" y="98"/>
                    <a:pt x="27" y="143"/>
                  </a:cubicBezTo>
                  <a:lnTo>
                    <a:pt x="568" y="1088"/>
                  </a:lnTo>
                  <a:cubicBezTo>
                    <a:pt x="585" y="1119"/>
                    <a:pt x="617" y="1136"/>
                    <a:pt x="650" y="1136"/>
                  </a:cubicBezTo>
                  <a:cubicBezTo>
                    <a:pt x="667" y="1136"/>
                    <a:pt x="682" y="1132"/>
                    <a:pt x="698" y="1123"/>
                  </a:cubicBezTo>
                  <a:cubicBezTo>
                    <a:pt x="743" y="1098"/>
                    <a:pt x="760" y="1039"/>
                    <a:pt x="733" y="993"/>
                  </a:cubicBezTo>
                  <a:lnTo>
                    <a:pt x="192" y="49"/>
                  </a:lnTo>
                  <a:cubicBezTo>
                    <a:pt x="175" y="18"/>
                    <a:pt x="142" y="1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6" name="Google Shape;276;p6"/>
            <p:cNvSpPr/>
            <p:nvPr/>
          </p:nvSpPr>
          <p:spPr>
            <a:xfrm>
              <a:off x="3412425" y="1796000"/>
              <a:ext cx="16500" cy="19300"/>
            </a:xfrm>
            <a:custGeom>
              <a:avLst/>
              <a:gdLst/>
              <a:ahLst/>
              <a:cxnLst/>
              <a:rect l="l" t="t" r="r" b="b"/>
              <a:pathLst>
                <a:path w="660" h="772" extrusionOk="0">
                  <a:moveTo>
                    <a:pt x="103" y="1"/>
                  </a:moveTo>
                  <a:cubicBezTo>
                    <a:pt x="97" y="1"/>
                    <a:pt x="92" y="1"/>
                    <a:pt x="86" y="2"/>
                  </a:cubicBezTo>
                  <a:cubicBezTo>
                    <a:pt x="34" y="11"/>
                    <a:pt x="0" y="61"/>
                    <a:pt x="9" y="113"/>
                  </a:cubicBezTo>
                  <a:cubicBezTo>
                    <a:pt x="59" y="394"/>
                    <a:pt x="251" y="643"/>
                    <a:pt x="510" y="763"/>
                  </a:cubicBezTo>
                  <a:cubicBezTo>
                    <a:pt x="523" y="768"/>
                    <a:pt x="537" y="772"/>
                    <a:pt x="550" y="772"/>
                  </a:cubicBezTo>
                  <a:cubicBezTo>
                    <a:pt x="586" y="772"/>
                    <a:pt x="620" y="751"/>
                    <a:pt x="637" y="716"/>
                  </a:cubicBezTo>
                  <a:cubicBezTo>
                    <a:pt x="659" y="668"/>
                    <a:pt x="638" y="612"/>
                    <a:pt x="591" y="590"/>
                  </a:cubicBezTo>
                  <a:cubicBezTo>
                    <a:pt x="386" y="496"/>
                    <a:pt x="236" y="300"/>
                    <a:pt x="197" y="80"/>
                  </a:cubicBezTo>
                  <a:cubicBezTo>
                    <a:pt x="189" y="33"/>
                    <a:pt x="149" y="1"/>
                    <a:pt x="103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7" name="Google Shape;277;p6"/>
            <p:cNvSpPr/>
            <p:nvPr/>
          </p:nvSpPr>
          <p:spPr>
            <a:xfrm>
              <a:off x="3438925" y="1835175"/>
              <a:ext cx="18825" cy="22325"/>
            </a:xfrm>
            <a:custGeom>
              <a:avLst/>
              <a:gdLst/>
              <a:ahLst/>
              <a:cxnLst/>
              <a:rect l="l" t="t" r="r" b="b"/>
              <a:pathLst>
                <a:path w="753" h="893" extrusionOk="0">
                  <a:moveTo>
                    <a:pt x="110" y="0"/>
                  </a:moveTo>
                  <a:cubicBezTo>
                    <a:pt x="98" y="0"/>
                    <a:pt x="86" y="2"/>
                    <a:pt x="74" y="7"/>
                  </a:cubicBezTo>
                  <a:cubicBezTo>
                    <a:pt x="25" y="27"/>
                    <a:pt x="1" y="82"/>
                    <a:pt x="21" y="131"/>
                  </a:cubicBezTo>
                  <a:cubicBezTo>
                    <a:pt x="139" y="426"/>
                    <a:pt x="334" y="682"/>
                    <a:pt x="587" y="873"/>
                  </a:cubicBezTo>
                  <a:cubicBezTo>
                    <a:pt x="605" y="886"/>
                    <a:pt x="625" y="893"/>
                    <a:pt x="644" y="893"/>
                  </a:cubicBezTo>
                  <a:cubicBezTo>
                    <a:pt x="673" y="893"/>
                    <a:pt x="702" y="879"/>
                    <a:pt x="721" y="854"/>
                  </a:cubicBezTo>
                  <a:cubicBezTo>
                    <a:pt x="753" y="812"/>
                    <a:pt x="744" y="752"/>
                    <a:pt x="702" y="721"/>
                  </a:cubicBezTo>
                  <a:cubicBezTo>
                    <a:pt x="477" y="550"/>
                    <a:pt x="303" y="322"/>
                    <a:pt x="199" y="60"/>
                  </a:cubicBezTo>
                  <a:cubicBezTo>
                    <a:pt x="183" y="23"/>
                    <a:pt x="148" y="0"/>
                    <a:pt x="11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8" name="Google Shape;278;p6"/>
            <p:cNvSpPr/>
            <p:nvPr/>
          </p:nvSpPr>
          <p:spPr>
            <a:xfrm>
              <a:off x="3471975" y="1882550"/>
              <a:ext cx="25950" cy="22300"/>
            </a:xfrm>
            <a:custGeom>
              <a:avLst/>
              <a:gdLst/>
              <a:ahLst/>
              <a:cxnLst/>
              <a:rect l="l" t="t" r="r" b="b"/>
              <a:pathLst>
                <a:path w="1038" h="892" extrusionOk="0">
                  <a:moveTo>
                    <a:pt x="106" y="1"/>
                  </a:moveTo>
                  <a:cubicBezTo>
                    <a:pt x="82" y="1"/>
                    <a:pt x="58" y="10"/>
                    <a:pt x="40" y="28"/>
                  </a:cubicBezTo>
                  <a:cubicBezTo>
                    <a:pt x="1" y="64"/>
                    <a:pt x="0" y="125"/>
                    <a:pt x="37" y="162"/>
                  </a:cubicBezTo>
                  <a:cubicBezTo>
                    <a:pt x="292" y="426"/>
                    <a:pt x="574" y="666"/>
                    <a:pt x="876" y="875"/>
                  </a:cubicBezTo>
                  <a:cubicBezTo>
                    <a:pt x="892" y="886"/>
                    <a:pt x="911" y="892"/>
                    <a:pt x="930" y="892"/>
                  </a:cubicBezTo>
                  <a:cubicBezTo>
                    <a:pt x="961" y="892"/>
                    <a:pt x="990" y="878"/>
                    <a:pt x="1008" y="851"/>
                  </a:cubicBezTo>
                  <a:cubicBezTo>
                    <a:pt x="1038" y="808"/>
                    <a:pt x="1028" y="748"/>
                    <a:pt x="985" y="719"/>
                  </a:cubicBezTo>
                  <a:cubicBezTo>
                    <a:pt x="692" y="517"/>
                    <a:pt x="421" y="285"/>
                    <a:pt x="175" y="30"/>
                  </a:cubicBezTo>
                  <a:cubicBezTo>
                    <a:pt x="156" y="11"/>
                    <a:pt x="131" y="1"/>
                    <a:pt x="106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79" name="Google Shape;279;p6"/>
            <p:cNvSpPr/>
            <p:nvPr/>
          </p:nvSpPr>
          <p:spPr>
            <a:xfrm>
              <a:off x="3504900" y="1917600"/>
              <a:ext cx="19800" cy="19275"/>
            </a:xfrm>
            <a:custGeom>
              <a:avLst/>
              <a:gdLst/>
              <a:ahLst/>
              <a:cxnLst/>
              <a:rect l="l" t="t" r="r" b="b"/>
              <a:pathLst>
                <a:path w="792" h="771" extrusionOk="0">
                  <a:moveTo>
                    <a:pt x="109" y="0"/>
                  </a:moveTo>
                  <a:cubicBezTo>
                    <a:pt x="93" y="0"/>
                    <a:pt x="78" y="4"/>
                    <a:pt x="63" y="12"/>
                  </a:cubicBezTo>
                  <a:cubicBezTo>
                    <a:pt x="17" y="37"/>
                    <a:pt x="0" y="95"/>
                    <a:pt x="26" y="141"/>
                  </a:cubicBezTo>
                  <a:cubicBezTo>
                    <a:pt x="169" y="400"/>
                    <a:pt x="380" y="613"/>
                    <a:pt x="636" y="758"/>
                  </a:cubicBezTo>
                  <a:cubicBezTo>
                    <a:pt x="650" y="767"/>
                    <a:pt x="667" y="770"/>
                    <a:pt x="682" y="770"/>
                  </a:cubicBezTo>
                  <a:cubicBezTo>
                    <a:pt x="716" y="770"/>
                    <a:pt x="749" y="754"/>
                    <a:pt x="765" y="723"/>
                  </a:cubicBezTo>
                  <a:cubicBezTo>
                    <a:pt x="792" y="677"/>
                    <a:pt x="776" y="619"/>
                    <a:pt x="730" y="593"/>
                  </a:cubicBezTo>
                  <a:cubicBezTo>
                    <a:pt x="505" y="464"/>
                    <a:pt x="318" y="276"/>
                    <a:pt x="192" y="48"/>
                  </a:cubicBezTo>
                  <a:cubicBezTo>
                    <a:pt x="175" y="18"/>
                    <a:pt x="142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0" name="Google Shape;280;p6"/>
            <p:cNvSpPr/>
            <p:nvPr/>
          </p:nvSpPr>
          <p:spPr>
            <a:xfrm>
              <a:off x="3539825" y="1958925"/>
              <a:ext cx="18725" cy="16200"/>
            </a:xfrm>
            <a:custGeom>
              <a:avLst/>
              <a:gdLst/>
              <a:ahLst/>
              <a:cxnLst/>
              <a:rect l="l" t="t" r="r" b="b"/>
              <a:pathLst>
                <a:path w="749" h="648" extrusionOk="0">
                  <a:moveTo>
                    <a:pt x="108" y="1"/>
                  </a:moveTo>
                  <a:cubicBezTo>
                    <a:pt x="81" y="1"/>
                    <a:pt x="54" y="12"/>
                    <a:pt x="35" y="35"/>
                  </a:cubicBezTo>
                  <a:cubicBezTo>
                    <a:pt x="1" y="75"/>
                    <a:pt x="5" y="134"/>
                    <a:pt x="46" y="168"/>
                  </a:cubicBezTo>
                  <a:lnTo>
                    <a:pt x="579" y="624"/>
                  </a:lnTo>
                  <a:cubicBezTo>
                    <a:pt x="597" y="640"/>
                    <a:pt x="619" y="647"/>
                    <a:pt x="641" y="647"/>
                  </a:cubicBezTo>
                  <a:cubicBezTo>
                    <a:pt x="668" y="647"/>
                    <a:pt x="695" y="635"/>
                    <a:pt x="714" y="614"/>
                  </a:cubicBezTo>
                  <a:cubicBezTo>
                    <a:pt x="748" y="573"/>
                    <a:pt x="743" y="514"/>
                    <a:pt x="703" y="480"/>
                  </a:cubicBezTo>
                  <a:lnTo>
                    <a:pt x="170" y="24"/>
                  </a:lnTo>
                  <a:cubicBezTo>
                    <a:pt x="152" y="8"/>
                    <a:pt x="130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1" name="Google Shape;281;p6"/>
            <p:cNvSpPr/>
            <p:nvPr/>
          </p:nvSpPr>
          <p:spPr>
            <a:xfrm>
              <a:off x="3580050" y="1990850"/>
              <a:ext cx="22950" cy="14925"/>
            </a:xfrm>
            <a:custGeom>
              <a:avLst/>
              <a:gdLst/>
              <a:ahLst/>
              <a:cxnLst/>
              <a:rect l="l" t="t" r="r" b="b"/>
              <a:pathLst>
                <a:path w="918" h="597" extrusionOk="0">
                  <a:moveTo>
                    <a:pt x="106" y="0"/>
                  </a:moveTo>
                  <a:cubicBezTo>
                    <a:pt x="80" y="0"/>
                    <a:pt x="55" y="10"/>
                    <a:pt x="37" y="31"/>
                  </a:cubicBezTo>
                  <a:cubicBezTo>
                    <a:pt x="0" y="70"/>
                    <a:pt x="2" y="130"/>
                    <a:pt x="41" y="166"/>
                  </a:cubicBezTo>
                  <a:cubicBezTo>
                    <a:pt x="252" y="361"/>
                    <a:pt x="509" y="509"/>
                    <a:pt x="784" y="592"/>
                  </a:cubicBezTo>
                  <a:cubicBezTo>
                    <a:pt x="793" y="595"/>
                    <a:pt x="803" y="597"/>
                    <a:pt x="812" y="597"/>
                  </a:cubicBezTo>
                  <a:cubicBezTo>
                    <a:pt x="852" y="596"/>
                    <a:pt x="890" y="569"/>
                    <a:pt x="902" y="528"/>
                  </a:cubicBezTo>
                  <a:cubicBezTo>
                    <a:pt x="918" y="479"/>
                    <a:pt x="890" y="425"/>
                    <a:pt x="839" y="409"/>
                  </a:cubicBezTo>
                  <a:cubicBezTo>
                    <a:pt x="592" y="334"/>
                    <a:pt x="361" y="202"/>
                    <a:pt x="171" y="26"/>
                  </a:cubicBezTo>
                  <a:cubicBezTo>
                    <a:pt x="152" y="9"/>
                    <a:pt x="129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2" name="Google Shape;282;p6"/>
            <p:cNvSpPr/>
            <p:nvPr/>
          </p:nvSpPr>
          <p:spPr>
            <a:xfrm>
              <a:off x="3677925" y="2042250"/>
              <a:ext cx="26025" cy="13050"/>
            </a:xfrm>
            <a:custGeom>
              <a:avLst/>
              <a:gdLst/>
              <a:ahLst/>
              <a:cxnLst/>
              <a:rect l="l" t="t" r="r" b="b"/>
              <a:pathLst>
                <a:path w="1041" h="522" extrusionOk="0">
                  <a:moveTo>
                    <a:pt x="110" y="0"/>
                  </a:moveTo>
                  <a:cubicBezTo>
                    <a:pt x="76" y="0"/>
                    <a:pt x="43" y="19"/>
                    <a:pt x="26" y="51"/>
                  </a:cubicBezTo>
                  <a:cubicBezTo>
                    <a:pt x="1" y="97"/>
                    <a:pt x="18" y="156"/>
                    <a:pt x="66" y="180"/>
                  </a:cubicBezTo>
                  <a:cubicBezTo>
                    <a:pt x="333" y="323"/>
                    <a:pt x="617" y="435"/>
                    <a:pt x="908" y="518"/>
                  </a:cubicBezTo>
                  <a:cubicBezTo>
                    <a:pt x="917" y="520"/>
                    <a:pt x="926" y="521"/>
                    <a:pt x="935" y="521"/>
                  </a:cubicBezTo>
                  <a:cubicBezTo>
                    <a:pt x="976" y="521"/>
                    <a:pt x="1014" y="494"/>
                    <a:pt x="1026" y="452"/>
                  </a:cubicBezTo>
                  <a:cubicBezTo>
                    <a:pt x="1041" y="401"/>
                    <a:pt x="1011" y="348"/>
                    <a:pt x="960" y="334"/>
                  </a:cubicBezTo>
                  <a:cubicBezTo>
                    <a:pt x="682" y="255"/>
                    <a:pt x="410" y="147"/>
                    <a:pt x="154" y="11"/>
                  </a:cubicBezTo>
                  <a:cubicBezTo>
                    <a:pt x="140" y="4"/>
                    <a:pt x="125" y="0"/>
                    <a:pt x="11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3" name="Google Shape;283;p6"/>
            <p:cNvSpPr/>
            <p:nvPr/>
          </p:nvSpPr>
          <p:spPr>
            <a:xfrm>
              <a:off x="3624400" y="2016525"/>
              <a:ext cx="22900" cy="14050"/>
            </a:xfrm>
            <a:custGeom>
              <a:avLst/>
              <a:gdLst/>
              <a:ahLst/>
              <a:cxnLst/>
              <a:rect l="l" t="t" r="r" b="b"/>
              <a:pathLst>
                <a:path w="916" h="562" extrusionOk="0">
                  <a:moveTo>
                    <a:pt x="108" y="0"/>
                  </a:moveTo>
                  <a:cubicBezTo>
                    <a:pt x="79" y="0"/>
                    <a:pt x="51" y="13"/>
                    <a:pt x="32" y="37"/>
                  </a:cubicBezTo>
                  <a:cubicBezTo>
                    <a:pt x="0" y="78"/>
                    <a:pt x="8" y="138"/>
                    <a:pt x="49" y="170"/>
                  </a:cubicBezTo>
                  <a:cubicBezTo>
                    <a:pt x="268" y="343"/>
                    <a:pt x="515" y="473"/>
                    <a:pt x="781" y="556"/>
                  </a:cubicBezTo>
                  <a:cubicBezTo>
                    <a:pt x="789" y="559"/>
                    <a:pt x="799" y="560"/>
                    <a:pt x="809" y="560"/>
                  </a:cubicBezTo>
                  <a:lnTo>
                    <a:pt x="808" y="561"/>
                  </a:lnTo>
                  <a:cubicBezTo>
                    <a:pt x="849" y="561"/>
                    <a:pt x="887" y="535"/>
                    <a:pt x="900" y="494"/>
                  </a:cubicBezTo>
                  <a:cubicBezTo>
                    <a:pt x="915" y="444"/>
                    <a:pt x="888" y="390"/>
                    <a:pt x="837" y="375"/>
                  </a:cubicBezTo>
                  <a:cubicBezTo>
                    <a:pt x="593" y="297"/>
                    <a:pt x="368" y="178"/>
                    <a:pt x="167" y="20"/>
                  </a:cubicBezTo>
                  <a:cubicBezTo>
                    <a:pt x="149" y="7"/>
                    <a:pt x="128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4" name="Google Shape;284;p6"/>
            <p:cNvSpPr/>
            <p:nvPr/>
          </p:nvSpPr>
          <p:spPr>
            <a:xfrm>
              <a:off x="3386675" y="1715575"/>
              <a:ext cx="41250" cy="14100"/>
            </a:xfrm>
            <a:custGeom>
              <a:avLst/>
              <a:gdLst/>
              <a:ahLst/>
              <a:cxnLst/>
              <a:rect l="l" t="t" r="r" b="b"/>
              <a:pathLst>
                <a:path w="1650" h="564" extrusionOk="0">
                  <a:moveTo>
                    <a:pt x="97" y="0"/>
                  </a:moveTo>
                  <a:cubicBezTo>
                    <a:pt x="46" y="0"/>
                    <a:pt x="5" y="40"/>
                    <a:pt x="2" y="90"/>
                  </a:cubicBezTo>
                  <a:cubicBezTo>
                    <a:pt x="0" y="143"/>
                    <a:pt x="40" y="188"/>
                    <a:pt x="93" y="190"/>
                  </a:cubicBezTo>
                  <a:cubicBezTo>
                    <a:pt x="576" y="217"/>
                    <a:pt x="1063" y="342"/>
                    <a:pt x="1499" y="553"/>
                  </a:cubicBezTo>
                  <a:cubicBezTo>
                    <a:pt x="1512" y="560"/>
                    <a:pt x="1527" y="563"/>
                    <a:pt x="1541" y="563"/>
                  </a:cubicBezTo>
                  <a:cubicBezTo>
                    <a:pt x="1576" y="563"/>
                    <a:pt x="1611" y="543"/>
                    <a:pt x="1627" y="509"/>
                  </a:cubicBezTo>
                  <a:cubicBezTo>
                    <a:pt x="1649" y="462"/>
                    <a:pt x="1629" y="405"/>
                    <a:pt x="1582" y="382"/>
                  </a:cubicBezTo>
                  <a:cubicBezTo>
                    <a:pt x="1124" y="160"/>
                    <a:pt x="612" y="28"/>
                    <a:pt x="103" y="0"/>
                  </a:cubicBezTo>
                  <a:cubicBezTo>
                    <a:pt x="101" y="0"/>
                    <a:pt x="99" y="0"/>
                    <a:pt x="97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5" name="Google Shape;285;p6"/>
            <p:cNvSpPr/>
            <p:nvPr/>
          </p:nvSpPr>
          <p:spPr>
            <a:xfrm>
              <a:off x="3447225" y="1738325"/>
              <a:ext cx="28025" cy="17175"/>
            </a:xfrm>
            <a:custGeom>
              <a:avLst/>
              <a:gdLst/>
              <a:ahLst/>
              <a:cxnLst/>
              <a:rect l="l" t="t" r="r" b="b"/>
              <a:pathLst>
                <a:path w="1121" h="687" extrusionOk="0">
                  <a:moveTo>
                    <a:pt x="106" y="1"/>
                  </a:moveTo>
                  <a:cubicBezTo>
                    <a:pt x="66" y="1"/>
                    <a:pt x="30" y="26"/>
                    <a:pt x="17" y="65"/>
                  </a:cubicBezTo>
                  <a:cubicBezTo>
                    <a:pt x="0" y="115"/>
                    <a:pt x="27" y="169"/>
                    <a:pt x="76" y="186"/>
                  </a:cubicBezTo>
                  <a:cubicBezTo>
                    <a:pt x="394" y="296"/>
                    <a:pt x="690" y="457"/>
                    <a:pt x="954" y="666"/>
                  </a:cubicBezTo>
                  <a:cubicBezTo>
                    <a:pt x="972" y="679"/>
                    <a:pt x="992" y="685"/>
                    <a:pt x="1013" y="685"/>
                  </a:cubicBezTo>
                  <a:lnTo>
                    <a:pt x="1013" y="686"/>
                  </a:lnTo>
                  <a:cubicBezTo>
                    <a:pt x="1042" y="686"/>
                    <a:pt x="1070" y="673"/>
                    <a:pt x="1089" y="650"/>
                  </a:cubicBezTo>
                  <a:cubicBezTo>
                    <a:pt x="1121" y="608"/>
                    <a:pt x="1114" y="548"/>
                    <a:pt x="1073" y="515"/>
                  </a:cubicBezTo>
                  <a:cubicBezTo>
                    <a:pt x="792" y="293"/>
                    <a:pt x="477" y="122"/>
                    <a:pt x="138" y="6"/>
                  </a:cubicBezTo>
                  <a:cubicBezTo>
                    <a:pt x="127" y="3"/>
                    <a:pt x="117" y="1"/>
                    <a:pt x="106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6" name="Google Shape;286;p6"/>
            <p:cNvSpPr/>
            <p:nvPr/>
          </p:nvSpPr>
          <p:spPr>
            <a:xfrm>
              <a:off x="3495600" y="1766125"/>
              <a:ext cx="31175" cy="23350"/>
            </a:xfrm>
            <a:custGeom>
              <a:avLst/>
              <a:gdLst/>
              <a:ahLst/>
              <a:cxnLst/>
              <a:rect l="l" t="t" r="r" b="b"/>
              <a:pathLst>
                <a:path w="1247" h="934" extrusionOk="0">
                  <a:moveTo>
                    <a:pt x="108" y="1"/>
                  </a:moveTo>
                  <a:cubicBezTo>
                    <a:pt x="77" y="1"/>
                    <a:pt x="46" y="17"/>
                    <a:pt x="28" y="46"/>
                  </a:cubicBezTo>
                  <a:cubicBezTo>
                    <a:pt x="0" y="90"/>
                    <a:pt x="13" y="149"/>
                    <a:pt x="58" y="177"/>
                  </a:cubicBezTo>
                  <a:cubicBezTo>
                    <a:pt x="412" y="401"/>
                    <a:pt x="756" y="649"/>
                    <a:pt x="1079" y="912"/>
                  </a:cubicBezTo>
                  <a:cubicBezTo>
                    <a:pt x="1096" y="927"/>
                    <a:pt x="1117" y="933"/>
                    <a:pt x="1138" y="933"/>
                  </a:cubicBezTo>
                  <a:cubicBezTo>
                    <a:pt x="1167" y="933"/>
                    <a:pt x="1194" y="922"/>
                    <a:pt x="1212" y="899"/>
                  </a:cubicBezTo>
                  <a:cubicBezTo>
                    <a:pt x="1247" y="858"/>
                    <a:pt x="1240" y="798"/>
                    <a:pt x="1199" y="765"/>
                  </a:cubicBezTo>
                  <a:cubicBezTo>
                    <a:pt x="870" y="496"/>
                    <a:pt x="520" y="243"/>
                    <a:pt x="159" y="16"/>
                  </a:cubicBezTo>
                  <a:cubicBezTo>
                    <a:pt x="143" y="6"/>
                    <a:pt x="126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7" name="Google Shape;287;p6"/>
            <p:cNvSpPr/>
            <p:nvPr/>
          </p:nvSpPr>
          <p:spPr>
            <a:xfrm>
              <a:off x="3546075" y="1801200"/>
              <a:ext cx="33375" cy="26225"/>
            </a:xfrm>
            <a:custGeom>
              <a:avLst/>
              <a:gdLst/>
              <a:ahLst/>
              <a:cxnLst/>
              <a:rect l="l" t="t" r="r" b="b"/>
              <a:pathLst>
                <a:path w="1335" h="1049" extrusionOk="0">
                  <a:moveTo>
                    <a:pt x="108" y="1"/>
                  </a:moveTo>
                  <a:cubicBezTo>
                    <a:pt x="79" y="1"/>
                    <a:pt x="51" y="14"/>
                    <a:pt x="32" y="38"/>
                  </a:cubicBezTo>
                  <a:cubicBezTo>
                    <a:pt x="0" y="80"/>
                    <a:pt x="8" y="140"/>
                    <a:pt x="50" y="172"/>
                  </a:cubicBezTo>
                  <a:lnTo>
                    <a:pt x="1169" y="1028"/>
                  </a:lnTo>
                  <a:cubicBezTo>
                    <a:pt x="1187" y="1042"/>
                    <a:pt x="1207" y="1048"/>
                    <a:pt x="1227" y="1048"/>
                  </a:cubicBezTo>
                  <a:cubicBezTo>
                    <a:pt x="1255" y="1048"/>
                    <a:pt x="1284" y="1036"/>
                    <a:pt x="1303" y="1011"/>
                  </a:cubicBezTo>
                  <a:cubicBezTo>
                    <a:pt x="1335" y="970"/>
                    <a:pt x="1327" y="909"/>
                    <a:pt x="1285" y="877"/>
                  </a:cubicBezTo>
                  <a:lnTo>
                    <a:pt x="166" y="21"/>
                  </a:lnTo>
                  <a:cubicBezTo>
                    <a:pt x="148" y="7"/>
                    <a:pt x="128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8" name="Google Shape;288;p6"/>
            <p:cNvSpPr/>
            <p:nvPr/>
          </p:nvSpPr>
          <p:spPr>
            <a:xfrm>
              <a:off x="3602750" y="1842375"/>
              <a:ext cx="35250" cy="28500"/>
            </a:xfrm>
            <a:custGeom>
              <a:avLst/>
              <a:gdLst/>
              <a:ahLst/>
              <a:cxnLst/>
              <a:rect l="l" t="t" r="r" b="b"/>
              <a:pathLst>
                <a:path w="1410" h="1140" extrusionOk="0">
                  <a:moveTo>
                    <a:pt x="109" y="1"/>
                  </a:moveTo>
                  <a:cubicBezTo>
                    <a:pt x="78" y="1"/>
                    <a:pt x="47" y="16"/>
                    <a:pt x="29" y="44"/>
                  </a:cubicBezTo>
                  <a:cubicBezTo>
                    <a:pt x="1" y="87"/>
                    <a:pt x="12" y="146"/>
                    <a:pt x="56" y="175"/>
                  </a:cubicBezTo>
                  <a:cubicBezTo>
                    <a:pt x="474" y="454"/>
                    <a:pt x="872" y="770"/>
                    <a:pt x="1238" y="1113"/>
                  </a:cubicBezTo>
                  <a:cubicBezTo>
                    <a:pt x="1257" y="1131"/>
                    <a:pt x="1280" y="1140"/>
                    <a:pt x="1303" y="1140"/>
                  </a:cubicBezTo>
                  <a:lnTo>
                    <a:pt x="1303" y="1139"/>
                  </a:lnTo>
                  <a:cubicBezTo>
                    <a:pt x="1329" y="1139"/>
                    <a:pt x="1354" y="1129"/>
                    <a:pt x="1373" y="1109"/>
                  </a:cubicBezTo>
                  <a:cubicBezTo>
                    <a:pt x="1409" y="1070"/>
                    <a:pt x="1407" y="1011"/>
                    <a:pt x="1368" y="974"/>
                  </a:cubicBezTo>
                  <a:cubicBezTo>
                    <a:pt x="995" y="624"/>
                    <a:pt x="589" y="302"/>
                    <a:pt x="162" y="17"/>
                  </a:cubicBezTo>
                  <a:cubicBezTo>
                    <a:pt x="145" y="6"/>
                    <a:pt x="127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89" name="Google Shape;289;p6"/>
            <p:cNvSpPr/>
            <p:nvPr/>
          </p:nvSpPr>
          <p:spPr>
            <a:xfrm>
              <a:off x="3649875" y="1892175"/>
              <a:ext cx="23425" cy="23750"/>
            </a:xfrm>
            <a:custGeom>
              <a:avLst/>
              <a:gdLst/>
              <a:ahLst/>
              <a:cxnLst/>
              <a:rect l="l" t="t" r="r" b="b"/>
              <a:pathLst>
                <a:path w="937" h="950" extrusionOk="0">
                  <a:moveTo>
                    <a:pt x="105" y="0"/>
                  </a:moveTo>
                  <a:cubicBezTo>
                    <a:pt x="82" y="0"/>
                    <a:pt x="58" y="9"/>
                    <a:pt x="40" y="27"/>
                  </a:cubicBezTo>
                  <a:cubicBezTo>
                    <a:pt x="1" y="63"/>
                    <a:pt x="0" y="124"/>
                    <a:pt x="37" y="161"/>
                  </a:cubicBezTo>
                  <a:lnTo>
                    <a:pt x="763" y="920"/>
                  </a:lnTo>
                  <a:cubicBezTo>
                    <a:pt x="782" y="940"/>
                    <a:pt x="806" y="950"/>
                    <a:pt x="831" y="950"/>
                  </a:cubicBezTo>
                  <a:cubicBezTo>
                    <a:pt x="855" y="950"/>
                    <a:pt x="879" y="941"/>
                    <a:pt x="898" y="923"/>
                  </a:cubicBezTo>
                  <a:cubicBezTo>
                    <a:pt x="935" y="887"/>
                    <a:pt x="936" y="826"/>
                    <a:pt x="900" y="788"/>
                  </a:cubicBezTo>
                  <a:lnTo>
                    <a:pt x="175" y="30"/>
                  </a:lnTo>
                  <a:cubicBezTo>
                    <a:pt x="156" y="10"/>
                    <a:pt x="131" y="0"/>
                    <a:pt x="105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0" name="Google Shape;290;p6"/>
            <p:cNvSpPr/>
            <p:nvPr/>
          </p:nvSpPr>
          <p:spPr>
            <a:xfrm>
              <a:off x="3685100" y="1931075"/>
              <a:ext cx="30300" cy="26250"/>
            </a:xfrm>
            <a:custGeom>
              <a:avLst/>
              <a:gdLst/>
              <a:ahLst/>
              <a:cxnLst/>
              <a:rect l="l" t="t" r="r" b="b"/>
              <a:pathLst>
                <a:path w="1212" h="1050" extrusionOk="0">
                  <a:moveTo>
                    <a:pt x="109" y="1"/>
                  </a:moveTo>
                  <a:cubicBezTo>
                    <a:pt x="77" y="1"/>
                    <a:pt x="46" y="17"/>
                    <a:pt x="28" y="46"/>
                  </a:cubicBezTo>
                  <a:cubicBezTo>
                    <a:pt x="1" y="90"/>
                    <a:pt x="14" y="149"/>
                    <a:pt x="59" y="177"/>
                  </a:cubicBezTo>
                  <a:cubicBezTo>
                    <a:pt x="426" y="405"/>
                    <a:pt x="754" y="687"/>
                    <a:pt x="1033" y="1016"/>
                  </a:cubicBezTo>
                  <a:cubicBezTo>
                    <a:pt x="1052" y="1038"/>
                    <a:pt x="1078" y="1049"/>
                    <a:pt x="1105" y="1049"/>
                  </a:cubicBezTo>
                  <a:cubicBezTo>
                    <a:pt x="1127" y="1049"/>
                    <a:pt x="1149" y="1042"/>
                    <a:pt x="1167" y="1026"/>
                  </a:cubicBezTo>
                  <a:cubicBezTo>
                    <a:pt x="1207" y="992"/>
                    <a:pt x="1212" y="932"/>
                    <a:pt x="1178" y="893"/>
                  </a:cubicBezTo>
                  <a:cubicBezTo>
                    <a:pt x="886" y="548"/>
                    <a:pt x="543" y="254"/>
                    <a:pt x="160" y="15"/>
                  </a:cubicBezTo>
                  <a:cubicBezTo>
                    <a:pt x="144" y="5"/>
                    <a:pt x="126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1" name="Google Shape;291;p6"/>
            <p:cNvSpPr/>
            <p:nvPr/>
          </p:nvSpPr>
          <p:spPr>
            <a:xfrm>
              <a:off x="3731500" y="1985650"/>
              <a:ext cx="19725" cy="21300"/>
            </a:xfrm>
            <a:custGeom>
              <a:avLst/>
              <a:gdLst/>
              <a:ahLst/>
              <a:cxnLst/>
              <a:rect l="l" t="t" r="r" b="b"/>
              <a:pathLst>
                <a:path w="789" h="852" extrusionOk="0">
                  <a:moveTo>
                    <a:pt x="107" y="1"/>
                  </a:moveTo>
                  <a:cubicBezTo>
                    <a:pt x="85" y="1"/>
                    <a:pt x="62" y="9"/>
                    <a:pt x="45" y="24"/>
                  </a:cubicBezTo>
                  <a:cubicBezTo>
                    <a:pt x="5" y="59"/>
                    <a:pt x="0" y="119"/>
                    <a:pt x="35" y="159"/>
                  </a:cubicBezTo>
                  <a:lnTo>
                    <a:pt x="611" y="819"/>
                  </a:lnTo>
                  <a:cubicBezTo>
                    <a:pt x="630" y="840"/>
                    <a:pt x="656" y="851"/>
                    <a:pt x="683" y="851"/>
                  </a:cubicBezTo>
                  <a:cubicBezTo>
                    <a:pt x="705" y="851"/>
                    <a:pt x="727" y="844"/>
                    <a:pt x="746" y="828"/>
                  </a:cubicBezTo>
                  <a:cubicBezTo>
                    <a:pt x="785" y="794"/>
                    <a:pt x="789" y="733"/>
                    <a:pt x="754" y="693"/>
                  </a:cubicBezTo>
                  <a:lnTo>
                    <a:pt x="178" y="33"/>
                  </a:lnTo>
                  <a:cubicBezTo>
                    <a:pt x="160" y="12"/>
                    <a:pt x="133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2" name="Google Shape;292;p6"/>
            <p:cNvSpPr/>
            <p:nvPr/>
          </p:nvSpPr>
          <p:spPr>
            <a:xfrm>
              <a:off x="3400250" y="1743950"/>
              <a:ext cx="20275" cy="22950"/>
            </a:xfrm>
            <a:custGeom>
              <a:avLst/>
              <a:gdLst/>
              <a:ahLst/>
              <a:cxnLst/>
              <a:rect l="l" t="t" r="r" b="b"/>
              <a:pathLst>
                <a:path w="811" h="918" extrusionOk="0">
                  <a:moveTo>
                    <a:pt x="109" y="0"/>
                  </a:moveTo>
                  <a:cubicBezTo>
                    <a:pt x="80" y="0"/>
                    <a:pt x="52" y="13"/>
                    <a:pt x="33" y="36"/>
                  </a:cubicBezTo>
                  <a:cubicBezTo>
                    <a:pt x="0" y="78"/>
                    <a:pt x="8" y="138"/>
                    <a:pt x="49" y="170"/>
                  </a:cubicBezTo>
                  <a:cubicBezTo>
                    <a:pt x="285" y="358"/>
                    <a:pt x="482" y="597"/>
                    <a:pt x="617" y="866"/>
                  </a:cubicBezTo>
                  <a:cubicBezTo>
                    <a:pt x="634" y="899"/>
                    <a:pt x="667" y="917"/>
                    <a:pt x="702" y="917"/>
                  </a:cubicBezTo>
                  <a:cubicBezTo>
                    <a:pt x="717" y="917"/>
                    <a:pt x="731" y="914"/>
                    <a:pt x="745" y="907"/>
                  </a:cubicBezTo>
                  <a:cubicBezTo>
                    <a:pt x="792" y="883"/>
                    <a:pt x="810" y="826"/>
                    <a:pt x="787" y="779"/>
                  </a:cubicBezTo>
                  <a:cubicBezTo>
                    <a:pt x="638" y="487"/>
                    <a:pt x="424" y="225"/>
                    <a:pt x="167" y="21"/>
                  </a:cubicBezTo>
                  <a:cubicBezTo>
                    <a:pt x="150" y="7"/>
                    <a:pt x="129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3" name="Google Shape;293;p6"/>
            <p:cNvSpPr/>
            <p:nvPr/>
          </p:nvSpPr>
          <p:spPr>
            <a:xfrm>
              <a:off x="3426550" y="1779550"/>
              <a:ext cx="21950" cy="24250"/>
            </a:xfrm>
            <a:custGeom>
              <a:avLst/>
              <a:gdLst/>
              <a:ahLst/>
              <a:cxnLst/>
              <a:rect l="l" t="t" r="r" b="b"/>
              <a:pathLst>
                <a:path w="878" h="970" extrusionOk="0">
                  <a:moveTo>
                    <a:pt x="108" y="1"/>
                  </a:moveTo>
                  <a:cubicBezTo>
                    <a:pt x="89" y="1"/>
                    <a:pt x="69" y="7"/>
                    <a:pt x="52" y="19"/>
                  </a:cubicBezTo>
                  <a:cubicBezTo>
                    <a:pt x="10" y="50"/>
                    <a:pt x="0" y="109"/>
                    <a:pt x="31" y="152"/>
                  </a:cubicBezTo>
                  <a:cubicBezTo>
                    <a:pt x="233" y="432"/>
                    <a:pt x="461" y="698"/>
                    <a:pt x="706" y="942"/>
                  </a:cubicBezTo>
                  <a:cubicBezTo>
                    <a:pt x="724" y="961"/>
                    <a:pt x="749" y="969"/>
                    <a:pt x="773" y="969"/>
                  </a:cubicBezTo>
                  <a:cubicBezTo>
                    <a:pt x="797" y="969"/>
                    <a:pt x="822" y="961"/>
                    <a:pt x="840" y="942"/>
                  </a:cubicBezTo>
                  <a:cubicBezTo>
                    <a:pt x="878" y="904"/>
                    <a:pt x="878" y="845"/>
                    <a:pt x="840" y="807"/>
                  </a:cubicBezTo>
                  <a:cubicBezTo>
                    <a:pt x="602" y="570"/>
                    <a:pt x="382" y="311"/>
                    <a:pt x="186" y="41"/>
                  </a:cubicBezTo>
                  <a:cubicBezTo>
                    <a:pt x="167" y="15"/>
                    <a:pt x="138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4" name="Google Shape;294;p6"/>
            <p:cNvSpPr/>
            <p:nvPr/>
          </p:nvSpPr>
          <p:spPr>
            <a:xfrm>
              <a:off x="3463600" y="1820775"/>
              <a:ext cx="21950" cy="24325"/>
            </a:xfrm>
            <a:custGeom>
              <a:avLst/>
              <a:gdLst/>
              <a:ahLst/>
              <a:cxnLst/>
              <a:rect l="l" t="t" r="r" b="b"/>
              <a:pathLst>
                <a:path w="878" h="973" extrusionOk="0">
                  <a:moveTo>
                    <a:pt x="109" y="1"/>
                  </a:moveTo>
                  <a:cubicBezTo>
                    <a:pt x="92" y="1"/>
                    <a:pt x="74" y="5"/>
                    <a:pt x="58" y="16"/>
                  </a:cubicBezTo>
                  <a:cubicBezTo>
                    <a:pt x="14" y="45"/>
                    <a:pt x="1" y="103"/>
                    <a:pt x="28" y="147"/>
                  </a:cubicBezTo>
                  <a:cubicBezTo>
                    <a:pt x="218" y="444"/>
                    <a:pt x="447" y="713"/>
                    <a:pt x="707" y="948"/>
                  </a:cubicBezTo>
                  <a:cubicBezTo>
                    <a:pt x="726" y="964"/>
                    <a:pt x="748" y="973"/>
                    <a:pt x="771" y="973"/>
                  </a:cubicBezTo>
                  <a:lnTo>
                    <a:pt x="771" y="972"/>
                  </a:lnTo>
                  <a:cubicBezTo>
                    <a:pt x="798" y="972"/>
                    <a:pt x="823" y="962"/>
                    <a:pt x="842" y="941"/>
                  </a:cubicBezTo>
                  <a:cubicBezTo>
                    <a:pt x="877" y="901"/>
                    <a:pt x="874" y="842"/>
                    <a:pt x="835" y="806"/>
                  </a:cubicBezTo>
                  <a:cubicBezTo>
                    <a:pt x="587" y="583"/>
                    <a:pt x="370" y="327"/>
                    <a:pt x="190" y="45"/>
                  </a:cubicBezTo>
                  <a:cubicBezTo>
                    <a:pt x="171" y="16"/>
                    <a:pt x="141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5" name="Google Shape;295;p6"/>
            <p:cNvSpPr/>
            <p:nvPr/>
          </p:nvSpPr>
          <p:spPr>
            <a:xfrm>
              <a:off x="3496300" y="1861150"/>
              <a:ext cx="23400" cy="20850"/>
            </a:xfrm>
            <a:custGeom>
              <a:avLst/>
              <a:gdLst/>
              <a:ahLst/>
              <a:cxnLst/>
              <a:rect l="l" t="t" r="r" b="b"/>
              <a:pathLst>
                <a:path w="936" h="834" extrusionOk="0">
                  <a:moveTo>
                    <a:pt x="110" y="0"/>
                  </a:moveTo>
                  <a:cubicBezTo>
                    <a:pt x="91" y="0"/>
                    <a:pt x="72" y="6"/>
                    <a:pt x="55" y="18"/>
                  </a:cubicBezTo>
                  <a:cubicBezTo>
                    <a:pt x="12" y="48"/>
                    <a:pt x="1" y="106"/>
                    <a:pt x="31" y="151"/>
                  </a:cubicBezTo>
                  <a:cubicBezTo>
                    <a:pt x="224" y="428"/>
                    <a:pt x="484" y="661"/>
                    <a:pt x="781" y="822"/>
                  </a:cubicBezTo>
                  <a:cubicBezTo>
                    <a:pt x="796" y="829"/>
                    <a:pt x="811" y="834"/>
                    <a:pt x="827" y="834"/>
                  </a:cubicBezTo>
                  <a:lnTo>
                    <a:pt x="827" y="833"/>
                  </a:lnTo>
                  <a:cubicBezTo>
                    <a:pt x="861" y="833"/>
                    <a:pt x="894" y="815"/>
                    <a:pt x="911" y="783"/>
                  </a:cubicBezTo>
                  <a:cubicBezTo>
                    <a:pt x="936" y="737"/>
                    <a:pt x="919" y="679"/>
                    <a:pt x="873" y="654"/>
                  </a:cubicBezTo>
                  <a:cubicBezTo>
                    <a:pt x="601" y="507"/>
                    <a:pt x="364" y="295"/>
                    <a:pt x="188" y="41"/>
                  </a:cubicBezTo>
                  <a:cubicBezTo>
                    <a:pt x="169" y="15"/>
                    <a:pt x="140" y="0"/>
                    <a:pt x="11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6" name="Google Shape;296;p6"/>
            <p:cNvSpPr/>
            <p:nvPr/>
          </p:nvSpPr>
          <p:spPr>
            <a:xfrm>
              <a:off x="3528625" y="1901125"/>
              <a:ext cx="28075" cy="30525"/>
            </a:xfrm>
            <a:custGeom>
              <a:avLst/>
              <a:gdLst/>
              <a:ahLst/>
              <a:cxnLst/>
              <a:rect l="l" t="t" r="r" b="b"/>
              <a:pathLst>
                <a:path w="1123" h="1221" extrusionOk="0">
                  <a:moveTo>
                    <a:pt x="106" y="0"/>
                  </a:moveTo>
                  <a:cubicBezTo>
                    <a:pt x="81" y="0"/>
                    <a:pt x="55" y="10"/>
                    <a:pt x="36" y="31"/>
                  </a:cubicBezTo>
                  <a:cubicBezTo>
                    <a:pt x="1" y="69"/>
                    <a:pt x="3" y="130"/>
                    <a:pt x="41" y="165"/>
                  </a:cubicBezTo>
                  <a:cubicBezTo>
                    <a:pt x="373" y="471"/>
                    <a:pt x="674" y="813"/>
                    <a:pt x="937" y="1181"/>
                  </a:cubicBezTo>
                  <a:cubicBezTo>
                    <a:pt x="954" y="1206"/>
                    <a:pt x="984" y="1221"/>
                    <a:pt x="1014" y="1221"/>
                  </a:cubicBezTo>
                  <a:cubicBezTo>
                    <a:pt x="1033" y="1221"/>
                    <a:pt x="1053" y="1214"/>
                    <a:pt x="1069" y="1202"/>
                  </a:cubicBezTo>
                  <a:cubicBezTo>
                    <a:pt x="1112" y="1172"/>
                    <a:pt x="1122" y="1113"/>
                    <a:pt x="1091" y="1070"/>
                  </a:cubicBezTo>
                  <a:cubicBezTo>
                    <a:pt x="821" y="692"/>
                    <a:pt x="512" y="341"/>
                    <a:pt x="171" y="25"/>
                  </a:cubicBezTo>
                  <a:cubicBezTo>
                    <a:pt x="152" y="9"/>
                    <a:pt x="129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7" name="Google Shape;297;p6"/>
            <p:cNvSpPr/>
            <p:nvPr/>
          </p:nvSpPr>
          <p:spPr>
            <a:xfrm>
              <a:off x="3578100" y="1952600"/>
              <a:ext cx="28025" cy="21325"/>
            </a:xfrm>
            <a:custGeom>
              <a:avLst/>
              <a:gdLst/>
              <a:ahLst/>
              <a:cxnLst/>
              <a:rect l="l" t="t" r="r" b="b"/>
              <a:pathLst>
                <a:path w="1121" h="853" extrusionOk="0">
                  <a:moveTo>
                    <a:pt x="106" y="1"/>
                  </a:moveTo>
                  <a:cubicBezTo>
                    <a:pt x="83" y="1"/>
                    <a:pt x="60" y="9"/>
                    <a:pt x="42" y="26"/>
                  </a:cubicBezTo>
                  <a:cubicBezTo>
                    <a:pt x="3" y="61"/>
                    <a:pt x="1" y="121"/>
                    <a:pt x="36" y="161"/>
                  </a:cubicBezTo>
                  <a:cubicBezTo>
                    <a:pt x="297" y="446"/>
                    <a:pt x="620" y="682"/>
                    <a:pt x="971" y="844"/>
                  </a:cubicBezTo>
                  <a:cubicBezTo>
                    <a:pt x="985" y="850"/>
                    <a:pt x="998" y="853"/>
                    <a:pt x="1011" y="853"/>
                  </a:cubicBezTo>
                  <a:cubicBezTo>
                    <a:pt x="1047" y="853"/>
                    <a:pt x="1082" y="832"/>
                    <a:pt x="1098" y="798"/>
                  </a:cubicBezTo>
                  <a:cubicBezTo>
                    <a:pt x="1120" y="750"/>
                    <a:pt x="1099" y="693"/>
                    <a:pt x="1052" y="671"/>
                  </a:cubicBezTo>
                  <a:cubicBezTo>
                    <a:pt x="723" y="520"/>
                    <a:pt x="420" y="298"/>
                    <a:pt x="176" y="32"/>
                  </a:cubicBezTo>
                  <a:cubicBezTo>
                    <a:pt x="158" y="11"/>
                    <a:pt x="132" y="1"/>
                    <a:pt x="106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8" name="Google Shape;298;p6"/>
            <p:cNvSpPr/>
            <p:nvPr/>
          </p:nvSpPr>
          <p:spPr>
            <a:xfrm>
              <a:off x="3626425" y="1984575"/>
              <a:ext cx="29150" cy="17150"/>
            </a:xfrm>
            <a:custGeom>
              <a:avLst/>
              <a:gdLst/>
              <a:ahLst/>
              <a:cxnLst/>
              <a:rect l="l" t="t" r="r" b="b"/>
              <a:pathLst>
                <a:path w="1166" h="686" extrusionOk="0">
                  <a:moveTo>
                    <a:pt x="109" y="0"/>
                  </a:moveTo>
                  <a:cubicBezTo>
                    <a:pt x="78" y="0"/>
                    <a:pt x="47" y="15"/>
                    <a:pt x="30" y="44"/>
                  </a:cubicBezTo>
                  <a:cubicBezTo>
                    <a:pt x="1" y="88"/>
                    <a:pt x="14" y="147"/>
                    <a:pt x="58" y="176"/>
                  </a:cubicBezTo>
                  <a:cubicBezTo>
                    <a:pt x="363" y="371"/>
                    <a:pt x="688" y="540"/>
                    <a:pt x="1021" y="678"/>
                  </a:cubicBezTo>
                  <a:cubicBezTo>
                    <a:pt x="1033" y="683"/>
                    <a:pt x="1045" y="686"/>
                    <a:pt x="1057" y="686"/>
                  </a:cubicBezTo>
                  <a:cubicBezTo>
                    <a:pt x="1095" y="686"/>
                    <a:pt x="1130" y="662"/>
                    <a:pt x="1146" y="626"/>
                  </a:cubicBezTo>
                  <a:cubicBezTo>
                    <a:pt x="1166" y="577"/>
                    <a:pt x="1142" y="522"/>
                    <a:pt x="1094" y="501"/>
                  </a:cubicBezTo>
                  <a:cubicBezTo>
                    <a:pt x="770" y="369"/>
                    <a:pt x="457" y="204"/>
                    <a:pt x="161" y="16"/>
                  </a:cubicBezTo>
                  <a:cubicBezTo>
                    <a:pt x="145" y="5"/>
                    <a:pt x="127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299" name="Google Shape;299;p6"/>
            <p:cNvSpPr/>
            <p:nvPr/>
          </p:nvSpPr>
          <p:spPr>
            <a:xfrm>
              <a:off x="3674875" y="2014450"/>
              <a:ext cx="17800" cy="9925"/>
            </a:xfrm>
            <a:custGeom>
              <a:avLst/>
              <a:gdLst/>
              <a:ahLst/>
              <a:cxnLst/>
              <a:rect l="l" t="t" r="r" b="b"/>
              <a:pathLst>
                <a:path w="712" h="397" extrusionOk="0">
                  <a:moveTo>
                    <a:pt x="109" y="1"/>
                  </a:moveTo>
                  <a:cubicBezTo>
                    <a:pt x="72" y="1"/>
                    <a:pt x="36" y="22"/>
                    <a:pt x="20" y="59"/>
                  </a:cubicBezTo>
                  <a:cubicBezTo>
                    <a:pt x="0" y="108"/>
                    <a:pt x="23" y="163"/>
                    <a:pt x="72" y="184"/>
                  </a:cubicBezTo>
                  <a:lnTo>
                    <a:pt x="567" y="389"/>
                  </a:lnTo>
                  <a:cubicBezTo>
                    <a:pt x="579" y="395"/>
                    <a:pt x="591" y="397"/>
                    <a:pt x="603" y="397"/>
                  </a:cubicBezTo>
                  <a:cubicBezTo>
                    <a:pt x="641" y="397"/>
                    <a:pt x="676" y="375"/>
                    <a:pt x="691" y="338"/>
                  </a:cubicBezTo>
                  <a:cubicBezTo>
                    <a:pt x="711" y="290"/>
                    <a:pt x="688" y="234"/>
                    <a:pt x="639" y="214"/>
                  </a:cubicBezTo>
                  <a:lnTo>
                    <a:pt x="145" y="7"/>
                  </a:lnTo>
                  <a:cubicBezTo>
                    <a:pt x="133" y="3"/>
                    <a:pt x="121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0" name="Google Shape;300;p6"/>
            <p:cNvSpPr/>
            <p:nvPr/>
          </p:nvSpPr>
          <p:spPr>
            <a:xfrm>
              <a:off x="3737700" y="2048425"/>
              <a:ext cx="36350" cy="18225"/>
            </a:xfrm>
            <a:custGeom>
              <a:avLst/>
              <a:gdLst/>
              <a:ahLst/>
              <a:cxnLst/>
              <a:rect l="l" t="t" r="r" b="b"/>
              <a:pathLst>
                <a:path w="1454" h="729" extrusionOk="0">
                  <a:moveTo>
                    <a:pt x="110" y="1"/>
                  </a:moveTo>
                  <a:cubicBezTo>
                    <a:pt x="73" y="1"/>
                    <a:pt x="38" y="22"/>
                    <a:pt x="22" y="58"/>
                  </a:cubicBezTo>
                  <a:cubicBezTo>
                    <a:pt x="1" y="107"/>
                    <a:pt x="23" y="163"/>
                    <a:pt x="72" y="184"/>
                  </a:cubicBezTo>
                  <a:lnTo>
                    <a:pt x="1308" y="719"/>
                  </a:lnTo>
                  <a:cubicBezTo>
                    <a:pt x="1320" y="725"/>
                    <a:pt x="1333" y="728"/>
                    <a:pt x="1345" y="728"/>
                  </a:cubicBezTo>
                  <a:lnTo>
                    <a:pt x="1345" y="727"/>
                  </a:lnTo>
                  <a:cubicBezTo>
                    <a:pt x="1382" y="727"/>
                    <a:pt x="1417" y="706"/>
                    <a:pt x="1433" y="670"/>
                  </a:cubicBezTo>
                  <a:cubicBezTo>
                    <a:pt x="1454" y="621"/>
                    <a:pt x="1432" y="566"/>
                    <a:pt x="1383" y="545"/>
                  </a:cubicBezTo>
                  <a:lnTo>
                    <a:pt x="148" y="8"/>
                  </a:lnTo>
                  <a:cubicBezTo>
                    <a:pt x="135" y="3"/>
                    <a:pt x="123" y="1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1" name="Google Shape;301;p6"/>
            <p:cNvSpPr/>
            <p:nvPr/>
          </p:nvSpPr>
          <p:spPr>
            <a:xfrm>
              <a:off x="3436950" y="1758900"/>
              <a:ext cx="22725" cy="22450"/>
            </a:xfrm>
            <a:custGeom>
              <a:avLst/>
              <a:gdLst/>
              <a:ahLst/>
              <a:cxnLst/>
              <a:rect l="l" t="t" r="r" b="b"/>
              <a:pathLst>
                <a:path w="909" h="898" extrusionOk="0">
                  <a:moveTo>
                    <a:pt x="108" y="0"/>
                  </a:moveTo>
                  <a:cubicBezTo>
                    <a:pt x="87" y="0"/>
                    <a:pt x="66" y="8"/>
                    <a:pt x="48" y="22"/>
                  </a:cubicBezTo>
                  <a:cubicBezTo>
                    <a:pt x="6" y="54"/>
                    <a:pt x="0" y="115"/>
                    <a:pt x="34" y="156"/>
                  </a:cubicBezTo>
                  <a:cubicBezTo>
                    <a:pt x="244" y="418"/>
                    <a:pt x="483" y="661"/>
                    <a:pt x="741" y="876"/>
                  </a:cubicBezTo>
                  <a:cubicBezTo>
                    <a:pt x="759" y="890"/>
                    <a:pt x="781" y="898"/>
                    <a:pt x="802" y="898"/>
                  </a:cubicBezTo>
                  <a:cubicBezTo>
                    <a:pt x="829" y="898"/>
                    <a:pt x="857" y="886"/>
                    <a:pt x="876" y="864"/>
                  </a:cubicBezTo>
                  <a:cubicBezTo>
                    <a:pt x="909" y="823"/>
                    <a:pt x="903" y="763"/>
                    <a:pt x="864" y="729"/>
                  </a:cubicBezTo>
                  <a:cubicBezTo>
                    <a:pt x="615" y="523"/>
                    <a:pt x="386" y="288"/>
                    <a:pt x="181" y="36"/>
                  </a:cubicBezTo>
                  <a:cubicBezTo>
                    <a:pt x="163" y="13"/>
                    <a:pt x="136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2" name="Google Shape;302;p6"/>
            <p:cNvSpPr/>
            <p:nvPr/>
          </p:nvSpPr>
          <p:spPr>
            <a:xfrm>
              <a:off x="3473975" y="1789875"/>
              <a:ext cx="25000" cy="20175"/>
            </a:xfrm>
            <a:custGeom>
              <a:avLst/>
              <a:gdLst/>
              <a:ahLst/>
              <a:cxnLst/>
              <a:rect l="l" t="t" r="r" b="b"/>
              <a:pathLst>
                <a:path w="1000" h="807" extrusionOk="0">
                  <a:moveTo>
                    <a:pt x="107" y="1"/>
                  </a:moveTo>
                  <a:cubicBezTo>
                    <a:pt x="84" y="1"/>
                    <a:pt x="61" y="9"/>
                    <a:pt x="43" y="25"/>
                  </a:cubicBezTo>
                  <a:cubicBezTo>
                    <a:pt x="4" y="60"/>
                    <a:pt x="1" y="120"/>
                    <a:pt x="35" y="159"/>
                  </a:cubicBezTo>
                  <a:cubicBezTo>
                    <a:pt x="267" y="418"/>
                    <a:pt x="540" y="633"/>
                    <a:pt x="846" y="796"/>
                  </a:cubicBezTo>
                  <a:cubicBezTo>
                    <a:pt x="861" y="804"/>
                    <a:pt x="876" y="807"/>
                    <a:pt x="892" y="807"/>
                  </a:cubicBezTo>
                  <a:cubicBezTo>
                    <a:pt x="926" y="807"/>
                    <a:pt x="959" y="789"/>
                    <a:pt x="976" y="756"/>
                  </a:cubicBezTo>
                  <a:cubicBezTo>
                    <a:pt x="1000" y="710"/>
                    <a:pt x="983" y="652"/>
                    <a:pt x="936" y="627"/>
                  </a:cubicBezTo>
                  <a:cubicBezTo>
                    <a:pt x="649" y="475"/>
                    <a:pt x="394" y="275"/>
                    <a:pt x="177" y="32"/>
                  </a:cubicBezTo>
                  <a:cubicBezTo>
                    <a:pt x="159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3" name="Google Shape;303;p6"/>
            <p:cNvSpPr/>
            <p:nvPr/>
          </p:nvSpPr>
          <p:spPr>
            <a:xfrm>
              <a:off x="3512150" y="1818675"/>
              <a:ext cx="23850" cy="22325"/>
            </a:xfrm>
            <a:custGeom>
              <a:avLst/>
              <a:gdLst/>
              <a:ahLst/>
              <a:cxnLst/>
              <a:rect l="l" t="t" r="r" b="b"/>
              <a:pathLst>
                <a:path w="954" h="893" extrusionOk="0">
                  <a:moveTo>
                    <a:pt x="107" y="1"/>
                  </a:moveTo>
                  <a:cubicBezTo>
                    <a:pt x="81" y="1"/>
                    <a:pt x="56" y="11"/>
                    <a:pt x="37" y="31"/>
                  </a:cubicBezTo>
                  <a:cubicBezTo>
                    <a:pt x="1" y="69"/>
                    <a:pt x="3" y="130"/>
                    <a:pt x="40" y="166"/>
                  </a:cubicBezTo>
                  <a:lnTo>
                    <a:pt x="782" y="866"/>
                  </a:lnTo>
                  <a:cubicBezTo>
                    <a:pt x="801" y="884"/>
                    <a:pt x="824" y="892"/>
                    <a:pt x="847" y="892"/>
                  </a:cubicBezTo>
                  <a:lnTo>
                    <a:pt x="848" y="892"/>
                  </a:lnTo>
                  <a:cubicBezTo>
                    <a:pt x="873" y="892"/>
                    <a:pt x="898" y="882"/>
                    <a:pt x="917" y="863"/>
                  </a:cubicBezTo>
                  <a:cubicBezTo>
                    <a:pt x="953" y="824"/>
                    <a:pt x="951" y="764"/>
                    <a:pt x="914" y="728"/>
                  </a:cubicBezTo>
                  <a:lnTo>
                    <a:pt x="172" y="27"/>
                  </a:lnTo>
                  <a:cubicBezTo>
                    <a:pt x="153" y="10"/>
                    <a:pt x="130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4" name="Google Shape;304;p6"/>
            <p:cNvSpPr/>
            <p:nvPr/>
          </p:nvSpPr>
          <p:spPr>
            <a:xfrm>
              <a:off x="3546150" y="1856800"/>
              <a:ext cx="31125" cy="25400"/>
            </a:xfrm>
            <a:custGeom>
              <a:avLst/>
              <a:gdLst/>
              <a:ahLst/>
              <a:cxnLst/>
              <a:rect l="l" t="t" r="r" b="b"/>
              <a:pathLst>
                <a:path w="1245" h="1016" extrusionOk="0">
                  <a:moveTo>
                    <a:pt x="106" y="0"/>
                  </a:moveTo>
                  <a:cubicBezTo>
                    <a:pt x="83" y="0"/>
                    <a:pt x="60" y="9"/>
                    <a:pt x="41" y="26"/>
                  </a:cubicBezTo>
                  <a:cubicBezTo>
                    <a:pt x="3" y="62"/>
                    <a:pt x="1" y="122"/>
                    <a:pt x="36" y="161"/>
                  </a:cubicBezTo>
                  <a:cubicBezTo>
                    <a:pt x="344" y="492"/>
                    <a:pt x="697" y="775"/>
                    <a:pt x="1088" y="1003"/>
                  </a:cubicBezTo>
                  <a:cubicBezTo>
                    <a:pt x="1103" y="1011"/>
                    <a:pt x="1120" y="1016"/>
                    <a:pt x="1137" y="1016"/>
                  </a:cubicBezTo>
                  <a:cubicBezTo>
                    <a:pt x="1169" y="1016"/>
                    <a:pt x="1201" y="999"/>
                    <a:pt x="1218" y="968"/>
                  </a:cubicBezTo>
                  <a:cubicBezTo>
                    <a:pt x="1245" y="923"/>
                    <a:pt x="1229" y="864"/>
                    <a:pt x="1184" y="838"/>
                  </a:cubicBezTo>
                  <a:cubicBezTo>
                    <a:pt x="810" y="619"/>
                    <a:pt x="471" y="348"/>
                    <a:pt x="176" y="31"/>
                  </a:cubicBezTo>
                  <a:cubicBezTo>
                    <a:pt x="157" y="11"/>
                    <a:pt x="132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5" name="Google Shape;305;p6"/>
            <p:cNvSpPr/>
            <p:nvPr/>
          </p:nvSpPr>
          <p:spPr>
            <a:xfrm>
              <a:off x="3580125" y="1887700"/>
              <a:ext cx="24950" cy="16175"/>
            </a:xfrm>
            <a:custGeom>
              <a:avLst/>
              <a:gdLst/>
              <a:ahLst/>
              <a:cxnLst/>
              <a:rect l="l" t="t" r="r" b="b"/>
              <a:pathLst>
                <a:path w="998" h="647" extrusionOk="0">
                  <a:moveTo>
                    <a:pt x="107" y="1"/>
                  </a:moveTo>
                  <a:cubicBezTo>
                    <a:pt x="80" y="1"/>
                    <a:pt x="53" y="12"/>
                    <a:pt x="34" y="35"/>
                  </a:cubicBezTo>
                  <a:cubicBezTo>
                    <a:pt x="1" y="75"/>
                    <a:pt x="6" y="135"/>
                    <a:pt x="46" y="169"/>
                  </a:cubicBezTo>
                  <a:cubicBezTo>
                    <a:pt x="288" y="371"/>
                    <a:pt x="560" y="530"/>
                    <a:pt x="856" y="641"/>
                  </a:cubicBezTo>
                  <a:cubicBezTo>
                    <a:pt x="867" y="644"/>
                    <a:pt x="878" y="646"/>
                    <a:pt x="889" y="646"/>
                  </a:cubicBezTo>
                  <a:cubicBezTo>
                    <a:pt x="928" y="646"/>
                    <a:pt x="964" y="623"/>
                    <a:pt x="979" y="584"/>
                  </a:cubicBezTo>
                  <a:cubicBezTo>
                    <a:pt x="997" y="535"/>
                    <a:pt x="972" y="479"/>
                    <a:pt x="923" y="462"/>
                  </a:cubicBezTo>
                  <a:cubicBezTo>
                    <a:pt x="647" y="358"/>
                    <a:pt x="394" y="211"/>
                    <a:pt x="168" y="22"/>
                  </a:cubicBezTo>
                  <a:cubicBezTo>
                    <a:pt x="150" y="8"/>
                    <a:pt x="129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6" name="Google Shape;306;p6"/>
            <p:cNvSpPr/>
            <p:nvPr/>
          </p:nvSpPr>
          <p:spPr>
            <a:xfrm>
              <a:off x="3613025" y="1916600"/>
              <a:ext cx="39200" cy="29575"/>
            </a:xfrm>
            <a:custGeom>
              <a:avLst/>
              <a:gdLst/>
              <a:ahLst/>
              <a:cxnLst/>
              <a:rect l="l" t="t" r="r" b="b"/>
              <a:pathLst>
                <a:path w="1568" h="1183" extrusionOk="0">
                  <a:moveTo>
                    <a:pt x="109" y="0"/>
                  </a:moveTo>
                  <a:cubicBezTo>
                    <a:pt x="75" y="0"/>
                    <a:pt x="43" y="18"/>
                    <a:pt x="26" y="50"/>
                  </a:cubicBezTo>
                  <a:cubicBezTo>
                    <a:pt x="0" y="96"/>
                    <a:pt x="17" y="154"/>
                    <a:pt x="62" y="179"/>
                  </a:cubicBezTo>
                  <a:cubicBezTo>
                    <a:pt x="546" y="446"/>
                    <a:pt x="995" y="775"/>
                    <a:pt x="1398" y="1157"/>
                  </a:cubicBezTo>
                  <a:cubicBezTo>
                    <a:pt x="1416" y="1175"/>
                    <a:pt x="1440" y="1182"/>
                    <a:pt x="1463" y="1182"/>
                  </a:cubicBezTo>
                  <a:cubicBezTo>
                    <a:pt x="1488" y="1182"/>
                    <a:pt x="1514" y="1173"/>
                    <a:pt x="1533" y="1153"/>
                  </a:cubicBezTo>
                  <a:cubicBezTo>
                    <a:pt x="1568" y="1115"/>
                    <a:pt x="1567" y="1054"/>
                    <a:pt x="1528" y="1018"/>
                  </a:cubicBezTo>
                  <a:cubicBezTo>
                    <a:pt x="1114" y="626"/>
                    <a:pt x="652" y="287"/>
                    <a:pt x="155" y="12"/>
                  </a:cubicBezTo>
                  <a:cubicBezTo>
                    <a:pt x="140" y="4"/>
                    <a:pt x="124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7" name="Google Shape;307;p6"/>
            <p:cNvSpPr/>
            <p:nvPr/>
          </p:nvSpPr>
          <p:spPr>
            <a:xfrm>
              <a:off x="3656400" y="1961700"/>
              <a:ext cx="31225" cy="17175"/>
            </a:xfrm>
            <a:custGeom>
              <a:avLst/>
              <a:gdLst/>
              <a:ahLst/>
              <a:cxnLst/>
              <a:rect l="l" t="t" r="r" b="b"/>
              <a:pathLst>
                <a:path w="1249" h="687" extrusionOk="0">
                  <a:moveTo>
                    <a:pt x="110" y="1"/>
                  </a:moveTo>
                  <a:cubicBezTo>
                    <a:pt x="74" y="1"/>
                    <a:pt x="40" y="21"/>
                    <a:pt x="24" y="55"/>
                  </a:cubicBezTo>
                  <a:cubicBezTo>
                    <a:pt x="1" y="103"/>
                    <a:pt x="21" y="159"/>
                    <a:pt x="68" y="182"/>
                  </a:cubicBezTo>
                  <a:lnTo>
                    <a:pt x="1098" y="677"/>
                  </a:lnTo>
                  <a:cubicBezTo>
                    <a:pt x="1111" y="683"/>
                    <a:pt x="1126" y="687"/>
                    <a:pt x="1139" y="687"/>
                  </a:cubicBezTo>
                  <a:cubicBezTo>
                    <a:pt x="1175" y="687"/>
                    <a:pt x="1208" y="667"/>
                    <a:pt x="1225" y="632"/>
                  </a:cubicBezTo>
                  <a:cubicBezTo>
                    <a:pt x="1248" y="585"/>
                    <a:pt x="1228" y="528"/>
                    <a:pt x="1181" y="504"/>
                  </a:cubicBezTo>
                  <a:lnTo>
                    <a:pt x="151" y="10"/>
                  </a:lnTo>
                  <a:cubicBezTo>
                    <a:pt x="137" y="4"/>
                    <a:pt x="123" y="1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3700650" y="1994875"/>
              <a:ext cx="34250" cy="21250"/>
            </a:xfrm>
            <a:custGeom>
              <a:avLst/>
              <a:gdLst/>
              <a:ahLst/>
              <a:cxnLst/>
              <a:rect l="l" t="t" r="r" b="b"/>
              <a:pathLst>
                <a:path w="1370" h="850" extrusionOk="0">
                  <a:moveTo>
                    <a:pt x="107" y="1"/>
                  </a:moveTo>
                  <a:cubicBezTo>
                    <a:pt x="79" y="1"/>
                    <a:pt x="51" y="13"/>
                    <a:pt x="32" y="36"/>
                  </a:cubicBezTo>
                  <a:cubicBezTo>
                    <a:pt x="0" y="78"/>
                    <a:pt x="7" y="138"/>
                    <a:pt x="48" y="171"/>
                  </a:cubicBezTo>
                  <a:cubicBezTo>
                    <a:pt x="405" y="454"/>
                    <a:pt x="802" y="680"/>
                    <a:pt x="1228" y="843"/>
                  </a:cubicBezTo>
                  <a:cubicBezTo>
                    <a:pt x="1239" y="848"/>
                    <a:pt x="1251" y="850"/>
                    <a:pt x="1262" y="850"/>
                  </a:cubicBezTo>
                  <a:cubicBezTo>
                    <a:pt x="1301" y="850"/>
                    <a:pt x="1336" y="827"/>
                    <a:pt x="1350" y="788"/>
                  </a:cubicBezTo>
                  <a:cubicBezTo>
                    <a:pt x="1369" y="739"/>
                    <a:pt x="1345" y="684"/>
                    <a:pt x="1296" y="666"/>
                  </a:cubicBezTo>
                  <a:cubicBezTo>
                    <a:pt x="889" y="510"/>
                    <a:pt x="508" y="292"/>
                    <a:pt x="167" y="21"/>
                  </a:cubicBezTo>
                  <a:cubicBezTo>
                    <a:pt x="149" y="7"/>
                    <a:pt x="128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09" name="Google Shape;309;p6"/>
            <p:cNvSpPr/>
            <p:nvPr/>
          </p:nvSpPr>
          <p:spPr>
            <a:xfrm>
              <a:off x="3747000" y="2024750"/>
              <a:ext cx="30200" cy="22250"/>
            </a:xfrm>
            <a:custGeom>
              <a:avLst/>
              <a:gdLst/>
              <a:ahLst/>
              <a:cxnLst/>
              <a:rect l="l" t="t" r="r" b="b"/>
              <a:pathLst>
                <a:path w="1208" h="890" extrusionOk="0">
                  <a:moveTo>
                    <a:pt x="108" y="1"/>
                  </a:moveTo>
                  <a:cubicBezTo>
                    <a:pt x="80" y="1"/>
                    <a:pt x="53" y="12"/>
                    <a:pt x="34" y="35"/>
                  </a:cubicBezTo>
                  <a:cubicBezTo>
                    <a:pt x="1" y="75"/>
                    <a:pt x="6" y="135"/>
                    <a:pt x="46" y="169"/>
                  </a:cubicBezTo>
                  <a:cubicBezTo>
                    <a:pt x="361" y="431"/>
                    <a:pt x="699" y="668"/>
                    <a:pt x="1051" y="876"/>
                  </a:cubicBezTo>
                  <a:cubicBezTo>
                    <a:pt x="1065" y="885"/>
                    <a:pt x="1082" y="889"/>
                    <a:pt x="1098" y="889"/>
                  </a:cubicBezTo>
                  <a:cubicBezTo>
                    <a:pt x="1131" y="889"/>
                    <a:pt x="1163" y="872"/>
                    <a:pt x="1181" y="842"/>
                  </a:cubicBezTo>
                  <a:cubicBezTo>
                    <a:pt x="1207" y="796"/>
                    <a:pt x="1192" y="738"/>
                    <a:pt x="1147" y="711"/>
                  </a:cubicBezTo>
                  <a:cubicBezTo>
                    <a:pt x="803" y="509"/>
                    <a:pt x="474" y="277"/>
                    <a:pt x="169" y="22"/>
                  </a:cubicBezTo>
                  <a:cubicBezTo>
                    <a:pt x="151" y="8"/>
                    <a:pt x="129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0" name="Google Shape;310;p6"/>
            <p:cNvSpPr/>
            <p:nvPr/>
          </p:nvSpPr>
          <p:spPr>
            <a:xfrm>
              <a:off x="3706600" y="1517900"/>
              <a:ext cx="13950" cy="27325"/>
            </a:xfrm>
            <a:custGeom>
              <a:avLst/>
              <a:gdLst/>
              <a:ahLst/>
              <a:cxnLst/>
              <a:rect l="l" t="t" r="r" b="b"/>
              <a:pathLst>
                <a:path w="558" h="1093" extrusionOk="0">
                  <a:moveTo>
                    <a:pt x="449" y="0"/>
                  </a:moveTo>
                  <a:cubicBezTo>
                    <a:pt x="410" y="0"/>
                    <a:pt x="374" y="23"/>
                    <a:pt x="360" y="62"/>
                  </a:cubicBezTo>
                  <a:lnTo>
                    <a:pt x="20" y="964"/>
                  </a:lnTo>
                  <a:cubicBezTo>
                    <a:pt x="1" y="1013"/>
                    <a:pt x="25" y="1068"/>
                    <a:pt x="75" y="1086"/>
                  </a:cubicBezTo>
                  <a:cubicBezTo>
                    <a:pt x="86" y="1091"/>
                    <a:pt x="97" y="1093"/>
                    <a:pt x="108" y="1093"/>
                  </a:cubicBezTo>
                  <a:cubicBezTo>
                    <a:pt x="146" y="1093"/>
                    <a:pt x="183" y="1070"/>
                    <a:pt x="197" y="1031"/>
                  </a:cubicBezTo>
                  <a:lnTo>
                    <a:pt x="538" y="129"/>
                  </a:lnTo>
                  <a:cubicBezTo>
                    <a:pt x="557" y="79"/>
                    <a:pt x="532" y="24"/>
                    <a:pt x="483" y="6"/>
                  </a:cubicBezTo>
                  <a:cubicBezTo>
                    <a:pt x="472" y="2"/>
                    <a:pt x="460" y="0"/>
                    <a:pt x="44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1" name="Google Shape;311;p6"/>
            <p:cNvSpPr/>
            <p:nvPr/>
          </p:nvSpPr>
          <p:spPr>
            <a:xfrm>
              <a:off x="3691375" y="1556025"/>
              <a:ext cx="13775" cy="26375"/>
            </a:xfrm>
            <a:custGeom>
              <a:avLst/>
              <a:gdLst/>
              <a:ahLst/>
              <a:cxnLst/>
              <a:rect l="l" t="t" r="r" b="b"/>
              <a:pathLst>
                <a:path w="551" h="1055" extrusionOk="0">
                  <a:moveTo>
                    <a:pt x="443" y="1"/>
                  </a:moveTo>
                  <a:cubicBezTo>
                    <a:pt x="404" y="1"/>
                    <a:pt x="368" y="24"/>
                    <a:pt x="354" y="61"/>
                  </a:cubicBezTo>
                  <a:lnTo>
                    <a:pt x="20" y="926"/>
                  </a:lnTo>
                  <a:cubicBezTo>
                    <a:pt x="0" y="974"/>
                    <a:pt x="26" y="1029"/>
                    <a:pt x="74" y="1048"/>
                  </a:cubicBezTo>
                  <a:cubicBezTo>
                    <a:pt x="85" y="1053"/>
                    <a:pt x="98" y="1055"/>
                    <a:pt x="109" y="1055"/>
                  </a:cubicBezTo>
                  <a:cubicBezTo>
                    <a:pt x="147" y="1055"/>
                    <a:pt x="183" y="1032"/>
                    <a:pt x="198" y="994"/>
                  </a:cubicBezTo>
                  <a:lnTo>
                    <a:pt x="531" y="131"/>
                  </a:lnTo>
                  <a:cubicBezTo>
                    <a:pt x="550" y="81"/>
                    <a:pt x="526" y="26"/>
                    <a:pt x="477" y="7"/>
                  </a:cubicBezTo>
                  <a:cubicBezTo>
                    <a:pt x="466" y="3"/>
                    <a:pt x="454" y="1"/>
                    <a:pt x="443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2" name="Google Shape;312;p6"/>
            <p:cNvSpPr/>
            <p:nvPr/>
          </p:nvSpPr>
          <p:spPr>
            <a:xfrm>
              <a:off x="3676175" y="1605400"/>
              <a:ext cx="8075" cy="24400"/>
            </a:xfrm>
            <a:custGeom>
              <a:avLst/>
              <a:gdLst/>
              <a:ahLst/>
              <a:cxnLst/>
              <a:rect l="l" t="t" r="r" b="b"/>
              <a:pathLst>
                <a:path w="323" h="976" extrusionOk="0">
                  <a:moveTo>
                    <a:pt x="217" y="1"/>
                  </a:moveTo>
                  <a:cubicBezTo>
                    <a:pt x="175" y="1"/>
                    <a:pt x="136" y="29"/>
                    <a:pt x="125" y="72"/>
                  </a:cubicBezTo>
                  <a:cubicBezTo>
                    <a:pt x="59" y="335"/>
                    <a:pt x="18" y="604"/>
                    <a:pt x="3" y="875"/>
                  </a:cubicBezTo>
                  <a:cubicBezTo>
                    <a:pt x="0" y="928"/>
                    <a:pt x="41" y="972"/>
                    <a:pt x="94" y="975"/>
                  </a:cubicBezTo>
                  <a:lnTo>
                    <a:pt x="98" y="975"/>
                  </a:lnTo>
                  <a:cubicBezTo>
                    <a:pt x="149" y="975"/>
                    <a:pt x="191" y="935"/>
                    <a:pt x="193" y="885"/>
                  </a:cubicBezTo>
                  <a:cubicBezTo>
                    <a:pt x="208" y="627"/>
                    <a:pt x="246" y="370"/>
                    <a:pt x="310" y="120"/>
                  </a:cubicBezTo>
                  <a:cubicBezTo>
                    <a:pt x="322" y="68"/>
                    <a:pt x="292" y="16"/>
                    <a:pt x="241" y="4"/>
                  </a:cubicBezTo>
                  <a:cubicBezTo>
                    <a:pt x="233" y="2"/>
                    <a:pt x="225" y="1"/>
                    <a:pt x="21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3" name="Google Shape;313;p6"/>
            <p:cNvSpPr/>
            <p:nvPr/>
          </p:nvSpPr>
          <p:spPr>
            <a:xfrm>
              <a:off x="3666900" y="1657950"/>
              <a:ext cx="5975" cy="23350"/>
            </a:xfrm>
            <a:custGeom>
              <a:avLst/>
              <a:gdLst/>
              <a:ahLst/>
              <a:cxnLst/>
              <a:rect l="l" t="t" r="r" b="b"/>
              <a:pathLst>
                <a:path w="239" h="934" extrusionOk="0">
                  <a:moveTo>
                    <a:pt x="137" y="1"/>
                  </a:moveTo>
                  <a:cubicBezTo>
                    <a:pt x="89" y="1"/>
                    <a:pt x="48" y="42"/>
                    <a:pt x="45" y="91"/>
                  </a:cubicBezTo>
                  <a:lnTo>
                    <a:pt x="4" y="833"/>
                  </a:lnTo>
                  <a:cubicBezTo>
                    <a:pt x="0" y="886"/>
                    <a:pt x="41" y="931"/>
                    <a:pt x="93" y="933"/>
                  </a:cubicBezTo>
                  <a:lnTo>
                    <a:pt x="98" y="933"/>
                  </a:lnTo>
                  <a:cubicBezTo>
                    <a:pt x="149" y="933"/>
                    <a:pt x="191" y="894"/>
                    <a:pt x="193" y="844"/>
                  </a:cubicBezTo>
                  <a:lnTo>
                    <a:pt x="235" y="102"/>
                  </a:lnTo>
                  <a:cubicBezTo>
                    <a:pt x="239" y="50"/>
                    <a:pt x="198" y="5"/>
                    <a:pt x="146" y="1"/>
                  </a:cubicBezTo>
                  <a:cubicBezTo>
                    <a:pt x="143" y="1"/>
                    <a:pt x="140" y="1"/>
                    <a:pt x="13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4" name="Google Shape;314;p6"/>
            <p:cNvSpPr/>
            <p:nvPr/>
          </p:nvSpPr>
          <p:spPr>
            <a:xfrm>
              <a:off x="3657375" y="1700200"/>
              <a:ext cx="8575" cy="27450"/>
            </a:xfrm>
            <a:custGeom>
              <a:avLst/>
              <a:gdLst/>
              <a:ahLst/>
              <a:cxnLst/>
              <a:rect l="l" t="t" r="r" b="b"/>
              <a:pathLst>
                <a:path w="343" h="1098" extrusionOk="0">
                  <a:moveTo>
                    <a:pt x="240" y="0"/>
                  </a:moveTo>
                  <a:cubicBezTo>
                    <a:pt x="236" y="0"/>
                    <a:pt x="232" y="1"/>
                    <a:pt x="228" y="1"/>
                  </a:cubicBezTo>
                  <a:cubicBezTo>
                    <a:pt x="175" y="4"/>
                    <a:pt x="134" y="48"/>
                    <a:pt x="137" y="101"/>
                  </a:cubicBezTo>
                  <a:cubicBezTo>
                    <a:pt x="151" y="397"/>
                    <a:pt x="111" y="690"/>
                    <a:pt x="17" y="973"/>
                  </a:cubicBezTo>
                  <a:cubicBezTo>
                    <a:pt x="0" y="1023"/>
                    <a:pt x="28" y="1077"/>
                    <a:pt x="78" y="1093"/>
                  </a:cubicBezTo>
                  <a:cubicBezTo>
                    <a:pt x="88" y="1097"/>
                    <a:pt x="98" y="1098"/>
                    <a:pt x="107" y="1098"/>
                  </a:cubicBezTo>
                  <a:cubicBezTo>
                    <a:pt x="147" y="1098"/>
                    <a:pt x="185" y="1072"/>
                    <a:pt x="198" y="1032"/>
                  </a:cubicBezTo>
                  <a:cubicBezTo>
                    <a:pt x="300" y="728"/>
                    <a:pt x="343" y="411"/>
                    <a:pt x="327" y="92"/>
                  </a:cubicBezTo>
                  <a:cubicBezTo>
                    <a:pt x="325" y="43"/>
                    <a:pt x="285" y="0"/>
                    <a:pt x="24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5" name="Google Shape;315;p6"/>
            <p:cNvSpPr/>
            <p:nvPr/>
          </p:nvSpPr>
          <p:spPr>
            <a:xfrm>
              <a:off x="3654575" y="1744525"/>
              <a:ext cx="4800" cy="29500"/>
            </a:xfrm>
            <a:custGeom>
              <a:avLst/>
              <a:gdLst/>
              <a:ahLst/>
              <a:cxnLst/>
              <a:rect l="l" t="t" r="r" b="b"/>
              <a:pathLst>
                <a:path w="192" h="1180" extrusionOk="0">
                  <a:moveTo>
                    <a:pt x="96" y="0"/>
                  </a:moveTo>
                  <a:cubicBezTo>
                    <a:pt x="44" y="0"/>
                    <a:pt x="1" y="42"/>
                    <a:pt x="1" y="95"/>
                  </a:cubicBezTo>
                  <a:lnTo>
                    <a:pt x="1" y="1084"/>
                  </a:lnTo>
                  <a:cubicBezTo>
                    <a:pt x="1" y="1137"/>
                    <a:pt x="44" y="1179"/>
                    <a:pt x="96" y="1179"/>
                  </a:cubicBezTo>
                  <a:cubicBezTo>
                    <a:pt x="149" y="1179"/>
                    <a:pt x="192" y="1137"/>
                    <a:pt x="192" y="1084"/>
                  </a:cubicBezTo>
                  <a:lnTo>
                    <a:pt x="192" y="95"/>
                  </a:lnTo>
                  <a:cubicBezTo>
                    <a:pt x="192" y="42"/>
                    <a:pt x="149" y="0"/>
                    <a:pt x="9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6" name="Google Shape;316;p6"/>
            <p:cNvSpPr/>
            <p:nvPr/>
          </p:nvSpPr>
          <p:spPr>
            <a:xfrm>
              <a:off x="3654575" y="1786750"/>
              <a:ext cx="4800" cy="22325"/>
            </a:xfrm>
            <a:custGeom>
              <a:avLst/>
              <a:gdLst/>
              <a:ahLst/>
              <a:cxnLst/>
              <a:rect l="l" t="t" r="r" b="b"/>
              <a:pathLst>
                <a:path w="192" h="893" extrusionOk="0">
                  <a:moveTo>
                    <a:pt x="96" y="0"/>
                  </a:moveTo>
                  <a:cubicBezTo>
                    <a:pt x="44" y="0"/>
                    <a:pt x="1" y="43"/>
                    <a:pt x="1" y="96"/>
                  </a:cubicBezTo>
                  <a:lnTo>
                    <a:pt x="1" y="796"/>
                  </a:lnTo>
                  <a:cubicBezTo>
                    <a:pt x="1" y="849"/>
                    <a:pt x="44" y="892"/>
                    <a:pt x="96" y="892"/>
                  </a:cubicBezTo>
                  <a:cubicBezTo>
                    <a:pt x="149" y="892"/>
                    <a:pt x="192" y="849"/>
                    <a:pt x="192" y="796"/>
                  </a:cubicBezTo>
                  <a:lnTo>
                    <a:pt x="192" y="96"/>
                  </a:lnTo>
                  <a:cubicBezTo>
                    <a:pt x="192" y="43"/>
                    <a:pt x="149" y="0"/>
                    <a:pt x="9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7" name="Google Shape;317;p6"/>
            <p:cNvSpPr/>
            <p:nvPr/>
          </p:nvSpPr>
          <p:spPr>
            <a:xfrm>
              <a:off x="3657700" y="1832075"/>
              <a:ext cx="8000" cy="30575"/>
            </a:xfrm>
            <a:custGeom>
              <a:avLst/>
              <a:gdLst/>
              <a:ahLst/>
              <a:cxnLst/>
              <a:rect l="l" t="t" r="r" b="b"/>
              <a:pathLst>
                <a:path w="320" h="1223" extrusionOk="0">
                  <a:moveTo>
                    <a:pt x="97" y="1"/>
                  </a:moveTo>
                  <a:cubicBezTo>
                    <a:pt x="44" y="1"/>
                    <a:pt x="1" y="44"/>
                    <a:pt x="2" y="97"/>
                  </a:cubicBezTo>
                  <a:cubicBezTo>
                    <a:pt x="3" y="450"/>
                    <a:pt x="44" y="804"/>
                    <a:pt x="122" y="1148"/>
                  </a:cubicBezTo>
                  <a:cubicBezTo>
                    <a:pt x="132" y="1192"/>
                    <a:pt x="172" y="1223"/>
                    <a:pt x="215" y="1223"/>
                  </a:cubicBezTo>
                  <a:lnTo>
                    <a:pt x="216" y="1223"/>
                  </a:lnTo>
                  <a:cubicBezTo>
                    <a:pt x="223" y="1223"/>
                    <a:pt x="229" y="1222"/>
                    <a:pt x="237" y="1220"/>
                  </a:cubicBezTo>
                  <a:cubicBezTo>
                    <a:pt x="288" y="1209"/>
                    <a:pt x="320" y="1157"/>
                    <a:pt x="309" y="1106"/>
                  </a:cubicBezTo>
                  <a:cubicBezTo>
                    <a:pt x="232" y="775"/>
                    <a:pt x="194" y="435"/>
                    <a:pt x="192" y="96"/>
                  </a:cubicBezTo>
                  <a:cubicBezTo>
                    <a:pt x="192" y="43"/>
                    <a:pt x="150" y="1"/>
                    <a:pt x="9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8" name="Google Shape;318;p6"/>
            <p:cNvSpPr/>
            <p:nvPr/>
          </p:nvSpPr>
          <p:spPr>
            <a:xfrm>
              <a:off x="3734675" y="1519925"/>
              <a:ext cx="19875" cy="23300"/>
            </a:xfrm>
            <a:custGeom>
              <a:avLst/>
              <a:gdLst/>
              <a:ahLst/>
              <a:cxnLst/>
              <a:rect l="l" t="t" r="r" b="b"/>
              <a:pathLst>
                <a:path w="795" h="932" extrusionOk="0">
                  <a:moveTo>
                    <a:pt x="105" y="1"/>
                  </a:moveTo>
                  <a:cubicBezTo>
                    <a:pt x="80" y="1"/>
                    <a:pt x="55" y="10"/>
                    <a:pt x="37" y="30"/>
                  </a:cubicBezTo>
                  <a:cubicBezTo>
                    <a:pt x="0" y="69"/>
                    <a:pt x="3" y="130"/>
                    <a:pt x="40" y="165"/>
                  </a:cubicBezTo>
                  <a:cubicBezTo>
                    <a:pt x="263" y="375"/>
                    <a:pt x="452" y="617"/>
                    <a:pt x="602" y="883"/>
                  </a:cubicBezTo>
                  <a:cubicBezTo>
                    <a:pt x="620" y="915"/>
                    <a:pt x="652" y="931"/>
                    <a:pt x="685" y="931"/>
                  </a:cubicBezTo>
                  <a:cubicBezTo>
                    <a:pt x="701" y="931"/>
                    <a:pt x="717" y="928"/>
                    <a:pt x="732" y="919"/>
                  </a:cubicBezTo>
                  <a:cubicBezTo>
                    <a:pt x="778" y="894"/>
                    <a:pt x="794" y="835"/>
                    <a:pt x="769" y="790"/>
                  </a:cubicBezTo>
                  <a:cubicBezTo>
                    <a:pt x="609" y="506"/>
                    <a:pt x="408" y="249"/>
                    <a:pt x="172" y="27"/>
                  </a:cubicBezTo>
                  <a:cubicBezTo>
                    <a:pt x="153" y="9"/>
                    <a:pt x="129" y="1"/>
                    <a:pt x="105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19" name="Google Shape;319;p6"/>
            <p:cNvSpPr/>
            <p:nvPr/>
          </p:nvSpPr>
          <p:spPr>
            <a:xfrm>
              <a:off x="3776950" y="1600275"/>
              <a:ext cx="13575" cy="30525"/>
            </a:xfrm>
            <a:custGeom>
              <a:avLst/>
              <a:gdLst/>
              <a:ahLst/>
              <a:cxnLst/>
              <a:rect l="l" t="t" r="r" b="b"/>
              <a:pathLst>
                <a:path w="543" h="1221" extrusionOk="0">
                  <a:moveTo>
                    <a:pt x="105" y="0"/>
                  </a:moveTo>
                  <a:cubicBezTo>
                    <a:pt x="98" y="0"/>
                    <a:pt x="91" y="1"/>
                    <a:pt x="85" y="2"/>
                  </a:cubicBezTo>
                  <a:cubicBezTo>
                    <a:pt x="33" y="14"/>
                    <a:pt x="1" y="65"/>
                    <a:pt x="12" y="116"/>
                  </a:cubicBezTo>
                  <a:cubicBezTo>
                    <a:pt x="91" y="474"/>
                    <a:pt x="204" y="826"/>
                    <a:pt x="347" y="1164"/>
                  </a:cubicBezTo>
                  <a:cubicBezTo>
                    <a:pt x="363" y="1200"/>
                    <a:pt x="398" y="1221"/>
                    <a:pt x="434" y="1221"/>
                  </a:cubicBezTo>
                  <a:cubicBezTo>
                    <a:pt x="448" y="1221"/>
                    <a:pt x="460" y="1219"/>
                    <a:pt x="472" y="1213"/>
                  </a:cubicBezTo>
                  <a:cubicBezTo>
                    <a:pt x="521" y="1193"/>
                    <a:pt x="543" y="1137"/>
                    <a:pt x="523" y="1089"/>
                  </a:cubicBezTo>
                  <a:cubicBezTo>
                    <a:pt x="384" y="762"/>
                    <a:pt x="275" y="421"/>
                    <a:pt x="198" y="75"/>
                  </a:cubicBezTo>
                  <a:cubicBezTo>
                    <a:pt x="189" y="31"/>
                    <a:pt x="149" y="0"/>
                    <a:pt x="105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0" name="Google Shape;320;p6"/>
            <p:cNvSpPr/>
            <p:nvPr/>
          </p:nvSpPr>
          <p:spPr>
            <a:xfrm>
              <a:off x="3795425" y="1651775"/>
              <a:ext cx="13550" cy="29550"/>
            </a:xfrm>
            <a:custGeom>
              <a:avLst/>
              <a:gdLst/>
              <a:ahLst/>
              <a:cxnLst/>
              <a:rect l="l" t="t" r="r" b="b"/>
              <a:pathLst>
                <a:path w="542" h="1182" extrusionOk="0">
                  <a:moveTo>
                    <a:pt x="109" y="1"/>
                  </a:moveTo>
                  <a:cubicBezTo>
                    <a:pt x="96" y="1"/>
                    <a:pt x="82" y="3"/>
                    <a:pt x="70" y="9"/>
                  </a:cubicBezTo>
                  <a:cubicBezTo>
                    <a:pt x="22" y="30"/>
                    <a:pt x="0" y="87"/>
                    <a:pt x="22" y="135"/>
                  </a:cubicBezTo>
                  <a:cubicBezTo>
                    <a:pt x="160" y="447"/>
                    <a:pt x="269" y="774"/>
                    <a:pt x="343" y="1106"/>
                  </a:cubicBezTo>
                  <a:cubicBezTo>
                    <a:pt x="353" y="1150"/>
                    <a:pt x="393" y="1181"/>
                    <a:pt x="437" y="1181"/>
                  </a:cubicBezTo>
                  <a:cubicBezTo>
                    <a:pt x="444" y="1181"/>
                    <a:pt x="451" y="1180"/>
                    <a:pt x="458" y="1179"/>
                  </a:cubicBezTo>
                  <a:cubicBezTo>
                    <a:pt x="509" y="1167"/>
                    <a:pt x="541" y="1116"/>
                    <a:pt x="530" y="1065"/>
                  </a:cubicBezTo>
                  <a:cubicBezTo>
                    <a:pt x="453" y="720"/>
                    <a:pt x="340" y="381"/>
                    <a:pt x="196" y="57"/>
                  </a:cubicBezTo>
                  <a:cubicBezTo>
                    <a:pt x="180" y="22"/>
                    <a:pt x="145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1" name="Google Shape;321;p6"/>
            <p:cNvSpPr/>
            <p:nvPr/>
          </p:nvSpPr>
          <p:spPr>
            <a:xfrm>
              <a:off x="3808850" y="1707425"/>
              <a:ext cx="8450" cy="26450"/>
            </a:xfrm>
            <a:custGeom>
              <a:avLst/>
              <a:gdLst/>
              <a:ahLst/>
              <a:cxnLst/>
              <a:rect l="l" t="t" r="r" b="b"/>
              <a:pathLst>
                <a:path w="338" h="1058" extrusionOk="0">
                  <a:moveTo>
                    <a:pt x="110" y="1"/>
                  </a:moveTo>
                  <a:cubicBezTo>
                    <a:pt x="58" y="2"/>
                    <a:pt x="13" y="40"/>
                    <a:pt x="12" y="92"/>
                  </a:cubicBezTo>
                  <a:cubicBezTo>
                    <a:pt x="1" y="398"/>
                    <a:pt x="44" y="700"/>
                    <a:pt x="140" y="991"/>
                  </a:cubicBezTo>
                  <a:cubicBezTo>
                    <a:pt x="153" y="1031"/>
                    <a:pt x="191" y="1057"/>
                    <a:pt x="230" y="1057"/>
                  </a:cubicBezTo>
                  <a:cubicBezTo>
                    <a:pt x="240" y="1057"/>
                    <a:pt x="250" y="1055"/>
                    <a:pt x="260" y="1051"/>
                  </a:cubicBezTo>
                  <a:cubicBezTo>
                    <a:pt x="310" y="1035"/>
                    <a:pt x="337" y="982"/>
                    <a:pt x="321" y="931"/>
                  </a:cubicBezTo>
                  <a:cubicBezTo>
                    <a:pt x="233" y="662"/>
                    <a:pt x="193" y="383"/>
                    <a:pt x="202" y="99"/>
                  </a:cubicBezTo>
                  <a:cubicBezTo>
                    <a:pt x="204" y="46"/>
                    <a:pt x="163" y="3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2" name="Google Shape;322;p6"/>
            <p:cNvSpPr/>
            <p:nvPr/>
          </p:nvSpPr>
          <p:spPr>
            <a:xfrm>
              <a:off x="3814175" y="1767200"/>
              <a:ext cx="6025" cy="17150"/>
            </a:xfrm>
            <a:custGeom>
              <a:avLst/>
              <a:gdLst/>
              <a:ahLst/>
              <a:cxnLst/>
              <a:rect l="l" t="t" r="r" b="b"/>
              <a:pathLst>
                <a:path w="241" h="686" extrusionOk="0">
                  <a:moveTo>
                    <a:pt x="101" y="0"/>
                  </a:moveTo>
                  <a:cubicBezTo>
                    <a:pt x="98" y="0"/>
                    <a:pt x="95" y="0"/>
                    <a:pt x="92" y="1"/>
                  </a:cubicBezTo>
                  <a:cubicBezTo>
                    <a:pt x="39" y="4"/>
                    <a:pt x="1" y="50"/>
                    <a:pt x="5" y="103"/>
                  </a:cubicBezTo>
                  <a:lnTo>
                    <a:pt x="46" y="598"/>
                  </a:lnTo>
                  <a:cubicBezTo>
                    <a:pt x="50" y="648"/>
                    <a:pt x="92" y="685"/>
                    <a:pt x="141" y="685"/>
                  </a:cubicBezTo>
                  <a:lnTo>
                    <a:pt x="149" y="685"/>
                  </a:lnTo>
                  <a:cubicBezTo>
                    <a:pt x="202" y="681"/>
                    <a:pt x="240" y="634"/>
                    <a:pt x="236" y="581"/>
                  </a:cubicBezTo>
                  <a:lnTo>
                    <a:pt x="195" y="87"/>
                  </a:lnTo>
                  <a:cubicBezTo>
                    <a:pt x="191" y="38"/>
                    <a:pt x="150" y="0"/>
                    <a:pt x="101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3" name="Google Shape;323;p6"/>
            <p:cNvSpPr/>
            <p:nvPr/>
          </p:nvSpPr>
          <p:spPr>
            <a:xfrm>
              <a:off x="3811150" y="1813525"/>
              <a:ext cx="8200" cy="30525"/>
            </a:xfrm>
            <a:custGeom>
              <a:avLst/>
              <a:gdLst/>
              <a:ahLst/>
              <a:cxnLst/>
              <a:rect l="l" t="t" r="r" b="b"/>
              <a:pathLst>
                <a:path w="328" h="1221" extrusionOk="0">
                  <a:moveTo>
                    <a:pt x="103" y="0"/>
                  </a:moveTo>
                  <a:cubicBezTo>
                    <a:pt x="99" y="0"/>
                    <a:pt x="94" y="0"/>
                    <a:pt x="90" y="1"/>
                  </a:cubicBezTo>
                  <a:cubicBezTo>
                    <a:pt x="37" y="8"/>
                    <a:pt x="0" y="55"/>
                    <a:pt x="6" y="107"/>
                  </a:cubicBezTo>
                  <a:lnTo>
                    <a:pt x="131" y="1138"/>
                  </a:lnTo>
                  <a:cubicBezTo>
                    <a:pt x="137" y="1186"/>
                    <a:pt x="178" y="1221"/>
                    <a:pt x="226" y="1221"/>
                  </a:cubicBezTo>
                  <a:lnTo>
                    <a:pt x="237" y="1221"/>
                  </a:lnTo>
                  <a:cubicBezTo>
                    <a:pt x="290" y="1214"/>
                    <a:pt x="327" y="1167"/>
                    <a:pt x="321" y="1115"/>
                  </a:cubicBezTo>
                  <a:lnTo>
                    <a:pt x="196" y="85"/>
                  </a:lnTo>
                  <a:cubicBezTo>
                    <a:pt x="190" y="37"/>
                    <a:pt x="150" y="0"/>
                    <a:pt x="103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4" name="Google Shape;324;p6"/>
            <p:cNvSpPr/>
            <p:nvPr/>
          </p:nvSpPr>
          <p:spPr>
            <a:xfrm>
              <a:off x="3813250" y="1876375"/>
              <a:ext cx="4800" cy="31575"/>
            </a:xfrm>
            <a:custGeom>
              <a:avLst/>
              <a:gdLst/>
              <a:ahLst/>
              <a:cxnLst/>
              <a:rect l="l" t="t" r="r" b="b"/>
              <a:pathLst>
                <a:path w="192" h="1263" extrusionOk="0">
                  <a:moveTo>
                    <a:pt x="95" y="1"/>
                  </a:moveTo>
                  <a:cubicBezTo>
                    <a:pt x="43" y="1"/>
                    <a:pt x="0" y="44"/>
                    <a:pt x="0" y="97"/>
                  </a:cubicBezTo>
                  <a:lnTo>
                    <a:pt x="0" y="1168"/>
                  </a:lnTo>
                  <a:cubicBezTo>
                    <a:pt x="0" y="1221"/>
                    <a:pt x="43" y="1263"/>
                    <a:pt x="95" y="1263"/>
                  </a:cubicBezTo>
                  <a:cubicBezTo>
                    <a:pt x="148" y="1263"/>
                    <a:pt x="191" y="1221"/>
                    <a:pt x="191" y="1168"/>
                  </a:cubicBezTo>
                  <a:lnTo>
                    <a:pt x="191" y="97"/>
                  </a:lnTo>
                  <a:cubicBezTo>
                    <a:pt x="191" y="44"/>
                    <a:pt x="148" y="1"/>
                    <a:pt x="95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5" name="Google Shape;325;p6"/>
            <p:cNvSpPr/>
            <p:nvPr/>
          </p:nvSpPr>
          <p:spPr>
            <a:xfrm>
              <a:off x="3811175" y="1937175"/>
              <a:ext cx="4800" cy="27450"/>
            </a:xfrm>
            <a:custGeom>
              <a:avLst/>
              <a:gdLst/>
              <a:ahLst/>
              <a:cxnLst/>
              <a:rect l="l" t="t" r="r" b="b"/>
              <a:pathLst>
                <a:path w="192" h="1098" extrusionOk="0">
                  <a:moveTo>
                    <a:pt x="97" y="1"/>
                  </a:moveTo>
                  <a:cubicBezTo>
                    <a:pt x="44" y="1"/>
                    <a:pt x="0" y="43"/>
                    <a:pt x="0" y="96"/>
                  </a:cubicBezTo>
                  <a:lnTo>
                    <a:pt x="0" y="1002"/>
                  </a:lnTo>
                  <a:cubicBezTo>
                    <a:pt x="0" y="1055"/>
                    <a:pt x="44" y="1098"/>
                    <a:pt x="97" y="1098"/>
                  </a:cubicBezTo>
                  <a:cubicBezTo>
                    <a:pt x="148" y="1098"/>
                    <a:pt x="191" y="1055"/>
                    <a:pt x="191" y="1002"/>
                  </a:cubicBezTo>
                  <a:lnTo>
                    <a:pt x="191" y="96"/>
                  </a:lnTo>
                  <a:cubicBezTo>
                    <a:pt x="191" y="43"/>
                    <a:pt x="148" y="1"/>
                    <a:pt x="9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6" name="Google Shape;326;p6"/>
            <p:cNvSpPr/>
            <p:nvPr/>
          </p:nvSpPr>
          <p:spPr>
            <a:xfrm>
              <a:off x="3805675" y="1992800"/>
              <a:ext cx="6300" cy="30525"/>
            </a:xfrm>
            <a:custGeom>
              <a:avLst/>
              <a:gdLst/>
              <a:ahLst/>
              <a:cxnLst/>
              <a:rect l="l" t="t" r="r" b="b"/>
              <a:pathLst>
                <a:path w="252" h="1221" extrusionOk="0">
                  <a:moveTo>
                    <a:pt x="150" y="0"/>
                  </a:moveTo>
                  <a:cubicBezTo>
                    <a:pt x="102" y="0"/>
                    <a:pt x="61" y="36"/>
                    <a:pt x="56" y="85"/>
                  </a:cubicBezTo>
                  <a:cubicBezTo>
                    <a:pt x="14" y="431"/>
                    <a:pt x="1" y="783"/>
                    <a:pt x="16" y="1130"/>
                  </a:cubicBezTo>
                  <a:cubicBezTo>
                    <a:pt x="17" y="1181"/>
                    <a:pt x="60" y="1221"/>
                    <a:pt x="111" y="1221"/>
                  </a:cubicBezTo>
                  <a:lnTo>
                    <a:pt x="115" y="1221"/>
                  </a:lnTo>
                  <a:cubicBezTo>
                    <a:pt x="167" y="1219"/>
                    <a:pt x="208" y="1175"/>
                    <a:pt x="206" y="1123"/>
                  </a:cubicBezTo>
                  <a:cubicBezTo>
                    <a:pt x="192" y="785"/>
                    <a:pt x="205" y="443"/>
                    <a:pt x="245" y="107"/>
                  </a:cubicBezTo>
                  <a:cubicBezTo>
                    <a:pt x="251" y="55"/>
                    <a:pt x="214" y="8"/>
                    <a:pt x="162" y="1"/>
                  </a:cubicBezTo>
                  <a:cubicBezTo>
                    <a:pt x="158" y="1"/>
                    <a:pt x="154" y="0"/>
                    <a:pt x="15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7" name="Google Shape;327;p6"/>
            <p:cNvSpPr/>
            <p:nvPr/>
          </p:nvSpPr>
          <p:spPr>
            <a:xfrm>
              <a:off x="3781875" y="1967050"/>
              <a:ext cx="6325" cy="29550"/>
            </a:xfrm>
            <a:custGeom>
              <a:avLst/>
              <a:gdLst/>
              <a:ahLst/>
              <a:cxnLst/>
              <a:rect l="l" t="t" r="r" b="b"/>
              <a:pathLst>
                <a:path w="253" h="1182" extrusionOk="0">
                  <a:moveTo>
                    <a:pt x="152" y="1"/>
                  </a:moveTo>
                  <a:cubicBezTo>
                    <a:pt x="106" y="1"/>
                    <a:pt x="63" y="41"/>
                    <a:pt x="60" y="91"/>
                  </a:cubicBezTo>
                  <a:lnTo>
                    <a:pt x="3" y="1081"/>
                  </a:lnTo>
                  <a:cubicBezTo>
                    <a:pt x="0" y="1134"/>
                    <a:pt x="40" y="1178"/>
                    <a:pt x="93" y="1181"/>
                  </a:cubicBezTo>
                  <a:lnTo>
                    <a:pt x="98" y="1181"/>
                  </a:lnTo>
                  <a:cubicBezTo>
                    <a:pt x="148" y="1181"/>
                    <a:pt x="190" y="1143"/>
                    <a:pt x="193" y="1092"/>
                  </a:cubicBezTo>
                  <a:lnTo>
                    <a:pt x="250" y="102"/>
                  </a:lnTo>
                  <a:cubicBezTo>
                    <a:pt x="253" y="49"/>
                    <a:pt x="213" y="3"/>
                    <a:pt x="160" y="1"/>
                  </a:cubicBezTo>
                  <a:cubicBezTo>
                    <a:pt x="157" y="1"/>
                    <a:pt x="154" y="1"/>
                    <a:pt x="152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3783550" y="1870200"/>
              <a:ext cx="7950" cy="28500"/>
            </a:xfrm>
            <a:custGeom>
              <a:avLst/>
              <a:gdLst/>
              <a:ahLst/>
              <a:cxnLst/>
              <a:rect l="l" t="t" r="r" b="b"/>
              <a:pathLst>
                <a:path w="318" h="1140" extrusionOk="0">
                  <a:moveTo>
                    <a:pt x="171" y="1"/>
                  </a:moveTo>
                  <a:cubicBezTo>
                    <a:pt x="128" y="1"/>
                    <a:pt x="90" y="30"/>
                    <a:pt x="80" y="74"/>
                  </a:cubicBezTo>
                  <a:cubicBezTo>
                    <a:pt x="0" y="404"/>
                    <a:pt x="15" y="750"/>
                    <a:pt x="120" y="1073"/>
                  </a:cubicBezTo>
                  <a:cubicBezTo>
                    <a:pt x="133" y="1114"/>
                    <a:pt x="170" y="1140"/>
                    <a:pt x="210" y="1140"/>
                  </a:cubicBezTo>
                  <a:cubicBezTo>
                    <a:pt x="220" y="1140"/>
                    <a:pt x="230" y="1139"/>
                    <a:pt x="240" y="1135"/>
                  </a:cubicBezTo>
                  <a:cubicBezTo>
                    <a:pt x="290" y="1119"/>
                    <a:pt x="317" y="1065"/>
                    <a:pt x="301" y="1015"/>
                  </a:cubicBezTo>
                  <a:cubicBezTo>
                    <a:pt x="207" y="725"/>
                    <a:pt x="195" y="414"/>
                    <a:pt x="265" y="119"/>
                  </a:cubicBezTo>
                  <a:cubicBezTo>
                    <a:pt x="278" y="67"/>
                    <a:pt x="246" y="16"/>
                    <a:pt x="195" y="4"/>
                  </a:cubicBezTo>
                  <a:cubicBezTo>
                    <a:pt x="187" y="2"/>
                    <a:pt x="179" y="1"/>
                    <a:pt x="171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29" name="Google Shape;329;p6"/>
            <p:cNvSpPr/>
            <p:nvPr/>
          </p:nvSpPr>
          <p:spPr>
            <a:xfrm>
              <a:off x="3787000" y="1801175"/>
              <a:ext cx="6475" cy="28475"/>
            </a:xfrm>
            <a:custGeom>
              <a:avLst/>
              <a:gdLst/>
              <a:ahLst/>
              <a:cxnLst/>
              <a:rect l="l" t="t" r="r" b="b"/>
              <a:pathLst>
                <a:path w="259" h="1139" extrusionOk="0">
                  <a:moveTo>
                    <a:pt x="118" y="0"/>
                  </a:moveTo>
                  <a:cubicBezTo>
                    <a:pt x="67" y="0"/>
                    <a:pt x="24" y="38"/>
                    <a:pt x="20" y="90"/>
                  </a:cubicBezTo>
                  <a:cubicBezTo>
                    <a:pt x="0" y="412"/>
                    <a:pt x="15" y="738"/>
                    <a:pt x="62" y="1058"/>
                  </a:cubicBezTo>
                  <a:cubicBezTo>
                    <a:pt x="69" y="1104"/>
                    <a:pt x="110" y="1139"/>
                    <a:pt x="156" y="1139"/>
                  </a:cubicBezTo>
                  <a:cubicBezTo>
                    <a:pt x="162" y="1139"/>
                    <a:pt x="166" y="1139"/>
                    <a:pt x="170" y="1138"/>
                  </a:cubicBezTo>
                  <a:cubicBezTo>
                    <a:pt x="222" y="1130"/>
                    <a:pt x="259" y="1081"/>
                    <a:pt x="251" y="1029"/>
                  </a:cubicBezTo>
                  <a:cubicBezTo>
                    <a:pt x="205" y="723"/>
                    <a:pt x="191" y="410"/>
                    <a:pt x="210" y="102"/>
                  </a:cubicBezTo>
                  <a:cubicBezTo>
                    <a:pt x="214" y="49"/>
                    <a:pt x="174" y="4"/>
                    <a:pt x="122" y="1"/>
                  </a:cubicBezTo>
                  <a:cubicBezTo>
                    <a:pt x="120" y="1"/>
                    <a:pt x="119" y="0"/>
                    <a:pt x="11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0" name="Google Shape;330;p6"/>
            <p:cNvSpPr/>
            <p:nvPr/>
          </p:nvSpPr>
          <p:spPr>
            <a:xfrm>
              <a:off x="3787475" y="1741425"/>
              <a:ext cx="7075" cy="34650"/>
            </a:xfrm>
            <a:custGeom>
              <a:avLst/>
              <a:gdLst/>
              <a:ahLst/>
              <a:cxnLst/>
              <a:rect l="l" t="t" r="r" b="b"/>
              <a:pathLst>
                <a:path w="283" h="1386" extrusionOk="0">
                  <a:moveTo>
                    <a:pt x="102" y="0"/>
                  </a:moveTo>
                  <a:cubicBezTo>
                    <a:pt x="99" y="0"/>
                    <a:pt x="96" y="0"/>
                    <a:pt x="93" y="1"/>
                  </a:cubicBezTo>
                  <a:cubicBezTo>
                    <a:pt x="40" y="4"/>
                    <a:pt x="0" y="49"/>
                    <a:pt x="5" y="102"/>
                  </a:cubicBezTo>
                  <a:lnTo>
                    <a:pt x="89" y="1297"/>
                  </a:lnTo>
                  <a:cubicBezTo>
                    <a:pt x="93" y="1347"/>
                    <a:pt x="135" y="1386"/>
                    <a:pt x="183" y="1386"/>
                  </a:cubicBezTo>
                  <a:lnTo>
                    <a:pt x="191" y="1386"/>
                  </a:lnTo>
                  <a:cubicBezTo>
                    <a:pt x="243" y="1382"/>
                    <a:pt x="283" y="1336"/>
                    <a:pt x="280" y="1283"/>
                  </a:cubicBezTo>
                  <a:lnTo>
                    <a:pt x="195" y="89"/>
                  </a:lnTo>
                  <a:cubicBezTo>
                    <a:pt x="191" y="39"/>
                    <a:pt x="150" y="0"/>
                    <a:pt x="10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3778200" y="1665175"/>
              <a:ext cx="9175" cy="33650"/>
            </a:xfrm>
            <a:custGeom>
              <a:avLst/>
              <a:gdLst/>
              <a:ahLst/>
              <a:cxnLst/>
              <a:rect l="l" t="t" r="r" b="b"/>
              <a:pathLst>
                <a:path w="367" h="1346" extrusionOk="0">
                  <a:moveTo>
                    <a:pt x="95" y="0"/>
                  </a:moveTo>
                  <a:cubicBezTo>
                    <a:pt x="42" y="2"/>
                    <a:pt x="0" y="46"/>
                    <a:pt x="1" y="98"/>
                  </a:cubicBezTo>
                  <a:cubicBezTo>
                    <a:pt x="8" y="495"/>
                    <a:pt x="64" y="891"/>
                    <a:pt x="169" y="1275"/>
                  </a:cubicBezTo>
                  <a:cubicBezTo>
                    <a:pt x="181" y="1317"/>
                    <a:pt x="219" y="1345"/>
                    <a:pt x="261" y="1345"/>
                  </a:cubicBezTo>
                  <a:cubicBezTo>
                    <a:pt x="270" y="1345"/>
                    <a:pt x="278" y="1344"/>
                    <a:pt x="286" y="1342"/>
                  </a:cubicBezTo>
                  <a:cubicBezTo>
                    <a:pt x="337" y="1327"/>
                    <a:pt x="367" y="1275"/>
                    <a:pt x="354" y="1225"/>
                  </a:cubicBezTo>
                  <a:cubicBezTo>
                    <a:pt x="252" y="856"/>
                    <a:pt x="198" y="476"/>
                    <a:pt x="192" y="94"/>
                  </a:cubicBezTo>
                  <a:cubicBezTo>
                    <a:pt x="191" y="42"/>
                    <a:pt x="148" y="0"/>
                    <a:pt x="9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3762375" y="1609575"/>
              <a:ext cx="16875" cy="30475"/>
            </a:xfrm>
            <a:custGeom>
              <a:avLst/>
              <a:gdLst/>
              <a:ahLst/>
              <a:cxnLst/>
              <a:rect l="l" t="t" r="r" b="b"/>
              <a:pathLst>
                <a:path w="675" h="1219" extrusionOk="0">
                  <a:moveTo>
                    <a:pt x="109" y="1"/>
                  </a:moveTo>
                  <a:cubicBezTo>
                    <a:pt x="90" y="1"/>
                    <a:pt x="71" y="7"/>
                    <a:pt x="54" y="19"/>
                  </a:cubicBezTo>
                  <a:cubicBezTo>
                    <a:pt x="11" y="50"/>
                    <a:pt x="1" y="108"/>
                    <a:pt x="32" y="151"/>
                  </a:cubicBezTo>
                  <a:cubicBezTo>
                    <a:pt x="244" y="447"/>
                    <a:pt x="397" y="790"/>
                    <a:pt x="477" y="1145"/>
                  </a:cubicBezTo>
                  <a:cubicBezTo>
                    <a:pt x="486" y="1189"/>
                    <a:pt x="526" y="1219"/>
                    <a:pt x="569" y="1219"/>
                  </a:cubicBezTo>
                  <a:cubicBezTo>
                    <a:pt x="576" y="1219"/>
                    <a:pt x="584" y="1219"/>
                    <a:pt x="590" y="1217"/>
                  </a:cubicBezTo>
                  <a:cubicBezTo>
                    <a:pt x="642" y="1206"/>
                    <a:pt x="674" y="1155"/>
                    <a:pt x="662" y="1103"/>
                  </a:cubicBezTo>
                  <a:cubicBezTo>
                    <a:pt x="578" y="724"/>
                    <a:pt x="413" y="357"/>
                    <a:pt x="186" y="41"/>
                  </a:cubicBezTo>
                  <a:cubicBezTo>
                    <a:pt x="168" y="15"/>
                    <a:pt x="139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3748050" y="1573500"/>
              <a:ext cx="11550" cy="25375"/>
            </a:xfrm>
            <a:custGeom>
              <a:avLst/>
              <a:gdLst/>
              <a:ahLst/>
              <a:cxnLst/>
              <a:rect l="l" t="t" r="r" b="b"/>
              <a:pathLst>
                <a:path w="462" h="1015" extrusionOk="0">
                  <a:moveTo>
                    <a:pt x="108" y="0"/>
                  </a:moveTo>
                  <a:cubicBezTo>
                    <a:pt x="99" y="0"/>
                    <a:pt x="89" y="2"/>
                    <a:pt x="80" y="5"/>
                  </a:cubicBezTo>
                  <a:cubicBezTo>
                    <a:pt x="30" y="19"/>
                    <a:pt x="1" y="72"/>
                    <a:pt x="16" y="123"/>
                  </a:cubicBezTo>
                  <a:lnTo>
                    <a:pt x="264" y="947"/>
                  </a:lnTo>
                  <a:cubicBezTo>
                    <a:pt x="276" y="988"/>
                    <a:pt x="313" y="1015"/>
                    <a:pt x="355" y="1015"/>
                  </a:cubicBezTo>
                  <a:cubicBezTo>
                    <a:pt x="364" y="1015"/>
                    <a:pt x="373" y="1014"/>
                    <a:pt x="382" y="1011"/>
                  </a:cubicBezTo>
                  <a:cubicBezTo>
                    <a:pt x="432" y="996"/>
                    <a:pt x="461" y="943"/>
                    <a:pt x="446" y="892"/>
                  </a:cubicBezTo>
                  <a:lnTo>
                    <a:pt x="198" y="68"/>
                  </a:lnTo>
                  <a:cubicBezTo>
                    <a:pt x="187" y="27"/>
                    <a:pt x="149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3730400" y="1537475"/>
              <a:ext cx="12700" cy="21250"/>
            </a:xfrm>
            <a:custGeom>
              <a:avLst/>
              <a:gdLst/>
              <a:ahLst/>
              <a:cxnLst/>
              <a:rect l="l" t="t" r="r" b="b"/>
              <a:pathLst>
                <a:path w="508" h="850" extrusionOk="0">
                  <a:moveTo>
                    <a:pt x="108" y="0"/>
                  </a:moveTo>
                  <a:cubicBezTo>
                    <a:pt x="95" y="0"/>
                    <a:pt x="82" y="3"/>
                    <a:pt x="70" y="8"/>
                  </a:cubicBezTo>
                  <a:cubicBezTo>
                    <a:pt x="22" y="29"/>
                    <a:pt x="0" y="87"/>
                    <a:pt x="21" y="134"/>
                  </a:cubicBezTo>
                  <a:lnTo>
                    <a:pt x="312" y="793"/>
                  </a:lnTo>
                  <a:cubicBezTo>
                    <a:pt x="327" y="829"/>
                    <a:pt x="362" y="850"/>
                    <a:pt x="399" y="850"/>
                  </a:cubicBezTo>
                  <a:cubicBezTo>
                    <a:pt x="411" y="850"/>
                    <a:pt x="424" y="847"/>
                    <a:pt x="437" y="842"/>
                  </a:cubicBezTo>
                  <a:cubicBezTo>
                    <a:pt x="485" y="821"/>
                    <a:pt x="507" y="765"/>
                    <a:pt x="486" y="716"/>
                  </a:cubicBezTo>
                  <a:lnTo>
                    <a:pt x="196" y="58"/>
                  </a:lnTo>
                  <a:cubicBezTo>
                    <a:pt x="180" y="22"/>
                    <a:pt x="145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3706925" y="1567300"/>
              <a:ext cx="14575" cy="27500"/>
            </a:xfrm>
            <a:custGeom>
              <a:avLst/>
              <a:gdLst/>
              <a:ahLst/>
              <a:cxnLst/>
              <a:rect l="l" t="t" r="r" b="b"/>
              <a:pathLst>
                <a:path w="583" h="1100" extrusionOk="0">
                  <a:moveTo>
                    <a:pt x="474" y="0"/>
                  </a:moveTo>
                  <a:cubicBezTo>
                    <a:pt x="440" y="0"/>
                    <a:pt x="407" y="19"/>
                    <a:pt x="390" y="52"/>
                  </a:cubicBezTo>
                  <a:cubicBezTo>
                    <a:pt x="235" y="346"/>
                    <a:pt x="109" y="658"/>
                    <a:pt x="15" y="977"/>
                  </a:cubicBezTo>
                  <a:cubicBezTo>
                    <a:pt x="1" y="1027"/>
                    <a:pt x="30" y="1081"/>
                    <a:pt x="79" y="1095"/>
                  </a:cubicBezTo>
                  <a:cubicBezTo>
                    <a:pt x="89" y="1097"/>
                    <a:pt x="98" y="1099"/>
                    <a:pt x="107" y="1099"/>
                  </a:cubicBezTo>
                  <a:cubicBezTo>
                    <a:pt x="148" y="1099"/>
                    <a:pt x="186" y="1072"/>
                    <a:pt x="199" y="1031"/>
                  </a:cubicBezTo>
                  <a:cubicBezTo>
                    <a:pt x="289" y="723"/>
                    <a:pt x="409" y="424"/>
                    <a:pt x="558" y="140"/>
                  </a:cubicBezTo>
                  <a:cubicBezTo>
                    <a:pt x="583" y="93"/>
                    <a:pt x="564" y="35"/>
                    <a:pt x="518" y="11"/>
                  </a:cubicBezTo>
                  <a:cubicBezTo>
                    <a:pt x="504" y="4"/>
                    <a:pt x="489" y="0"/>
                    <a:pt x="474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3690350" y="1629025"/>
              <a:ext cx="11200" cy="23425"/>
            </a:xfrm>
            <a:custGeom>
              <a:avLst/>
              <a:gdLst/>
              <a:ahLst/>
              <a:cxnLst/>
              <a:rect l="l" t="t" r="r" b="b"/>
              <a:pathLst>
                <a:path w="448" h="937" extrusionOk="0">
                  <a:moveTo>
                    <a:pt x="340" y="0"/>
                  </a:moveTo>
                  <a:cubicBezTo>
                    <a:pt x="299" y="0"/>
                    <a:pt x="263" y="26"/>
                    <a:pt x="250" y="67"/>
                  </a:cubicBezTo>
                  <a:lnTo>
                    <a:pt x="16" y="813"/>
                  </a:lnTo>
                  <a:cubicBezTo>
                    <a:pt x="1" y="862"/>
                    <a:pt x="28" y="917"/>
                    <a:pt x="79" y="932"/>
                  </a:cubicBezTo>
                  <a:cubicBezTo>
                    <a:pt x="88" y="935"/>
                    <a:pt x="98" y="936"/>
                    <a:pt x="107" y="936"/>
                  </a:cubicBezTo>
                  <a:cubicBezTo>
                    <a:pt x="147" y="936"/>
                    <a:pt x="185" y="911"/>
                    <a:pt x="198" y="870"/>
                  </a:cubicBezTo>
                  <a:lnTo>
                    <a:pt x="432" y="124"/>
                  </a:lnTo>
                  <a:cubicBezTo>
                    <a:pt x="448" y="73"/>
                    <a:pt x="420" y="20"/>
                    <a:pt x="369" y="5"/>
                  </a:cubicBezTo>
                  <a:cubicBezTo>
                    <a:pt x="359" y="2"/>
                    <a:pt x="350" y="0"/>
                    <a:pt x="34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3681025" y="1686800"/>
              <a:ext cx="8325" cy="22300"/>
            </a:xfrm>
            <a:custGeom>
              <a:avLst/>
              <a:gdLst/>
              <a:ahLst/>
              <a:cxnLst/>
              <a:rect l="l" t="t" r="r" b="b"/>
              <a:pathLst>
                <a:path w="333" h="892" extrusionOk="0">
                  <a:moveTo>
                    <a:pt x="230" y="1"/>
                  </a:moveTo>
                  <a:cubicBezTo>
                    <a:pt x="185" y="1"/>
                    <a:pt x="145" y="33"/>
                    <a:pt x="136" y="79"/>
                  </a:cubicBezTo>
                  <a:lnTo>
                    <a:pt x="9" y="779"/>
                  </a:lnTo>
                  <a:cubicBezTo>
                    <a:pt x="0" y="831"/>
                    <a:pt x="35" y="881"/>
                    <a:pt x="87" y="890"/>
                  </a:cubicBezTo>
                  <a:cubicBezTo>
                    <a:pt x="92" y="891"/>
                    <a:pt x="99" y="892"/>
                    <a:pt x="104" y="892"/>
                  </a:cubicBezTo>
                  <a:cubicBezTo>
                    <a:pt x="149" y="892"/>
                    <a:pt x="189" y="859"/>
                    <a:pt x="197" y="813"/>
                  </a:cubicBezTo>
                  <a:lnTo>
                    <a:pt x="324" y="112"/>
                  </a:lnTo>
                  <a:cubicBezTo>
                    <a:pt x="333" y="62"/>
                    <a:pt x="298" y="12"/>
                    <a:pt x="247" y="2"/>
                  </a:cubicBezTo>
                  <a:cubicBezTo>
                    <a:pt x="241" y="1"/>
                    <a:pt x="236" y="1"/>
                    <a:pt x="23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3676775" y="1728025"/>
              <a:ext cx="6475" cy="24350"/>
            </a:xfrm>
            <a:custGeom>
              <a:avLst/>
              <a:gdLst/>
              <a:ahLst/>
              <a:cxnLst/>
              <a:rect l="l" t="t" r="r" b="b"/>
              <a:pathLst>
                <a:path w="259" h="974" extrusionOk="0">
                  <a:moveTo>
                    <a:pt x="154" y="0"/>
                  </a:moveTo>
                  <a:cubicBezTo>
                    <a:pt x="109" y="0"/>
                    <a:pt x="70" y="34"/>
                    <a:pt x="62" y="80"/>
                  </a:cubicBezTo>
                  <a:cubicBezTo>
                    <a:pt x="15" y="345"/>
                    <a:pt x="0" y="616"/>
                    <a:pt x="19" y="885"/>
                  </a:cubicBezTo>
                  <a:cubicBezTo>
                    <a:pt x="24" y="936"/>
                    <a:pt x="66" y="974"/>
                    <a:pt x="115" y="974"/>
                  </a:cubicBezTo>
                  <a:lnTo>
                    <a:pt x="122" y="974"/>
                  </a:lnTo>
                  <a:cubicBezTo>
                    <a:pt x="174" y="970"/>
                    <a:pt x="213" y="925"/>
                    <a:pt x="210" y="872"/>
                  </a:cubicBezTo>
                  <a:cubicBezTo>
                    <a:pt x="193" y="618"/>
                    <a:pt x="206" y="363"/>
                    <a:pt x="250" y="113"/>
                  </a:cubicBezTo>
                  <a:cubicBezTo>
                    <a:pt x="259" y="61"/>
                    <a:pt x="225" y="11"/>
                    <a:pt x="173" y="2"/>
                  </a:cubicBezTo>
                  <a:cubicBezTo>
                    <a:pt x="166" y="1"/>
                    <a:pt x="160" y="0"/>
                    <a:pt x="154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3671800" y="1781575"/>
              <a:ext cx="7200" cy="20250"/>
            </a:xfrm>
            <a:custGeom>
              <a:avLst/>
              <a:gdLst/>
              <a:ahLst/>
              <a:cxnLst/>
              <a:rect l="l" t="t" r="r" b="b"/>
              <a:pathLst>
                <a:path w="288" h="810" extrusionOk="0">
                  <a:moveTo>
                    <a:pt x="182" y="0"/>
                  </a:moveTo>
                  <a:cubicBezTo>
                    <a:pt x="137" y="0"/>
                    <a:pt x="98" y="37"/>
                    <a:pt x="91" y="84"/>
                  </a:cubicBezTo>
                  <a:lnTo>
                    <a:pt x="8" y="702"/>
                  </a:lnTo>
                  <a:cubicBezTo>
                    <a:pt x="1" y="754"/>
                    <a:pt x="37" y="802"/>
                    <a:pt x="90" y="809"/>
                  </a:cubicBezTo>
                  <a:cubicBezTo>
                    <a:pt x="93" y="810"/>
                    <a:pt x="98" y="810"/>
                    <a:pt x="102" y="810"/>
                  </a:cubicBezTo>
                  <a:cubicBezTo>
                    <a:pt x="150" y="810"/>
                    <a:pt x="191" y="775"/>
                    <a:pt x="197" y="727"/>
                  </a:cubicBezTo>
                  <a:lnTo>
                    <a:pt x="280" y="109"/>
                  </a:lnTo>
                  <a:cubicBezTo>
                    <a:pt x="288" y="57"/>
                    <a:pt x="251" y="9"/>
                    <a:pt x="198" y="2"/>
                  </a:cubicBezTo>
                  <a:cubicBezTo>
                    <a:pt x="193" y="1"/>
                    <a:pt x="188" y="0"/>
                    <a:pt x="18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3673675" y="1821775"/>
              <a:ext cx="6100" cy="35725"/>
            </a:xfrm>
            <a:custGeom>
              <a:avLst/>
              <a:gdLst/>
              <a:ahLst/>
              <a:cxnLst/>
              <a:rect l="l" t="t" r="r" b="b"/>
              <a:pathLst>
                <a:path w="244" h="1429" extrusionOk="0">
                  <a:moveTo>
                    <a:pt x="112" y="0"/>
                  </a:moveTo>
                  <a:cubicBezTo>
                    <a:pt x="63" y="0"/>
                    <a:pt x="26" y="43"/>
                    <a:pt x="24" y="91"/>
                  </a:cubicBezTo>
                  <a:cubicBezTo>
                    <a:pt x="1" y="507"/>
                    <a:pt x="10" y="928"/>
                    <a:pt x="49" y="1342"/>
                  </a:cubicBezTo>
                  <a:cubicBezTo>
                    <a:pt x="54" y="1392"/>
                    <a:pt x="95" y="1429"/>
                    <a:pt x="143" y="1429"/>
                  </a:cubicBezTo>
                  <a:lnTo>
                    <a:pt x="153" y="1429"/>
                  </a:lnTo>
                  <a:cubicBezTo>
                    <a:pt x="205" y="1423"/>
                    <a:pt x="244" y="1377"/>
                    <a:pt x="238" y="1325"/>
                  </a:cubicBezTo>
                  <a:cubicBezTo>
                    <a:pt x="199" y="920"/>
                    <a:pt x="192" y="508"/>
                    <a:pt x="214" y="102"/>
                  </a:cubicBezTo>
                  <a:cubicBezTo>
                    <a:pt x="217" y="49"/>
                    <a:pt x="176" y="3"/>
                    <a:pt x="124" y="1"/>
                  </a:cubicBezTo>
                  <a:cubicBezTo>
                    <a:pt x="120" y="1"/>
                    <a:pt x="116" y="0"/>
                    <a:pt x="11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3675450" y="1869175"/>
              <a:ext cx="8925" cy="21300"/>
            </a:xfrm>
            <a:custGeom>
              <a:avLst/>
              <a:gdLst/>
              <a:ahLst/>
              <a:cxnLst/>
              <a:rect l="l" t="t" r="r" b="b"/>
              <a:pathLst>
                <a:path w="357" h="852" extrusionOk="0">
                  <a:moveTo>
                    <a:pt x="127" y="1"/>
                  </a:moveTo>
                  <a:cubicBezTo>
                    <a:pt x="80" y="1"/>
                    <a:pt x="40" y="36"/>
                    <a:pt x="34" y="83"/>
                  </a:cubicBezTo>
                  <a:cubicBezTo>
                    <a:pt x="0" y="328"/>
                    <a:pt x="47" y="583"/>
                    <a:pt x="165" y="801"/>
                  </a:cubicBezTo>
                  <a:cubicBezTo>
                    <a:pt x="183" y="833"/>
                    <a:pt x="215" y="852"/>
                    <a:pt x="249" y="852"/>
                  </a:cubicBezTo>
                  <a:cubicBezTo>
                    <a:pt x="264" y="852"/>
                    <a:pt x="280" y="847"/>
                    <a:pt x="294" y="840"/>
                  </a:cubicBezTo>
                  <a:cubicBezTo>
                    <a:pt x="340" y="814"/>
                    <a:pt x="357" y="757"/>
                    <a:pt x="333" y="710"/>
                  </a:cubicBezTo>
                  <a:cubicBezTo>
                    <a:pt x="233" y="528"/>
                    <a:pt x="195" y="314"/>
                    <a:pt x="222" y="109"/>
                  </a:cubicBezTo>
                  <a:cubicBezTo>
                    <a:pt x="230" y="57"/>
                    <a:pt x="193" y="8"/>
                    <a:pt x="141" y="2"/>
                  </a:cubicBezTo>
                  <a:cubicBezTo>
                    <a:pt x="136" y="1"/>
                    <a:pt x="131" y="1"/>
                    <a:pt x="12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3697500" y="1888750"/>
              <a:ext cx="10575" cy="17175"/>
            </a:xfrm>
            <a:custGeom>
              <a:avLst/>
              <a:gdLst/>
              <a:ahLst/>
              <a:cxnLst/>
              <a:rect l="l" t="t" r="r" b="b"/>
              <a:pathLst>
                <a:path w="423" h="687" extrusionOk="0">
                  <a:moveTo>
                    <a:pt x="108" y="1"/>
                  </a:moveTo>
                  <a:cubicBezTo>
                    <a:pt x="96" y="1"/>
                    <a:pt x="84" y="3"/>
                    <a:pt x="72" y="8"/>
                  </a:cubicBezTo>
                  <a:cubicBezTo>
                    <a:pt x="23" y="29"/>
                    <a:pt x="0" y="84"/>
                    <a:pt x="20" y="133"/>
                  </a:cubicBezTo>
                  <a:lnTo>
                    <a:pt x="226" y="627"/>
                  </a:lnTo>
                  <a:cubicBezTo>
                    <a:pt x="241" y="665"/>
                    <a:pt x="276" y="687"/>
                    <a:pt x="314" y="687"/>
                  </a:cubicBezTo>
                  <a:cubicBezTo>
                    <a:pt x="326" y="687"/>
                    <a:pt x="338" y="685"/>
                    <a:pt x="350" y="679"/>
                  </a:cubicBezTo>
                  <a:cubicBezTo>
                    <a:pt x="399" y="659"/>
                    <a:pt x="422" y="603"/>
                    <a:pt x="401" y="554"/>
                  </a:cubicBezTo>
                  <a:lnTo>
                    <a:pt x="196" y="60"/>
                  </a:lnTo>
                  <a:cubicBezTo>
                    <a:pt x="181" y="23"/>
                    <a:pt x="145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3703025" y="1807350"/>
              <a:ext cx="4775" cy="38800"/>
            </a:xfrm>
            <a:custGeom>
              <a:avLst/>
              <a:gdLst/>
              <a:ahLst/>
              <a:cxnLst/>
              <a:rect l="l" t="t" r="r" b="b"/>
              <a:pathLst>
                <a:path w="191" h="1552" extrusionOk="0">
                  <a:moveTo>
                    <a:pt x="95" y="1"/>
                  </a:moveTo>
                  <a:cubicBezTo>
                    <a:pt x="42" y="1"/>
                    <a:pt x="0" y="43"/>
                    <a:pt x="0" y="96"/>
                  </a:cubicBezTo>
                  <a:lnTo>
                    <a:pt x="0" y="1456"/>
                  </a:lnTo>
                  <a:cubicBezTo>
                    <a:pt x="0" y="1509"/>
                    <a:pt x="42" y="1552"/>
                    <a:pt x="95" y="1552"/>
                  </a:cubicBezTo>
                  <a:cubicBezTo>
                    <a:pt x="148" y="1552"/>
                    <a:pt x="190" y="1509"/>
                    <a:pt x="190" y="1456"/>
                  </a:cubicBezTo>
                  <a:lnTo>
                    <a:pt x="190" y="96"/>
                  </a:lnTo>
                  <a:cubicBezTo>
                    <a:pt x="190" y="44"/>
                    <a:pt x="147" y="1"/>
                    <a:pt x="95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3709125" y="1743500"/>
              <a:ext cx="5950" cy="27425"/>
            </a:xfrm>
            <a:custGeom>
              <a:avLst/>
              <a:gdLst/>
              <a:ahLst/>
              <a:cxnLst/>
              <a:rect l="l" t="t" r="r" b="b"/>
              <a:pathLst>
                <a:path w="238" h="1097" extrusionOk="0">
                  <a:moveTo>
                    <a:pt x="138" y="0"/>
                  </a:moveTo>
                  <a:cubicBezTo>
                    <a:pt x="89" y="0"/>
                    <a:pt x="46" y="40"/>
                    <a:pt x="44" y="91"/>
                  </a:cubicBezTo>
                  <a:lnTo>
                    <a:pt x="4" y="997"/>
                  </a:lnTo>
                  <a:cubicBezTo>
                    <a:pt x="0" y="1050"/>
                    <a:pt x="41" y="1094"/>
                    <a:pt x="94" y="1097"/>
                  </a:cubicBezTo>
                  <a:lnTo>
                    <a:pt x="98" y="1097"/>
                  </a:lnTo>
                  <a:cubicBezTo>
                    <a:pt x="149" y="1097"/>
                    <a:pt x="191" y="1057"/>
                    <a:pt x="193" y="1006"/>
                  </a:cubicBezTo>
                  <a:lnTo>
                    <a:pt x="235" y="100"/>
                  </a:lnTo>
                  <a:cubicBezTo>
                    <a:pt x="238" y="47"/>
                    <a:pt x="197" y="3"/>
                    <a:pt x="144" y="0"/>
                  </a:cubicBezTo>
                  <a:cubicBezTo>
                    <a:pt x="142" y="0"/>
                    <a:pt x="140" y="0"/>
                    <a:pt x="13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3714000" y="1687900"/>
              <a:ext cx="8675" cy="30525"/>
            </a:xfrm>
            <a:custGeom>
              <a:avLst/>
              <a:gdLst/>
              <a:ahLst/>
              <a:cxnLst/>
              <a:rect l="l" t="t" r="r" b="b"/>
              <a:pathLst>
                <a:path w="347" h="1221" extrusionOk="0">
                  <a:moveTo>
                    <a:pt x="240" y="1"/>
                  </a:moveTo>
                  <a:cubicBezTo>
                    <a:pt x="200" y="1"/>
                    <a:pt x="161" y="26"/>
                    <a:pt x="149" y="66"/>
                  </a:cubicBezTo>
                  <a:cubicBezTo>
                    <a:pt x="38" y="408"/>
                    <a:pt x="1" y="778"/>
                    <a:pt x="37" y="1136"/>
                  </a:cubicBezTo>
                  <a:cubicBezTo>
                    <a:pt x="43" y="1184"/>
                    <a:pt x="84" y="1221"/>
                    <a:pt x="132" y="1221"/>
                  </a:cubicBezTo>
                  <a:lnTo>
                    <a:pt x="142" y="1221"/>
                  </a:lnTo>
                  <a:cubicBezTo>
                    <a:pt x="195" y="1215"/>
                    <a:pt x="232" y="1168"/>
                    <a:pt x="227" y="1116"/>
                  </a:cubicBezTo>
                  <a:cubicBezTo>
                    <a:pt x="193" y="785"/>
                    <a:pt x="228" y="443"/>
                    <a:pt x="330" y="125"/>
                  </a:cubicBezTo>
                  <a:cubicBezTo>
                    <a:pt x="346" y="75"/>
                    <a:pt x="319" y="21"/>
                    <a:pt x="268" y="4"/>
                  </a:cubicBezTo>
                  <a:cubicBezTo>
                    <a:pt x="259" y="2"/>
                    <a:pt x="249" y="1"/>
                    <a:pt x="24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3720525" y="1642525"/>
              <a:ext cx="4800" cy="23325"/>
            </a:xfrm>
            <a:custGeom>
              <a:avLst/>
              <a:gdLst/>
              <a:ahLst/>
              <a:cxnLst/>
              <a:rect l="l" t="t" r="r" b="b"/>
              <a:pathLst>
                <a:path w="192" h="933" extrusionOk="0">
                  <a:moveTo>
                    <a:pt x="96" y="0"/>
                  </a:moveTo>
                  <a:cubicBezTo>
                    <a:pt x="43" y="0"/>
                    <a:pt x="0" y="43"/>
                    <a:pt x="0" y="95"/>
                  </a:cubicBezTo>
                  <a:lnTo>
                    <a:pt x="0" y="837"/>
                  </a:lnTo>
                  <a:cubicBezTo>
                    <a:pt x="0" y="890"/>
                    <a:pt x="43" y="933"/>
                    <a:pt x="96" y="933"/>
                  </a:cubicBezTo>
                  <a:cubicBezTo>
                    <a:pt x="148" y="933"/>
                    <a:pt x="191" y="890"/>
                    <a:pt x="191" y="837"/>
                  </a:cubicBezTo>
                  <a:lnTo>
                    <a:pt x="191" y="95"/>
                  </a:lnTo>
                  <a:cubicBezTo>
                    <a:pt x="191" y="43"/>
                    <a:pt x="148" y="0"/>
                    <a:pt x="9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3729375" y="1592025"/>
              <a:ext cx="9650" cy="27475"/>
            </a:xfrm>
            <a:custGeom>
              <a:avLst/>
              <a:gdLst/>
              <a:ahLst/>
              <a:cxnLst/>
              <a:rect l="l" t="t" r="r" b="b"/>
              <a:pathLst>
                <a:path w="386" h="1099" extrusionOk="0">
                  <a:moveTo>
                    <a:pt x="277" y="0"/>
                  </a:moveTo>
                  <a:cubicBezTo>
                    <a:pt x="240" y="0"/>
                    <a:pt x="205" y="22"/>
                    <a:pt x="189" y="58"/>
                  </a:cubicBezTo>
                  <a:cubicBezTo>
                    <a:pt x="60" y="355"/>
                    <a:pt x="0" y="684"/>
                    <a:pt x="18" y="1008"/>
                  </a:cubicBezTo>
                  <a:cubicBezTo>
                    <a:pt x="20" y="1059"/>
                    <a:pt x="62" y="1098"/>
                    <a:pt x="113" y="1098"/>
                  </a:cubicBezTo>
                  <a:lnTo>
                    <a:pt x="117" y="1098"/>
                  </a:lnTo>
                  <a:cubicBezTo>
                    <a:pt x="170" y="1095"/>
                    <a:pt x="210" y="1051"/>
                    <a:pt x="208" y="998"/>
                  </a:cubicBezTo>
                  <a:cubicBezTo>
                    <a:pt x="193" y="703"/>
                    <a:pt x="247" y="404"/>
                    <a:pt x="364" y="134"/>
                  </a:cubicBezTo>
                  <a:cubicBezTo>
                    <a:pt x="386" y="85"/>
                    <a:pt x="363" y="30"/>
                    <a:pt x="315" y="9"/>
                  </a:cubicBezTo>
                  <a:cubicBezTo>
                    <a:pt x="303" y="3"/>
                    <a:pt x="289" y="0"/>
                    <a:pt x="277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3743925" y="1622950"/>
              <a:ext cx="10500" cy="21275"/>
            </a:xfrm>
            <a:custGeom>
              <a:avLst/>
              <a:gdLst/>
              <a:ahLst/>
              <a:cxnLst/>
              <a:rect l="l" t="t" r="r" b="b"/>
              <a:pathLst>
                <a:path w="420" h="851" extrusionOk="0">
                  <a:moveTo>
                    <a:pt x="108" y="0"/>
                  </a:moveTo>
                  <a:cubicBezTo>
                    <a:pt x="98" y="0"/>
                    <a:pt x="88" y="2"/>
                    <a:pt x="79" y="5"/>
                  </a:cubicBezTo>
                  <a:cubicBezTo>
                    <a:pt x="29" y="20"/>
                    <a:pt x="0" y="73"/>
                    <a:pt x="17" y="124"/>
                  </a:cubicBezTo>
                  <a:lnTo>
                    <a:pt x="222" y="783"/>
                  </a:lnTo>
                  <a:cubicBezTo>
                    <a:pt x="235" y="824"/>
                    <a:pt x="273" y="850"/>
                    <a:pt x="314" y="850"/>
                  </a:cubicBezTo>
                  <a:cubicBezTo>
                    <a:pt x="323" y="850"/>
                    <a:pt x="333" y="848"/>
                    <a:pt x="342" y="846"/>
                  </a:cubicBezTo>
                  <a:cubicBezTo>
                    <a:pt x="392" y="830"/>
                    <a:pt x="420" y="777"/>
                    <a:pt x="404" y="726"/>
                  </a:cubicBezTo>
                  <a:lnTo>
                    <a:pt x="198" y="67"/>
                  </a:lnTo>
                  <a:cubicBezTo>
                    <a:pt x="185" y="27"/>
                    <a:pt x="148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3753400" y="1676475"/>
              <a:ext cx="8350" cy="24375"/>
            </a:xfrm>
            <a:custGeom>
              <a:avLst/>
              <a:gdLst/>
              <a:ahLst/>
              <a:cxnLst/>
              <a:rect l="l" t="t" r="r" b="b"/>
              <a:pathLst>
                <a:path w="334" h="975" extrusionOk="0">
                  <a:moveTo>
                    <a:pt x="104" y="1"/>
                  </a:moveTo>
                  <a:cubicBezTo>
                    <a:pt x="99" y="1"/>
                    <a:pt x="93" y="1"/>
                    <a:pt x="88" y="2"/>
                  </a:cubicBezTo>
                  <a:cubicBezTo>
                    <a:pt x="36" y="11"/>
                    <a:pt x="1" y="60"/>
                    <a:pt x="10" y="111"/>
                  </a:cubicBezTo>
                  <a:lnTo>
                    <a:pt x="137" y="894"/>
                  </a:lnTo>
                  <a:cubicBezTo>
                    <a:pt x="144" y="942"/>
                    <a:pt x="185" y="975"/>
                    <a:pt x="231" y="975"/>
                  </a:cubicBezTo>
                  <a:lnTo>
                    <a:pt x="232" y="975"/>
                  </a:lnTo>
                  <a:cubicBezTo>
                    <a:pt x="236" y="975"/>
                    <a:pt x="242" y="975"/>
                    <a:pt x="246" y="974"/>
                  </a:cubicBezTo>
                  <a:cubicBezTo>
                    <a:pt x="299" y="965"/>
                    <a:pt x="333" y="916"/>
                    <a:pt x="326" y="864"/>
                  </a:cubicBezTo>
                  <a:lnTo>
                    <a:pt x="197" y="82"/>
                  </a:lnTo>
                  <a:cubicBezTo>
                    <a:pt x="191" y="35"/>
                    <a:pt x="150" y="1"/>
                    <a:pt x="104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3757500" y="1721850"/>
              <a:ext cx="8100" cy="35700"/>
            </a:xfrm>
            <a:custGeom>
              <a:avLst/>
              <a:gdLst/>
              <a:ahLst/>
              <a:cxnLst/>
              <a:rect l="l" t="t" r="r" b="b"/>
              <a:pathLst>
                <a:path w="324" h="1428" extrusionOk="0">
                  <a:moveTo>
                    <a:pt x="102" y="0"/>
                  </a:moveTo>
                  <a:cubicBezTo>
                    <a:pt x="99" y="0"/>
                    <a:pt x="95" y="0"/>
                    <a:pt x="91" y="1"/>
                  </a:cubicBezTo>
                  <a:cubicBezTo>
                    <a:pt x="38" y="6"/>
                    <a:pt x="0" y="53"/>
                    <a:pt x="6" y="105"/>
                  </a:cubicBezTo>
                  <a:lnTo>
                    <a:pt x="130" y="1341"/>
                  </a:lnTo>
                  <a:cubicBezTo>
                    <a:pt x="134" y="1391"/>
                    <a:pt x="175" y="1427"/>
                    <a:pt x="223" y="1427"/>
                  </a:cubicBezTo>
                  <a:cubicBezTo>
                    <a:pt x="227" y="1427"/>
                    <a:pt x="230" y="1427"/>
                    <a:pt x="233" y="1426"/>
                  </a:cubicBezTo>
                  <a:cubicBezTo>
                    <a:pt x="285" y="1422"/>
                    <a:pt x="324" y="1375"/>
                    <a:pt x="318" y="1322"/>
                  </a:cubicBezTo>
                  <a:lnTo>
                    <a:pt x="195" y="86"/>
                  </a:lnTo>
                  <a:cubicBezTo>
                    <a:pt x="191" y="38"/>
                    <a:pt x="150" y="0"/>
                    <a:pt x="10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3760700" y="1797075"/>
              <a:ext cx="4800" cy="25375"/>
            </a:xfrm>
            <a:custGeom>
              <a:avLst/>
              <a:gdLst/>
              <a:ahLst/>
              <a:cxnLst/>
              <a:rect l="l" t="t" r="r" b="b"/>
              <a:pathLst>
                <a:path w="192" h="1015" extrusionOk="0">
                  <a:moveTo>
                    <a:pt x="95" y="0"/>
                  </a:moveTo>
                  <a:cubicBezTo>
                    <a:pt x="43" y="0"/>
                    <a:pt x="0" y="42"/>
                    <a:pt x="0" y="95"/>
                  </a:cubicBezTo>
                  <a:lnTo>
                    <a:pt x="0" y="920"/>
                  </a:lnTo>
                  <a:cubicBezTo>
                    <a:pt x="0" y="972"/>
                    <a:pt x="43" y="1015"/>
                    <a:pt x="95" y="1015"/>
                  </a:cubicBezTo>
                  <a:cubicBezTo>
                    <a:pt x="148" y="1015"/>
                    <a:pt x="191" y="972"/>
                    <a:pt x="191" y="920"/>
                  </a:cubicBezTo>
                  <a:lnTo>
                    <a:pt x="191" y="95"/>
                  </a:lnTo>
                  <a:cubicBezTo>
                    <a:pt x="191" y="42"/>
                    <a:pt x="148" y="0"/>
                    <a:pt x="95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3759625" y="1827950"/>
              <a:ext cx="7000" cy="36750"/>
            </a:xfrm>
            <a:custGeom>
              <a:avLst/>
              <a:gdLst/>
              <a:ahLst/>
              <a:cxnLst/>
              <a:rect l="l" t="t" r="r" b="b"/>
              <a:pathLst>
                <a:path w="280" h="1470" extrusionOk="0">
                  <a:moveTo>
                    <a:pt x="103" y="1"/>
                  </a:moveTo>
                  <a:cubicBezTo>
                    <a:pt x="99" y="1"/>
                    <a:pt x="96" y="1"/>
                    <a:pt x="93" y="1"/>
                  </a:cubicBezTo>
                  <a:cubicBezTo>
                    <a:pt x="40" y="5"/>
                    <a:pt x="0" y="50"/>
                    <a:pt x="4" y="102"/>
                  </a:cubicBezTo>
                  <a:lnTo>
                    <a:pt x="86" y="1380"/>
                  </a:lnTo>
                  <a:cubicBezTo>
                    <a:pt x="90" y="1430"/>
                    <a:pt x="132" y="1470"/>
                    <a:pt x="181" y="1470"/>
                  </a:cubicBezTo>
                  <a:cubicBezTo>
                    <a:pt x="184" y="1470"/>
                    <a:pt x="185" y="1470"/>
                    <a:pt x="187" y="1469"/>
                  </a:cubicBezTo>
                  <a:cubicBezTo>
                    <a:pt x="240" y="1465"/>
                    <a:pt x="280" y="1420"/>
                    <a:pt x="276" y="1368"/>
                  </a:cubicBezTo>
                  <a:lnTo>
                    <a:pt x="195" y="90"/>
                  </a:lnTo>
                  <a:cubicBezTo>
                    <a:pt x="191" y="41"/>
                    <a:pt x="152" y="1"/>
                    <a:pt x="103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3755400" y="1885650"/>
              <a:ext cx="6125" cy="20225"/>
            </a:xfrm>
            <a:custGeom>
              <a:avLst/>
              <a:gdLst/>
              <a:ahLst/>
              <a:cxnLst/>
              <a:rect l="l" t="t" r="r" b="b"/>
              <a:pathLst>
                <a:path w="245" h="809" extrusionOk="0">
                  <a:moveTo>
                    <a:pt x="101" y="0"/>
                  </a:moveTo>
                  <a:cubicBezTo>
                    <a:pt x="98" y="0"/>
                    <a:pt x="95" y="0"/>
                    <a:pt x="92" y="1"/>
                  </a:cubicBezTo>
                  <a:cubicBezTo>
                    <a:pt x="39" y="5"/>
                    <a:pt x="0" y="50"/>
                    <a:pt x="4" y="103"/>
                  </a:cubicBezTo>
                  <a:lnTo>
                    <a:pt x="50" y="722"/>
                  </a:lnTo>
                  <a:cubicBezTo>
                    <a:pt x="55" y="771"/>
                    <a:pt x="95" y="809"/>
                    <a:pt x="145" y="809"/>
                  </a:cubicBezTo>
                  <a:lnTo>
                    <a:pt x="153" y="809"/>
                  </a:lnTo>
                  <a:cubicBezTo>
                    <a:pt x="205" y="805"/>
                    <a:pt x="244" y="759"/>
                    <a:pt x="240" y="707"/>
                  </a:cubicBezTo>
                  <a:lnTo>
                    <a:pt x="194" y="89"/>
                  </a:lnTo>
                  <a:cubicBezTo>
                    <a:pt x="191" y="40"/>
                    <a:pt x="150" y="0"/>
                    <a:pt x="101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3756575" y="1912450"/>
              <a:ext cx="4775" cy="39825"/>
            </a:xfrm>
            <a:custGeom>
              <a:avLst/>
              <a:gdLst/>
              <a:ahLst/>
              <a:cxnLst/>
              <a:rect l="l" t="t" r="r" b="b"/>
              <a:pathLst>
                <a:path w="191" h="1593" extrusionOk="0">
                  <a:moveTo>
                    <a:pt x="96" y="1"/>
                  </a:moveTo>
                  <a:cubicBezTo>
                    <a:pt x="43" y="1"/>
                    <a:pt x="1" y="43"/>
                    <a:pt x="1" y="96"/>
                  </a:cubicBezTo>
                  <a:lnTo>
                    <a:pt x="1" y="1496"/>
                  </a:lnTo>
                  <a:cubicBezTo>
                    <a:pt x="1" y="1549"/>
                    <a:pt x="43" y="1592"/>
                    <a:pt x="96" y="1592"/>
                  </a:cubicBezTo>
                  <a:cubicBezTo>
                    <a:pt x="149" y="1592"/>
                    <a:pt x="191" y="1549"/>
                    <a:pt x="191" y="1496"/>
                  </a:cubicBezTo>
                  <a:lnTo>
                    <a:pt x="191" y="96"/>
                  </a:lnTo>
                  <a:cubicBezTo>
                    <a:pt x="191" y="43"/>
                    <a:pt x="149" y="1"/>
                    <a:pt x="96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3733850" y="1930975"/>
              <a:ext cx="5950" cy="22325"/>
            </a:xfrm>
            <a:custGeom>
              <a:avLst/>
              <a:gdLst/>
              <a:ahLst/>
              <a:cxnLst/>
              <a:rect l="l" t="t" r="r" b="b"/>
              <a:pathLst>
                <a:path w="238" h="893" extrusionOk="0">
                  <a:moveTo>
                    <a:pt x="102" y="1"/>
                  </a:moveTo>
                  <a:cubicBezTo>
                    <a:pt x="99" y="1"/>
                    <a:pt x="96" y="1"/>
                    <a:pt x="93" y="1"/>
                  </a:cubicBezTo>
                  <a:cubicBezTo>
                    <a:pt x="40" y="5"/>
                    <a:pt x="0" y="50"/>
                    <a:pt x="4" y="102"/>
                  </a:cubicBezTo>
                  <a:lnTo>
                    <a:pt x="44" y="803"/>
                  </a:lnTo>
                  <a:cubicBezTo>
                    <a:pt x="48" y="854"/>
                    <a:pt x="90" y="892"/>
                    <a:pt x="139" y="892"/>
                  </a:cubicBezTo>
                  <a:lnTo>
                    <a:pt x="145" y="892"/>
                  </a:lnTo>
                  <a:cubicBezTo>
                    <a:pt x="198" y="889"/>
                    <a:pt x="238" y="844"/>
                    <a:pt x="234" y="792"/>
                  </a:cubicBezTo>
                  <a:lnTo>
                    <a:pt x="193" y="91"/>
                  </a:lnTo>
                  <a:cubicBezTo>
                    <a:pt x="190" y="41"/>
                    <a:pt x="150" y="1"/>
                    <a:pt x="102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3738050" y="1856825"/>
              <a:ext cx="4750" cy="28475"/>
            </a:xfrm>
            <a:custGeom>
              <a:avLst/>
              <a:gdLst/>
              <a:ahLst/>
              <a:cxnLst/>
              <a:rect l="l" t="t" r="r" b="b"/>
              <a:pathLst>
                <a:path w="190" h="1139" extrusionOk="0">
                  <a:moveTo>
                    <a:pt x="95" y="0"/>
                  </a:moveTo>
                  <a:cubicBezTo>
                    <a:pt x="42" y="0"/>
                    <a:pt x="0" y="42"/>
                    <a:pt x="0" y="95"/>
                  </a:cubicBezTo>
                  <a:lnTo>
                    <a:pt x="0" y="1043"/>
                  </a:lnTo>
                  <a:cubicBezTo>
                    <a:pt x="0" y="1095"/>
                    <a:pt x="42" y="1138"/>
                    <a:pt x="95" y="1138"/>
                  </a:cubicBezTo>
                  <a:cubicBezTo>
                    <a:pt x="148" y="1138"/>
                    <a:pt x="190" y="1095"/>
                    <a:pt x="190" y="1043"/>
                  </a:cubicBezTo>
                  <a:lnTo>
                    <a:pt x="190" y="95"/>
                  </a:lnTo>
                  <a:cubicBezTo>
                    <a:pt x="190" y="42"/>
                    <a:pt x="148" y="0"/>
                    <a:pt x="95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3736375" y="1798075"/>
              <a:ext cx="7700" cy="30550"/>
            </a:xfrm>
            <a:custGeom>
              <a:avLst/>
              <a:gdLst/>
              <a:ahLst/>
              <a:cxnLst/>
              <a:rect l="l" t="t" r="r" b="b"/>
              <a:pathLst>
                <a:path w="308" h="1222" extrusionOk="0">
                  <a:moveTo>
                    <a:pt x="120" y="1"/>
                  </a:moveTo>
                  <a:cubicBezTo>
                    <a:pt x="71" y="1"/>
                    <a:pt x="29" y="40"/>
                    <a:pt x="26" y="89"/>
                  </a:cubicBezTo>
                  <a:cubicBezTo>
                    <a:pt x="1" y="446"/>
                    <a:pt x="30" y="801"/>
                    <a:pt x="110" y="1148"/>
                  </a:cubicBezTo>
                  <a:cubicBezTo>
                    <a:pt x="121" y="1192"/>
                    <a:pt x="160" y="1222"/>
                    <a:pt x="203" y="1222"/>
                  </a:cubicBezTo>
                  <a:cubicBezTo>
                    <a:pt x="211" y="1222"/>
                    <a:pt x="217" y="1221"/>
                    <a:pt x="225" y="1220"/>
                  </a:cubicBezTo>
                  <a:cubicBezTo>
                    <a:pt x="276" y="1208"/>
                    <a:pt x="308" y="1156"/>
                    <a:pt x="296" y="1105"/>
                  </a:cubicBezTo>
                  <a:cubicBezTo>
                    <a:pt x="219" y="777"/>
                    <a:pt x="193" y="439"/>
                    <a:pt x="216" y="102"/>
                  </a:cubicBezTo>
                  <a:cubicBezTo>
                    <a:pt x="219" y="51"/>
                    <a:pt x="180" y="5"/>
                    <a:pt x="128" y="1"/>
                  </a:cubicBezTo>
                  <a:cubicBezTo>
                    <a:pt x="125" y="1"/>
                    <a:pt x="123" y="1"/>
                    <a:pt x="12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3736900" y="1744525"/>
              <a:ext cx="6825" cy="32650"/>
            </a:xfrm>
            <a:custGeom>
              <a:avLst/>
              <a:gdLst/>
              <a:ahLst/>
              <a:cxnLst/>
              <a:rect l="l" t="t" r="r" b="b"/>
              <a:pathLst>
                <a:path w="273" h="1306" extrusionOk="0">
                  <a:moveTo>
                    <a:pt x="101" y="0"/>
                  </a:moveTo>
                  <a:cubicBezTo>
                    <a:pt x="49" y="0"/>
                    <a:pt x="6" y="42"/>
                    <a:pt x="6" y="94"/>
                  </a:cubicBezTo>
                  <a:cubicBezTo>
                    <a:pt x="1" y="470"/>
                    <a:pt x="25" y="850"/>
                    <a:pt x="76" y="1222"/>
                  </a:cubicBezTo>
                  <a:cubicBezTo>
                    <a:pt x="83" y="1271"/>
                    <a:pt x="123" y="1305"/>
                    <a:pt x="170" y="1305"/>
                  </a:cubicBezTo>
                  <a:cubicBezTo>
                    <a:pt x="174" y="1305"/>
                    <a:pt x="179" y="1305"/>
                    <a:pt x="183" y="1304"/>
                  </a:cubicBezTo>
                  <a:cubicBezTo>
                    <a:pt x="236" y="1297"/>
                    <a:pt x="272" y="1249"/>
                    <a:pt x="265" y="1197"/>
                  </a:cubicBezTo>
                  <a:cubicBezTo>
                    <a:pt x="215" y="834"/>
                    <a:pt x="192" y="463"/>
                    <a:pt x="196" y="96"/>
                  </a:cubicBezTo>
                  <a:cubicBezTo>
                    <a:pt x="197" y="44"/>
                    <a:pt x="155" y="0"/>
                    <a:pt x="10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59" name="Google Shape;359;p6"/>
            <p:cNvSpPr/>
            <p:nvPr/>
          </p:nvSpPr>
          <p:spPr>
            <a:xfrm>
              <a:off x="3733350" y="1691950"/>
              <a:ext cx="7650" cy="31600"/>
            </a:xfrm>
            <a:custGeom>
              <a:avLst/>
              <a:gdLst/>
              <a:ahLst/>
              <a:cxnLst/>
              <a:rect l="l" t="t" r="r" b="b"/>
              <a:pathLst>
                <a:path w="306" h="1264" extrusionOk="0">
                  <a:moveTo>
                    <a:pt x="115" y="1"/>
                  </a:moveTo>
                  <a:cubicBezTo>
                    <a:pt x="66" y="1"/>
                    <a:pt x="26" y="41"/>
                    <a:pt x="24" y="91"/>
                  </a:cubicBezTo>
                  <a:cubicBezTo>
                    <a:pt x="0" y="458"/>
                    <a:pt x="29" y="828"/>
                    <a:pt x="108" y="1188"/>
                  </a:cubicBezTo>
                  <a:cubicBezTo>
                    <a:pt x="117" y="1233"/>
                    <a:pt x="157" y="1263"/>
                    <a:pt x="200" y="1263"/>
                  </a:cubicBezTo>
                  <a:cubicBezTo>
                    <a:pt x="207" y="1263"/>
                    <a:pt x="215" y="1262"/>
                    <a:pt x="221" y="1261"/>
                  </a:cubicBezTo>
                  <a:cubicBezTo>
                    <a:pt x="272" y="1250"/>
                    <a:pt x="305" y="1199"/>
                    <a:pt x="294" y="1147"/>
                  </a:cubicBezTo>
                  <a:cubicBezTo>
                    <a:pt x="219" y="805"/>
                    <a:pt x="193" y="453"/>
                    <a:pt x="213" y="102"/>
                  </a:cubicBezTo>
                  <a:cubicBezTo>
                    <a:pt x="217" y="50"/>
                    <a:pt x="177" y="5"/>
                    <a:pt x="124" y="1"/>
                  </a:cubicBezTo>
                  <a:cubicBezTo>
                    <a:pt x="121" y="1"/>
                    <a:pt x="118" y="1"/>
                    <a:pt x="115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grpSp>
        <p:nvGrpSpPr>
          <p:cNvPr id="360" name="Google Shape;360;p6"/>
          <p:cNvGrpSpPr/>
          <p:nvPr/>
        </p:nvGrpSpPr>
        <p:grpSpPr>
          <a:xfrm flipH="1">
            <a:off x="-112193" y="5689880"/>
            <a:ext cx="1661120" cy="1333210"/>
            <a:chOff x="3206750" y="1492575"/>
            <a:chExt cx="634550" cy="640625"/>
          </a:xfrm>
        </p:grpSpPr>
        <p:sp>
          <p:nvSpPr>
            <p:cNvPr id="361" name="Google Shape;361;p6"/>
            <p:cNvSpPr/>
            <p:nvPr/>
          </p:nvSpPr>
          <p:spPr>
            <a:xfrm>
              <a:off x="3640100" y="1492575"/>
              <a:ext cx="201200" cy="620150"/>
            </a:xfrm>
            <a:custGeom>
              <a:avLst/>
              <a:gdLst/>
              <a:ahLst/>
              <a:cxnLst/>
              <a:rect l="l" t="t" r="r" b="b"/>
              <a:pathLst>
                <a:path w="8048" h="24806" extrusionOk="0">
                  <a:moveTo>
                    <a:pt x="3197" y="1"/>
                  </a:moveTo>
                  <a:cubicBezTo>
                    <a:pt x="1007" y="3699"/>
                    <a:pt x="0" y="8086"/>
                    <a:pt x="359" y="12369"/>
                  </a:cubicBezTo>
                  <a:cubicBezTo>
                    <a:pt x="722" y="16709"/>
                    <a:pt x="3292" y="20086"/>
                    <a:pt x="5979" y="23333"/>
                  </a:cubicBezTo>
                  <a:cubicBezTo>
                    <a:pt x="6486" y="23945"/>
                    <a:pt x="7182" y="24800"/>
                    <a:pt x="8043" y="24806"/>
                  </a:cubicBezTo>
                  <a:cubicBezTo>
                    <a:pt x="8048" y="23639"/>
                    <a:pt x="7493" y="22677"/>
                    <a:pt x="7426" y="21546"/>
                  </a:cubicBezTo>
                  <a:cubicBezTo>
                    <a:pt x="7337" y="20021"/>
                    <a:pt x="7756" y="18503"/>
                    <a:pt x="7831" y="16985"/>
                  </a:cubicBezTo>
                  <a:cubicBezTo>
                    <a:pt x="7956" y="14181"/>
                    <a:pt x="7795" y="11365"/>
                    <a:pt x="7347" y="8595"/>
                  </a:cubicBezTo>
                  <a:cubicBezTo>
                    <a:pt x="6827" y="5377"/>
                    <a:pt x="5775" y="1995"/>
                    <a:pt x="319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62" name="Google Shape;362;p6"/>
            <p:cNvSpPr/>
            <p:nvPr/>
          </p:nvSpPr>
          <p:spPr>
            <a:xfrm>
              <a:off x="3363225" y="1696950"/>
              <a:ext cx="477975" cy="436250"/>
            </a:xfrm>
            <a:custGeom>
              <a:avLst/>
              <a:gdLst/>
              <a:ahLst/>
              <a:cxnLst/>
              <a:rect l="l" t="t" r="r" b="b"/>
              <a:pathLst>
                <a:path w="19119" h="17450" extrusionOk="0">
                  <a:moveTo>
                    <a:pt x="1" y="0"/>
                  </a:moveTo>
                  <a:cubicBezTo>
                    <a:pt x="140" y="1541"/>
                    <a:pt x="886" y="2953"/>
                    <a:pt x="1617" y="4317"/>
                  </a:cubicBezTo>
                  <a:cubicBezTo>
                    <a:pt x="3252" y="7368"/>
                    <a:pt x="5038" y="10772"/>
                    <a:pt x="7764" y="13006"/>
                  </a:cubicBezTo>
                  <a:cubicBezTo>
                    <a:pt x="9222" y="14201"/>
                    <a:pt x="11463" y="14916"/>
                    <a:pt x="13206" y="15595"/>
                  </a:cubicBezTo>
                  <a:cubicBezTo>
                    <a:pt x="15131" y="16346"/>
                    <a:pt x="17108" y="16966"/>
                    <a:pt x="19118" y="17450"/>
                  </a:cubicBezTo>
                  <a:cubicBezTo>
                    <a:pt x="18431" y="17284"/>
                    <a:pt x="17261" y="14495"/>
                    <a:pt x="17078" y="13853"/>
                  </a:cubicBezTo>
                  <a:cubicBezTo>
                    <a:pt x="16690" y="12479"/>
                    <a:pt x="16429" y="11345"/>
                    <a:pt x="15568" y="10115"/>
                  </a:cubicBezTo>
                  <a:cubicBezTo>
                    <a:pt x="14581" y="8706"/>
                    <a:pt x="13321" y="7511"/>
                    <a:pt x="12028" y="6374"/>
                  </a:cubicBezTo>
                  <a:cubicBezTo>
                    <a:pt x="8566" y="3331"/>
                    <a:pt x="4580" y="529"/>
                    <a:pt x="1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63" name="Google Shape;363;p6"/>
            <p:cNvSpPr/>
            <p:nvPr/>
          </p:nvSpPr>
          <p:spPr>
            <a:xfrm>
              <a:off x="3206750" y="1940350"/>
              <a:ext cx="518175" cy="172375"/>
            </a:xfrm>
            <a:custGeom>
              <a:avLst/>
              <a:gdLst/>
              <a:ahLst/>
              <a:cxnLst/>
              <a:rect l="l" t="t" r="r" b="b"/>
              <a:pathLst>
                <a:path w="20727" h="6895" extrusionOk="0">
                  <a:moveTo>
                    <a:pt x="1" y="189"/>
                  </a:moveTo>
                  <a:cubicBezTo>
                    <a:pt x="1" y="189"/>
                    <a:pt x="1" y="189"/>
                    <a:pt x="1" y="189"/>
                  </a:cubicBezTo>
                  <a:lnTo>
                    <a:pt x="1" y="189"/>
                  </a:lnTo>
                  <a:cubicBezTo>
                    <a:pt x="1" y="189"/>
                    <a:pt x="1" y="189"/>
                    <a:pt x="1" y="189"/>
                  </a:cubicBezTo>
                  <a:close/>
                  <a:moveTo>
                    <a:pt x="2931" y="1"/>
                  </a:moveTo>
                  <a:cubicBezTo>
                    <a:pt x="2832" y="1"/>
                    <a:pt x="2732" y="2"/>
                    <a:pt x="2632" y="3"/>
                  </a:cubicBezTo>
                  <a:cubicBezTo>
                    <a:pt x="2355" y="6"/>
                    <a:pt x="930" y="238"/>
                    <a:pt x="296" y="238"/>
                  </a:cubicBezTo>
                  <a:cubicBezTo>
                    <a:pt x="141" y="238"/>
                    <a:pt x="33" y="224"/>
                    <a:pt x="1" y="189"/>
                  </a:cubicBezTo>
                  <a:lnTo>
                    <a:pt x="1" y="189"/>
                  </a:lnTo>
                  <a:cubicBezTo>
                    <a:pt x="3912" y="4412"/>
                    <a:pt x="9632" y="6894"/>
                    <a:pt x="15385" y="6894"/>
                  </a:cubicBezTo>
                  <a:cubicBezTo>
                    <a:pt x="15592" y="6894"/>
                    <a:pt x="15800" y="6891"/>
                    <a:pt x="16007" y="6885"/>
                  </a:cubicBezTo>
                  <a:cubicBezTo>
                    <a:pt x="17200" y="6847"/>
                    <a:pt x="18476" y="6343"/>
                    <a:pt x="19667" y="6132"/>
                  </a:cubicBezTo>
                  <a:cubicBezTo>
                    <a:pt x="20047" y="6063"/>
                    <a:pt x="20455" y="5987"/>
                    <a:pt x="20727" y="5713"/>
                  </a:cubicBezTo>
                  <a:cubicBezTo>
                    <a:pt x="19498" y="4696"/>
                    <a:pt x="17694" y="4006"/>
                    <a:pt x="16256" y="3328"/>
                  </a:cubicBezTo>
                  <a:cubicBezTo>
                    <a:pt x="14536" y="2519"/>
                    <a:pt x="12765" y="1814"/>
                    <a:pt x="10946" y="1264"/>
                  </a:cubicBezTo>
                  <a:cubicBezTo>
                    <a:pt x="9148" y="719"/>
                    <a:pt x="7302" y="322"/>
                    <a:pt x="5432" y="131"/>
                  </a:cubicBezTo>
                  <a:cubicBezTo>
                    <a:pt x="4601" y="46"/>
                    <a:pt x="3767" y="1"/>
                    <a:pt x="293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64" name="Google Shape;364;p6"/>
            <p:cNvSpPr/>
            <p:nvPr/>
          </p:nvSpPr>
          <p:spPr>
            <a:xfrm>
              <a:off x="3266900" y="1981500"/>
              <a:ext cx="35325" cy="24325"/>
            </a:xfrm>
            <a:custGeom>
              <a:avLst/>
              <a:gdLst/>
              <a:ahLst/>
              <a:cxnLst/>
              <a:rect l="l" t="t" r="r" b="b"/>
              <a:pathLst>
                <a:path w="1413" h="973" extrusionOk="0">
                  <a:moveTo>
                    <a:pt x="108" y="0"/>
                  </a:moveTo>
                  <a:cubicBezTo>
                    <a:pt x="79" y="0"/>
                    <a:pt x="50" y="13"/>
                    <a:pt x="31" y="38"/>
                  </a:cubicBezTo>
                  <a:cubicBezTo>
                    <a:pt x="0" y="80"/>
                    <a:pt x="8" y="140"/>
                    <a:pt x="50" y="172"/>
                  </a:cubicBezTo>
                  <a:cubicBezTo>
                    <a:pt x="433" y="460"/>
                    <a:pt x="839" y="726"/>
                    <a:pt x="1256" y="960"/>
                  </a:cubicBezTo>
                  <a:cubicBezTo>
                    <a:pt x="1272" y="969"/>
                    <a:pt x="1287" y="972"/>
                    <a:pt x="1304" y="972"/>
                  </a:cubicBezTo>
                  <a:cubicBezTo>
                    <a:pt x="1337" y="972"/>
                    <a:pt x="1369" y="954"/>
                    <a:pt x="1387" y="923"/>
                  </a:cubicBezTo>
                  <a:cubicBezTo>
                    <a:pt x="1412" y="878"/>
                    <a:pt x="1395" y="820"/>
                    <a:pt x="1350" y="794"/>
                  </a:cubicBezTo>
                  <a:cubicBezTo>
                    <a:pt x="940" y="564"/>
                    <a:pt x="541" y="303"/>
                    <a:pt x="165" y="19"/>
                  </a:cubicBezTo>
                  <a:cubicBezTo>
                    <a:pt x="147" y="6"/>
                    <a:pt x="127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65" name="Google Shape;365;p6"/>
            <p:cNvSpPr/>
            <p:nvPr/>
          </p:nvSpPr>
          <p:spPr>
            <a:xfrm>
              <a:off x="3322500" y="2020625"/>
              <a:ext cx="17825" cy="12025"/>
            </a:xfrm>
            <a:custGeom>
              <a:avLst/>
              <a:gdLst/>
              <a:ahLst/>
              <a:cxnLst/>
              <a:rect l="l" t="t" r="r" b="b"/>
              <a:pathLst>
                <a:path w="713" h="481" extrusionOk="0">
                  <a:moveTo>
                    <a:pt x="109" y="0"/>
                  </a:moveTo>
                  <a:cubicBezTo>
                    <a:pt x="77" y="0"/>
                    <a:pt x="45" y="17"/>
                    <a:pt x="27" y="47"/>
                  </a:cubicBezTo>
                  <a:cubicBezTo>
                    <a:pt x="0" y="93"/>
                    <a:pt x="16" y="151"/>
                    <a:pt x="61" y="178"/>
                  </a:cubicBezTo>
                  <a:lnTo>
                    <a:pt x="556" y="467"/>
                  </a:lnTo>
                  <a:cubicBezTo>
                    <a:pt x="571" y="476"/>
                    <a:pt x="588" y="479"/>
                    <a:pt x="604" y="479"/>
                  </a:cubicBezTo>
                  <a:lnTo>
                    <a:pt x="603" y="480"/>
                  </a:lnTo>
                  <a:cubicBezTo>
                    <a:pt x="636" y="480"/>
                    <a:pt x="668" y="462"/>
                    <a:pt x="686" y="433"/>
                  </a:cubicBezTo>
                  <a:cubicBezTo>
                    <a:pt x="713" y="386"/>
                    <a:pt x="697" y="329"/>
                    <a:pt x="652" y="302"/>
                  </a:cubicBezTo>
                  <a:lnTo>
                    <a:pt x="157" y="13"/>
                  </a:lnTo>
                  <a:cubicBezTo>
                    <a:pt x="142" y="4"/>
                    <a:pt x="126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66" name="Google Shape;366;p6"/>
            <p:cNvSpPr/>
            <p:nvPr/>
          </p:nvSpPr>
          <p:spPr>
            <a:xfrm>
              <a:off x="3371975" y="2047350"/>
              <a:ext cx="27800" cy="11125"/>
            </a:xfrm>
            <a:custGeom>
              <a:avLst/>
              <a:gdLst/>
              <a:ahLst/>
              <a:cxnLst/>
              <a:rect l="l" t="t" r="r" b="b"/>
              <a:pathLst>
                <a:path w="1112" h="445" extrusionOk="0">
                  <a:moveTo>
                    <a:pt x="111" y="1"/>
                  </a:moveTo>
                  <a:cubicBezTo>
                    <a:pt x="79" y="1"/>
                    <a:pt x="48" y="17"/>
                    <a:pt x="30" y="46"/>
                  </a:cubicBezTo>
                  <a:cubicBezTo>
                    <a:pt x="1" y="90"/>
                    <a:pt x="14" y="148"/>
                    <a:pt x="59" y="177"/>
                  </a:cubicBezTo>
                  <a:cubicBezTo>
                    <a:pt x="335" y="350"/>
                    <a:pt x="664" y="444"/>
                    <a:pt x="990" y="444"/>
                  </a:cubicBezTo>
                  <a:lnTo>
                    <a:pt x="1016" y="444"/>
                  </a:lnTo>
                  <a:cubicBezTo>
                    <a:pt x="1069" y="443"/>
                    <a:pt x="1111" y="400"/>
                    <a:pt x="1110" y="347"/>
                  </a:cubicBezTo>
                  <a:cubicBezTo>
                    <a:pt x="1109" y="297"/>
                    <a:pt x="1067" y="253"/>
                    <a:pt x="1017" y="253"/>
                  </a:cubicBezTo>
                  <a:cubicBezTo>
                    <a:pt x="1016" y="253"/>
                    <a:pt x="1014" y="253"/>
                    <a:pt x="1013" y="253"/>
                  </a:cubicBezTo>
                  <a:cubicBezTo>
                    <a:pt x="999" y="254"/>
                    <a:pt x="986" y="254"/>
                    <a:pt x="972" y="254"/>
                  </a:cubicBezTo>
                  <a:cubicBezTo>
                    <a:pt x="686" y="254"/>
                    <a:pt x="401" y="167"/>
                    <a:pt x="161" y="15"/>
                  </a:cubicBezTo>
                  <a:cubicBezTo>
                    <a:pt x="145" y="5"/>
                    <a:pt x="128" y="1"/>
                    <a:pt x="111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67" name="Google Shape;367;p6"/>
            <p:cNvSpPr/>
            <p:nvPr/>
          </p:nvSpPr>
          <p:spPr>
            <a:xfrm>
              <a:off x="3427875" y="2074525"/>
              <a:ext cx="28975" cy="12300"/>
            </a:xfrm>
            <a:custGeom>
              <a:avLst/>
              <a:gdLst/>
              <a:ahLst/>
              <a:cxnLst/>
              <a:rect l="l" t="t" r="r" b="b"/>
              <a:pathLst>
                <a:path w="1159" h="492" extrusionOk="0">
                  <a:moveTo>
                    <a:pt x="107" y="1"/>
                  </a:moveTo>
                  <a:cubicBezTo>
                    <a:pt x="67" y="1"/>
                    <a:pt x="29" y="27"/>
                    <a:pt x="16" y="67"/>
                  </a:cubicBezTo>
                  <a:cubicBezTo>
                    <a:pt x="0" y="118"/>
                    <a:pt x="28" y="171"/>
                    <a:pt x="78" y="187"/>
                  </a:cubicBezTo>
                  <a:lnTo>
                    <a:pt x="1022" y="487"/>
                  </a:lnTo>
                  <a:cubicBezTo>
                    <a:pt x="1032" y="489"/>
                    <a:pt x="1041" y="491"/>
                    <a:pt x="1051" y="491"/>
                  </a:cubicBezTo>
                  <a:lnTo>
                    <a:pt x="1051" y="490"/>
                  </a:lnTo>
                  <a:cubicBezTo>
                    <a:pt x="1092" y="490"/>
                    <a:pt x="1130" y="465"/>
                    <a:pt x="1142" y="424"/>
                  </a:cubicBezTo>
                  <a:cubicBezTo>
                    <a:pt x="1158" y="374"/>
                    <a:pt x="1131" y="320"/>
                    <a:pt x="1080" y="304"/>
                  </a:cubicBezTo>
                  <a:lnTo>
                    <a:pt x="136" y="5"/>
                  </a:lnTo>
                  <a:cubicBezTo>
                    <a:pt x="126" y="2"/>
                    <a:pt x="117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68" name="Google Shape;368;p6"/>
            <p:cNvSpPr/>
            <p:nvPr/>
          </p:nvSpPr>
          <p:spPr>
            <a:xfrm>
              <a:off x="3466900" y="2090575"/>
              <a:ext cx="38150" cy="10975"/>
            </a:xfrm>
            <a:custGeom>
              <a:avLst/>
              <a:gdLst/>
              <a:ahLst/>
              <a:cxnLst/>
              <a:rect l="l" t="t" r="r" b="b"/>
              <a:pathLst>
                <a:path w="1526" h="439" extrusionOk="0">
                  <a:moveTo>
                    <a:pt x="104" y="1"/>
                  </a:moveTo>
                  <a:cubicBezTo>
                    <a:pt x="59" y="1"/>
                    <a:pt x="19" y="33"/>
                    <a:pt x="10" y="79"/>
                  </a:cubicBezTo>
                  <a:cubicBezTo>
                    <a:pt x="0" y="129"/>
                    <a:pt x="34" y="179"/>
                    <a:pt x="86" y="189"/>
                  </a:cubicBezTo>
                  <a:lnTo>
                    <a:pt x="1404" y="436"/>
                  </a:lnTo>
                  <a:cubicBezTo>
                    <a:pt x="1411" y="437"/>
                    <a:pt x="1416" y="439"/>
                    <a:pt x="1422" y="439"/>
                  </a:cubicBezTo>
                  <a:cubicBezTo>
                    <a:pt x="1467" y="439"/>
                    <a:pt x="1507" y="406"/>
                    <a:pt x="1516" y="360"/>
                  </a:cubicBezTo>
                  <a:cubicBezTo>
                    <a:pt x="1526" y="309"/>
                    <a:pt x="1492" y="260"/>
                    <a:pt x="1440" y="250"/>
                  </a:cubicBezTo>
                  <a:lnTo>
                    <a:pt x="122" y="2"/>
                  </a:lnTo>
                  <a:cubicBezTo>
                    <a:pt x="116" y="1"/>
                    <a:pt x="110" y="1"/>
                    <a:pt x="104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69" name="Google Shape;369;p6"/>
            <p:cNvSpPr/>
            <p:nvPr/>
          </p:nvSpPr>
          <p:spPr>
            <a:xfrm>
              <a:off x="3529925" y="2093750"/>
              <a:ext cx="39950" cy="6900"/>
            </a:xfrm>
            <a:custGeom>
              <a:avLst/>
              <a:gdLst/>
              <a:ahLst/>
              <a:cxnLst/>
              <a:rect l="l" t="t" r="r" b="b"/>
              <a:pathLst>
                <a:path w="1598" h="276" extrusionOk="0">
                  <a:moveTo>
                    <a:pt x="1497" y="1"/>
                  </a:moveTo>
                  <a:cubicBezTo>
                    <a:pt x="1493" y="1"/>
                    <a:pt x="1489" y="1"/>
                    <a:pt x="1485" y="1"/>
                  </a:cubicBezTo>
                  <a:cubicBezTo>
                    <a:pt x="1044" y="56"/>
                    <a:pt x="596" y="84"/>
                    <a:pt x="151" y="84"/>
                  </a:cubicBezTo>
                  <a:cubicBezTo>
                    <a:pt x="139" y="84"/>
                    <a:pt x="127" y="85"/>
                    <a:pt x="114" y="85"/>
                  </a:cubicBezTo>
                  <a:cubicBezTo>
                    <a:pt x="108" y="85"/>
                    <a:pt x="102" y="84"/>
                    <a:pt x="95" y="84"/>
                  </a:cubicBezTo>
                  <a:cubicBezTo>
                    <a:pt x="44" y="84"/>
                    <a:pt x="1" y="127"/>
                    <a:pt x="1" y="179"/>
                  </a:cubicBezTo>
                  <a:cubicBezTo>
                    <a:pt x="1" y="232"/>
                    <a:pt x="42" y="275"/>
                    <a:pt x="95" y="275"/>
                  </a:cubicBezTo>
                  <a:lnTo>
                    <a:pt x="151" y="275"/>
                  </a:lnTo>
                  <a:cubicBezTo>
                    <a:pt x="603" y="275"/>
                    <a:pt x="1059" y="246"/>
                    <a:pt x="1508" y="190"/>
                  </a:cubicBezTo>
                  <a:cubicBezTo>
                    <a:pt x="1560" y="183"/>
                    <a:pt x="1598" y="136"/>
                    <a:pt x="1591" y="84"/>
                  </a:cubicBezTo>
                  <a:cubicBezTo>
                    <a:pt x="1585" y="35"/>
                    <a:pt x="1544" y="1"/>
                    <a:pt x="149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0" name="Google Shape;370;p6"/>
            <p:cNvSpPr/>
            <p:nvPr/>
          </p:nvSpPr>
          <p:spPr>
            <a:xfrm>
              <a:off x="3598825" y="2083750"/>
              <a:ext cx="35150" cy="7875"/>
            </a:xfrm>
            <a:custGeom>
              <a:avLst/>
              <a:gdLst/>
              <a:ahLst/>
              <a:cxnLst/>
              <a:rect l="l" t="t" r="r" b="b"/>
              <a:pathLst>
                <a:path w="1406" h="315" extrusionOk="0">
                  <a:moveTo>
                    <a:pt x="1299" y="0"/>
                  </a:moveTo>
                  <a:cubicBezTo>
                    <a:pt x="1290" y="0"/>
                    <a:pt x="1281" y="1"/>
                    <a:pt x="1272" y="4"/>
                  </a:cubicBezTo>
                  <a:cubicBezTo>
                    <a:pt x="1001" y="83"/>
                    <a:pt x="716" y="124"/>
                    <a:pt x="431" y="124"/>
                  </a:cubicBezTo>
                  <a:cubicBezTo>
                    <a:pt x="324" y="124"/>
                    <a:pt x="217" y="118"/>
                    <a:pt x="111" y="107"/>
                  </a:cubicBezTo>
                  <a:cubicBezTo>
                    <a:pt x="108" y="106"/>
                    <a:pt x="106" y="106"/>
                    <a:pt x="103" y="106"/>
                  </a:cubicBezTo>
                  <a:cubicBezTo>
                    <a:pt x="53" y="106"/>
                    <a:pt x="12" y="142"/>
                    <a:pt x="6" y="192"/>
                  </a:cubicBezTo>
                  <a:cubicBezTo>
                    <a:pt x="1" y="243"/>
                    <a:pt x="39" y="291"/>
                    <a:pt x="91" y="296"/>
                  </a:cubicBezTo>
                  <a:cubicBezTo>
                    <a:pt x="203" y="309"/>
                    <a:pt x="314" y="314"/>
                    <a:pt x="427" y="314"/>
                  </a:cubicBezTo>
                  <a:cubicBezTo>
                    <a:pt x="732" y="314"/>
                    <a:pt x="1036" y="271"/>
                    <a:pt x="1326" y="186"/>
                  </a:cubicBezTo>
                  <a:cubicBezTo>
                    <a:pt x="1376" y="172"/>
                    <a:pt x="1405" y="119"/>
                    <a:pt x="1390" y="68"/>
                  </a:cubicBezTo>
                  <a:cubicBezTo>
                    <a:pt x="1378" y="26"/>
                    <a:pt x="1341" y="0"/>
                    <a:pt x="129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1" name="Google Shape;371;p6"/>
            <p:cNvSpPr/>
            <p:nvPr/>
          </p:nvSpPr>
          <p:spPr>
            <a:xfrm>
              <a:off x="3273050" y="1953650"/>
              <a:ext cx="20750" cy="9950"/>
            </a:xfrm>
            <a:custGeom>
              <a:avLst/>
              <a:gdLst/>
              <a:ahLst/>
              <a:cxnLst/>
              <a:rect l="l" t="t" r="r" b="b"/>
              <a:pathLst>
                <a:path w="830" h="398" extrusionOk="0">
                  <a:moveTo>
                    <a:pt x="110" y="1"/>
                  </a:moveTo>
                  <a:cubicBezTo>
                    <a:pt x="75" y="1"/>
                    <a:pt x="42" y="19"/>
                    <a:pt x="25" y="51"/>
                  </a:cubicBezTo>
                  <a:cubicBezTo>
                    <a:pt x="0" y="98"/>
                    <a:pt x="18" y="155"/>
                    <a:pt x="64" y="181"/>
                  </a:cubicBezTo>
                  <a:cubicBezTo>
                    <a:pt x="267" y="288"/>
                    <a:pt x="486" y="359"/>
                    <a:pt x="712" y="396"/>
                  </a:cubicBezTo>
                  <a:cubicBezTo>
                    <a:pt x="718" y="397"/>
                    <a:pt x="722" y="397"/>
                    <a:pt x="728" y="397"/>
                  </a:cubicBezTo>
                  <a:cubicBezTo>
                    <a:pt x="773" y="397"/>
                    <a:pt x="814" y="364"/>
                    <a:pt x="822" y="318"/>
                  </a:cubicBezTo>
                  <a:cubicBezTo>
                    <a:pt x="829" y="266"/>
                    <a:pt x="794" y="216"/>
                    <a:pt x="742" y="208"/>
                  </a:cubicBezTo>
                  <a:cubicBezTo>
                    <a:pt x="536" y="175"/>
                    <a:pt x="338" y="109"/>
                    <a:pt x="154" y="12"/>
                  </a:cubicBezTo>
                  <a:cubicBezTo>
                    <a:pt x="140" y="4"/>
                    <a:pt x="125" y="1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2" name="Google Shape;372;p6"/>
            <p:cNvSpPr/>
            <p:nvPr/>
          </p:nvSpPr>
          <p:spPr>
            <a:xfrm>
              <a:off x="3310250" y="1974150"/>
              <a:ext cx="26950" cy="11000"/>
            </a:xfrm>
            <a:custGeom>
              <a:avLst/>
              <a:gdLst/>
              <a:ahLst/>
              <a:cxnLst/>
              <a:rect l="l" t="t" r="r" b="b"/>
              <a:pathLst>
                <a:path w="1078" h="440" extrusionOk="0">
                  <a:moveTo>
                    <a:pt x="106" y="0"/>
                  </a:moveTo>
                  <a:cubicBezTo>
                    <a:pt x="64" y="0"/>
                    <a:pt x="26" y="28"/>
                    <a:pt x="15" y="69"/>
                  </a:cubicBezTo>
                  <a:cubicBezTo>
                    <a:pt x="0" y="120"/>
                    <a:pt x="29" y="173"/>
                    <a:pt x="80" y="187"/>
                  </a:cubicBezTo>
                  <a:lnTo>
                    <a:pt x="945" y="435"/>
                  </a:lnTo>
                  <a:cubicBezTo>
                    <a:pt x="954" y="438"/>
                    <a:pt x="963" y="439"/>
                    <a:pt x="972" y="439"/>
                  </a:cubicBezTo>
                  <a:cubicBezTo>
                    <a:pt x="1013" y="439"/>
                    <a:pt x="1051" y="412"/>
                    <a:pt x="1063" y="370"/>
                  </a:cubicBezTo>
                  <a:cubicBezTo>
                    <a:pt x="1078" y="320"/>
                    <a:pt x="1048" y="267"/>
                    <a:pt x="997" y="253"/>
                  </a:cubicBezTo>
                  <a:lnTo>
                    <a:pt x="133" y="4"/>
                  </a:lnTo>
                  <a:cubicBezTo>
                    <a:pt x="124" y="1"/>
                    <a:pt x="115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3" name="Google Shape;373;p6"/>
            <p:cNvSpPr/>
            <p:nvPr/>
          </p:nvSpPr>
          <p:spPr>
            <a:xfrm>
              <a:off x="3352400" y="1988675"/>
              <a:ext cx="18825" cy="10975"/>
            </a:xfrm>
            <a:custGeom>
              <a:avLst/>
              <a:gdLst/>
              <a:ahLst/>
              <a:cxnLst/>
              <a:rect l="l" t="t" r="r" b="b"/>
              <a:pathLst>
                <a:path w="753" h="439" extrusionOk="0">
                  <a:moveTo>
                    <a:pt x="108" y="1"/>
                  </a:moveTo>
                  <a:cubicBezTo>
                    <a:pt x="73" y="1"/>
                    <a:pt x="38" y="21"/>
                    <a:pt x="22" y="56"/>
                  </a:cubicBezTo>
                  <a:cubicBezTo>
                    <a:pt x="0" y="104"/>
                    <a:pt x="21" y="161"/>
                    <a:pt x="68" y="183"/>
                  </a:cubicBezTo>
                  <a:lnTo>
                    <a:pt x="604" y="430"/>
                  </a:lnTo>
                  <a:cubicBezTo>
                    <a:pt x="617" y="436"/>
                    <a:pt x="631" y="439"/>
                    <a:pt x="645" y="439"/>
                  </a:cubicBezTo>
                  <a:cubicBezTo>
                    <a:pt x="680" y="439"/>
                    <a:pt x="714" y="418"/>
                    <a:pt x="731" y="384"/>
                  </a:cubicBezTo>
                  <a:cubicBezTo>
                    <a:pt x="753" y="335"/>
                    <a:pt x="732" y="279"/>
                    <a:pt x="684" y="257"/>
                  </a:cubicBezTo>
                  <a:lnTo>
                    <a:pt x="148" y="9"/>
                  </a:lnTo>
                  <a:cubicBezTo>
                    <a:pt x="135" y="3"/>
                    <a:pt x="122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4" name="Google Shape;374;p6"/>
            <p:cNvSpPr/>
            <p:nvPr/>
          </p:nvSpPr>
          <p:spPr>
            <a:xfrm>
              <a:off x="3399825" y="2009275"/>
              <a:ext cx="33100" cy="12075"/>
            </a:xfrm>
            <a:custGeom>
              <a:avLst/>
              <a:gdLst/>
              <a:ahLst/>
              <a:cxnLst/>
              <a:rect l="l" t="t" r="r" b="b"/>
              <a:pathLst>
                <a:path w="1324" h="483" extrusionOk="0">
                  <a:moveTo>
                    <a:pt x="107" y="0"/>
                  </a:moveTo>
                  <a:cubicBezTo>
                    <a:pt x="68" y="0"/>
                    <a:pt x="31" y="25"/>
                    <a:pt x="17" y="64"/>
                  </a:cubicBezTo>
                  <a:cubicBezTo>
                    <a:pt x="1" y="114"/>
                    <a:pt x="26" y="168"/>
                    <a:pt x="76" y="186"/>
                  </a:cubicBezTo>
                  <a:cubicBezTo>
                    <a:pt x="442" y="314"/>
                    <a:pt x="821" y="413"/>
                    <a:pt x="1203" y="481"/>
                  </a:cubicBezTo>
                  <a:cubicBezTo>
                    <a:pt x="1208" y="483"/>
                    <a:pt x="1214" y="483"/>
                    <a:pt x="1219" y="483"/>
                  </a:cubicBezTo>
                  <a:cubicBezTo>
                    <a:pt x="1265" y="483"/>
                    <a:pt x="1305" y="451"/>
                    <a:pt x="1313" y="404"/>
                  </a:cubicBezTo>
                  <a:cubicBezTo>
                    <a:pt x="1323" y="352"/>
                    <a:pt x="1288" y="303"/>
                    <a:pt x="1236" y="294"/>
                  </a:cubicBezTo>
                  <a:cubicBezTo>
                    <a:pt x="864" y="228"/>
                    <a:pt x="495" y="130"/>
                    <a:pt x="139" y="6"/>
                  </a:cubicBezTo>
                  <a:cubicBezTo>
                    <a:pt x="128" y="2"/>
                    <a:pt x="118" y="0"/>
                    <a:pt x="107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5" name="Google Shape;375;p6"/>
            <p:cNvSpPr/>
            <p:nvPr/>
          </p:nvSpPr>
          <p:spPr>
            <a:xfrm>
              <a:off x="3461725" y="2031875"/>
              <a:ext cx="39250" cy="11950"/>
            </a:xfrm>
            <a:custGeom>
              <a:avLst/>
              <a:gdLst/>
              <a:ahLst/>
              <a:cxnLst/>
              <a:rect l="l" t="t" r="r" b="b"/>
              <a:pathLst>
                <a:path w="1570" h="478" extrusionOk="0">
                  <a:moveTo>
                    <a:pt x="104" y="0"/>
                  </a:moveTo>
                  <a:cubicBezTo>
                    <a:pt x="60" y="0"/>
                    <a:pt x="21" y="31"/>
                    <a:pt x="12" y="76"/>
                  </a:cubicBezTo>
                  <a:cubicBezTo>
                    <a:pt x="1" y="127"/>
                    <a:pt x="34" y="178"/>
                    <a:pt x="85" y="189"/>
                  </a:cubicBezTo>
                  <a:lnTo>
                    <a:pt x="1446" y="475"/>
                  </a:lnTo>
                  <a:cubicBezTo>
                    <a:pt x="1452" y="477"/>
                    <a:pt x="1459" y="477"/>
                    <a:pt x="1465" y="477"/>
                  </a:cubicBezTo>
                  <a:cubicBezTo>
                    <a:pt x="1509" y="477"/>
                    <a:pt x="1548" y="446"/>
                    <a:pt x="1558" y="402"/>
                  </a:cubicBezTo>
                  <a:cubicBezTo>
                    <a:pt x="1569" y="350"/>
                    <a:pt x="1536" y="299"/>
                    <a:pt x="1484" y="288"/>
                  </a:cubicBezTo>
                  <a:lnTo>
                    <a:pt x="124" y="2"/>
                  </a:lnTo>
                  <a:cubicBezTo>
                    <a:pt x="118" y="1"/>
                    <a:pt x="111" y="0"/>
                    <a:pt x="104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6" name="Google Shape;376;p6"/>
            <p:cNvSpPr/>
            <p:nvPr/>
          </p:nvSpPr>
          <p:spPr>
            <a:xfrm>
              <a:off x="3513375" y="2043125"/>
              <a:ext cx="39175" cy="10075"/>
            </a:xfrm>
            <a:custGeom>
              <a:avLst/>
              <a:gdLst/>
              <a:ahLst/>
              <a:cxnLst/>
              <a:rect l="l" t="t" r="r" b="b"/>
              <a:pathLst>
                <a:path w="1567" h="403" extrusionOk="0">
                  <a:moveTo>
                    <a:pt x="310" y="1"/>
                  </a:moveTo>
                  <a:cubicBezTo>
                    <a:pt x="237" y="1"/>
                    <a:pt x="164" y="3"/>
                    <a:pt x="92" y="8"/>
                  </a:cubicBezTo>
                  <a:cubicBezTo>
                    <a:pt x="40" y="12"/>
                    <a:pt x="0" y="57"/>
                    <a:pt x="3" y="110"/>
                  </a:cubicBezTo>
                  <a:cubicBezTo>
                    <a:pt x="7" y="160"/>
                    <a:pt x="47" y="199"/>
                    <a:pt x="95" y="199"/>
                  </a:cubicBezTo>
                  <a:cubicBezTo>
                    <a:pt x="99" y="199"/>
                    <a:pt x="102" y="199"/>
                    <a:pt x="105" y="198"/>
                  </a:cubicBezTo>
                  <a:cubicBezTo>
                    <a:pt x="172" y="194"/>
                    <a:pt x="239" y="192"/>
                    <a:pt x="306" y="192"/>
                  </a:cubicBezTo>
                  <a:cubicBezTo>
                    <a:pt x="687" y="192"/>
                    <a:pt x="1070" y="261"/>
                    <a:pt x="1425" y="396"/>
                  </a:cubicBezTo>
                  <a:cubicBezTo>
                    <a:pt x="1436" y="400"/>
                    <a:pt x="1447" y="402"/>
                    <a:pt x="1458" y="402"/>
                  </a:cubicBezTo>
                  <a:cubicBezTo>
                    <a:pt x="1497" y="402"/>
                    <a:pt x="1533" y="378"/>
                    <a:pt x="1548" y="341"/>
                  </a:cubicBezTo>
                  <a:cubicBezTo>
                    <a:pt x="1567" y="292"/>
                    <a:pt x="1541" y="237"/>
                    <a:pt x="1493" y="218"/>
                  </a:cubicBezTo>
                  <a:cubicBezTo>
                    <a:pt x="1117" y="75"/>
                    <a:pt x="712" y="1"/>
                    <a:pt x="3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7" name="Google Shape;377;p6"/>
            <p:cNvSpPr/>
            <p:nvPr/>
          </p:nvSpPr>
          <p:spPr>
            <a:xfrm>
              <a:off x="3566725" y="2047350"/>
              <a:ext cx="33975" cy="7700"/>
            </a:xfrm>
            <a:custGeom>
              <a:avLst/>
              <a:gdLst/>
              <a:ahLst/>
              <a:cxnLst/>
              <a:rect l="l" t="t" r="r" b="b"/>
              <a:pathLst>
                <a:path w="1359" h="308" extrusionOk="0">
                  <a:moveTo>
                    <a:pt x="1051" y="0"/>
                  </a:moveTo>
                  <a:cubicBezTo>
                    <a:pt x="725" y="0"/>
                    <a:pt x="399" y="41"/>
                    <a:pt x="82" y="120"/>
                  </a:cubicBezTo>
                  <a:cubicBezTo>
                    <a:pt x="31" y="133"/>
                    <a:pt x="0" y="184"/>
                    <a:pt x="12" y="236"/>
                  </a:cubicBezTo>
                  <a:cubicBezTo>
                    <a:pt x="23" y="279"/>
                    <a:pt x="62" y="307"/>
                    <a:pt x="105" y="307"/>
                  </a:cubicBezTo>
                  <a:cubicBezTo>
                    <a:pt x="113" y="307"/>
                    <a:pt x="120" y="306"/>
                    <a:pt x="128" y="305"/>
                  </a:cubicBezTo>
                  <a:cubicBezTo>
                    <a:pt x="432" y="229"/>
                    <a:pt x="742" y="191"/>
                    <a:pt x="1055" y="191"/>
                  </a:cubicBezTo>
                  <a:cubicBezTo>
                    <a:pt x="1122" y="191"/>
                    <a:pt x="1189" y="192"/>
                    <a:pt x="1256" y="196"/>
                  </a:cubicBezTo>
                  <a:cubicBezTo>
                    <a:pt x="1259" y="196"/>
                    <a:pt x="1263" y="196"/>
                    <a:pt x="1266" y="196"/>
                  </a:cubicBezTo>
                  <a:cubicBezTo>
                    <a:pt x="1314" y="196"/>
                    <a:pt x="1354" y="156"/>
                    <a:pt x="1357" y="106"/>
                  </a:cubicBezTo>
                  <a:cubicBezTo>
                    <a:pt x="1359" y="53"/>
                    <a:pt x="1319" y="9"/>
                    <a:pt x="1266" y="6"/>
                  </a:cubicBezTo>
                  <a:cubicBezTo>
                    <a:pt x="1195" y="2"/>
                    <a:pt x="1123" y="0"/>
                    <a:pt x="1051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8" name="Google Shape;378;p6"/>
            <p:cNvSpPr/>
            <p:nvPr/>
          </p:nvSpPr>
          <p:spPr>
            <a:xfrm>
              <a:off x="3617275" y="2044325"/>
              <a:ext cx="15525" cy="6850"/>
            </a:xfrm>
            <a:custGeom>
              <a:avLst/>
              <a:gdLst/>
              <a:ahLst/>
              <a:cxnLst/>
              <a:rect l="l" t="t" r="r" b="b"/>
              <a:pathLst>
                <a:path w="621" h="274" extrusionOk="0">
                  <a:moveTo>
                    <a:pt x="104" y="0"/>
                  </a:moveTo>
                  <a:cubicBezTo>
                    <a:pt x="60" y="0"/>
                    <a:pt x="20" y="32"/>
                    <a:pt x="11" y="77"/>
                  </a:cubicBezTo>
                  <a:cubicBezTo>
                    <a:pt x="0" y="128"/>
                    <a:pt x="35" y="179"/>
                    <a:pt x="86" y="189"/>
                  </a:cubicBezTo>
                  <a:lnTo>
                    <a:pt x="498" y="272"/>
                  </a:lnTo>
                  <a:cubicBezTo>
                    <a:pt x="505" y="273"/>
                    <a:pt x="510" y="274"/>
                    <a:pt x="517" y="274"/>
                  </a:cubicBezTo>
                  <a:cubicBezTo>
                    <a:pt x="561" y="274"/>
                    <a:pt x="601" y="242"/>
                    <a:pt x="610" y="197"/>
                  </a:cubicBezTo>
                  <a:cubicBezTo>
                    <a:pt x="621" y="145"/>
                    <a:pt x="587" y="95"/>
                    <a:pt x="536" y="85"/>
                  </a:cubicBezTo>
                  <a:lnTo>
                    <a:pt x="123" y="2"/>
                  </a:lnTo>
                  <a:cubicBezTo>
                    <a:pt x="116" y="1"/>
                    <a:pt x="110" y="0"/>
                    <a:pt x="104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79" name="Google Shape;379;p6"/>
            <p:cNvSpPr/>
            <p:nvPr/>
          </p:nvSpPr>
          <p:spPr>
            <a:xfrm>
              <a:off x="3360625" y="1966025"/>
              <a:ext cx="29025" cy="13025"/>
            </a:xfrm>
            <a:custGeom>
              <a:avLst/>
              <a:gdLst/>
              <a:ahLst/>
              <a:cxnLst/>
              <a:rect l="l" t="t" r="r" b="b"/>
              <a:pathLst>
                <a:path w="1161" h="521" extrusionOk="0">
                  <a:moveTo>
                    <a:pt x="110" y="0"/>
                  </a:moveTo>
                  <a:cubicBezTo>
                    <a:pt x="75" y="0"/>
                    <a:pt x="42" y="19"/>
                    <a:pt x="24" y="52"/>
                  </a:cubicBezTo>
                  <a:cubicBezTo>
                    <a:pt x="0" y="99"/>
                    <a:pt x="19" y="156"/>
                    <a:pt x="66" y="180"/>
                  </a:cubicBezTo>
                  <a:cubicBezTo>
                    <a:pt x="373" y="338"/>
                    <a:pt x="701" y="452"/>
                    <a:pt x="1039" y="518"/>
                  </a:cubicBezTo>
                  <a:cubicBezTo>
                    <a:pt x="1044" y="520"/>
                    <a:pt x="1051" y="520"/>
                    <a:pt x="1058" y="520"/>
                  </a:cubicBezTo>
                  <a:cubicBezTo>
                    <a:pt x="1102" y="520"/>
                    <a:pt x="1141" y="489"/>
                    <a:pt x="1150" y="444"/>
                  </a:cubicBezTo>
                  <a:cubicBezTo>
                    <a:pt x="1160" y="392"/>
                    <a:pt x="1127" y="341"/>
                    <a:pt x="1075" y="331"/>
                  </a:cubicBezTo>
                  <a:cubicBezTo>
                    <a:pt x="755" y="269"/>
                    <a:pt x="445" y="160"/>
                    <a:pt x="152" y="10"/>
                  </a:cubicBezTo>
                  <a:cubicBezTo>
                    <a:pt x="139" y="3"/>
                    <a:pt x="124" y="0"/>
                    <a:pt x="11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0" name="Google Shape;380;p6"/>
            <p:cNvSpPr/>
            <p:nvPr/>
          </p:nvSpPr>
          <p:spPr>
            <a:xfrm>
              <a:off x="3443250" y="1986625"/>
              <a:ext cx="32025" cy="13025"/>
            </a:xfrm>
            <a:custGeom>
              <a:avLst/>
              <a:gdLst/>
              <a:ahLst/>
              <a:cxnLst/>
              <a:rect l="l" t="t" r="r" b="b"/>
              <a:pathLst>
                <a:path w="1281" h="521" extrusionOk="0">
                  <a:moveTo>
                    <a:pt x="101" y="0"/>
                  </a:moveTo>
                  <a:cubicBezTo>
                    <a:pt x="53" y="0"/>
                    <a:pt x="12" y="36"/>
                    <a:pt x="7" y="85"/>
                  </a:cubicBezTo>
                  <a:cubicBezTo>
                    <a:pt x="0" y="137"/>
                    <a:pt x="38" y="184"/>
                    <a:pt x="90" y="191"/>
                  </a:cubicBezTo>
                  <a:cubicBezTo>
                    <a:pt x="454" y="233"/>
                    <a:pt x="804" y="340"/>
                    <a:pt x="1128" y="510"/>
                  </a:cubicBezTo>
                  <a:cubicBezTo>
                    <a:pt x="1143" y="518"/>
                    <a:pt x="1157" y="521"/>
                    <a:pt x="1172" y="521"/>
                  </a:cubicBezTo>
                  <a:cubicBezTo>
                    <a:pt x="1207" y="521"/>
                    <a:pt x="1240" y="502"/>
                    <a:pt x="1257" y="470"/>
                  </a:cubicBezTo>
                  <a:cubicBezTo>
                    <a:pt x="1281" y="423"/>
                    <a:pt x="1263" y="365"/>
                    <a:pt x="1217" y="341"/>
                  </a:cubicBezTo>
                  <a:cubicBezTo>
                    <a:pt x="871" y="160"/>
                    <a:pt x="499" y="46"/>
                    <a:pt x="112" y="1"/>
                  </a:cubicBezTo>
                  <a:cubicBezTo>
                    <a:pt x="108" y="1"/>
                    <a:pt x="105" y="0"/>
                    <a:pt x="101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1" name="Google Shape;381;p6"/>
            <p:cNvSpPr/>
            <p:nvPr/>
          </p:nvSpPr>
          <p:spPr>
            <a:xfrm>
              <a:off x="3500950" y="1998975"/>
              <a:ext cx="35125" cy="15125"/>
            </a:xfrm>
            <a:custGeom>
              <a:avLst/>
              <a:gdLst/>
              <a:ahLst/>
              <a:cxnLst/>
              <a:rect l="l" t="t" r="r" b="b"/>
              <a:pathLst>
                <a:path w="1405" h="605" extrusionOk="0">
                  <a:moveTo>
                    <a:pt x="97" y="0"/>
                  </a:moveTo>
                  <a:cubicBezTo>
                    <a:pt x="51" y="0"/>
                    <a:pt x="12" y="36"/>
                    <a:pt x="6" y="84"/>
                  </a:cubicBezTo>
                  <a:cubicBezTo>
                    <a:pt x="0" y="136"/>
                    <a:pt x="37" y="184"/>
                    <a:pt x="90" y="190"/>
                  </a:cubicBezTo>
                  <a:cubicBezTo>
                    <a:pt x="496" y="240"/>
                    <a:pt x="896" y="378"/>
                    <a:pt x="1247" y="590"/>
                  </a:cubicBezTo>
                  <a:cubicBezTo>
                    <a:pt x="1262" y="600"/>
                    <a:pt x="1279" y="604"/>
                    <a:pt x="1295" y="604"/>
                  </a:cubicBezTo>
                  <a:cubicBezTo>
                    <a:pt x="1327" y="604"/>
                    <a:pt x="1359" y="588"/>
                    <a:pt x="1377" y="558"/>
                  </a:cubicBezTo>
                  <a:cubicBezTo>
                    <a:pt x="1405" y="513"/>
                    <a:pt x="1390" y="454"/>
                    <a:pt x="1345" y="428"/>
                  </a:cubicBezTo>
                  <a:cubicBezTo>
                    <a:pt x="972" y="201"/>
                    <a:pt x="546" y="53"/>
                    <a:pt x="112" y="1"/>
                  </a:cubicBezTo>
                  <a:cubicBezTo>
                    <a:pt x="107" y="1"/>
                    <a:pt x="102" y="0"/>
                    <a:pt x="97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2" name="Google Shape;382;p6"/>
            <p:cNvSpPr/>
            <p:nvPr/>
          </p:nvSpPr>
          <p:spPr>
            <a:xfrm>
              <a:off x="3544100" y="2011200"/>
              <a:ext cx="22850" cy="12225"/>
            </a:xfrm>
            <a:custGeom>
              <a:avLst/>
              <a:gdLst/>
              <a:ahLst/>
              <a:cxnLst/>
              <a:rect l="l" t="t" r="r" b="b"/>
              <a:pathLst>
                <a:path w="914" h="489" extrusionOk="0">
                  <a:moveTo>
                    <a:pt x="109" y="1"/>
                  </a:moveTo>
                  <a:cubicBezTo>
                    <a:pt x="67" y="1"/>
                    <a:pt x="29" y="26"/>
                    <a:pt x="16" y="68"/>
                  </a:cubicBezTo>
                  <a:cubicBezTo>
                    <a:pt x="1" y="117"/>
                    <a:pt x="29" y="171"/>
                    <a:pt x="78" y="187"/>
                  </a:cubicBezTo>
                  <a:cubicBezTo>
                    <a:pt x="314" y="261"/>
                    <a:pt x="543" y="359"/>
                    <a:pt x="759" y="477"/>
                  </a:cubicBezTo>
                  <a:cubicBezTo>
                    <a:pt x="774" y="485"/>
                    <a:pt x="789" y="488"/>
                    <a:pt x="805" y="488"/>
                  </a:cubicBezTo>
                  <a:cubicBezTo>
                    <a:pt x="839" y="488"/>
                    <a:pt x="871" y="471"/>
                    <a:pt x="888" y="439"/>
                  </a:cubicBezTo>
                  <a:cubicBezTo>
                    <a:pt x="914" y="392"/>
                    <a:pt x="896" y="335"/>
                    <a:pt x="850" y="309"/>
                  </a:cubicBezTo>
                  <a:cubicBezTo>
                    <a:pt x="624" y="186"/>
                    <a:pt x="383" y="83"/>
                    <a:pt x="137" y="5"/>
                  </a:cubicBezTo>
                  <a:cubicBezTo>
                    <a:pt x="127" y="2"/>
                    <a:pt x="118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3" name="Google Shape;383;p6"/>
            <p:cNvSpPr/>
            <p:nvPr/>
          </p:nvSpPr>
          <p:spPr>
            <a:xfrm>
              <a:off x="3598700" y="2023850"/>
              <a:ext cx="32225" cy="16900"/>
            </a:xfrm>
            <a:custGeom>
              <a:avLst/>
              <a:gdLst/>
              <a:ahLst/>
              <a:cxnLst/>
              <a:rect l="l" t="t" r="r" b="b"/>
              <a:pathLst>
                <a:path w="1289" h="676" extrusionOk="0">
                  <a:moveTo>
                    <a:pt x="106" y="0"/>
                  </a:moveTo>
                  <a:cubicBezTo>
                    <a:pt x="62" y="0"/>
                    <a:pt x="22" y="30"/>
                    <a:pt x="11" y="74"/>
                  </a:cubicBezTo>
                  <a:cubicBezTo>
                    <a:pt x="0" y="126"/>
                    <a:pt x="32" y="177"/>
                    <a:pt x="84" y="188"/>
                  </a:cubicBezTo>
                  <a:cubicBezTo>
                    <a:pt x="456" y="270"/>
                    <a:pt x="816" y="433"/>
                    <a:pt x="1124" y="658"/>
                  </a:cubicBezTo>
                  <a:cubicBezTo>
                    <a:pt x="1142" y="670"/>
                    <a:pt x="1161" y="676"/>
                    <a:pt x="1181" y="676"/>
                  </a:cubicBezTo>
                  <a:cubicBezTo>
                    <a:pt x="1210" y="676"/>
                    <a:pt x="1239" y="662"/>
                    <a:pt x="1258" y="637"/>
                  </a:cubicBezTo>
                  <a:cubicBezTo>
                    <a:pt x="1289" y="594"/>
                    <a:pt x="1279" y="534"/>
                    <a:pt x="1237" y="503"/>
                  </a:cubicBezTo>
                  <a:cubicBezTo>
                    <a:pt x="908" y="264"/>
                    <a:pt x="523" y="90"/>
                    <a:pt x="125" y="2"/>
                  </a:cubicBezTo>
                  <a:cubicBezTo>
                    <a:pt x="119" y="1"/>
                    <a:pt x="112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4" name="Google Shape;384;p6"/>
            <p:cNvSpPr/>
            <p:nvPr/>
          </p:nvSpPr>
          <p:spPr>
            <a:xfrm>
              <a:off x="3661625" y="2046375"/>
              <a:ext cx="22800" cy="9950"/>
            </a:xfrm>
            <a:custGeom>
              <a:avLst/>
              <a:gdLst/>
              <a:ahLst/>
              <a:cxnLst/>
              <a:rect l="l" t="t" r="r" b="b"/>
              <a:pathLst>
                <a:path w="912" h="398" extrusionOk="0">
                  <a:moveTo>
                    <a:pt x="103" y="1"/>
                  </a:moveTo>
                  <a:cubicBezTo>
                    <a:pt x="57" y="1"/>
                    <a:pt x="17" y="34"/>
                    <a:pt x="9" y="80"/>
                  </a:cubicBezTo>
                  <a:cubicBezTo>
                    <a:pt x="0" y="132"/>
                    <a:pt x="35" y="181"/>
                    <a:pt x="86" y="190"/>
                  </a:cubicBezTo>
                  <a:cubicBezTo>
                    <a:pt x="319" y="229"/>
                    <a:pt x="548" y="296"/>
                    <a:pt x="765" y="389"/>
                  </a:cubicBezTo>
                  <a:cubicBezTo>
                    <a:pt x="778" y="395"/>
                    <a:pt x="791" y="397"/>
                    <a:pt x="803" y="397"/>
                  </a:cubicBezTo>
                  <a:cubicBezTo>
                    <a:pt x="840" y="397"/>
                    <a:pt x="876" y="376"/>
                    <a:pt x="891" y="340"/>
                  </a:cubicBezTo>
                  <a:cubicBezTo>
                    <a:pt x="911" y="291"/>
                    <a:pt x="889" y="235"/>
                    <a:pt x="840" y="215"/>
                  </a:cubicBezTo>
                  <a:cubicBezTo>
                    <a:pt x="610" y="115"/>
                    <a:pt x="367" y="44"/>
                    <a:pt x="118" y="2"/>
                  </a:cubicBezTo>
                  <a:cubicBezTo>
                    <a:pt x="113" y="1"/>
                    <a:pt x="108" y="1"/>
                    <a:pt x="103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5" name="Google Shape;385;p6"/>
            <p:cNvSpPr/>
            <p:nvPr/>
          </p:nvSpPr>
          <p:spPr>
            <a:xfrm>
              <a:off x="3373975" y="1720850"/>
              <a:ext cx="10450" cy="20275"/>
            </a:xfrm>
            <a:custGeom>
              <a:avLst/>
              <a:gdLst/>
              <a:ahLst/>
              <a:cxnLst/>
              <a:rect l="l" t="t" r="r" b="b"/>
              <a:pathLst>
                <a:path w="418" h="811" extrusionOk="0">
                  <a:moveTo>
                    <a:pt x="108" y="0"/>
                  </a:moveTo>
                  <a:cubicBezTo>
                    <a:pt x="98" y="0"/>
                    <a:pt x="88" y="2"/>
                    <a:pt x="78" y="6"/>
                  </a:cubicBezTo>
                  <a:cubicBezTo>
                    <a:pt x="28" y="21"/>
                    <a:pt x="0" y="75"/>
                    <a:pt x="17" y="126"/>
                  </a:cubicBezTo>
                  <a:lnTo>
                    <a:pt x="220" y="744"/>
                  </a:lnTo>
                  <a:cubicBezTo>
                    <a:pt x="233" y="784"/>
                    <a:pt x="271" y="810"/>
                    <a:pt x="310" y="810"/>
                  </a:cubicBezTo>
                  <a:cubicBezTo>
                    <a:pt x="320" y="810"/>
                    <a:pt x="330" y="808"/>
                    <a:pt x="340" y="805"/>
                  </a:cubicBezTo>
                  <a:cubicBezTo>
                    <a:pt x="390" y="788"/>
                    <a:pt x="418" y="735"/>
                    <a:pt x="401" y="684"/>
                  </a:cubicBezTo>
                  <a:lnTo>
                    <a:pt x="198" y="66"/>
                  </a:lnTo>
                  <a:cubicBezTo>
                    <a:pt x="185" y="26"/>
                    <a:pt x="148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6" name="Google Shape;386;p6"/>
            <p:cNvSpPr/>
            <p:nvPr/>
          </p:nvSpPr>
          <p:spPr>
            <a:xfrm>
              <a:off x="3386175" y="1754925"/>
              <a:ext cx="19000" cy="28425"/>
            </a:xfrm>
            <a:custGeom>
              <a:avLst/>
              <a:gdLst/>
              <a:ahLst/>
              <a:cxnLst/>
              <a:rect l="l" t="t" r="r" b="b"/>
              <a:pathLst>
                <a:path w="760" h="1137" extrusionOk="0">
                  <a:moveTo>
                    <a:pt x="110" y="1"/>
                  </a:moveTo>
                  <a:cubicBezTo>
                    <a:pt x="93" y="1"/>
                    <a:pt x="77" y="5"/>
                    <a:pt x="62" y="14"/>
                  </a:cubicBezTo>
                  <a:cubicBezTo>
                    <a:pt x="16" y="39"/>
                    <a:pt x="0" y="98"/>
                    <a:pt x="27" y="143"/>
                  </a:cubicBezTo>
                  <a:lnTo>
                    <a:pt x="568" y="1088"/>
                  </a:lnTo>
                  <a:cubicBezTo>
                    <a:pt x="585" y="1119"/>
                    <a:pt x="617" y="1136"/>
                    <a:pt x="650" y="1136"/>
                  </a:cubicBezTo>
                  <a:cubicBezTo>
                    <a:pt x="667" y="1136"/>
                    <a:pt x="682" y="1132"/>
                    <a:pt x="698" y="1123"/>
                  </a:cubicBezTo>
                  <a:cubicBezTo>
                    <a:pt x="743" y="1098"/>
                    <a:pt x="760" y="1039"/>
                    <a:pt x="733" y="993"/>
                  </a:cubicBezTo>
                  <a:lnTo>
                    <a:pt x="192" y="49"/>
                  </a:lnTo>
                  <a:cubicBezTo>
                    <a:pt x="175" y="18"/>
                    <a:pt x="142" y="1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7" name="Google Shape;387;p6"/>
            <p:cNvSpPr/>
            <p:nvPr/>
          </p:nvSpPr>
          <p:spPr>
            <a:xfrm>
              <a:off x="3412425" y="1796000"/>
              <a:ext cx="16500" cy="19300"/>
            </a:xfrm>
            <a:custGeom>
              <a:avLst/>
              <a:gdLst/>
              <a:ahLst/>
              <a:cxnLst/>
              <a:rect l="l" t="t" r="r" b="b"/>
              <a:pathLst>
                <a:path w="660" h="772" extrusionOk="0">
                  <a:moveTo>
                    <a:pt x="103" y="1"/>
                  </a:moveTo>
                  <a:cubicBezTo>
                    <a:pt x="97" y="1"/>
                    <a:pt x="92" y="1"/>
                    <a:pt x="86" y="2"/>
                  </a:cubicBezTo>
                  <a:cubicBezTo>
                    <a:pt x="34" y="11"/>
                    <a:pt x="0" y="61"/>
                    <a:pt x="9" y="113"/>
                  </a:cubicBezTo>
                  <a:cubicBezTo>
                    <a:pt x="59" y="394"/>
                    <a:pt x="251" y="643"/>
                    <a:pt x="510" y="763"/>
                  </a:cubicBezTo>
                  <a:cubicBezTo>
                    <a:pt x="523" y="768"/>
                    <a:pt x="537" y="772"/>
                    <a:pt x="550" y="772"/>
                  </a:cubicBezTo>
                  <a:cubicBezTo>
                    <a:pt x="586" y="772"/>
                    <a:pt x="620" y="751"/>
                    <a:pt x="637" y="716"/>
                  </a:cubicBezTo>
                  <a:cubicBezTo>
                    <a:pt x="659" y="668"/>
                    <a:pt x="638" y="612"/>
                    <a:pt x="591" y="590"/>
                  </a:cubicBezTo>
                  <a:cubicBezTo>
                    <a:pt x="386" y="496"/>
                    <a:pt x="236" y="300"/>
                    <a:pt x="197" y="80"/>
                  </a:cubicBezTo>
                  <a:cubicBezTo>
                    <a:pt x="189" y="33"/>
                    <a:pt x="149" y="1"/>
                    <a:pt x="103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8" name="Google Shape;388;p6"/>
            <p:cNvSpPr/>
            <p:nvPr/>
          </p:nvSpPr>
          <p:spPr>
            <a:xfrm>
              <a:off x="3438925" y="1835175"/>
              <a:ext cx="18825" cy="22325"/>
            </a:xfrm>
            <a:custGeom>
              <a:avLst/>
              <a:gdLst/>
              <a:ahLst/>
              <a:cxnLst/>
              <a:rect l="l" t="t" r="r" b="b"/>
              <a:pathLst>
                <a:path w="753" h="893" extrusionOk="0">
                  <a:moveTo>
                    <a:pt x="110" y="0"/>
                  </a:moveTo>
                  <a:cubicBezTo>
                    <a:pt x="98" y="0"/>
                    <a:pt x="86" y="2"/>
                    <a:pt x="74" y="7"/>
                  </a:cubicBezTo>
                  <a:cubicBezTo>
                    <a:pt x="25" y="27"/>
                    <a:pt x="1" y="82"/>
                    <a:pt x="21" y="131"/>
                  </a:cubicBezTo>
                  <a:cubicBezTo>
                    <a:pt x="139" y="426"/>
                    <a:pt x="334" y="682"/>
                    <a:pt x="587" y="873"/>
                  </a:cubicBezTo>
                  <a:cubicBezTo>
                    <a:pt x="605" y="886"/>
                    <a:pt x="625" y="893"/>
                    <a:pt x="644" y="893"/>
                  </a:cubicBezTo>
                  <a:cubicBezTo>
                    <a:pt x="673" y="893"/>
                    <a:pt x="702" y="879"/>
                    <a:pt x="721" y="854"/>
                  </a:cubicBezTo>
                  <a:cubicBezTo>
                    <a:pt x="753" y="812"/>
                    <a:pt x="744" y="752"/>
                    <a:pt x="702" y="721"/>
                  </a:cubicBezTo>
                  <a:cubicBezTo>
                    <a:pt x="477" y="550"/>
                    <a:pt x="303" y="322"/>
                    <a:pt x="199" y="60"/>
                  </a:cubicBezTo>
                  <a:cubicBezTo>
                    <a:pt x="183" y="23"/>
                    <a:pt x="148" y="0"/>
                    <a:pt x="11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89" name="Google Shape;389;p6"/>
            <p:cNvSpPr/>
            <p:nvPr/>
          </p:nvSpPr>
          <p:spPr>
            <a:xfrm>
              <a:off x="3471975" y="1882550"/>
              <a:ext cx="25950" cy="22300"/>
            </a:xfrm>
            <a:custGeom>
              <a:avLst/>
              <a:gdLst/>
              <a:ahLst/>
              <a:cxnLst/>
              <a:rect l="l" t="t" r="r" b="b"/>
              <a:pathLst>
                <a:path w="1038" h="892" extrusionOk="0">
                  <a:moveTo>
                    <a:pt x="106" y="1"/>
                  </a:moveTo>
                  <a:cubicBezTo>
                    <a:pt x="82" y="1"/>
                    <a:pt x="58" y="10"/>
                    <a:pt x="40" y="28"/>
                  </a:cubicBezTo>
                  <a:cubicBezTo>
                    <a:pt x="1" y="64"/>
                    <a:pt x="0" y="125"/>
                    <a:pt x="37" y="162"/>
                  </a:cubicBezTo>
                  <a:cubicBezTo>
                    <a:pt x="292" y="426"/>
                    <a:pt x="574" y="666"/>
                    <a:pt x="876" y="875"/>
                  </a:cubicBezTo>
                  <a:cubicBezTo>
                    <a:pt x="892" y="886"/>
                    <a:pt x="911" y="892"/>
                    <a:pt x="930" y="892"/>
                  </a:cubicBezTo>
                  <a:cubicBezTo>
                    <a:pt x="961" y="892"/>
                    <a:pt x="990" y="878"/>
                    <a:pt x="1008" y="851"/>
                  </a:cubicBezTo>
                  <a:cubicBezTo>
                    <a:pt x="1038" y="808"/>
                    <a:pt x="1028" y="748"/>
                    <a:pt x="985" y="719"/>
                  </a:cubicBezTo>
                  <a:cubicBezTo>
                    <a:pt x="692" y="517"/>
                    <a:pt x="421" y="285"/>
                    <a:pt x="175" y="30"/>
                  </a:cubicBezTo>
                  <a:cubicBezTo>
                    <a:pt x="156" y="11"/>
                    <a:pt x="131" y="1"/>
                    <a:pt x="106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0" name="Google Shape;390;p6"/>
            <p:cNvSpPr/>
            <p:nvPr/>
          </p:nvSpPr>
          <p:spPr>
            <a:xfrm>
              <a:off x="3504900" y="1917600"/>
              <a:ext cx="19800" cy="19275"/>
            </a:xfrm>
            <a:custGeom>
              <a:avLst/>
              <a:gdLst/>
              <a:ahLst/>
              <a:cxnLst/>
              <a:rect l="l" t="t" r="r" b="b"/>
              <a:pathLst>
                <a:path w="792" h="771" extrusionOk="0">
                  <a:moveTo>
                    <a:pt x="109" y="0"/>
                  </a:moveTo>
                  <a:cubicBezTo>
                    <a:pt x="93" y="0"/>
                    <a:pt x="78" y="4"/>
                    <a:pt x="63" y="12"/>
                  </a:cubicBezTo>
                  <a:cubicBezTo>
                    <a:pt x="17" y="37"/>
                    <a:pt x="0" y="95"/>
                    <a:pt x="26" y="141"/>
                  </a:cubicBezTo>
                  <a:cubicBezTo>
                    <a:pt x="169" y="400"/>
                    <a:pt x="380" y="613"/>
                    <a:pt x="636" y="758"/>
                  </a:cubicBezTo>
                  <a:cubicBezTo>
                    <a:pt x="650" y="767"/>
                    <a:pt x="667" y="770"/>
                    <a:pt x="682" y="770"/>
                  </a:cubicBezTo>
                  <a:cubicBezTo>
                    <a:pt x="716" y="770"/>
                    <a:pt x="749" y="754"/>
                    <a:pt x="765" y="723"/>
                  </a:cubicBezTo>
                  <a:cubicBezTo>
                    <a:pt x="792" y="677"/>
                    <a:pt x="776" y="619"/>
                    <a:pt x="730" y="593"/>
                  </a:cubicBezTo>
                  <a:cubicBezTo>
                    <a:pt x="505" y="464"/>
                    <a:pt x="318" y="276"/>
                    <a:pt x="192" y="48"/>
                  </a:cubicBezTo>
                  <a:cubicBezTo>
                    <a:pt x="175" y="18"/>
                    <a:pt x="142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1" name="Google Shape;391;p6"/>
            <p:cNvSpPr/>
            <p:nvPr/>
          </p:nvSpPr>
          <p:spPr>
            <a:xfrm>
              <a:off x="3539825" y="1958925"/>
              <a:ext cx="18725" cy="16200"/>
            </a:xfrm>
            <a:custGeom>
              <a:avLst/>
              <a:gdLst/>
              <a:ahLst/>
              <a:cxnLst/>
              <a:rect l="l" t="t" r="r" b="b"/>
              <a:pathLst>
                <a:path w="749" h="648" extrusionOk="0">
                  <a:moveTo>
                    <a:pt x="108" y="1"/>
                  </a:moveTo>
                  <a:cubicBezTo>
                    <a:pt x="81" y="1"/>
                    <a:pt x="54" y="12"/>
                    <a:pt x="35" y="35"/>
                  </a:cubicBezTo>
                  <a:cubicBezTo>
                    <a:pt x="1" y="75"/>
                    <a:pt x="5" y="134"/>
                    <a:pt x="46" y="168"/>
                  </a:cubicBezTo>
                  <a:lnTo>
                    <a:pt x="579" y="624"/>
                  </a:lnTo>
                  <a:cubicBezTo>
                    <a:pt x="597" y="640"/>
                    <a:pt x="619" y="647"/>
                    <a:pt x="641" y="647"/>
                  </a:cubicBezTo>
                  <a:cubicBezTo>
                    <a:pt x="668" y="647"/>
                    <a:pt x="695" y="635"/>
                    <a:pt x="714" y="614"/>
                  </a:cubicBezTo>
                  <a:cubicBezTo>
                    <a:pt x="748" y="573"/>
                    <a:pt x="743" y="514"/>
                    <a:pt x="703" y="480"/>
                  </a:cubicBezTo>
                  <a:lnTo>
                    <a:pt x="170" y="24"/>
                  </a:lnTo>
                  <a:cubicBezTo>
                    <a:pt x="152" y="8"/>
                    <a:pt x="130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2" name="Google Shape;392;p6"/>
            <p:cNvSpPr/>
            <p:nvPr/>
          </p:nvSpPr>
          <p:spPr>
            <a:xfrm>
              <a:off x="3580050" y="1990850"/>
              <a:ext cx="22950" cy="14925"/>
            </a:xfrm>
            <a:custGeom>
              <a:avLst/>
              <a:gdLst/>
              <a:ahLst/>
              <a:cxnLst/>
              <a:rect l="l" t="t" r="r" b="b"/>
              <a:pathLst>
                <a:path w="918" h="597" extrusionOk="0">
                  <a:moveTo>
                    <a:pt x="106" y="0"/>
                  </a:moveTo>
                  <a:cubicBezTo>
                    <a:pt x="80" y="0"/>
                    <a:pt x="55" y="10"/>
                    <a:pt x="37" y="31"/>
                  </a:cubicBezTo>
                  <a:cubicBezTo>
                    <a:pt x="0" y="70"/>
                    <a:pt x="2" y="130"/>
                    <a:pt x="41" y="166"/>
                  </a:cubicBezTo>
                  <a:cubicBezTo>
                    <a:pt x="252" y="361"/>
                    <a:pt x="509" y="509"/>
                    <a:pt x="784" y="592"/>
                  </a:cubicBezTo>
                  <a:cubicBezTo>
                    <a:pt x="793" y="595"/>
                    <a:pt x="803" y="597"/>
                    <a:pt x="812" y="597"/>
                  </a:cubicBezTo>
                  <a:cubicBezTo>
                    <a:pt x="852" y="596"/>
                    <a:pt x="890" y="569"/>
                    <a:pt x="902" y="528"/>
                  </a:cubicBezTo>
                  <a:cubicBezTo>
                    <a:pt x="918" y="479"/>
                    <a:pt x="890" y="425"/>
                    <a:pt x="839" y="409"/>
                  </a:cubicBezTo>
                  <a:cubicBezTo>
                    <a:pt x="592" y="334"/>
                    <a:pt x="361" y="202"/>
                    <a:pt x="171" y="26"/>
                  </a:cubicBezTo>
                  <a:cubicBezTo>
                    <a:pt x="152" y="9"/>
                    <a:pt x="129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3" name="Google Shape;393;p6"/>
            <p:cNvSpPr/>
            <p:nvPr/>
          </p:nvSpPr>
          <p:spPr>
            <a:xfrm>
              <a:off x="3677925" y="2042250"/>
              <a:ext cx="26025" cy="13050"/>
            </a:xfrm>
            <a:custGeom>
              <a:avLst/>
              <a:gdLst/>
              <a:ahLst/>
              <a:cxnLst/>
              <a:rect l="l" t="t" r="r" b="b"/>
              <a:pathLst>
                <a:path w="1041" h="522" extrusionOk="0">
                  <a:moveTo>
                    <a:pt x="110" y="0"/>
                  </a:moveTo>
                  <a:cubicBezTo>
                    <a:pt x="76" y="0"/>
                    <a:pt x="43" y="19"/>
                    <a:pt x="26" y="51"/>
                  </a:cubicBezTo>
                  <a:cubicBezTo>
                    <a:pt x="1" y="97"/>
                    <a:pt x="18" y="156"/>
                    <a:pt x="66" y="180"/>
                  </a:cubicBezTo>
                  <a:cubicBezTo>
                    <a:pt x="333" y="323"/>
                    <a:pt x="617" y="435"/>
                    <a:pt x="908" y="518"/>
                  </a:cubicBezTo>
                  <a:cubicBezTo>
                    <a:pt x="917" y="520"/>
                    <a:pt x="926" y="521"/>
                    <a:pt x="935" y="521"/>
                  </a:cubicBezTo>
                  <a:cubicBezTo>
                    <a:pt x="976" y="521"/>
                    <a:pt x="1014" y="494"/>
                    <a:pt x="1026" y="452"/>
                  </a:cubicBezTo>
                  <a:cubicBezTo>
                    <a:pt x="1041" y="401"/>
                    <a:pt x="1011" y="348"/>
                    <a:pt x="960" y="334"/>
                  </a:cubicBezTo>
                  <a:cubicBezTo>
                    <a:pt x="682" y="255"/>
                    <a:pt x="410" y="147"/>
                    <a:pt x="154" y="11"/>
                  </a:cubicBezTo>
                  <a:cubicBezTo>
                    <a:pt x="140" y="4"/>
                    <a:pt x="125" y="0"/>
                    <a:pt x="11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4" name="Google Shape;394;p6"/>
            <p:cNvSpPr/>
            <p:nvPr/>
          </p:nvSpPr>
          <p:spPr>
            <a:xfrm>
              <a:off x="3624400" y="2016525"/>
              <a:ext cx="22900" cy="14050"/>
            </a:xfrm>
            <a:custGeom>
              <a:avLst/>
              <a:gdLst/>
              <a:ahLst/>
              <a:cxnLst/>
              <a:rect l="l" t="t" r="r" b="b"/>
              <a:pathLst>
                <a:path w="916" h="562" extrusionOk="0">
                  <a:moveTo>
                    <a:pt x="108" y="0"/>
                  </a:moveTo>
                  <a:cubicBezTo>
                    <a:pt x="79" y="0"/>
                    <a:pt x="51" y="13"/>
                    <a:pt x="32" y="37"/>
                  </a:cubicBezTo>
                  <a:cubicBezTo>
                    <a:pt x="0" y="78"/>
                    <a:pt x="8" y="138"/>
                    <a:pt x="49" y="170"/>
                  </a:cubicBezTo>
                  <a:cubicBezTo>
                    <a:pt x="268" y="343"/>
                    <a:pt x="515" y="473"/>
                    <a:pt x="781" y="556"/>
                  </a:cubicBezTo>
                  <a:cubicBezTo>
                    <a:pt x="789" y="559"/>
                    <a:pt x="799" y="560"/>
                    <a:pt x="809" y="560"/>
                  </a:cubicBezTo>
                  <a:lnTo>
                    <a:pt x="808" y="561"/>
                  </a:lnTo>
                  <a:cubicBezTo>
                    <a:pt x="849" y="561"/>
                    <a:pt x="887" y="535"/>
                    <a:pt x="900" y="494"/>
                  </a:cubicBezTo>
                  <a:cubicBezTo>
                    <a:pt x="915" y="444"/>
                    <a:pt x="888" y="390"/>
                    <a:pt x="837" y="375"/>
                  </a:cubicBezTo>
                  <a:cubicBezTo>
                    <a:pt x="593" y="297"/>
                    <a:pt x="368" y="178"/>
                    <a:pt x="167" y="20"/>
                  </a:cubicBezTo>
                  <a:cubicBezTo>
                    <a:pt x="149" y="7"/>
                    <a:pt x="128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5" name="Google Shape;395;p6"/>
            <p:cNvSpPr/>
            <p:nvPr/>
          </p:nvSpPr>
          <p:spPr>
            <a:xfrm>
              <a:off x="3386675" y="1715575"/>
              <a:ext cx="41250" cy="14100"/>
            </a:xfrm>
            <a:custGeom>
              <a:avLst/>
              <a:gdLst/>
              <a:ahLst/>
              <a:cxnLst/>
              <a:rect l="l" t="t" r="r" b="b"/>
              <a:pathLst>
                <a:path w="1650" h="564" extrusionOk="0">
                  <a:moveTo>
                    <a:pt x="97" y="0"/>
                  </a:moveTo>
                  <a:cubicBezTo>
                    <a:pt x="46" y="0"/>
                    <a:pt x="5" y="40"/>
                    <a:pt x="2" y="90"/>
                  </a:cubicBezTo>
                  <a:cubicBezTo>
                    <a:pt x="0" y="143"/>
                    <a:pt x="40" y="188"/>
                    <a:pt x="93" y="190"/>
                  </a:cubicBezTo>
                  <a:cubicBezTo>
                    <a:pt x="576" y="217"/>
                    <a:pt x="1063" y="342"/>
                    <a:pt x="1499" y="553"/>
                  </a:cubicBezTo>
                  <a:cubicBezTo>
                    <a:pt x="1512" y="560"/>
                    <a:pt x="1527" y="563"/>
                    <a:pt x="1541" y="563"/>
                  </a:cubicBezTo>
                  <a:cubicBezTo>
                    <a:pt x="1576" y="563"/>
                    <a:pt x="1611" y="543"/>
                    <a:pt x="1627" y="509"/>
                  </a:cubicBezTo>
                  <a:cubicBezTo>
                    <a:pt x="1649" y="462"/>
                    <a:pt x="1629" y="405"/>
                    <a:pt x="1582" y="382"/>
                  </a:cubicBezTo>
                  <a:cubicBezTo>
                    <a:pt x="1124" y="160"/>
                    <a:pt x="612" y="28"/>
                    <a:pt x="103" y="0"/>
                  </a:cubicBezTo>
                  <a:cubicBezTo>
                    <a:pt x="101" y="0"/>
                    <a:pt x="99" y="0"/>
                    <a:pt x="97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6" name="Google Shape;396;p6"/>
            <p:cNvSpPr/>
            <p:nvPr/>
          </p:nvSpPr>
          <p:spPr>
            <a:xfrm>
              <a:off x="3447225" y="1738325"/>
              <a:ext cx="28025" cy="17175"/>
            </a:xfrm>
            <a:custGeom>
              <a:avLst/>
              <a:gdLst/>
              <a:ahLst/>
              <a:cxnLst/>
              <a:rect l="l" t="t" r="r" b="b"/>
              <a:pathLst>
                <a:path w="1121" h="687" extrusionOk="0">
                  <a:moveTo>
                    <a:pt x="106" y="1"/>
                  </a:moveTo>
                  <a:cubicBezTo>
                    <a:pt x="66" y="1"/>
                    <a:pt x="30" y="26"/>
                    <a:pt x="17" y="65"/>
                  </a:cubicBezTo>
                  <a:cubicBezTo>
                    <a:pt x="0" y="115"/>
                    <a:pt x="27" y="169"/>
                    <a:pt x="76" y="186"/>
                  </a:cubicBezTo>
                  <a:cubicBezTo>
                    <a:pt x="394" y="296"/>
                    <a:pt x="690" y="457"/>
                    <a:pt x="954" y="666"/>
                  </a:cubicBezTo>
                  <a:cubicBezTo>
                    <a:pt x="972" y="679"/>
                    <a:pt x="992" y="685"/>
                    <a:pt x="1013" y="685"/>
                  </a:cubicBezTo>
                  <a:lnTo>
                    <a:pt x="1013" y="686"/>
                  </a:lnTo>
                  <a:cubicBezTo>
                    <a:pt x="1042" y="686"/>
                    <a:pt x="1070" y="673"/>
                    <a:pt x="1089" y="650"/>
                  </a:cubicBezTo>
                  <a:cubicBezTo>
                    <a:pt x="1121" y="608"/>
                    <a:pt x="1114" y="548"/>
                    <a:pt x="1073" y="515"/>
                  </a:cubicBezTo>
                  <a:cubicBezTo>
                    <a:pt x="792" y="293"/>
                    <a:pt x="477" y="122"/>
                    <a:pt x="138" y="6"/>
                  </a:cubicBezTo>
                  <a:cubicBezTo>
                    <a:pt x="127" y="3"/>
                    <a:pt x="117" y="1"/>
                    <a:pt x="106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7" name="Google Shape;397;p6"/>
            <p:cNvSpPr/>
            <p:nvPr/>
          </p:nvSpPr>
          <p:spPr>
            <a:xfrm>
              <a:off x="3495600" y="1766125"/>
              <a:ext cx="31175" cy="23350"/>
            </a:xfrm>
            <a:custGeom>
              <a:avLst/>
              <a:gdLst/>
              <a:ahLst/>
              <a:cxnLst/>
              <a:rect l="l" t="t" r="r" b="b"/>
              <a:pathLst>
                <a:path w="1247" h="934" extrusionOk="0">
                  <a:moveTo>
                    <a:pt x="108" y="1"/>
                  </a:moveTo>
                  <a:cubicBezTo>
                    <a:pt x="77" y="1"/>
                    <a:pt x="46" y="17"/>
                    <a:pt x="28" y="46"/>
                  </a:cubicBezTo>
                  <a:cubicBezTo>
                    <a:pt x="0" y="90"/>
                    <a:pt x="13" y="149"/>
                    <a:pt x="58" y="177"/>
                  </a:cubicBezTo>
                  <a:cubicBezTo>
                    <a:pt x="412" y="401"/>
                    <a:pt x="756" y="649"/>
                    <a:pt x="1079" y="912"/>
                  </a:cubicBezTo>
                  <a:cubicBezTo>
                    <a:pt x="1096" y="927"/>
                    <a:pt x="1117" y="933"/>
                    <a:pt x="1138" y="933"/>
                  </a:cubicBezTo>
                  <a:cubicBezTo>
                    <a:pt x="1167" y="933"/>
                    <a:pt x="1194" y="922"/>
                    <a:pt x="1212" y="899"/>
                  </a:cubicBezTo>
                  <a:cubicBezTo>
                    <a:pt x="1247" y="858"/>
                    <a:pt x="1240" y="798"/>
                    <a:pt x="1199" y="765"/>
                  </a:cubicBezTo>
                  <a:cubicBezTo>
                    <a:pt x="870" y="496"/>
                    <a:pt x="520" y="243"/>
                    <a:pt x="159" y="16"/>
                  </a:cubicBezTo>
                  <a:cubicBezTo>
                    <a:pt x="143" y="6"/>
                    <a:pt x="126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8" name="Google Shape;398;p6"/>
            <p:cNvSpPr/>
            <p:nvPr/>
          </p:nvSpPr>
          <p:spPr>
            <a:xfrm>
              <a:off x="3546075" y="1801200"/>
              <a:ext cx="33375" cy="26225"/>
            </a:xfrm>
            <a:custGeom>
              <a:avLst/>
              <a:gdLst/>
              <a:ahLst/>
              <a:cxnLst/>
              <a:rect l="l" t="t" r="r" b="b"/>
              <a:pathLst>
                <a:path w="1335" h="1049" extrusionOk="0">
                  <a:moveTo>
                    <a:pt x="108" y="1"/>
                  </a:moveTo>
                  <a:cubicBezTo>
                    <a:pt x="79" y="1"/>
                    <a:pt x="51" y="14"/>
                    <a:pt x="32" y="38"/>
                  </a:cubicBezTo>
                  <a:cubicBezTo>
                    <a:pt x="0" y="80"/>
                    <a:pt x="8" y="140"/>
                    <a:pt x="50" y="172"/>
                  </a:cubicBezTo>
                  <a:lnTo>
                    <a:pt x="1169" y="1028"/>
                  </a:lnTo>
                  <a:cubicBezTo>
                    <a:pt x="1187" y="1042"/>
                    <a:pt x="1207" y="1048"/>
                    <a:pt x="1227" y="1048"/>
                  </a:cubicBezTo>
                  <a:cubicBezTo>
                    <a:pt x="1255" y="1048"/>
                    <a:pt x="1284" y="1036"/>
                    <a:pt x="1303" y="1011"/>
                  </a:cubicBezTo>
                  <a:cubicBezTo>
                    <a:pt x="1335" y="970"/>
                    <a:pt x="1327" y="909"/>
                    <a:pt x="1285" y="877"/>
                  </a:cubicBezTo>
                  <a:lnTo>
                    <a:pt x="166" y="21"/>
                  </a:lnTo>
                  <a:cubicBezTo>
                    <a:pt x="148" y="7"/>
                    <a:pt x="128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399" name="Google Shape;399;p6"/>
            <p:cNvSpPr/>
            <p:nvPr/>
          </p:nvSpPr>
          <p:spPr>
            <a:xfrm>
              <a:off x="3602750" y="1842375"/>
              <a:ext cx="35250" cy="28500"/>
            </a:xfrm>
            <a:custGeom>
              <a:avLst/>
              <a:gdLst/>
              <a:ahLst/>
              <a:cxnLst/>
              <a:rect l="l" t="t" r="r" b="b"/>
              <a:pathLst>
                <a:path w="1410" h="1140" extrusionOk="0">
                  <a:moveTo>
                    <a:pt x="109" y="1"/>
                  </a:moveTo>
                  <a:cubicBezTo>
                    <a:pt x="78" y="1"/>
                    <a:pt x="47" y="16"/>
                    <a:pt x="29" y="44"/>
                  </a:cubicBezTo>
                  <a:cubicBezTo>
                    <a:pt x="1" y="87"/>
                    <a:pt x="12" y="146"/>
                    <a:pt x="56" y="175"/>
                  </a:cubicBezTo>
                  <a:cubicBezTo>
                    <a:pt x="474" y="454"/>
                    <a:pt x="872" y="770"/>
                    <a:pt x="1238" y="1113"/>
                  </a:cubicBezTo>
                  <a:cubicBezTo>
                    <a:pt x="1257" y="1131"/>
                    <a:pt x="1280" y="1140"/>
                    <a:pt x="1303" y="1140"/>
                  </a:cubicBezTo>
                  <a:lnTo>
                    <a:pt x="1303" y="1139"/>
                  </a:lnTo>
                  <a:cubicBezTo>
                    <a:pt x="1329" y="1139"/>
                    <a:pt x="1354" y="1129"/>
                    <a:pt x="1373" y="1109"/>
                  </a:cubicBezTo>
                  <a:cubicBezTo>
                    <a:pt x="1409" y="1070"/>
                    <a:pt x="1407" y="1011"/>
                    <a:pt x="1368" y="974"/>
                  </a:cubicBezTo>
                  <a:cubicBezTo>
                    <a:pt x="995" y="624"/>
                    <a:pt x="589" y="302"/>
                    <a:pt x="162" y="17"/>
                  </a:cubicBezTo>
                  <a:cubicBezTo>
                    <a:pt x="145" y="6"/>
                    <a:pt x="127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0" name="Google Shape;400;p6"/>
            <p:cNvSpPr/>
            <p:nvPr/>
          </p:nvSpPr>
          <p:spPr>
            <a:xfrm>
              <a:off x="3649875" y="1892175"/>
              <a:ext cx="23425" cy="23750"/>
            </a:xfrm>
            <a:custGeom>
              <a:avLst/>
              <a:gdLst/>
              <a:ahLst/>
              <a:cxnLst/>
              <a:rect l="l" t="t" r="r" b="b"/>
              <a:pathLst>
                <a:path w="937" h="950" extrusionOk="0">
                  <a:moveTo>
                    <a:pt x="105" y="0"/>
                  </a:moveTo>
                  <a:cubicBezTo>
                    <a:pt x="82" y="0"/>
                    <a:pt x="58" y="9"/>
                    <a:pt x="40" y="27"/>
                  </a:cubicBezTo>
                  <a:cubicBezTo>
                    <a:pt x="1" y="63"/>
                    <a:pt x="0" y="124"/>
                    <a:pt x="37" y="161"/>
                  </a:cubicBezTo>
                  <a:lnTo>
                    <a:pt x="763" y="920"/>
                  </a:lnTo>
                  <a:cubicBezTo>
                    <a:pt x="782" y="940"/>
                    <a:pt x="806" y="950"/>
                    <a:pt x="831" y="950"/>
                  </a:cubicBezTo>
                  <a:cubicBezTo>
                    <a:pt x="855" y="950"/>
                    <a:pt x="879" y="941"/>
                    <a:pt x="898" y="923"/>
                  </a:cubicBezTo>
                  <a:cubicBezTo>
                    <a:pt x="935" y="887"/>
                    <a:pt x="936" y="826"/>
                    <a:pt x="900" y="788"/>
                  </a:cubicBezTo>
                  <a:lnTo>
                    <a:pt x="175" y="30"/>
                  </a:lnTo>
                  <a:cubicBezTo>
                    <a:pt x="156" y="10"/>
                    <a:pt x="131" y="0"/>
                    <a:pt x="105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1" name="Google Shape;401;p6"/>
            <p:cNvSpPr/>
            <p:nvPr/>
          </p:nvSpPr>
          <p:spPr>
            <a:xfrm>
              <a:off x="3685100" y="1931075"/>
              <a:ext cx="30300" cy="26250"/>
            </a:xfrm>
            <a:custGeom>
              <a:avLst/>
              <a:gdLst/>
              <a:ahLst/>
              <a:cxnLst/>
              <a:rect l="l" t="t" r="r" b="b"/>
              <a:pathLst>
                <a:path w="1212" h="1050" extrusionOk="0">
                  <a:moveTo>
                    <a:pt x="109" y="1"/>
                  </a:moveTo>
                  <a:cubicBezTo>
                    <a:pt x="77" y="1"/>
                    <a:pt x="46" y="17"/>
                    <a:pt x="28" y="46"/>
                  </a:cubicBezTo>
                  <a:cubicBezTo>
                    <a:pt x="1" y="90"/>
                    <a:pt x="14" y="149"/>
                    <a:pt x="59" y="177"/>
                  </a:cubicBezTo>
                  <a:cubicBezTo>
                    <a:pt x="426" y="405"/>
                    <a:pt x="754" y="687"/>
                    <a:pt x="1033" y="1016"/>
                  </a:cubicBezTo>
                  <a:cubicBezTo>
                    <a:pt x="1052" y="1038"/>
                    <a:pt x="1078" y="1049"/>
                    <a:pt x="1105" y="1049"/>
                  </a:cubicBezTo>
                  <a:cubicBezTo>
                    <a:pt x="1127" y="1049"/>
                    <a:pt x="1149" y="1042"/>
                    <a:pt x="1167" y="1026"/>
                  </a:cubicBezTo>
                  <a:cubicBezTo>
                    <a:pt x="1207" y="992"/>
                    <a:pt x="1212" y="932"/>
                    <a:pt x="1178" y="893"/>
                  </a:cubicBezTo>
                  <a:cubicBezTo>
                    <a:pt x="886" y="548"/>
                    <a:pt x="543" y="254"/>
                    <a:pt x="160" y="15"/>
                  </a:cubicBezTo>
                  <a:cubicBezTo>
                    <a:pt x="144" y="5"/>
                    <a:pt x="126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2" name="Google Shape;402;p6"/>
            <p:cNvSpPr/>
            <p:nvPr/>
          </p:nvSpPr>
          <p:spPr>
            <a:xfrm>
              <a:off x="3731500" y="1985650"/>
              <a:ext cx="19725" cy="21300"/>
            </a:xfrm>
            <a:custGeom>
              <a:avLst/>
              <a:gdLst/>
              <a:ahLst/>
              <a:cxnLst/>
              <a:rect l="l" t="t" r="r" b="b"/>
              <a:pathLst>
                <a:path w="789" h="852" extrusionOk="0">
                  <a:moveTo>
                    <a:pt x="107" y="1"/>
                  </a:moveTo>
                  <a:cubicBezTo>
                    <a:pt x="85" y="1"/>
                    <a:pt x="62" y="9"/>
                    <a:pt x="45" y="24"/>
                  </a:cubicBezTo>
                  <a:cubicBezTo>
                    <a:pt x="5" y="59"/>
                    <a:pt x="0" y="119"/>
                    <a:pt x="35" y="159"/>
                  </a:cubicBezTo>
                  <a:lnTo>
                    <a:pt x="611" y="819"/>
                  </a:lnTo>
                  <a:cubicBezTo>
                    <a:pt x="630" y="840"/>
                    <a:pt x="656" y="851"/>
                    <a:pt x="683" y="851"/>
                  </a:cubicBezTo>
                  <a:cubicBezTo>
                    <a:pt x="705" y="851"/>
                    <a:pt x="727" y="844"/>
                    <a:pt x="746" y="828"/>
                  </a:cubicBezTo>
                  <a:cubicBezTo>
                    <a:pt x="785" y="794"/>
                    <a:pt x="789" y="733"/>
                    <a:pt x="754" y="693"/>
                  </a:cubicBezTo>
                  <a:lnTo>
                    <a:pt x="178" y="33"/>
                  </a:lnTo>
                  <a:cubicBezTo>
                    <a:pt x="160" y="12"/>
                    <a:pt x="133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3" name="Google Shape;403;p6"/>
            <p:cNvSpPr/>
            <p:nvPr/>
          </p:nvSpPr>
          <p:spPr>
            <a:xfrm>
              <a:off x="3400250" y="1743950"/>
              <a:ext cx="20275" cy="22950"/>
            </a:xfrm>
            <a:custGeom>
              <a:avLst/>
              <a:gdLst/>
              <a:ahLst/>
              <a:cxnLst/>
              <a:rect l="l" t="t" r="r" b="b"/>
              <a:pathLst>
                <a:path w="811" h="918" extrusionOk="0">
                  <a:moveTo>
                    <a:pt x="109" y="0"/>
                  </a:moveTo>
                  <a:cubicBezTo>
                    <a:pt x="80" y="0"/>
                    <a:pt x="52" y="13"/>
                    <a:pt x="33" y="36"/>
                  </a:cubicBezTo>
                  <a:cubicBezTo>
                    <a:pt x="0" y="78"/>
                    <a:pt x="8" y="138"/>
                    <a:pt x="49" y="170"/>
                  </a:cubicBezTo>
                  <a:cubicBezTo>
                    <a:pt x="285" y="358"/>
                    <a:pt x="482" y="597"/>
                    <a:pt x="617" y="866"/>
                  </a:cubicBezTo>
                  <a:cubicBezTo>
                    <a:pt x="634" y="899"/>
                    <a:pt x="667" y="917"/>
                    <a:pt x="702" y="917"/>
                  </a:cubicBezTo>
                  <a:cubicBezTo>
                    <a:pt x="717" y="917"/>
                    <a:pt x="731" y="914"/>
                    <a:pt x="745" y="907"/>
                  </a:cubicBezTo>
                  <a:cubicBezTo>
                    <a:pt x="792" y="883"/>
                    <a:pt x="810" y="826"/>
                    <a:pt x="787" y="779"/>
                  </a:cubicBezTo>
                  <a:cubicBezTo>
                    <a:pt x="638" y="487"/>
                    <a:pt x="424" y="225"/>
                    <a:pt x="167" y="21"/>
                  </a:cubicBezTo>
                  <a:cubicBezTo>
                    <a:pt x="150" y="7"/>
                    <a:pt x="129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4" name="Google Shape;404;p6"/>
            <p:cNvSpPr/>
            <p:nvPr/>
          </p:nvSpPr>
          <p:spPr>
            <a:xfrm>
              <a:off x="3426550" y="1779550"/>
              <a:ext cx="21950" cy="24250"/>
            </a:xfrm>
            <a:custGeom>
              <a:avLst/>
              <a:gdLst/>
              <a:ahLst/>
              <a:cxnLst/>
              <a:rect l="l" t="t" r="r" b="b"/>
              <a:pathLst>
                <a:path w="878" h="970" extrusionOk="0">
                  <a:moveTo>
                    <a:pt x="108" y="1"/>
                  </a:moveTo>
                  <a:cubicBezTo>
                    <a:pt x="89" y="1"/>
                    <a:pt x="69" y="7"/>
                    <a:pt x="52" y="19"/>
                  </a:cubicBezTo>
                  <a:cubicBezTo>
                    <a:pt x="10" y="50"/>
                    <a:pt x="0" y="109"/>
                    <a:pt x="31" y="152"/>
                  </a:cubicBezTo>
                  <a:cubicBezTo>
                    <a:pt x="233" y="432"/>
                    <a:pt x="461" y="698"/>
                    <a:pt x="706" y="942"/>
                  </a:cubicBezTo>
                  <a:cubicBezTo>
                    <a:pt x="724" y="961"/>
                    <a:pt x="749" y="969"/>
                    <a:pt x="773" y="969"/>
                  </a:cubicBezTo>
                  <a:cubicBezTo>
                    <a:pt x="797" y="969"/>
                    <a:pt x="822" y="961"/>
                    <a:pt x="840" y="942"/>
                  </a:cubicBezTo>
                  <a:cubicBezTo>
                    <a:pt x="878" y="904"/>
                    <a:pt x="878" y="845"/>
                    <a:pt x="840" y="807"/>
                  </a:cubicBezTo>
                  <a:cubicBezTo>
                    <a:pt x="602" y="570"/>
                    <a:pt x="382" y="311"/>
                    <a:pt x="186" y="41"/>
                  </a:cubicBezTo>
                  <a:cubicBezTo>
                    <a:pt x="167" y="15"/>
                    <a:pt x="138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5" name="Google Shape;405;p6"/>
            <p:cNvSpPr/>
            <p:nvPr/>
          </p:nvSpPr>
          <p:spPr>
            <a:xfrm>
              <a:off x="3463600" y="1820775"/>
              <a:ext cx="21950" cy="24325"/>
            </a:xfrm>
            <a:custGeom>
              <a:avLst/>
              <a:gdLst/>
              <a:ahLst/>
              <a:cxnLst/>
              <a:rect l="l" t="t" r="r" b="b"/>
              <a:pathLst>
                <a:path w="878" h="973" extrusionOk="0">
                  <a:moveTo>
                    <a:pt x="109" y="1"/>
                  </a:moveTo>
                  <a:cubicBezTo>
                    <a:pt x="92" y="1"/>
                    <a:pt x="74" y="5"/>
                    <a:pt x="58" y="16"/>
                  </a:cubicBezTo>
                  <a:cubicBezTo>
                    <a:pt x="14" y="45"/>
                    <a:pt x="1" y="103"/>
                    <a:pt x="28" y="147"/>
                  </a:cubicBezTo>
                  <a:cubicBezTo>
                    <a:pt x="218" y="444"/>
                    <a:pt x="447" y="713"/>
                    <a:pt x="707" y="948"/>
                  </a:cubicBezTo>
                  <a:cubicBezTo>
                    <a:pt x="726" y="964"/>
                    <a:pt x="748" y="973"/>
                    <a:pt x="771" y="973"/>
                  </a:cubicBezTo>
                  <a:lnTo>
                    <a:pt x="771" y="972"/>
                  </a:lnTo>
                  <a:cubicBezTo>
                    <a:pt x="798" y="972"/>
                    <a:pt x="823" y="962"/>
                    <a:pt x="842" y="941"/>
                  </a:cubicBezTo>
                  <a:cubicBezTo>
                    <a:pt x="877" y="901"/>
                    <a:pt x="874" y="842"/>
                    <a:pt x="835" y="806"/>
                  </a:cubicBezTo>
                  <a:cubicBezTo>
                    <a:pt x="587" y="583"/>
                    <a:pt x="370" y="327"/>
                    <a:pt x="190" y="45"/>
                  </a:cubicBezTo>
                  <a:cubicBezTo>
                    <a:pt x="171" y="16"/>
                    <a:pt x="141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6" name="Google Shape;406;p6"/>
            <p:cNvSpPr/>
            <p:nvPr/>
          </p:nvSpPr>
          <p:spPr>
            <a:xfrm>
              <a:off x="3496300" y="1861150"/>
              <a:ext cx="23400" cy="20850"/>
            </a:xfrm>
            <a:custGeom>
              <a:avLst/>
              <a:gdLst/>
              <a:ahLst/>
              <a:cxnLst/>
              <a:rect l="l" t="t" r="r" b="b"/>
              <a:pathLst>
                <a:path w="936" h="834" extrusionOk="0">
                  <a:moveTo>
                    <a:pt x="110" y="0"/>
                  </a:moveTo>
                  <a:cubicBezTo>
                    <a:pt x="91" y="0"/>
                    <a:pt x="72" y="6"/>
                    <a:pt x="55" y="18"/>
                  </a:cubicBezTo>
                  <a:cubicBezTo>
                    <a:pt x="12" y="48"/>
                    <a:pt x="1" y="106"/>
                    <a:pt x="31" y="151"/>
                  </a:cubicBezTo>
                  <a:cubicBezTo>
                    <a:pt x="224" y="428"/>
                    <a:pt x="484" y="661"/>
                    <a:pt x="781" y="822"/>
                  </a:cubicBezTo>
                  <a:cubicBezTo>
                    <a:pt x="796" y="829"/>
                    <a:pt x="811" y="834"/>
                    <a:pt x="827" y="834"/>
                  </a:cubicBezTo>
                  <a:lnTo>
                    <a:pt x="827" y="833"/>
                  </a:lnTo>
                  <a:cubicBezTo>
                    <a:pt x="861" y="833"/>
                    <a:pt x="894" y="815"/>
                    <a:pt x="911" y="783"/>
                  </a:cubicBezTo>
                  <a:cubicBezTo>
                    <a:pt x="936" y="737"/>
                    <a:pt x="919" y="679"/>
                    <a:pt x="873" y="654"/>
                  </a:cubicBezTo>
                  <a:cubicBezTo>
                    <a:pt x="601" y="507"/>
                    <a:pt x="364" y="295"/>
                    <a:pt x="188" y="41"/>
                  </a:cubicBezTo>
                  <a:cubicBezTo>
                    <a:pt x="169" y="15"/>
                    <a:pt x="140" y="0"/>
                    <a:pt x="11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7" name="Google Shape;407;p6"/>
            <p:cNvSpPr/>
            <p:nvPr/>
          </p:nvSpPr>
          <p:spPr>
            <a:xfrm>
              <a:off x="3528625" y="1901125"/>
              <a:ext cx="28075" cy="30525"/>
            </a:xfrm>
            <a:custGeom>
              <a:avLst/>
              <a:gdLst/>
              <a:ahLst/>
              <a:cxnLst/>
              <a:rect l="l" t="t" r="r" b="b"/>
              <a:pathLst>
                <a:path w="1123" h="1221" extrusionOk="0">
                  <a:moveTo>
                    <a:pt x="106" y="0"/>
                  </a:moveTo>
                  <a:cubicBezTo>
                    <a:pt x="81" y="0"/>
                    <a:pt x="55" y="10"/>
                    <a:pt x="36" y="31"/>
                  </a:cubicBezTo>
                  <a:cubicBezTo>
                    <a:pt x="1" y="69"/>
                    <a:pt x="3" y="130"/>
                    <a:pt x="41" y="165"/>
                  </a:cubicBezTo>
                  <a:cubicBezTo>
                    <a:pt x="373" y="471"/>
                    <a:pt x="674" y="813"/>
                    <a:pt x="937" y="1181"/>
                  </a:cubicBezTo>
                  <a:cubicBezTo>
                    <a:pt x="954" y="1206"/>
                    <a:pt x="984" y="1221"/>
                    <a:pt x="1014" y="1221"/>
                  </a:cubicBezTo>
                  <a:cubicBezTo>
                    <a:pt x="1033" y="1221"/>
                    <a:pt x="1053" y="1214"/>
                    <a:pt x="1069" y="1202"/>
                  </a:cubicBezTo>
                  <a:cubicBezTo>
                    <a:pt x="1112" y="1172"/>
                    <a:pt x="1122" y="1113"/>
                    <a:pt x="1091" y="1070"/>
                  </a:cubicBezTo>
                  <a:cubicBezTo>
                    <a:pt x="821" y="692"/>
                    <a:pt x="512" y="341"/>
                    <a:pt x="171" y="25"/>
                  </a:cubicBezTo>
                  <a:cubicBezTo>
                    <a:pt x="152" y="9"/>
                    <a:pt x="129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8" name="Google Shape;408;p6"/>
            <p:cNvSpPr/>
            <p:nvPr/>
          </p:nvSpPr>
          <p:spPr>
            <a:xfrm>
              <a:off x="3578100" y="1952600"/>
              <a:ext cx="28025" cy="21325"/>
            </a:xfrm>
            <a:custGeom>
              <a:avLst/>
              <a:gdLst/>
              <a:ahLst/>
              <a:cxnLst/>
              <a:rect l="l" t="t" r="r" b="b"/>
              <a:pathLst>
                <a:path w="1121" h="853" extrusionOk="0">
                  <a:moveTo>
                    <a:pt x="106" y="1"/>
                  </a:moveTo>
                  <a:cubicBezTo>
                    <a:pt x="83" y="1"/>
                    <a:pt x="60" y="9"/>
                    <a:pt x="42" y="26"/>
                  </a:cubicBezTo>
                  <a:cubicBezTo>
                    <a:pt x="3" y="61"/>
                    <a:pt x="1" y="121"/>
                    <a:pt x="36" y="161"/>
                  </a:cubicBezTo>
                  <a:cubicBezTo>
                    <a:pt x="297" y="446"/>
                    <a:pt x="620" y="682"/>
                    <a:pt x="971" y="844"/>
                  </a:cubicBezTo>
                  <a:cubicBezTo>
                    <a:pt x="985" y="850"/>
                    <a:pt x="998" y="853"/>
                    <a:pt x="1011" y="853"/>
                  </a:cubicBezTo>
                  <a:cubicBezTo>
                    <a:pt x="1047" y="853"/>
                    <a:pt x="1082" y="832"/>
                    <a:pt x="1098" y="798"/>
                  </a:cubicBezTo>
                  <a:cubicBezTo>
                    <a:pt x="1120" y="750"/>
                    <a:pt x="1099" y="693"/>
                    <a:pt x="1052" y="671"/>
                  </a:cubicBezTo>
                  <a:cubicBezTo>
                    <a:pt x="723" y="520"/>
                    <a:pt x="420" y="298"/>
                    <a:pt x="176" y="32"/>
                  </a:cubicBezTo>
                  <a:cubicBezTo>
                    <a:pt x="158" y="11"/>
                    <a:pt x="132" y="1"/>
                    <a:pt x="106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09" name="Google Shape;409;p6"/>
            <p:cNvSpPr/>
            <p:nvPr/>
          </p:nvSpPr>
          <p:spPr>
            <a:xfrm>
              <a:off x="3626425" y="1984575"/>
              <a:ext cx="29150" cy="17150"/>
            </a:xfrm>
            <a:custGeom>
              <a:avLst/>
              <a:gdLst/>
              <a:ahLst/>
              <a:cxnLst/>
              <a:rect l="l" t="t" r="r" b="b"/>
              <a:pathLst>
                <a:path w="1166" h="686" extrusionOk="0">
                  <a:moveTo>
                    <a:pt x="109" y="0"/>
                  </a:moveTo>
                  <a:cubicBezTo>
                    <a:pt x="78" y="0"/>
                    <a:pt x="47" y="15"/>
                    <a:pt x="30" y="44"/>
                  </a:cubicBezTo>
                  <a:cubicBezTo>
                    <a:pt x="1" y="88"/>
                    <a:pt x="14" y="147"/>
                    <a:pt x="58" y="176"/>
                  </a:cubicBezTo>
                  <a:cubicBezTo>
                    <a:pt x="363" y="371"/>
                    <a:pt x="688" y="540"/>
                    <a:pt x="1021" y="678"/>
                  </a:cubicBezTo>
                  <a:cubicBezTo>
                    <a:pt x="1033" y="683"/>
                    <a:pt x="1045" y="686"/>
                    <a:pt x="1057" y="686"/>
                  </a:cubicBezTo>
                  <a:cubicBezTo>
                    <a:pt x="1095" y="686"/>
                    <a:pt x="1130" y="662"/>
                    <a:pt x="1146" y="626"/>
                  </a:cubicBezTo>
                  <a:cubicBezTo>
                    <a:pt x="1166" y="577"/>
                    <a:pt x="1142" y="522"/>
                    <a:pt x="1094" y="501"/>
                  </a:cubicBezTo>
                  <a:cubicBezTo>
                    <a:pt x="770" y="369"/>
                    <a:pt x="457" y="204"/>
                    <a:pt x="161" y="16"/>
                  </a:cubicBezTo>
                  <a:cubicBezTo>
                    <a:pt x="145" y="5"/>
                    <a:pt x="127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0" name="Google Shape;410;p6"/>
            <p:cNvSpPr/>
            <p:nvPr/>
          </p:nvSpPr>
          <p:spPr>
            <a:xfrm>
              <a:off x="3674875" y="2014450"/>
              <a:ext cx="17800" cy="9925"/>
            </a:xfrm>
            <a:custGeom>
              <a:avLst/>
              <a:gdLst/>
              <a:ahLst/>
              <a:cxnLst/>
              <a:rect l="l" t="t" r="r" b="b"/>
              <a:pathLst>
                <a:path w="712" h="397" extrusionOk="0">
                  <a:moveTo>
                    <a:pt x="109" y="1"/>
                  </a:moveTo>
                  <a:cubicBezTo>
                    <a:pt x="72" y="1"/>
                    <a:pt x="36" y="22"/>
                    <a:pt x="20" y="59"/>
                  </a:cubicBezTo>
                  <a:cubicBezTo>
                    <a:pt x="0" y="108"/>
                    <a:pt x="23" y="163"/>
                    <a:pt x="72" y="184"/>
                  </a:cubicBezTo>
                  <a:lnTo>
                    <a:pt x="567" y="389"/>
                  </a:lnTo>
                  <a:cubicBezTo>
                    <a:pt x="579" y="395"/>
                    <a:pt x="591" y="397"/>
                    <a:pt x="603" y="397"/>
                  </a:cubicBezTo>
                  <a:cubicBezTo>
                    <a:pt x="641" y="397"/>
                    <a:pt x="676" y="375"/>
                    <a:pt x="691" y="338"/>
                  </a:cubicBezTo>
                  <a:cubicBezTo>
                    <a:pt x="711" y="290"/>
                    <a:pt x="688" y="234"/>
                    <a:pt x="639" y="214"/>
                  </a:cubicBezTo>
                  <a:lnTo>
                    <a:pt x="145" y="7"/>
                  </a:lnTo>
                  <a:cubicBezTo>
                    <a:pt x="133" y="3"/>
                    <a:pt x="121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1" name="Google Shape;411;p6"/>
            <p:cNvSpPr/>
            <p:nvPr/>
          </p:nvSpPr>
          <p:spPr>
            <a:xfrm>
              <a:off x="3737700" y="2048425"/>
              <a:ext cx="36350" cy="18225"/>
            </a:xfrm>
            <a:custGeom>
              <a:avLst/>
              <a:gdLst/>
              <a:ahLst/>
              <a:cxnLst/>
              <a:rect l="l" t="t" r="r" b="b"/>
              <a:pathLst>
                <a:path w="1454" h="729" extrusionOk="0">
                  <a:moveTo>
                    <a:pt x="110" y="1"/>
                  </a:moveTo>
                  <a:cubicBezTo>
                    <a:pt x="73" y="1"/>
                    <a:pt x="38" y="22"/>
                    <a:pt x="22" y="58"/>
                  </a:cubicBezTo>
                  <a:cubicBezTo>
                    <a:pt x="1" y="107"/>
                    <a:pt x="23" y="163"/>
                    <a:pt x="72" y="184"/>
                  </a:cubicBezTo>
                  <a:lnTo>
                    <a:pt x="1308" y="719"/>
                  </a:lnTo>
                  <a:cubicBezTo>
                    <a:pt x="1320" y="725"/>
                    <a:pt x="1333" y="728"/>
                    <a:pt x="1345" y="728"/>
                  </a:cubicBezTo>
                  <a:lnTo>
                    <a:pt x="1345" y="727"/>
                  </a:lnTo>
                  <a:cubicBezTo>
                    <a:pt x="1382" y="727"/>
                    <a:pt x="1417" y="706"/>
                    <a:pt x="1433" y="670"/>
                  </a:cubicBezTo>
                  <a:cubicBezTo>
                    <a:pt x="1454" y="621"/>
                    <a:pt x="1432" y="566"/>
                    <a:pt x="1383" y="545"/>
                  </a:cubicBezTo>
                  <a:lnTo>
                    <a:pt x="148" y="8"/>
                  </a:lnTo>
                  <a:cubicBezTo>
                    <a:pt x="135" y="3"/>
                    <a:pt x="123" y="1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2" name="Google Shape;412;p6"/>
            <p:cNvSpPr/>
            <p:nvPr/>
          </p:nvSpPr>
          <p:spPr>
            <a:xfrm>
              <a:off x="3436950" y="1758900"/>
              <a:ext cx="22725" cy="22450"/>
            </a:xfrm>
            <a:custGeom>
              <a:avLst/>
              <a:gdLst/>
              <a:ahLst/>
              <a:cxnLst/>
              <a:rect l="l" t="t" r="r" b="b"/>
              <a:pathLst>
                <a:path w="909" h="898" extrusionOk="0">
                  <a:moveTo>
                    <a:pt x="108" y="0"/>
                  </a:moveTo>
                  <a:cubicBezTo>
                    <a:pt x="87" y="0"/>
                    <a:pt x="66" y="8"/>
                    <a:pt x="48" y="22"/>
                  </a:cubicBezTo>
                  <a:cubicBezTo>
                    <a:pt x="6" y="54"/>
                    <a:pt x="0" y="115"/>
                    <a:pt x="34" y="156"/>
                  </a:cubicBezTo>
                  <a:cubicBezTo>
                    <a:pt x="244" y="418"/>
                    <a:pt x="483" y="661"/>
                    <a:pt x="741" y="876"/>
                  </a:cubicBezTo>
                  <a:cubicBezTo>
                    <a:pt x="759" y="890"/>
                    <a:pt x="781" y="898"/>
                    <a:pt x="802" y="898"/>
                  </a:cubicBezTo>
                  <a:cubicBezTo>
                    <a:pt x="829" y="898"/>
                    <a:pt x="857" y="886"/>
                    <a:pt x="876" y="864"/>
                  </a:cubicBezTo>
                  <a:cubicBezTo>
                    <a:pt x="909" y="823"/>
                    <a:pt x="903" y="763"/>
                    <a:pt x="864" y="729"/>
                  </a:cubicBezTo>
                  <a:cubicBezTo>
                    <a:pt x="615" y="523"/>
                    <a:pt x="386" y="288"/>
                    <a:pt x="181" y="36"/>
                  </a:cubicBezTo>
                  <a:cubicBezTo>
                    <a:pt x="163" y="13"/>
                    <a:pt x="136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3" name="Google Shape;413;p6"/>
            <p:cNvSpPr/>
            <p:nvPr/>
          </p:nvSpPr>
          <p:spPr>
            <a:xfrm>
              <a:off x="3473975" y="1789875"/>
              <a:ext cx="25000" cy="20175"/>
            </a:xfrm>
            <a:custGeom>
              <a:avLst/>
              <a:gdLst/>
              <a:ahLst/>
              <a:cxnLst/>
              <a:rect l="l" t="t" r="r" b="b"/>
              <a:pathLst>
                <a:path w="1000" h="807" extrusionOk="0">
                  <a:moveTo>
                    <a:pt x="107" y="1"/>
                  </a:moveTo>
                  <a:cubicBezTo>
                    <a:pt x="84" y="1"/>
                    <a:pt x="61" y="9"/>
                    <a:pt x="43" y="25"/>
                  </a:cubicBezTo>
                  <a:cubicBezTo>
                    <a:pt x="4" y="60"/>
                    <a:pt x="1" y="120"/>
                    <a:pt x="35" y="159"/>
                  </a:cubicBezTo>
                  <a:cubicBezTo>
                    <a:pt x="267" y="418"/>
                    <a:pt x="540" y="633"/>
                    <a:pt x="846" y="796"/>
                  </a:cubicBezTo>
                  <a:cubicBezTo>
                    <a:pt x="861" y="804"/>
                    <a:pt x="876" y="807"/>
                    <a:pt x="892" y="807"/>
                  </a:cubicBezTo>
                  <a:cubicBezTo>
                    <a:pt x="926" y="807"/>
                    <a:pt x="959" y="789"/>
                    <a:pt x="976" y="756"/>
                  </a:cubicBezTo>
                  <a:cubicBezTo>
                    <a:pt x="1000" y="710"/>
                    <a:pt x="983" y="652"/>
                    <a:pt x="936" y="627"/>
                  </a:cubicBezTo>
                  <a:cubicBezTo>
                    <a:pt x="649" y="475"/>
                    <a:pt x="394" y="275"/>
                    <a:pt x="177" y="32"/>
                  </a:cubicBezTo>
                  <a:cubicBezTo>
                    <a:pt x="159" y="11"/>
                    <a:pt x="133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4" name="Google Shape;414;p6"/>
            <p:cNvSpPr/>
            <p:nvPr/>
          </p:nvSpPr>
          <p:spPr>
            <a:xfrm>
              <a:off x="3512150" y="1818675"/>
              <a:ext cx="23850" cy="22325"/>
            </a:xfrm>
            <a:custGeom>
              <a:avLst/>
              <a:gdLst/>
              <a:ahLst/>
              <a:cxnLst/>
              <a:rect l="l" t="t" r="r" b="b"/>
              <a:pathLst>
                <a:path w="954" h="893" extrusionOk="0">
                  <a:moveTo>
                    <a:pt x="107" y="1"/>
                  </a:moveTo>
                  <a:cubicBezTo>
                    <a:pt x="81" y="1"/>
                    <a:pt x="56" y="11"/>
                    <a:pt x="37" y="31"/>
                  </a:cubicBezTo>
                  <a:cubicBezTo>
                    <a:pt x="1" y="69"/>
                    <a:pt x="3" y="130"/>
                    <a:pt x="40" y="166"/>
                  </a:cubicBezTo>
                  <a:lnTo>
                    <a:pt x="782" y="866"/>
                  </a:lnTo>
                  <a:cubicBezTo>
                    <a:pt x="801" y="884"/>
                    <a:pt x="824" y="892"/>
                    <a:pt x="847" y="892"/>
                  </a:cubicBezTo>
                  <a:lnTo>
                    <a:pt x="848" y="892"/>
                  </a:lnTo>
                  <a:cubicBezTo>
                    <a:pt x="873" y="892"/>
                    <a:pt x="898" y="882"/>
                    <a:pt x="917" y="863"/>
                  </a:cubicBezTo>
                  <a:cubicBezTo>
                    <a:pt x="953" y="824"/>
                    <a:pt x="951" y="764"/>
                    <a:pt x="914" y="728"/>
                  </a:cubicBezTo>
                  <a:lnTo>
                    <a:pt x="172" y="27"/>
                  </a:lnTo>
                  <a:cubicBezTo>
                    <a:pt x="153" y="10"/>
                    <a:pt x="130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5" name="Google Shape;415;p6"/>
            <p:cNvSpPr/>
            <p:nvPr/>
          </p:nvSpPr>
          <p:spPr>
            <a:xfrm>
              <a:off x="3546150" y="1856800"/>
              <a:ext cx="31125" cy="25400"/>
            </a:xfrm>
            <a:custGeom>
              <a:avLst/>
              <a:gdLst/>
              <a:ahLst/>
              <a:cxnLst/>
              <a:rect l="l" t="t" r="r" b="b"/>
              <a:pathLst>
                <a:path w="1245" h="1016" extrusionOk="0">
                  <a:moveTo>
                    <a:pt x="106" y="0"/>
                  </a:moveTo>
                  <a:cubicBezTo>
                    <a:pt x="83" y="0"/>
                    <a:pt x="60" y="9"/>
                    <a:pt x="41" y="26"/>
                  </a:cubicBezTo>
                  <a:cubicBezTo>
                    <a:pt x="3" y="62"/>
                    <a:pt x="1" y="122"/>
                    <a:pt x="36" y="161"/>
                  </a:cubicBezTo>
                  <a:cubicBezTo>
                    <a:pt x="344" y="492"/>
                    <a:pt x="697" y="775"/>
                    <a:pt x="1088" y="1003"/>
                  </a:cubicBezTo>
                  <a:cubicBezTo>
                    <a:pt x="1103" y="1011"/>
                    <a:pt x="1120" y="1016"/>
                    <a:pt x="1137" y="1016"/>
                  </a:cubicBezTo>
                  <a:cubicBezTo>
                    <a:pt x="1169" y="1016"/>
                    <a:pt x="1201" y="999"/>
                    <a:pt x="1218" y="968"/>
                  </a:cubicBezTo>
                  <a:cubicBezTo>
                    <a:pt x="1245" y="923"/>
                    <a:pt x="1229" y="864"/>
                    <a:pt x="1184" y="838"/>
                  </a:cubicBezTo>
                  <a:cubicBezTo>
                    <a:pt x="810" y="619"/>
                    <a:pt x="471" y="348"/>
                    <a:pt x="176" y="31"/>
                  </a:cubicBezTo>
                  <a:cubicBezTo>
                    <a:pt x="157" y="11"/>
                    <a:pt x="132" y="0"/>
                    <a:pt x="10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6" name="Google Shape;416;p6"/>
            <p:cNvSpPr/>
            <p:nvPr/>
          </p:nvSpPr>
          <p:spPr>
            <a:xfrm>
              <a:off x="3580125" y="1887700"/>
              <a:ext cx="24950" cy="16175"/>
            </a:xfrm>
            <a:custGeom>
              <a:avLst/>
              <a:gdLst/>
              <a:ahLst/>
              <a:cxnLst/>
              <a:rect l="l" t="t" r="r" b="b"/>
              <a:pathLst>
                <a:path w="998" h="647" extrusionOk="0">
                  <a:moveTo>
                    <a:pt x="107" y="1"/>
                  </a:moveTo>
                  <a:cubicBezTo>
                    <a:pt x="80" y="1"/>
                    <a:pt x="53" y="12"/>
                    <a:pt x="34" y="35"/>
                  </a:cubicBezTo>
                  <a:cubicBezTo>
                    <a:pt x="1" y="75"/>
                    <a:pt x="6" y="135"/>
                    <a:pt x="46" y="169"/>
                  </a:cubicBezTo>
                  <a:cubicBezTo>
                    <a:pt x="288" y="371"/>
                    <a:pt x="560" y="530"/>
                    <a:pt x="856" y="641"/>
                  </a:cubicBezTo>
                  <a:cubicBezTo>
                    <a:pt x="867" y="644"/>
                    <a:pt x="878" y="646"/>
                    <a:pt x="889" y="646"/>
                  </a:cubicBezTo>
                  <a:cubicBezTo>
                    <a:pt x="928" y="646"/>
                    <a:pt x="964" y="623"/>
                    <a:pt x="979" y="584"/>
                  </a:cubicBezTo>
                  <a:cubicBezTo>
                    <a:pt x="997" y="535"/>
                    <a:pt x="972" y="479"/>
                    <a:pt x="923" y="462"/>
                  </a:cubicBezTo>
                  <a:cubicBezTo>
                    <a:pt x="647" y="358"/>
                    <a:pt x="394" y="211"/>
                    <a:pt x="168" y="22"/>
                  </a:cubicBezTo>
                  <a:cubicBezTo>
                    <a:pt x="150" y="8"/>
                    <a:pt x="129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7" name="Google Shape;417;p6"/>
            <p:cNvSpPr/>
            <p:nvPr/>
          </p:nvSpPr>
          <p:spPr>
            <a:xfrm>
              <a:off x="3613025" y="1916600"/>
              <a:ext cx="39200" cy="29575"/>
            </a:xfrm>
            <a:custGeom>
              <a:avLst/>
              <a:gdLst/>
              <a:ahLst/>
              <a:cxnLst/>
              <a:rect l="l" t="t" r="r" b="b"/>
              <a:pathLst>
                <a:path w="1568" h="1183" extrusionOk="0">
                  <a:moveTo>
                    <a:pt x="109" y="0"/>
                  </a:moveTo>
                  <a:cubicBezTo>
                    <a:pt x="75" y="0"/>
                    <a:pt x="43" y="18"/>
                    <a:pt x="26" y="50"/>
                  </a:cubicBezTo>
                  <a:cubicBezTo>
                    <a:pt x="0" y="96"/>
                    <a:pt x="17" y="154"/>
                    <a:pt x="62" y="179"/>
                  </a:cubicBezTo>
                  <a:cubicBezTo>
                    <a:pt x="546" y="446"/>
                    <a:pt x="995" y="775"/>
                    <a:pt x="1398" y="1157"/>
                  </a:cubicBezTo>
                  <a:cubicBezTo>
                    <a:pt x="1416" y="1175"/>
                    <a:pt x="1440" y="1182"/>
                    <a:pt x="1463" y="1182"/>
                  </a:cubicBezTo>
                  <a:cubicBezTo>
                    <a:pt x="1488" y="1182"/>
                    <a:pt x="1514" y="1173"/>
                    <a:pt x="1533" y="1153"/>
                  </a:cubicBezTo>
                  <a:cubicBezTo>
                    <a:pt x="1568" y="1115"/>
                    <a:pt x="1567" y="1054"/>
                    <a:pt x="1528" y="1018"/>
                  </a:cubicBezTo>
                  <a:cubicBezTo>
                    <a:pt x="1114" y="626"/>
                    <a:pt x="652" y="287"/>
                    <a:pt x="155" y="12"/>
                  </a:cubicBezTo>
                  <a:cubicBezTo>
                    <a:pt x="140" y="4"/>
                    <a:pt x="124" y="0"/>
                    <a:pt x="10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8" name="Google Shape;418;p6"/>
            <p:cNvSpPr/>
            <p:nvPr/>
          </p:nvSpPr>
          <p:spPr>
            <a:xfrm>
              <a:off x="3656400" y="1961700"/>
              <a:ext cx="31225" cy="17175"/>
            </a:xfrm>
            <a:custGeom>
              <a:avLst/>
              <a:gdLst/>
              <a:ahLst/>
              <a:cxnLst/>
              <a:rect l="l" t="t" r="r" b="b"/>
              <a:pathLst>
                <a:path w="1249" h="687" extrusionOk="0">
                  <a:moveTo>
                    <a:pt x="110" y="1"/>
                  </a:moveTo>
                  <a:cubicBezTo>
                    <a:pt x="74" y="1"/>
                    <a:pt x="40" y="21"/>
                    <a:pt x="24" y="55"/>
                  </a:cubicBezTo>
                  <a:cubicBezTo>
                    <a:pt x="1" y="103"/>
                    <a:pt x="21" y="159"/>
                    <a:pt x="68" y="182"/>
                  </a:cubicBezTo>
                  <a:lnTo>
                    <a:pt x="1098" y="677"/>
                  </a:lnTo>
                  <a:cubicBezTo>
                    <a:pt x="1111" y="683"/>
                    <a:pt x="1126" y="687"/>
                    <a:pt x="1139" y="687"/>
                  </a:cubicBezTo>
                  <a:cubicBezTo>
                    <a:pt x="1175" y="687"/>
                    <a:pt x="1208" y="667"/>
                    <a:pt x="1225" y="632"/>
                  </a:cubicBezTo>
                  <a:cubicBezTo>
                    <a:pt x="1248" y="585"/>
                    <a:pt x="1228" y="528"/>
                    <a:pt x="1181" y="504"/>
                  </a:cubicBezTo>
                  <a:lnTo>
                    <a:pt x="151" y="10"/>
                  </a:lnTo>
                  <a:cubicBezTo>
                    <a:pt x="137" y="4"/>
                    <a:pt x="123" y="1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19" name="Google Shape;419;p6"/>
            <p:cNvSpPr/>
            <p:nvPr/>
          </p:nvSpPr>
          <p:spPr>
            <a:xfrm>
              <a:off x="3700650" y="1994875"/>
              <a:ext cx="34250" cy="21250"/>
            </a:xfrm>
            <a:custGeom>
              <a:avLst/>
              <a:gdLst/>
              <a:ahLst/>
              <a:cxnLst/>
              <a:rect l="l" t="t" r="r" b="b"/>
              <a:pathLst>
                <a:path w="1370" h="850" extrusionOk="0">
                  <a:moveTo>
                    <a:pt x="107" y="1"/>
                  </a:moveTo>
                  <a:cubicBezTo>
                    <a:pt x="79" y="1"/>
                    <a:pt x="51" y="13"/>
                    <a:pt x="32" y="36"/>
                  </a:cubicBezTo>
                  <a:cubicBezTo>
                    <a:pt x="0" y="78"/>
                    <a:pt x="7" y="138"/>
                    <a:pt x="48" y="171"/>
                  </a:cubicBezTo>
                  <a:cubicBezTo>
                    <a:pt x="405" y="454"/>
                    <a:pt x="802" y="680"/>
                    <a:pt x="1228" y="843"/>
                  </a:cubicBezTo>
                  <a:cubicBezTo>
                    <a:pt x="1239" y="848"/>
                    <a:pt x="1251" y="850"/>
                    <a:pt x="1262" y="850"/>
                  </a:cubicBezTo>
                  <a:cubicBezTo>
                    <a:pt x="1301" y="850"/>
                    <a:pt x="1336" y="827"/>
                    <a:pt x="1350" y="788"/>
                  </a:cubicBezTo>
                  <a:cubicBezTo>
                    <a:pt x="1369" y="739"/>
                    <a:pt x="1345" y="684"/>
                    <a:pt x="1296" y="666"/>
                  </a:cubicBezTo>
                  <a:cubicBezTo>
                    <a:pt x="889" y="510"/>
                    <a:pt x="508" y="292"/>
                    <a:pt x="167" y="21"/>
                  </a:cubicBezTo>
                  <a:cubicBezTo>
                    <a:pt x="149" y="7"/>
                    <a:pt x="128" y="1"/>
                    <a:pt x="10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0" name="Google Shape;420;p6"/>
            <p:cNvSpPr/>
            <p:nvPr/>
          </p:nvSpPr>
          <p:spPr>
            <a:xfrm>
              <a:off x="3747000" y="2024750"/>
              <a:ext cx="30200" cy="22250"/>
            </a:xfrm>
            <a:custGeom>
              <a:avLst/>
              <a:gdLst/>
              <a:ahLst/>
              <a:cxnLst/>
              <a:rect l="l" t="t" r="r" b="b"/>
              <a:pathLst>
                <a:path w="1208" h="890" extrusionOk="0">
                  <a:moveTo>
                    <a:pt x="108" y="1"/>
                  </a:moveTo>
                  <a:cubicBezTo>
                    <a:pt x="80" y="1"/>
                    <a:pt x="53" y="12"/>
                    <a:pt x="34" y="35"/>
                  </a:cubicBezTo>
                  <a:cubicBezTo>
                    <a:pt x="1" y="75"/>
                    <a:pt x="6" y="135"/>
                    <a:pt x="46" y="169"/>
                  </a:cubicBezTo>
                  <a:cubicBezTo>
                    <a:pt x="361" y="431"/>
                    <a:pt x="699" y="668"/>
                    <a:pt x="1051" y="876"/>
                  </a:cubicBezTo>
                  <a:cubicBezTo>
                    <a:pt x="1065" y="885"/>
                    <a:pt x="1082" y="889"/>
                    <a:pt x="1098" y="889"/>
                  </a:cubicBezTo>
                  <a:cubicBezTo>
                    <a:pt x="1131" y="889"/>
                    <a:pt x="1163" y="872"/>
                    <a:pt x="1181" y="842"/>
                  </a:cubicBezTo>
                  <a:cubicBezTo>
                    <a:pt x="1207" y="796"/>
                    <a:pt x="1192" y="738"/>
                    <a:pt x="1147" y="711"/>
                  </a:cubicBezTo>
                  <a:cubicBezTo>
                    <a:pt x="803" y="509"/>
                    <a:pt x="474" y="277"/>
                    <a:pt x="169" y="22"/>
                  </a:cubicBezTo>
                  <a:cubicBezTo>
                    <a:pt x="151" y="8"/>
                    <a:pt x="129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1" name="Google Shape;421;p6"/>
            <p:cNvSpPr/>
            <p:nvPr/>
          </p:nvSpPr>
          <p:spPr>
            <a:xfrm>
              <a:off x="3706600" y="1517900"/>
              <a:ext cx="13950" cy="27325"/>
            </a:xfrm>
            <a:custGeom>
              <a:avLst/>
              <a:gdLst/>
              <a:ahLst/>
              <a:cxnLst/>
              <a:rect l="l" t="t" r="r" b="b"/>
              <a:pathLst>
                <a:path w="558" h="1093" extrusionOk="0">
                  <a:moveTo>
                    <a:pt x="449" y="0"/>
                  </a:moveTo>
                  <a:cubicBezTo>
                    <a:pt x="410" y="0"/>
                    <a:pt x="374" y="23"/>
                    <a:pt x="360" y="62"/>
                  </a:cubicBezTo>
                  <a:lnTo>
                    <a:pt x="20" y="964"/>
                  </a:lnTo>
                  <a:cubicBezTo>
                    <a:pt x="1" y="1013"/>
                    <a:pt x="25" y="1068"/>
                    <a:pt x="75" y="1086"/>
                  </a:cubicBezTo>
                  <a:cubicBezTo>
                    <a:pt x="86" y="1091"/>
                    <a:pt x="97" y="1093"/>
                    <a:pt x="108" y="1093"/>
                  </a:cubicBezTo>
                  <a:cubicBezTo>
                    <a:pt x="146" y="1093"/>
                    <a:pt x="183" y="1070"/>
                    <a:pt x="197" y="1031"/>
                  </a:cubicBezTo>
                  <a:lnTo>
                    <a:pt x="538" y="129"/>
                  </a:lnTo>
                  <a:cubicBezTo>
                    <a:pt x="557" y="79"/>
                    <a:pt x="532" y="24"/>
                    <a:pt x="483" y="6"/>
                  </a:cubicBezTo>
                  <a:cubicBezTo>
                    <a:pt x="472" y="2"/>
                    <a:pt x="460" y="0"/>
                    <a:pt x="449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2" name="Google Shape;422;p6"/>
            <p:cNvSpPr/>
            <p:nvPr/>
          </p:nvSpPr>
          <p:spPr>
            <a:xfrm>
              <a:off x="3691375" y="1556025"/>
              <a:ext cx="13775" cy="26375"/>
            </a:xfrm>
            <a:custGeom>
              <a:avLst/>
              <a:gdLst/>
              <a:ahLst/>
              <a:cxnLst/>
              <a:rect l="l" t="t" r="r" b="b"/>
              <a:pathLst>
                <a:path w="551" h="1055" extrusionOk="0">
                  <a:moveTo>
                    <a:pt x="443" y="1"/>
                  </a:moveTo>
                  <a:cubicBezTo>
                    <a:pt x="404" y="1"/>
                    <a:pt x="368" y="24"/>
                    <a:pt x="354" y="61"/>
                  </a:cubicBezTo>
                  <a:lnTo>
                    <a:pt x="20" y="926"/>
                  </a:lnTo>
                  <a:cubicBezTo>
                    <a:pt x="0" y="974"/>
                    <a:pt x="26" y="1029"/>
                    <a:pt x="74" y="1048"/>
                  </a:cubicBezTo>
                  <a:cubicBezTo>
                    <a:pt x="85" y="1053"/>
                    <a:pt x="98" y="1055"/>
                    <a:pt x="109" y="1055"/>
                  </a:cubicBezTo>
                  <a:cubicBezTo>
                    <a:pt x="147" y="1055"/>
                    <a:pt x="183" y="1032"/>
                    <a:pt x="198" y="994"/>
                  </a:cubicBezTo>
                  <a:lnTo>
                    <a:pt x="531" y="131"/>
                  </a:lnTo>
                  <a:cubicBezTo>
                    <a:pt x="550" y="81"/>
                    <a:pt x="526" y="26"/>
                    <a:pt x="477" y="7"/>
                  </a:cubicBezTo>
                  <a:cubicBezTo>
                    <a:pt x="466" y="3"/>
                    <a:pt x="454" y="1"/>
                    <a:pt x="443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3" name="Google Shape;423;p6"/>
            <p:cNvSpPr/>
            <p:nvPr/>
          </p:nvSpPr>
          <p:spPr>
            <a:xfrm>
              <a:off x="3676175" y="1605400"/>
              <a:ext cx="8075" cy="24400"/>
            </a:xfrm>
            <a:custGeom>
              <a:avLst/>
              <a:gdLst/>
              <a:ahLst/>
              <a:cxnLst/>
              <a:rect l="l" t="t" r="r" b="b"/>
              <a:pathLst>
                <a:path w="323" h="976" extrusionOk="0">
                  <a:moveTo>
                    <a:pt x="217" y="1"/>
                  </a:moveTo>
                  <a:cubicBezTo>
                    <a:pt x="175" y="1"/>
                    <a:pt x="136" y="29"/>
                    <a:pt x="125" y="72"/>
                  </a:cubicBezTo>
                  <a:cubicBezTo>
                    <a:pt x="59" y="335"/>
                    <a:pt x="18" y="604"/>
                    <a:pt x="3" y="875"/>
                  </a:cubicBezTo>
                  <a:cubicBezTo>
                    <a:pt x="0" y="928"/>
                    <a:pt x="41" y="972"/>
                    <a:pt x="94" y="975"/>
                  </a:cubicBezTo>
                  <a:lnTo>
                    <a:pt x="98" y="975"/>
                  </a:lnTo>
                  <a:cubicBezTo>
                    <a:pt x="149" y="975"/>
                    <a:pt x="191" y="935"/>
                    <a:pt x="193" y="885"/>
                  </a:cubicBezTo>
                  <a:cubicBezTo>
                    <a:pt x="208" y="627"/>
                    <a:pt x="246" y="370"/>
                    <a:pt x="310" y="120"/>
                  </a:cubicBezTo>
                  <a:cubicBezTo>
                    <a:pt x="322" y="68"/>
                    <a:pt x="292" y="16"/>
                    <a:pt x="241" y="4"/>
                  </a:cubicBezTo>
                  <a:cubicBezTo>
                    <a:pt x="233" y="2"/>
                    <a:pt x="225" y="1"/>
                    <a:pt x="21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4" name="Google Shape;424;p6"/>
            <p:cNvSpPr/>
            <p:nvPr/>
          </p:nvSpPr>
          <p:spPr>
            <a:xfrm>
              <a:off x="3666900" y="1657950"/>
              <a:ext cx="5975" cy="23350"/>
            </a:xfrm>
            <a:custGeom>
              <a:avLst/>
              <a:gdLst/>
              <a:ahLst/>
              <a:cxnLst/>
              <a:rect l="l" t="t" r="r" b="b"/>
              <a:pathLst>
                <a:path w="239" h="934" extrusionOk="0">
                  <a:moveTo>
                    <a:pt x="137" y="1"/>
                  </a:moveTo>
                  <a:cubicBezTo>
                    <a:pt x="89" y="1"/>
                    <a:pt x="48" y="42"/>
                    <a:pt x="45" y="91"/>
                  </a:cubicBezTo>
                  <a:lnTo>
                    <a:pt x="4" y="833"/>
                  </a:lnTo>
                  <a:cubicBezTo>
                    <a:pt x="0" y="886"/>
                    <a:pt x="41" y="931"/>
                    <a:pt x="93" y="933"/>
                  </a:cubicBezTo>
                  <a:lnTo>
                    <a:pt x="98" y="933"/>
                  </a:lnTo>
                  <a:cubicBezTo>
                    <a:pt x="149" y="933"/>
                    <a:pt x="191" y="894"/>
                    <a:pt x="193" y="844"/>
                  </a:cubicBezTo>
                  <a:lnTo>
                    <a:pt x="235" y="102"/>
                  </a:lnTo>
                  <a:cubicBezTo>
                    <a:pt x="239" y="50"/>
                    <a:pt x="198" y="5"/>
                    <a:pt x="146" y="1"/>
                  </a:cubicBezTo>
                  <a:cubicBezTo>
                    <a:pt x="143" y="1"/>
                    <a:pt x="140" y="1"/>
                    <a:pt x="13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5" name="Google Shape;425;p6"/>
            <p:cNvSpPr/>
            <p:nvPr/>
          </p:nvSpPr>
          <p:spPr>
            <a:xfrm>
              <a:off x="3657375" y="1700200"/>
              <a:ext cx="8575" cy="27450"/>
            </a:xfrm>
            <a:custGeom>
              <a:avLst/>
              <a:gdLst/>
              <a:ahLst/>
              <a:cxnLst/>
              <a:rect l="l" t="t" r="r" b="b"/>
              <a:pathLst>
                <a:path w="343" h="1098" extrusionOk="0">
                  <a:moveTo>
                    <a:pt x="240" y="0"/>
                  </a:moveTo>
                  <a:cubicBezTo>
                    <a:pt x="236" y="0"/>
                    <a:pt x="232" y="1"/>
                    <a:pt x="228" y="1"/>
                  </a:cubicBezTo>
                  <a:cubicBezTo>
                    <a:pt x="175" y="4"/>
                    <a:pt x="134" y="48"/>
                    <a:pt x="137" y="101"/>
                  </a:cubicBezTo>
                  <a:cubicBezTo>
                    <a:pt x="151" y="397"/>
                    <a:pt x="111" y="690"/>
                    <a:pt x="17" y="973"/>
                  </a:cubicBezTo>
                  <a:cubicBezTo>
                    <a:pt x="0" y="1023"/>
                    <a:pt x="28" y="1077"/>
                    <a:pt x="78" y="1093"/>
                  </a:cubicBezTo>
                  <a:cubicBezTo>
                    <a:pt x="88" y="1097"/>
                    <a:pt x="98" y="1098"/>
                    <a:pt x="107" y="1098"/>
                  </a:cubicBezTo>
                  <a:cubicBezTo>
                    <a:pt x="147" y="1098"/>
                    <a:pt x="185" y="1072"/>
                    <a:pt x="198" y="1032"/>
                  </a:cubicBezTo>
                  <a:cubicBezTo>
                    <a:pt x="300" y="728"/>
                    <a:pt x="343" y="411"/>
                    <a:pt x="327" y="92"/>
                  </a:cubicBezTo>
                  <a:cubicBezTo>
                    <a:pt x="325" y="43"/>
                    <a:pt x="285" y="0"/>
                    <a:pt x="24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6" name="Google Shape;426;p6"/>
            <p:cNvSpPr/>
            <p:nvPr/>
          </p:nvSpPr>
          <p:spPr>
            <a:xfrm>
              <a:off x="3654575" y="1744525"/>
              <a:ext cx="4800" cy="29500"/>
            </a:xfrm>
            <a:custGeom>
              <a:avLst/>
              <a:gdLst/>
              <a:ahLst/>
              <a:cxnLst/>
              <a:rect l="l" t="t" r="r" b="b"/>
              <a:pathLst>
                <a:path w="192" h="1180" extrusionOk="0">
                  <a:moveTo>
                    <a:pt x="96" y="0"/>
                  </a:moveTo>
                  <a:cubicBezTo>
                    <a:pt x="44" y="0"/>
                    <a:pt x="1" y="42"/>
                    <a:pt x="1" y="95"/>
                  </a:cubicBezTo>
                  <a:lnTo>
                    <a:pt x="1" y="1084"/>
                  </a:lnTo>
                  <a:cubicBezTo>
                    <a:pt x="1" y="1137"/>
                    <a:pt x="44" y="1179"/>
                    <a:pt x="96" y="1179"/>
                  </a:cubicBezTo>
                  <a:cubicBezTo>
                    <a:pt x="149" y="1179"/>
                    <a:pt x="192" y="1137"/>
                    <a:pt x="192" y="1084"/>
                  </a:cubicBezTo>
                  <a:lnTo>
                    <a:pt x="192" y="95"/>
                  </a:lnTo>
                  <a:cubicBezTo>
                    <a:pt x="192" y="42"/>
                    <a:pt x="149" y="0"/>
                    <a:pt x="9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7" name="Google Shape;427;p6"/>
            <p:cNvSpPr/>
            <p:nvPr/>
          </p:nvSpPr>
          <p:spPr>
            <a:xfrm>
              <a:off x="3654575" y="1786750"/>
              <a:ext cx="4800" cy="22325"/>
            </a:xfrm>
            <a:custGeom>
              <a:avLst/>
              <a:gdLst/>
              <a:ahLst/>
              <a:cxnLst/>
              <a:rect l="l" t="t" r="r" b="b"/>
              <a:pathLst>
                <a:path w="192" h="893" extrusionOk="0">
                  <a:moveTo>
                    <a:pt x="96" y="0"/>
                  </a:moveTo>
                  <a:cubicBezTo>
                    <a:pt x="44" y="0"/>
                    <a:pt x="1" y="43"/>
                    <a:pt x="1" y="96"/>
                  </a:cubicBezTo>
                  <a:lnTo>
                    <a:pt x="1" y="796"/>
                  </a:lnTo>
                  <a:cubicBezTo>
                    <a:pt x="1" y="849"/>
                    <a:pt x="44" y="892"/>
                    <a:pt x="96" y="892"/>
                  </a:cubicBezTo>
                  <a:cubicBezTo>
                    <a:pt x="149" y="892"/>
                    <a:pt x="192" y="849"/>
                    <a:pt x="192" y="796"/>
                  </a:cubicBezTo>
                  <a:lnTo>
                    <a:pt x="192" y="96"/>
                  </a:lnTo>
                  <a:cubicBezTo>
                    <a:pt x="192" y="43"/>
                    <a:pt x="149" y="0"/>
                    <a:pt x="9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8" name="Google Shape;428;p6"/>
            <p:cNvSpPr/>
            <p:nvPr/>
          </p:nvSpPr>
          <p:spPr>
            <a:xfrm>
              <a:off x="3657700" y="1832075"/>
              <a:ext cx="8000" cy="30575"/>
            </a:xfrm>
            <a:custGeom>
              <a:avLst/>
              <a:gdLst/>
              <a:ahLst/>
              <a:cxnLst/>
              <a:rect l="l" t="t" r="r" b="b"/>
              <a:pathLst>
                <a:path w="320" h="1223" extrusionOk="0">
                  <a:moveTo>
                    <a:pt x="97" y="1"/>
                  </a:moveTo>
                  <a:cubicBezTo>
                    <a:pt x="44" y="1"/>
                    <a:pt x="1" y="44"/>
                    <a:pt x="2" y="97"/>
                  </a:cubicBezTo>
                  <a:cubicBezTo>
                    <a:pt x="3" y="450"/>
                    <a:pt x="44" y="804"/>
                    <a:pt x="122" y="1148"/>
                  </a:cubicBezTo>
                  <a:cubicBezTo>
                    <a:pt x="132" y="1192"/>
                    <a:pt x="172" y="1223"/>
                    <a:pt x="215" y="1223"/>
                  </a:cubicBezTo>
                  <a:lnTo>
                    <a:pt x="216" y="1223"/>
                  </a:lnTo>
                  <a:cubicBezTo>
                    <a:pt x="223" y="1223"/>
                    <a:pt x="229" y="1222"/>
                    <a:pt x="237" y="1220"/>
                  </a:cubicBezTo>
                  <a:cubicBezTo>
                    <a:pt x="288" y="1209"/>
                    <a:pt x="320" y="1157"/>
                    <a:pt x="309" y="1106"/>
                  </a:cubicBezTo>
                  <a:cubicBezTo>
                    <a:pt x="232" y="775"/>
                    <a:pt x="194" y="435"/>
                    <a:pt x="192" y="96"/>
                  </a:cubicBezTo>
                  <a:cubicBezTo>
                    <a:pt x="192" y="43"/>
                    <a:pt x="150" y="1"/>
                    <a:pt x="9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29" name="Google Shape;429;p6"/>
            <p:cNvSpPr/>
            <p:nvPr/>
          </p:nvSpPr>
          <p:spPr>
            <a:xfrm>
              <a:off x="3734675" y="1519925"/>
              <a:ext cx="19875" cy="23300"/>
            </a:xfrm>
            <a:custGeom>
              <a:avLst/>
              <a:gdLst/>
              <a:ahLst/>
              <a:cxnLst/>
              <a:rect l="l" t="t" r="r" b="b"/>
              <a:pathLst>
                <a:path w="795" h="932" extrusionOk="0">
                  <a:moveTo>
                    <a:pt x="105" y="1"/>
                  </a:moveTo>
                  <a:cubicBezTo>
                    <a:pt x="80" y="1"/>
                    <a:pt x="55" y="10"/>
                    <a:pt x="37" y="30"/>
                  </a:cubicBezTo>
                  <a:cubicBezTo>
                    <a:pt x="0" y="69"/>
                    <a:pt x="3" y="130"/>
                    <a:pt x="40" y="165"/>
                  </a:cubicBezTo>
                  <a:cubicBezTo>
                    <a:pt x="263" y="375"/>
                    <a:pt x="452" y="617"/>
                    <a:pt x="602" y="883"/>
                  </a:cubicBezTo>
                  <a:cubicBezTo>
                    <a:pt x="620" y="915"/>
                    <a:pt x="652" y="931"/>
                    <a:pt x="685" y="931"/>
                  </a:cubicBezTo>
                  <a:cubicBezTo>
                    <a:pt x="701" y="931"/>
                    <a:pt x="717" y="928"/>
                    <a:pt x="732" y="919"/>
                  </a:cubicBezTo>
                  <a:cubicBezTo>
                    <a:pt x="778" y="894"/>
                    <a:pt x="794" y="835"/>
                    <a:pt x="769" y="790"/>
                  </a:cubicBezTo>
                  <a:cubicBezTo>
                    <a:pt x="609" y="506"/>
                    <a:pt x="408" y="249"/>
                    <a:pt x="172" y="27"/>
                  </a:cubicBezTo>
                  <a:cubicBezTo>
                    <a:pt x="153" y="9"/>
                    <a:pt x="129" y="1"/>
                    <a:pt x="105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0" name="Google Shape;430;p6"/>
            <p:cNvSpPr/>
            <p:nvPr/>
          </p:nvSpPr>
          <p:spPr>
            <a:xfrm>
              <a:off x="3776950" y="1600275"/>
              <a:ext cx="13575" cy="30525"/>
            </a:xfrm>
            <a:custGeom>
              <a:avLst/>
              <a:gdLst/>
              <a:ahLst/>
              <a:cxnLst/>
              <a:rect l="l" t="t" r="r" b="b"/>
              <a:pathLst>
                <a:path w="543" h="1221" extrusionOk="0">
                  <a:moveTo>
                    <a:pt x="105" y="0"/>
                  </a:moveTo>
                  <a:cubicBezTo>
                    <a:pt x="98" y="0"/>
                    <a:pt x="91" y="1"/>
                    <a:pt x="85" y="2"/>
                  </a:cubicBezTo>
                  <a:cubicBezTo>
                    <a:pt x="33" y="14"/>
                    <a:pt x="1" y="65"/>
                    <a:pt x="12" y="116"/>
                  </a:cubicBezTo>
                  <a:cubicBezTo>
                    <a:pt x="91" y="474"/>
                    <a:pt x="204" y="826"/>
                    <a:pt x="347" y="1164"/>
                  </a:cubicBezTo>
                  <a:cubicBezTo>
                    <a:pt x="363" y="1200"/>
                    <a:pt x="398" y="1221"/>
                    <a:pt x="434" y="1221"/>
                  </a:cubicBezTo>
                  <a:cubicBezTo>
                    <a:pt x="448" y="1221"/>
                    <a:pt x="460" y="1219"/>
                    <a:pt x="472" y="1213"/>
                  </a:cubicBezTo>
                  <a:cubicBezTo>
                    <a:pt x="521" y="1193"/>
                    <a:pt x="543" y="1137"/>
                    <a:pt x="523" y="1089"/>
                  </a:cubicBezTo>
                  <a:cubicBezTo>
                    <a:pt x="384" y="762"/>
                    <a:pt x="275" y="421"/>
                    <a:pt x="198" y="75"/>
                  </a:cubicBezTo>
                  <a:cubicBezTo>
                    <a:pt x="189" y="31"/>
                    <a:pt x="149" y="0"/>
                    <a:pt x="105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1" name="Google Shape;431;p6"/>
            <p:cNvSpPr/>
            <p:nvPr/>
          </p:nvSpPr>
          <p:spPr>
            <a:xfrm>
              <a:off x="3795425" y="1651775"/>
              <a:ext cx="13550" cy="29550"/>
            </a:xfrm>
            <a:custGeom>
              <a:avLst/>
              <a:gdLst/>
              <a:ahLst/>
              <a:cxnLst/>
              <a:rect l="l" t="t" r="r" b="b"/>
              <a:pathLst>
                <a:path w="542" h="1182" extrusionOk="0">
                  <a:moveTo>
                    <a:pt x="109" y="1"/>
                  </a:moveTo>
                  <a:cubicBezTo>
                    <a:pt x="96" y="1"/>
                    <a:pt x="82" y="3"/>
                    <a:pt x="70" y="9"/>
                  </a:cubicBezTo>
                  <a:cubicBezTo>
                    <a:pt x="22" y="30"/>
                    <a:pt x="0" y="87"/>
                    <a:pt x="22" y="135"/>
                  </a:cubicBezTo>
                  <a:cubicBezTo>
                    <a:pt x="160" y="447"/>
                    <a:pt x="269" y="774"/>
                    <a:pt x="343" y="1106"/>
                  </a:cubicBezTo>
                  <a:cubicBezTo>
                    <a:pt x="353" y="1150"/>
                    <a:pt x="393" y="1181"/>
                    <a:pt x="437" y="1181"/>
                  </a:cubicBezTo>
                  <a:cubicBezTo>
                    <a:pt x="444" y="1181"/>
                    <a:pt x="451" y="1180"/>
                    <a:pt x="458" y="1179"/>
                  </a:cubicBezTo>
                  <a:cubicBezTo>
                    <a:pt x="509" y="1167"/>
                    <a:pt x="541" y="1116"/>
                    <a:pt x="530" y="1065"/>
                  </a:cubicBezTo>
                  <a:cubicBezTo>
                    <a:pt x="453" y="720"/>
                    <a:pt x="340" y="381"/>
                    <a:pt x="196" y="57"/>
                  </a:cubicBezTo>
                  <a:cubicBezTo>
                    <a:pt x="180" y="22"/>
                    <a:pt x="145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2" name="Google Shape;432;p6"/>
            <p:cNvSpPr/>
            <p:nvPr/>
          </p:nvSpPr>
          <p:spPr>
            <a:xfrm>
              <a:off x="3808850" y="1707425"/>
              <a:ext cx="8450" cy="26450"/>
            </a:xfrm>
            <a:custGeom>
              <a:avLst/>
              <a:gdLst/>
              <a:ahLst/>
              <a:cxnLst/>
              <a:rect l="l" t="t" r="r" b="b"/>
              <a:pathLst>
                <a:path w="338" h="1058" extrusionOk="0">
                  <a:moveTo>
                    <a:pt x="110" y="1"/>
                  </a:moveTo>
                  <a:cubicBezTo>
                    <a:pt x="58" y="2"/>
                    <a:pt x="13" y="40"/>
                    <a:pt x="12" y="92"/>
                  </a:cubicBezTo>
                  <a:cubicBezTo>
                    <a:pt x="1" y="398"/>
                    <a:pt x="44" y="700"/>
                    <a:pt x="140" y="991"/>
                  </a:cubicBezTo>
                  <a:cubicBezTo>
                    <a:pt x="153" y="1031"/>
                    <a:pt x="191" y="1057"/>
                    <a:pt x="230" y="1057"/>
                  </a:cubicBezTo>
                  <a:cubicBezTo>
                    <a:pt x="240" y="1057"/>
                    <a:pt x="250" y="1055"/>
                    <a:pt x="260" y="1051"/>
                  </a:cubicBezTo>
                  <a:cubicBezTo>
                    <a:pt x="310" y="1035"/>
                    <a:pt x="337" y="982"/>
                    <a:pt x="321" y="931"/>
                  </a:cubicBezTo>
                  <a:cubicBezTo>
                    <a:pt x="233" y="662"/>
                    <a:pt x="193" y="383"/>
                    <a:pt x="202" y="99"/>
                  </a:cubicBezTo>
                  <a:cubicBezTo>
                    <a:pt x="204" y="46"/>
                    <a:pt x="163" y="3"/>
                    <a:pt x="11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3" name="Google Shape;433;p6"/>
            <p:cNvSpPr/>
            <p:nvPr/>
          </p:nvSpPr>
          <p:spPr>
            <a:xfrm>
              <a:off x="3814175" y="1767200"/>
              <a:ext cx="6025" cy="17150"/>
            </a:xfrm>
            <a:custGeom>
              <a:avLst/>
              <a:gdLst/>
              <a:ahLst/>
              <a:cxnLst/>
              <a:rect l="l" t="t" r="r" b="b"/>
              <a:pathLst>
                <a:path w="241" h="686" extrusionOk="0">
                  <a:moveTo>
                    <a:pt x="101" y="0"/>
                  </a:moveTo>
                  <a:cubicBezTo>
                    <a:pt x="98" y="0"/>
                    <a:pt x="95" y="0"/>
                    <a:pt x="92" y="1"/>
                  </a:cubicBezTo>
                  <a:cubicBezTo>
                    <a:pt x="39" y="4"/>
                    <a:pt x="1" y="50"/>
                    <a:pt x="5" y="103"/>
                  </a:cubicBezTo>
                  <a:lnTo>
                    <a:pt x="46" y="598"/>
                  </a:lnTo>
                  <a:cubicBezTo>
                    <a:pt x="50" y="648"/>
                    <a:pt x="92" y="685"/>
                    <a:pt x="141" y="685"/>
                  </a:cubicBezTo>
                  <a:lnTo>
                    <a:pt x="149" y="685"/>
                  </a:lnTo>
                  <a:cubicBezTo>
                    <a:pt x="202" y="681"/>
                    <a:pt x="240" y="634"/>
                    <a:pt x="236" y="581"/>
                  </a:cubicBezTo>
                  <a:lnTo>
                    <a:pt x="195" y="87"/>
                  </a:lnTo>
                  <a:cubicBezTo>
                    <a:pt x="191" y="38"/>
                    <a:pt x="150" y="0"/>
                    <a:pt x="101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4" name="Google Shape;434;p6"/>
            <p:cNvSpPr/>
            <p:nvPr/>
          </p:nvSpPr>
          <p:spPr>
            <a:xfrm>
              <a:off x="3811150" y="1813525"/>
              <a:ext cx="8200" cy="30525"/>
            </a:xfrm>
            <a:custGeom>
              <a:avLst/>
              <a:gdLst/>
              <a:ahLst/>
              <a:cxnLst/>
              <a:rect l="l" t="t" r="r" b="b"/>
              <a:pathLst>
                <a:path w="328" h="1221" extrusionOk="0">
                  <a:moveTo>
                    <a:pt x="103" y="0"/>
                  </a:moveTo>
                  <a:cubicBezTo>
                    <a:pt x="99" y="0"/>
                    <a:pt x="94" y="0"/>
                    <a:pt x="90" y="1"/>
                  </a:cubicBezTo>
                  <a:cubicBezTo>
                    <a:pt x="37" y="8"/>
                    <a:pt x="0" y="55"/>
                    <a:pt x="6" y="107"/>
                  </a:cubicBezTo>
                  <a:lnTo>
                    <a:pt x="131" y="1138"/>
                  </a:lnTo>
                  <a:cubicBezTo>
                    <a:pt x="137" y="1186"/>
                    <a:pt x="178" y="1221"/>
                    <a:pt x="226" y="1221"/>
                  </a:cubicBezTo>
                  <a:lnTo>
                    <a:pt x="237" y="1221"/>
                  </a:lnTo>
                  <a:cubicBezTo>
                    <a:pt x="290" y="1214"/>
                    <a:pt x="327" y="1167"/>
                    <a:pt x="321" y="1115"/>
                  </a:cubicBezTo>
                  <a:lnTo>
                    <a:pt x="196" y="85"/>
                  </a:lnTo>
                  <a:cubicBezTo>
                    <a:pt x="190" y="37"/>
                    <a:pt x="150" y="0"/>
                    <a:pt x="103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5" name="Google Shape;435;p6"/>
            <p:cNvSpPr/>
            <p:nvPr/>
          </p:nvSpPr>
          <p:spPr>
            <a:xfrm>
              <a:off x="3813250" y="1876375"/>
              <a:ext cx="4800" cy="31575"/>
            </a:xfrm>
            <a:custGeom>
              <a:avLst/>
              <a:gdLst/>
              <a:ahLst/>
              <a:cxnLst/>
              <a:rect l="l" t="t" r="r" b="b"/>
              <a:pathLst>
                <a:path w="192" h="1263" extrusionOk="0">
                  <a:moveTo>
                    <a:pt x="95" y="1"/>
                  </a:moveTo>
                  <a:cubicBezTo>
                    <a:pt x="43" y="1"/>
                    <a:pt x="0" y="44"/>
                    <a:pt x="0" y="97"/>
                  </a:cubicBezTo>
                  <a:lnTo>
                    <a:pt x="0" y="1168"/>
                  </a:lnTo>
                  <a:cubicBezTo>
                    <a:pt x="0" y="1221"/>
                    <a:pt x="43" y="1263"/>
                    <a:pt x="95" y="1263"/>
                  </a:cubicBezTo>
                  <a:cubicBezTo>
                    <a:pt x="148" y="1263"/>
                    <a:pt x="191" y="1221"/>
                    <a:pt x="191" y="1168"/>
                  </a:cubicBezTo>
                  <a:lnTo>
                    <a:pt x="191" y="97"/>
                  </a:lnTo>
                  <a:cubicBezTo>
                    <a:pt x="191" y="44"/>
                    <a:pt x="148" y="1"/>
                    <a:pt x="95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6" name="Google Shape;436;p6"/>
            <p:cNvSpPr/>
            <p:nvPr/>
          </p:nvSpPr>
          <p:spPr>
            <a:xfrm>
              <a:off x="3811175" y="1937175"/>
              <a:ext cx="4800" cy="27450"/>
            </a:xfrm>
            <a:custGeom>
              <a:avLst/>
              <a:gdLst/>
              <a:ahLst/>
              <a:cxnLst/>
              <a:rect l="l" t="t" r="r" b="b"/>
              <a:pathLst>
                <a:path w="192" h="1098" extrusionOk="0">
                  <a:moveTo>
                    <a:pt x="97" y="1"/>
                  </a:moveTo>
                  <a:cubicBezTo>
                    <a:pt x="44" y="1"/>
                    <a:pt x="0" y="43"/>
                    <a:pt x="0" y="96"/>
                  </a:cubicBezTo>
                  <a:lnTo>
                    <a:pt x="0" y="1002"/>
                  </a:lnTo>
                  <a:cubicBezTo>
                    <a:pt x="0" y="1055"/>
                    <a:pt x="44" y="1098"/>
                    <a:pt x="97" y="1098"/>
                  </a:cubicBezTo>
                  <a:cubicBezTo>
                    <a:pt x="148" y="1098"/>
                    <a:pt x="191" y="1055"/>
                    <a:pt x="191" y="1002"/>
                  </a:cubicBezTo>
                  <a:lnTo>
                    <a:pt x="191" y="96"/>
                  </a:lnTo>
                  <a:cubicBezTo>
                    <a:pt x="191" y="43"/>
                    <a:pt x="148" y="1"/>
                    <a:pt x="9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7" name="Google Shape;437;p6"/>
            <p:cNvSpPr/>
            <p:nvPr/>
          </p:nvSpPr>
          <p:spPr>
            <a:xfrm>
              <a:off x="3805675" y="1992800"/>
              <a:ext cx="6300" cy="30525"/>
            </a:xfrm>
            <a:custGeom>
              <a:avLst/>
              <a:gdLst/>
              <a:ahLst/>
              <a:cxnLst/>
              <a:rect l="l" t="t" r="r" b="b"/>
              <a:pathLst>
                <a:path w="252" h="1221" extrusionOk="0">
                  <a:moveTo>
                    <a:pt x="150" y="0"/>
                  </a:moveTo>
                  <a:cubicBezTo>
                    <a:pt x="102" y="0"/>
                    <a:pt x="61" y="36"/>
                    <a:pt x="56" y="85"/>
                  </a:cubicBezTo>
                  <a:cubicBezTo>
                    <a:pt x="14" y="431"/>
                    <a:pt x="1" y="783"/>
                    <a:pt x="16" y="1130"/>
                  </a:cubicBezTo>
                  <a:cubicBezTo>
                    <a:pt x="17" y="1181"/>
                    <a:pt x="60" y="1221"/>
                    <a:pt x="111" y="1221"/>
                  </a:cubicBezTo>
                  <a:lnTo>
                    <a:pt x="115" y="1221"/>
                  </a:lnTo>
                  <a:cubicBezTo>
                    <a:pt x="167" y="1219"/>
                    <a:pt x="208" y="1175"/>
                    <a:pt x="206" y="1123"/>
                  </a:cubicBezTo>
                  <a:cubicBezTo>
                    <a:pt x="192" y="785"/>
                    <a:pt x="205" y="443"/>
                    <a:pt x="245" y="107"/>
                  </a:cubicBezTo>
                  <a:cubicBezTo>
                    <a:pt x="251" y="55"/>
                    <a:pt x="214" y="8"/>
                    <a:pt x="162" y="1"/>
                  </a:cubicBezTo>
                  <a:cubicBezTo>
                    <a:pt x="158" y="1"/>
                    <a:pt x="154" y="0"/>
                    <a:pt x="15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8" name="Google Shape;438;p6"/>
            <p:cNvSpPr/>
            <p:nvPr/>
          </p:nvSpPr>
          <p:spPr>
            <a:xfrm>
              <a:off x="3781875" y="1967050"/>
              <a:ext cx="6325" cy="29550"/>
            </a:xfrm>
            <a:custGeom>
              <a:avLst/>
              <a:gdLst/>
              <a:ahLst/>
              <a:cxnLst/>
              <a:rect l="l" t="t" r="r" b="b"/>
              <a:pathLst>
                <a:path w="253" h="1182" extrusionOk="0">
                  <a:moveTo>
                    <a:pt x="152" y="1"/>
                  </a:moveTo>
                  <a:cubicBezTo>
                    <a:pt x="106" y="1"/>
                    <a:pt x="63" y="41"/>
                    <a:pt x="60" y="91"/>
                  </a:cubicBezTo>
                  <a:lnTo>
                    <a:pt x="3" y="1081"/>
                  </a:lnTo>
                  <a:cubicBezTo>
                    <a:pt x="0" y="1134"/>
                    <a:pt x="40" y="1178"/>
                    <a:pt x="93" y="1181"/>
                  </a:cubicBezTo>
                  <a:lnTo>
                    <a:pt x="98" y="1181"/>
                  </a:lnTo>
                  <a:cubicBezTo>
                    <a:pt x="148" y="1181"/>
                    <a:pt x="190" y="1143"/>
                    <a:pt x="193" y="1092"/>
                  </a:cubicBezTo>
                  <a:lnTo>
                    <a:pt x="250" y="102"/>
                  </a:lnTo>
                  <a:cubicBezTo>
                    <a:pt x="253" y="49"/>
                    <a:pt x="213" y="3"/>
                    <a:pt x="160" y="1"/>
                  </a:cubicBezTo>
                  <a:cubicBezTo>
                    <a:pt x="157" y="1"/>
                    <a:pt x="154" y="1"/>
                    <a:pt x="152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39" name="Google Shape;439;p6"/>
            <p:cNvSpPr/>
            <p:nvPr/>
          </p:nvSpPr>
          <p:spPr>
            <a:xfrm>
              <a:off x="3783550" y="1870200"/>
              <a:ext cx="7950" cy="28500"/>
            </a:xfrm>
            <a:custGeom>
              <a:avLst/>
              <a:gdLst/>
              <a:ahLst/>
              <a:cxnLst/>
              <a:rect l="l" t="t" r="r" b="b"/>
              <a:pathLst>
                <a:path w="318" h="1140" extrusionOk="0">
                  <a:moveTo>
                    <a:pt x="171" y="1"/>
                  </a:moveTo>
                  <a:cubicBezTo>
                    <a:pt x="128" y="1"/>
                    <a:pt x="90" y="30"/>
                    <a:pt x="80" y="74"/>
                  </a:cubicBezTo>
                  <a:cubicBezTo>
                    <a:pt x="0" y="404"/>
                    <a:pt x="15" y="750"/>
                    <a:pt x="120" y="1073"/>
                  </a:cubicBezTo>
                  <a:cubicBezTo>
                    <a:pt x="133" y="1114"/>
                    <a:pt x="170" y="1140"/>
                    <a:pt x="210" y="1140"/>
                  </a:cubicBezTo>
                  <a:cubicBezTo>
                    <a:pt x="220" y="1140"/>
                    <a:pt x="230" y="1139"/>
                    <a:pt x="240" y="1135"/>
                  </a:cubicBezTo>
                  <a:cubicBezTo>
                    <a:pt x="290" y="1119"/>
                    <a:pt x="317" y="1065"/>
                    <a:pt x="301" y="1015"/>
                  </a:cubicBezTo>
                  <a:cubicBezTo>
                    <a:pt x="207" y="725"/>
                    <a:pt x="195" y="414"/>
                    <a:pt x="265" y="119"/>
                  </a:cubicBezTo>
                  <a:cubicBezTo>
                    <a:pt x="278" y="67"/>
                    <a:pt x="246" y="16"/>
                    <a:pt x="195" y="4"/>
                  </a:cubicBezTo>
                  <a:cubicBezTo>
                    <a:pt x="187" y="2"/>
                    <a:pt x="179" y="1"/>
                    <a:pt x="171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0" name="Google Shape;440;p6"/>
            <p:cNvSpPr/>
            <p:nvPr/>
          </p:nvSpPr>
          <p:spPr>
            <a:xfrm>
              <a:off x="3787000" y="1801175"/>
              <a:ext cx="6475" cy="28475"/>
            </a:xfrm>
            <a:custGeom>
              <a:avLst/>
              <a:gdLst/>
              <a:ahLst/>
              <a:cxnLst/>
              <a:rect l="l" t="t" r="r" b="b"/>
              <a:pathLst>
                <a:path w="259" h="1139" extrusionOk="0">
                  <a:moveTo>
                    <a:pt x="118" y="0"/>
                  </a:moveTo>
                  <a:cubicBezTo>
                    <a:pt x="67" y="0"/>
                    <a:pt x="24" y="38"/>
                    <a:pt x="20" y="90"/>
                  </a:cubicBezTo>
                  <a:cubicBezTo>
                    <a:pt x="0" y="412"/>
                    <a:pt x="15" y="738"/>
                    <a:pt x="62" y="1058"/>
                  </a:cubicBezTo>
                  <a:cubicBezTo>
                    <a:pt x="69" y="1104"/>
                    <a:pt x="110" y="1139"/>
                    <a:pt x="156" y="1139"/>
                  </a:cubicBezTo>
                  <a:cubicBezTo>
                    <a:pt x="162" y="1139"/>
                    <a:pt x="166" y="1139"/>
                    <a:pt x="170" y="1138"/>
                  </a:cubicBezTo>
                  <a:cubicBezTo>
                    <a:pt x="222" y="1130"/>
                    <a:pt x="259" y="1081"/>
                    <a:pt x="251" y="1029"/>
                  </a:cubicBezTo>
                  <a:cubicBezTo>
                    <a:pt x="205" y="723"/>
                    <a:pt x="191" y="410"/>
                    <a:pt x="210" y="102"/>
                  </a:cubicBezTo>
                  <a:cubicBezTo>
                    <a:pt x="214" y="49"/>
                    <a:pt x="174" y="4"/>
                    <a:pt x="122" y="1"/>
                  </a:cubicBezTo>
                  <a:cubicBezTo>
                    <a:pt x="120" y="1"/>
                    <a:pt x="119" y="0"/>
                    <a:pt x="11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1" name="Google Shape;441;p6"/>
            <p:cNvSpPr/>
            <p:nvPr/>
          </p:nvSpPr>
          <p:spPr>
            <a:xfrm>
              <a:off x="3787475" y="1741425"/>
              <a:ext cx="7075" cy="34650"/>
            </a:xfrm>
            <a:custGeom>
              <a:avLst/>
              <a:gdLst/>
              <a:ahLst/>
              <a:cxnLst/>
              <a:rect l="l" t="t" r="r" b="b"/>
              <a:pathLst>
                <a:path w="283" h="1386" extrusionOk="0">
                  <a:moveTo>
                    <a:pt x="102" y="0"/>
                  </a:moveTo>
                  <a:cubicBezTo>
                    <a:pt x="99" y="0"/>
                    <a:pt x="96" y="0"/>
                    <a:pt x="93" y="1"/>
                  </a:cubicBezTo>
                  <a:cubicBezTo>
                    <a:pt x="40" y="4"/>
                    <a:pt x="0" y="49"/>
                    <a:pt x="5" y="102"/>
                  </a:cubicBezTo>
                  <a:lnTo>
                    <a:pt x="89" y="1297"/>
                  </a:lnTo>
                  <a:cubicBezTo>
                    <a:pt x="93" y="1347"/>
                    <a:pt x="135" y="1386"/>
                    <a:pt x="183" y="1386"/>
                  </a:cubicBezTo>
                  <a:lnTo>
                    <a:pt x="191" y="1386"/>
                  </a:lnTo>
                  <a:cubicBezTo>
                    <a:pt x="243" y="1382"/>
                    <a:pt x="283" y="1336"/>
                    <a:pt x="280" y="1283"/>
                  </a:cubicBezTo>
                  <a:lnTo>
                    <a:pt x="195" y="89"/>
                  </a:lnTo>
                  <a:cubicBezTo>
                    <a:pt x="191" y="39"/>
                    <a:pt x="150" y="0"/>
                    <a:pt x="10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2" name="Google Shape;442;p6"/>
            <p:cNvSpPr/>
            <p:nvPr/>
          </p:nvSpPr>
          <p:spPr>
            <a:xfrm>
              <a:off x="3778200" y="1665175"/>
              <a:ext cx="9175" cy="33650"/>
            </a:xfrm>
            <a:custGeom>
              <a:avLst/>
              <a:gdLst/>
              <a:ahLst/>
              <a:cxnLst/>
              <a:rect l="l" t="t" r="r" b="b"/>
              <a:pathLst>
                <a:path w="367" h="1346" extrusionOk="0">
                  <a:moveTo>
                    <a:pt x="95" y="0"/>
                  </a:moveTo>
                  <a:cubicBezTo>
                    <a:pt x="42" y="2"/>
                    <a:pt x="0" y="46"/>
                    <a:pt x="1" y="98"/>
                  </a:cubicBezTo>
                  <a:cubicBezTo>
                    <a:pt x="8" y="495"/>
                    <a:pt x="64" y="891"/>
                    <a:pt x="169" y="1275"/>
                  </a:cubicBezTo>
                  <a:cubicBezTo>
                    <a:pt x="181" y="1317"/>
                    <a:pt x="219" y="1345"/>
                    <a:pt x="261" y="1345"/>
                  </a:cubicBezTo>
                  <a:cubicBezTo>
                    <a:pt x="270" y="1345"/>
                    <a:pt x="278" y="1344"/>
                    <a:pt x="286" y="1342"/>
                  </a:cubicBezTo>
                  <a:cubicBezTo>
                    <a:pt x="337" y="1327"/>
                    <a:pt x="367" y="1275"/>
                    <a:pt x="354" y="1225"/>
                  </a:cubicBezTo>
                  <a:cubicBezTo>
                    <a:pt x="252" y="856"/>
                    <a:pt x="198" y="476"/>
                    <a:pt x="192" y="94"/>
                  </a:cubicBezTo>
                  <a:cubicBezTo>
                    <a:pt x="191" y="42"/>
                    <a:pt x="148" y="0"/>
                    <a:pt x="9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3" name="Google Shape;443;p6"/>
            <p:cNvSpPr/>
            <p:nvPr/>
          </p:nvSpPr>
          <p:spPr>
            <a:xfrm>
              <a:off x="3762375" y="1609575"/>
              <a:ext cx="16875" cy="30475"/>
            </a:xfrm>
            <a:custGeom>
              <a:avLst/>
              <a:gdLst/>
              <a:ahLst/>
              <a:cxnLst/>
              <a:rect l="l" t="t" r="r" b="b"/>
              <a:pathLst>
                <a:path w="675" h="1219" extrusionOk="0">
                  <a:moveTo>
                    <a:pt x="109" y="1"/>
                  </a:moveTo>
                  <a:cubicBezTo>
                    <a:pt x="90" y="1"/>
                    <a:pt x="71" y="7"/>
                    <a:pt x="54" y="19"/>
                  </a:cubicBezTo>
                  <a:cubicBezTo>
                    <a:pt x="11" y="50"/>
                    <a:pt x="1" y="108"/>
                    <a:pt x="32" y="151"/>
                  </a:cubicBezTo>
                  <a:cubicBezTo>
                    <a:pt x="244" y="447"/>
                    <a:pt x="397" y="790"/>
                    <a:pt x="477" y="1145"/>
                  </a:cubicBezTo>
                  <a:cubicBezTo>
                    <a:pt x="486" y="1189"/>
                    <a:pt x="526" y="1219"/>
                    <a:pt x="569" y="1219"/>
                  </a:cubicBezTo>
                  <a:cubicBezTo>
                    <a:pt x="576" y="1219"/>
                    <a:pt x="584" y="1219"/>
                    <a:pt x="590" y="1217"/>
                  </a:cubicBezTo>
                  <a:cubicBezTo>
                    <a:pt x="642" y="1206"/>
                    <a:pt x="674" y="1155"/>
                    <a:pt x="662" y="1103"/>
                  </a:cubicBezTo>
                  <a:cubicBezTo>
                    <a:pt x="578" y="724"/>
                    <a:pt x="413" y="357"/>
                    <a:pt x="186" y="41"/>
                  </a:cubicBezTo>
                  <a:cubicBezTo>
                    <a:pt x="168" y="15"/>
                    <a:pt x="139" y="1"/>
                    <a:pt x="109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4" name="Google Shape;444;p6"/>
            <p:cNvSpPr/>
            <p:nvPr/>
          </p:nvSpPr>
          <p:spPr>
            <a:xfrm>
              <a:off x="3748050" y="1573500"/>
              <a:ext cx="11550" cy="25375"/>
            </a:xfrm>
            <a:custGeom>
              <a:avLst/>
              <a:gdLst/>
              <a:ahLst/>
              <a:cxnLst/>
              <a:rect l="l" t="t" r="r" b="b"/>
              <a:pathLst>
                <a:path w="462" h="1015" extrusionOk="0">
                  <a:moveTo>
                    <a:pt x="108" y="0"/>
                  </a:moveTo>
                  <a:cubicBezTo>
                    <a:pt x="99" y="0"/>
                    <a:pt x="89" y="2"/>
                    <a:pt x="80" y="5"/>
                  </a:cubicBezTo>
                  <a:cubicBezTo>
                    <a:pt x="30" y="19"/>
                    <a:pt x="1" y="72"/>
                    <a:pt x="16" y="123"/>
                  </a:cubicBezTo>
                  <a:lnTo>
                    <a:pt x="264" y="947"/>
                  </a:lnTo>
                  <a:cubicBezTo>
                    <a:pt x="276" y="988"/>
                    <a:pt x="313" y="1015"/>
                    <a:pt x="355" y="1015"/>
                  </a:cubicBezTo>
                  <a:cubicBezTo>
                    <a:pt x="364" y="1015"/>
                    <a:pt x="373" y="1014"/>
                    <a:pt x="382" y="1011"/>
                  </a:cubicBezTo>
                  <a:cubicBezTo>
                    <a:pt x="432" y="996"/>
                    <a:pt x="461" y="943"/>
                    <a:pt x="446" y="892"/>
                  </a:cubicBezTo>
                  <a:lnTo>
                    <a:pt x="198" y="68"/>
                  </a:lnTo>
                  <a:cubicBezTo>
                    <a:pt x="187" y="27"/>
                    <a:pt x="149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5" name="Google Shape;445;p6"/>
            <p:cNvSpPr/>
            <p:nvPr/>
          </p:nvSpPr>
          <p:spPr>
            <a:xfrm>
              <a:off x="3730400" y="1537475"/>
              <a:ext cx="12700" cy="21250"/>
            </a:xfrm>
            <a:custGeom>
              <a:avLst/>
              <a:gdLst/>
              <a:ahLst/>
              <a:cxnLst/>
              <a:rect l="l" t="t" r="r" b="b"/>
              <a:pathLst>
                <a:path w="508" h="850" extrusionOk="0">
                  <a:moveTo>
                    <a:pt x="108" y="0"/>
                  </a:moveTo>
                  <a:cubicBezTo>
                    <a:pt x="95" y="0"/>
                    <a:pt x="82" y="3"/>
                    <a:pt x="70" y="8"/>
                  </a:cubicBezTo>
                  <a:cubicBezTo>
                    <a:pt x="22" y="29"/>
                    <a:pt x="0" y="87"/>
                    <a:pt x="21" y="134"/>
                  </a:cubicBezTo>
                  <a:lnTo>
                    <a:pt x="312" y="793"/>
                  </a:lnTo>
                  <a:cubicBezTo>
                    <a:pt x="327" y="829"/>
                    <a:pt x="362" y="850"/>
                    <a:pt x="399" y="850"/>
                  </a:cubicBezTo>
                  <a:cubicBezTo>
                    <a:pt x="411" y="850"/>
                    <a:pt x="424" y="847"/>
                    <a:pt x="437" y="842"/>
                  </a:cubicBezTo>
                  <a:cubicBezTo>
                    <a:pt x="485" y="821"/>
                    <a:pt x="507" y="765"/>
                    <a:pt x="486" y="716"/>
                  </a:cubicBezTo>
                  <a:lnTo>
                    <a:pt x="196" y="58"/>
                  </a:lnTo>
                  <a:cubicBezTo>
                    <a:pt x="180" y="22"/>
                    <a:pt x="145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6" name="Google Shape;446;p6"/>
            <p:cNvSpPr/>
            <p:nvPr/>
          </p:nvSpPr>
          <p:spPr>
            <a:xfrm>
              <a:off x="3706925" y="1567300"/>
              <a:ext cx="14575" cy="27500"/>
            </a:xfrm>
            <a:custGeom>
              <a:avLst/>
              <a:gdLst/>
              <a:ahLst/>
              <a:cxnLst/>
              <a:rect l="l" t="t" r="r" b="b"/>
              <a:pathLst>
                <a:path w="583" h="1100" extrusionOk="0">
                  <a:moveTo>
                    <a:pt x="474" y="0"/>
                  </a:moveTo>
                  <a:cubicBezTo>
                    <a:pt x="440" y="0"/>
                    <a:pt x="407" y="19"/>
                    <a:pt x="390" y="52"/>
                  </a:cubicBezTo>
                  <a:cubicBezTo>
                    <a:pt x="235" y="346"/>
                    <a:pt x="109" y="658"/>
                    <a:pt x="15" y="977"/>
                  </a:cubicBezTo>
                  <a:cubicBezTo>
                    <a:pt x="1" y="1027"/>
                    <a:pt x="30" y="1081"/>
                    <a:pt x="79" y="1095"/>
                  </a:cubicBezTo>
                  <a:cubicBezTo>
                    <a:pt x="89" y="1097"/>
                    <a:pt x="98" y="1099"/>
                    <a:pt x="107" y="1099"/>
                  </a:cubicBezTo>
                  <a:cubicBezTo>
                    <a:pt x="148" y="1099"/>
                    <a:pt x="186" y="1072"/>
                    <a:pt x="199" y="1031"/>
                  </a:cubicBezTo>
                  <a:cubicBezTo>
                    <a:pt x="289" y="723"/>
                    <a:pt x="409" y="424"/>
                    <a:pt x="558" y="140"/>
                  </a:cubicBezTo>
                  <a:cubicBezTo>
                    <a:pt x="583" y="93"/>
                    <a:pt x="564" y="35"/>
                    <a:pt x="518" y="11"/>
                  </a:cubicBezTo>
                  <a:cubicBezTo>
                    <a:pt x="504" y="4"/>
                    <a:pt x="489" y="0"/>
                    <a:pt x="474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7" name="Google Shape;447;p6"/>
            <p:cNvSpPr/>
            <p:nvPr/>
          </p:nvSpPr>
          <p:spPr>
            <a:xfrm>
              <a:off x="3690350" y="1629025"/>
              <a:ext cx="11200" cy="23425"/>
            </a:xfrm>
            <a:custGeom>
              <a:avLst/>
              <a:gdLst/>
              <a:ahLst/>
              <a:cxnLst/>
              <a:rect l="l" t="t" r="r" b="b"/>
              <a:pathLst>
                <a:path w="448" h="937" extrusionOk="0">
                  <a:moveTo>
                    <a:pt x="340" y="0"/>
                  </a:moveTo>
                  <a:cubicBezTo>
                    <a:pt x="299" y="0"/>
                    <a:pt x="263" y="26"/>
                    <a:pt x="250" y="67"/>
                  </a:cubicBezTo>
                  <a:lnTo>
                    <a:pt x="16" y="813"/>
                  </a:lnTo>
                  <a:cubicBezTo>
                    <a:pt x="1" y="862"/>
                    <a:pt x="28" y="917"/>
                    <a:pt x="79" y="932"/>
                  </a:cubicBezTo>
                  <a:cubicBezTo>
                    <a:pt x="88" y="935"/>
                    <a:pt x="98" y="936"/>
                    <a:pt x="107" y="936"/>
                  </a:cubicBezTo>
                  <a:cubicBezTo>
                    <a:pt x="147" y="936"/>
                    <a:pt x="185" y="911"/>
                    <a:pt x="198" y="870"/>
                  </a:cubicBezTo>
                  <a:lnTo>
                    <a:pt x="432" y="124"/>
                  </a:lnTo>
                  <a:cubicBezTo>
                    <a:pt x="448" y="73"/>
                    <a:pt x="420" y="20"/>
                    <a:pt x="369" y="5"/>
                  </a:cubicBezTo>
                  <a:cubicBezTo>
                    <a:pt x="359" y="2"/>
                    <a:pt x="350" y="0"/>
                    <a:pt x="34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8" name="Google Shape;448;p6"/>
            <p:cNvSpPr/>
            <p:nvPr/>
          </p:nvSpPr>
          <p:spPr>
            <a:xfrm>
              <a:off x="3681025" y="1686800"/>
              <a:ext cx="8325" cy="22300"/>
            </a:xfrm>
            <a:custGeom>
              <a:avLst/>
              <a:gdLst/>
              <a:ahLst/>
              <a:cxnLst/>
              <a:rect l="l" t="t" r="r" b="b"/>
              <a:pathLst>
                <a:path w="333" h="892" extrusionOk="0">
                  <a:moveTo>
                    <a:pt x="230" y="1"/>
                  </a:moveTo>
                  <a:cubicBezTo>
                    <a:pt x="185" y="1"/>
                    <a:pt x="145" y="33"/>
                    <a:pt x="136" y="79"/>
                  </a:cubicBezTo>
                  <a:lnTo>
                    <a:pt x="9" y="779"/>
                  </a:lnTo>
                  <a:cubicBezTo>
                    <a:pt x="0" y="831"/>
                    <a:pt x="35" y="881"/>
                    <a:pt x="87" y="890"/>
                  </a:cubicBezTo>
                  <a:cubicBezTo>
                    <a:pt x="92" y="891"/>
                    <a:pt x="99" y="892"/>
                    <a:pt x="104" y="892"/>
                  </a:cubicBezTo>
                  <a:cubicBezTo>
                    <a:pt x="149" y="892"/>
                    <a:pt x="189" y="859"/>
                    <a:pt x="197" y="813"/>
                  </a:cubicBezTo>
                  <a:lnTo>
                    <a:pt x="324" y="112"/>
                  </a:lnTo>
                  <a:cubicBezTo>
                    <a:pt x="333" y="62"/>
                    <a:pt x="298" y="12"/>
                    <a:pt x="247" y="2"/>
                  </a:cubicBezTo>
                  <a:cubicBezTo>
                    <a:pt x="241" y="1"/>
                    <a:pt x="236" y="1"/>
                    <a:pt x="23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49" name="Google Shape;449;p6"/>
            <p:cNvSpPr/>
            <p:nvPr/>
          </p:nvSpPr>
          <p:spPr>
            <a:xfrm>
              <a:off x="3676775" y="1728025"/>
              <a:ext cx="6475" cy="24350"/>
            </a:xfrm>
            <a:custGeom>
              <a:avLst/>
              <a:gdLst/>
              <a:ahLst/>
              <a:cxnLst/>
              <a:rect l="l" t="t" r="r" b="b"/>
              <a:pathLst>
                <a:path w="259" h="974" extrusionOk="0">
                  <a:moveTo>
                    <a:pt x="154" y="0"/>
                  </a:moveTo>
                  <a:cubicBezTo>
                    <a:pt x="109" y="0"/>
                    <a:pt x="70" y="34"/>
                    <a:pt x="62" y="80"/>
                  </a:cubicBezTo>
                  <a:cubicBezTo>
                    <a:pt x="15" y="345"/>
                    <a:pt x="0" y="616"/>
                    <a:pt x="19" y="885"/>
                  </a:cubicBezTo>
                  <a:cubicBezTo>
                    <a:pt x="24" y="936"/>
                    <a:pt x="66" y="974"/>
                    <a:pt x="115" y="974"/>
                  </a:cubicBezTo>
                  <a:lnTo>
                    <a:pt x="122" y="974"/>
                  </a:lnTo>
                  <a:cubicBezTo>
                    <a:pt x="174" y="970"/>
                    <a:pt x="213" y="925"/>
                    <a:pt x="210" y="872"/>
                  </a:cubicBezTo>
                  <a:cubicBezTo>
                    <a:pt x="193" y="618"/>
                    <a:pt x="206" y="363"/>
                    <a:pt x="250" y="113"/>
                  </a:cubicBezTo>
                  <a:cubicBezTo>
                    <a:pt x="259" y="61"/>
                    <a:pt x="225" y="11"/>
                    <a:pt x="173" y="2"/>
                  </a:cubicBezTo>
                  <a:cubicBezTo>
                    <a:pt x="166" y="1"/>
                    <a:pt x="160" y="0"/>
                    <a:pt x="154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0" name="Google Shape;450;p6"/>
            <p:cNvSpPr/>
            <p:nvPr/>
          </p:nvSpPr>
          <p:spPr>
            <a:xfrm>
              <a:off x="3671800" y="1781575"/>
              <a:ext cx="7200" cy="20250"/>
            </a:xfrm>
            <a:custGeom>
              <a:avLst/>
              <a:gdLst/>
              <a:ahLst/>
              <a:cxnLst/>
              <a:rect l="l" t="t" r="r" b="b"/>
              <a:pathLst>
                <a:path w="288" h="810" extrusionOk="0">
                  <a:moveTo>
                    <a:pt x="182" y="0"/>
                  </a:moveTo>
                  <a:cubicBezTo>
                    <a:pt x="137" y="0"/>
                    <a:pt x="98" y="37"/>
                    <a:pt x="91" y="84"/>
                  </a:cubicBezTo>
                  <a:lnTo>
                    <a:pt x="8" y="702"/>
                  </a:lnTo>
                  <a:cubicBezTo>
                    <a:pt x="1" y="754"/>
                    <a:pt x="37" y="802"/>
                    <a:pt x="90" y="809"/>
                  </a:cubicBezTo>
                  <a:cubicBezTo>
                    <a:pt x="93" y="810"/>
                    <a:pt x="98" y="810"/>
                    <a:pt x="102" y="810"/>
                  </a:cubicBezTo>
                  <a:cubicBezTo>
                    <a:pt x="150" y="810"/>
                    <a:pt x="191" y="775"/>
                    <a:pt x="197" y="727"/>
                  </a:cubicBezTo>
                  <a:lnTo>
                    <a:pt x="280" y="109"/>
                  </a:lnTo>
                  <a:cubicBezTo>
                    <a:pt x="288" y="57"/>
                    <a:pt x="251" y="9"/>
                    <a:pt x="198" y="2"/>
                  </a:cubicBezTo>
                  <a:cubicBezTo>
                    <a:pt x="193" y="1"/>
                    <a:pt x="188" y="0"/>
                    <a:pt x="18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1" name="Google Shape;451;p6"/>
            <p:cNvSpPr/>
            <p:nvPr/>
          </p:nvSpPr>
          <p:spPr>
            <a:xfrm>
              <a:off x="3673675" y="1821775"/>
              <a:ext cx="6100" cy="35725"/>
            </a:xfrm>
            <a:custGeom>
              <a:avLst/>
              <a:gdLst/>
              <a:ahLst/>
              <a:cxnLst/>
              <a:rect l="l" t="t" r="r" b="b"/>
              <a:pathLst>
                <a:path w="244" h="1429" extrusionOk="0">
                  <a:moveTo>
                    <a:pt x="112" y="0"/>
                  </a:moveTo>
                  <a:cubicBezTo>
                    <a:pt x="63" y="0"/>
                    <a:pt x="26" y="43"/>
                    <a:pt x="24" y="91"/>
                  </a:cubicBezTo>
                  <a:cubicBezTo>
                    <a:pt x="1" y="507"/>
                    <a:pt x="10" y="928"/>
                    <a:pt x="49" y="1342"/>
                  </a:cubicBezTo>
                  <a:cubicBezTo>
                    <a:pt x="54" y="1392"/>
                    <a:pt x="95" y="1429"/>
                    <a:pt x="143" y="1429"/>
                  </a:cubicBezTo>
                  <a:lnTo>
                    <a:pt x="153" y="1429"/>
                  </a:lnTo>
                  <a:cubicBezTo>
                    <a:pt x="205" y="1423"/>
                    <a:pt x="244" y="1377"/>
                    <a:pt x="238" y="1325"/>
                  </a:cubicBezTo>
                  <a:cubicBezTo>
                    <a:pt x="199" y="920"/>
                    <a:pt x="192" y="508"/>
                    <a:pt x="214" y="102"/>
                  </a:cubicBezTo>
                  <a:cubicBezTo>
                    <a:pt x="217" y="49"/>
                    <a:pt x="176" y="3"/>
                    <a:pt x="124" y="1"/>
                  </a:cubicBezTo>
                  <a:cubicBezTo>
                    <a:pt x="120" y="1"/>
                    <a:pt x="116" y="0"/>
                    <a:pt x="11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2" name="Google Shape;452;p6"/>
            <p:cNvSpPr/>
            <p:nvPr/>
          </p:nvSpPr>
          <p:spPr>
            <a:xfrm>
              <a:off x="3675450" y="1869175"/>
              <a:ext cx="8925" cy="21300"/>
            </a:xfrm>
            <a:custGeom>
              <a:avLst/>
              <a:gdLst/>
              <a:ahLst/>
              <a:cxnLst/>
              <a:rect l="l" t="t" r="r" b="b"/>
              <a:pathLst>
                <a:path w="357" h="852" extrusionOk="0">
                  <a:moveTo>
                    <a:pt x="127" y="1"/>
                  </a:moveTo>
                  <a:cubicBezTo>
                    <a:pt x="80" y="1"/>
                    <a:pt x="40" y="36"/>
                    <a:pt x="34" y="83"/>
                  </a:cubicBezTo>
                  <a:cubicBezTo>
                    <a:pt x="0" y="328"/>
                    <a:pt x="47" y="583"/>
                    <a:pt x="165" y="801"/>
                  </a:cubicBezTo>
                  <a:cubicBezTo>
                    <a:pt x="183" y="833"/>
                    <a:pt x="215" y="852"/>
                    <a:pt x="249" y="852"/>
                  </a:cubicBezTo>
                  <a:cubicBezTo>
                    <a:pt x="264" y="852"/>
                    <a:pt x="280" y="847"/>
                    <a:pt x="294" y="840"/>
                  </a:cubicBezTo>
                  <a:cubicBezTo>
                    <a:pt x="340" y="814"/>
                    <a:pt x="357" y="757"/>
                    <a:pt x="333" y="710"/>
                  </a:cubicBezTo>
                  <a:cubicBezTo>
                    <a:pt x="233" y="528"/>
                    <a:pt x="195" y="314"/>
                    <a:pt x="222" y="109"/>
                  </a:cubicBezTo>
                  <a:cubicBezTo>
                    <a:pt x="230" y="57"/>
                    <a:pt x="193" y="8"/>
                    <a:pt x="141" y="2"/>
                  </a:cubicBezTo>
                  <a:cubicBezTo>
                    <a:pt x="136" y="1"/>
                    <a:pt x="131" y="1"/>
                    <a:pt x="12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3" name="Google Shape;453;p6"/>
            <p:cNvSpPr/>
            <p:nvPr/>
          </p:nvSpPr>
          <p:spPr>
            <a:xfrm>
              <a:off x="3697500" y="1888750"/>
              <a:ext cx="10575" cy="17175"/>
            </a:xfrm>
            <a:custGeom>
              <a:avLst/>
              <a:gdLst/>
              <a:ahLst/>
              <a:cxnLst/>
              <a:rect l="l" t="t" r="r" b="b"/>
              <a:pathLst>
                <a:path w="423" h="687" extrusionOk="0">
                  <a:moveTo>
                    <a:pt x="108" y="1"/>
                  </a:moveTo>
                  <a:cubicBezTo>
                    <a:pt x="96" y="1"/>
                    <a:pt x="84" y="3"/>
                    <a:pt x="72" y="8"/>
                  </a:cubicBezTo>
                  <a:cubicBezTo>
                    <a:pt x="23" y="29"/>
                    <a:pt x="0" y="84"/>
                    <a:pt x="20" y="133"/>
                  </a:cubicBezTo>
                  <a:lnTo>
                    <a:pt x="226" y="627"/>
                  </a:lnTo>
                  <a:cubicBezTo>
                    <a:pt x="241" y="665"/>
                    <a:pt x="276" y="687"/>
                    <a:pt x="314" y="687"/>
                  </a:cubicBezTo>
                  <a:cubicBezTo>
                    <a:pt x="326" y="687"/>
                    <a:pt x="338" y="685"/>
                    <a:pt x="350" y="679"/>
                  </a:cubicBezTo>
                  <a:cubicBezTo>
                    <a:pt x="399" y="659"/>
                    <a:pt x="422" y="603"/>
                    <a:pt x="401" y="554"/>
                  </a:cubicBezTo>
                  <a:lnTo>
                    <a:pt x="196" y="60"/>
                  </a:lnTo>
                  <a:cubicBezTo>
                    <a:pt x="181" y="23"/>
                    <a:pt x="145" y="1"/>
                    <a:pt x="10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4" name="Google Shape;454;p6"/>
            <p:cNvSpPr/>
            <p:nvPr/>
          </p:nvSpPr>
          <p:spPr>
            <a:xfrm>
              <a:off x="3703025" y="1807350"/>
              <a:ext cx="4775" cy="38800"/>
            </a:xfrm>
            <a:custGeom>
              <a:avLst/>
              <a:gdLst/>
              <a:ahLst/>
              <a:cxnLst/>
              <a:rect l="l" t="t" r="r" b="b"/>
              <a:pathLst>
                <a:path w="191" h="1552" extrusionOk="0">
                  <a:moveTo>
                    <a:pt x="95" y="1"/>
                  </a:moveTo>
                  <a:cubicBezTo>
                    <a:pt x="42" y="1"/>
                    <a:pt x="0" y="43"/>
                    <a:pt x="0" y="96"/>
                  </a:cubicBezTo>
                  <a:lnTo>
                    <a:pt x="0" y="1456"/>
                  </a:lnTo>
                  <a:cubicBezTo>
                    <a:pt x="0" y="1509"/>
                    <a:pt x="42" y="1552"/>
                    <a:pt x="95" y="1552"/>
                  </a:cubicBezTo>
                  <a:cubicBezTo>
                    <a:pt x="148" y="1552"/>
                    <a:pt x="190" y="1509"/>
                    <a:pt x="190" y="1456"/>
                  </a:cubicBezTo>
                  <a:lnTo>
                    <a:pt x="190" y="96"/>
                  </a:lnTo>
                  <a:cubicBezTo>
                    <a:pt x="190" y="44"/>
                    <a:pt x="147" y="1"/>
                    <a:pt x="95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5" name="Google Shape;455;p6"/>
            <p:cNvSpPr/>
            <p:nvPr/>
          </p:nvSpPr>
          <p:spPr>
            <a:xfrm>
              <a:off x="3709125" y="1743500"/>
              <a:ext cx="5950" cy="27425"/>
            </a:xfrm>
            <a:custGeom>
              <a:avLst/>
              <a:gdLst/>
              <a:ahLst/>
              <a:cxnLst/>
              <a:rect l="l" t="t" r="r" b="b"/>
              <a:pathLst>
                <a:path w="238" h="1097" extrusionOk="0">
                  <a:moveTo>
                    <a:pt x="138" y="0"/>
                  </a:moveTo>
                  <a:cubicBezTo>
                    <a:pt x="89" y="0"/>
                    <a:pt x="46" y="40"/>
                    <a:pt x="44" y="91"/>
                  </a:cubicBezTo>
                  <a:lnTo>
                    <a:pt x="4" y="997"/>
                  </a:lnTo>
                  <a:cubicBezTo>
                    <a:pt x="0" y="1050"/>
                    <a:pt x="41" y="1094"/>
                    <a:pt x="94" y="1097"/>
                  </a:cubicBezTo>
                  <a:lnTo>
                    <a:pt x="98" y="1097"/>
                  </a:lnTo>
                  <a:cubicBezTo>
                    <a:pt x="149" y="1097"/>
                    <a:pt x="191" y="1057"/>
                    <a:pt x="193" y="1006"/>
                  </a:cubicBezTo>
                  <a:lnTo>
                    <a:pt x="235" y="100"/>
                  </a:lnTo>
                  <a:cubicBezTo>
                    <a:pt x="238" y="47"/>
                    <a:pt x="197" y="3"/>
                    <a:pt x="144" y="0"/>
                  </a:cubicBezTo>
                  <a:cubicBezTo>
                    <a:pt x="142" y="0"/>
                    <a:pt x="140" y="0"/>
                    <a:pt x="13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6" name="Google Shape;456;p6"/>
            <p:cNvSpPr/>
            <p:nvPr/>
          </p:nvSpPr>
          <p:spPr>
            <a:xfrm>
              <a:off x="3714000" y="1687900"/>
              <a:ext cx="8675" cy="30525"/>
            </a:xfrm>
            <a:custGeom>
              <a:avLst/>
              <a:gdLst/>
              <a:ahLst/>
              <a:cxnLst/>
              <a:rect l="l" t="t" r="r" b="b"/>
              <a:pathLst>
                <a:path w="347" h="1221" extrusionOk="0">
                  <a:moveTo>
                    <a:pt x="240" y="1"/>
                  </a:moveTo>
                  <a:cubicBezTo>
                    <a:pt x="200" y="1"/>
                    <a:pt x="161" y="26"/>
                    <a:pt x="149" y="66"/>
                  </a:cubicBezTo>
                  <a:cubicBezTo>
                    <a:pt x="38" y="408"/>
                    <a:pt x="1" y="778"/>
                    <a:pt x="37" y="1136"/>
                  </a:cubicBezTo>
                  <a:cubicBezTo>
                    <a:pt x="43" y="1184"/>
                    <a:pt x="84" y="1221"/>
                    <a:pt x="132" y="1221"/>
                  </a:cubicBezTo>
                  <a:lnTo>
                    <a:pt x="142" y="1221"/>
                  </a:lnTo>
                  <a:cubicBezTo>
                    <a:pt x="195" y="1215"/>
                    <a:pt x="232" y="1168"/>
                    <a:pt x="227" y="1116"/>
                  </a:cubicBezTo>
                  <a:cubicBezTo>
                    <a:pt x="193" y="785"/>
                    <a:pt x="228" y="443"/>
                    <a:pt x="330" y="125"/>
                  </a:cubicBezTo>
                  <a:cubicBezTo>
                    <a:pt x="346" y="75"/>
                    <a:pt x="319" y="21"/>
                    <a:pt x="268" y="4"/>
                  </a:cubicBezTo>
                  <a:cubicBezTo>
                    <a:pt x="259" y="2"/>
                    <a:pt x="249" y="1"/>
                    <a:pt x="24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7" name="Google Shape;457;p6"/>
            <p:cNvSpPr/>
            <p:nvPr/>
          </p:nvSpPr>
          <p:spPr>
            <a:xfrm>
              <a:off x="3720525" y="1642525"/>
              <a:ext cx="4800" cy="23325"/>
            </a:xfrm>
            <a:custGeom>
              <a:avLst/>
              <a:gdLst/>
              <a:ahLst/>
              <a:cxnLst/>
              <a:rect l="l" t="t" r="r" b="b"/>
              <a:pathLst>
                <a:path w="192" h="933" extrusionOk="0">
                  <a:moveTo>
                    <a:pt x="96" y="0"/>
                  </a:moveTo>
                  <a:cubicBezTo>
                    <a:pt x="43" y="0"/>
                    <a:pt x="0" y="43"/>
                    <a:pt x="0" y="95"/>
                  </a:cubicBezTo>
                  <a:lnTo>
                    <a:pt x="0" y="837"/>
                  </a:lnTo>
                  <a:cubicBezTo>
                    <a:pt x="0" y="890"/>
                    <a:pt x="43" y="933"/>
                    <a:pt x="96" y="933"/>
                  </a:cubicBezTo>
                  <a:cubicBezTo>
                    <a:pt x="148" y="933"/>
                    <a:pt x="191" y="890"/>
                    <a:pt x="191" y="837"/>
                  </a:cubicBezTo>
                  <a:lnTo>
                    <a:pt x="191" y="95"/>
                  </a:lnTo>
                  <a:cubicBezTo>
                    <a:pt x="191" y="43"/>
                    <a:pt x="148" y="0"/>
                    <a:pt x="9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8" name="Google Shape;458;p6"/>
            <p:cNvSpPr/>
            <p:nvPr/>
          </p:nvSpPr>
          <p:spPr>
            <a:xfrm>
              <a:off x="3729375" y="1592025"/>
              <a:ext cx="9650" cy="27475"/>
            </a:xfrm>
            <a:custGeom>
              <a:avLst/>
              <a:gdLst/>
              <a:ahLst/>
              <a:cxnLst/>
              <a:rect l="l" t="t" r="r" b="b"/>
              <a:pathLst>
                <a:path w="386" h="1099" extrusionOk="0">
                  <a:moveTo>
                    <a:pt x="277" y="0"/>
                  </a:moveTo>
                  <a:cubicBezTo>
                    <a:pt x="240" y="0"/>
                    <a:pt x="205" y="22"/>
                    <a:pt x="189" y="58"/>
                  </a:cubicBezTo>
                  <a:cubicBezTo>
                    <a:pt x="60" y="355"/>
                    <a:pt x="0" y="684"/>
                    <a:pt x="18" y="1008"/>
                  </a:cubicBezTo>
                  <a:cubicBezTo>
                    <a:pt x="20" y="1059"/>
                    <a:pt x="62" y="1098"/>
                    <a:pt x="113" y="1098"/>
                  </a:cubicBezTo>
                  <a:lnTo>
                    <a:pt x="117" y="1098"/>
                  </a:lnTo>
                  <a:cubicBezTo>
                    <a:pt x="170" y="1095"/>
                    <a:pt x="210" y="1051"/>
                    <a:pt x="208" y="998"/>
                  </a:cubicBezTo>
                  <a:cubicBezTo>
                    <a:pt x="193" y="703"/>
                    <a:pt x="247" y="404"/>
                    <a:pt x="364" y="134"/>
                  </a:cubicBezTo>
                  <a:cubicBezTo>
                    <a:pt x="386" y="85"/>
                    <a:pt x="363" y="30"/>
                    <a:pt x="315" y="9"/>
                  </a:cubicBezTo>
                  <a:cubicBezTo>
                    <a:pt x="303" y="3"/>
                    <a:pt x="289" y="0"/>
                    <a:pt x="277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59" name="Google Shape;459;p6"/>
            <p:cNvSpPr/>
            <p:nvPr/>
          </p:nvSpPr>
          <p:spPr>
            <a:xfrm>
              <a:off x="3743925" y="1622950"/>
              <a:ext cx="10500" cy="21275"/>
            </a:xfrm>
            <a:custGeom>
              <a:avLst/>
              <a:gdLst/>
              <a:ahLst/>
              <a:cxnLst/>
              <a:rect l="l" t="t" r="r" b="b"/>
              <a:pathLst>
                <a:path w="420" h="851" extrusionOk="0">
                  <a:moveTo>
                    <a:pt x="108" y="0"/>
                  </a:moveTo>
                  <a:cubicBezTo>
                    <a:pt x="98" y="0"/>
                    <a:pt x="88" y="2"/>
                    <a:pt x="79" y="5"/>
                  </a:cubicBezTo>
                  <a:cubicBezTo>
                    <a:pt x="29" y="20"/>
                    <a:pt x="0" y="73"/>
                    <a:pt x="17" y="124"/>
                  </a:cubicBezTo>
                  <a:lnTo>
                    <a:pt x="222" y="783"/>
                  </a:lnTo>
                  <a:cubicBezTo>
                    <a:pt x="235" y="824"/>
                    <a:pt x="273" y="850"/>
                    <a:pt x="314" y="850"/>
                  </a:cubicBezTo>
                  <a:cubicBezTo>
                    <a:pt x="323" y="850"/>
                    <a:pt x="333" y="848"/>
                    <a:pt x="342" y="846"/>
                  </a:cubicBezTo>
                  <a:cubicBezTo>
                    <a:pt x="392" y="830"/>
                    <a:pt x="420" y="777"/>
                    <a:pt x="404" y="726"/>
                  </a:cubicBezTo>
                  <a:lnTo>
                    <a:pt x="198" y="67"/>
                  </a:lnTo>
                  <a:cubicBezTo>
                    <a:pt x="185" y="27"/>
                    <a:pt x="148" y="0"/>
                    <a:pt x="108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0" name="Google Shape;460;p6"/>
            <p:cNvSpPr/>
            <p:nvPr/>
          </p:nvSpPr>
          <p:spPr>
            <a:xfrm>
              <a:off x="3753400" y="1676475"/>
              <a:ext cx="8350" cy="24375"/>
            </a:xfrm>
            <a:custGeom>
              <a:avLst/>
              <a:gdLst/>
              <a:ahLst/>
              <a:cxnLst/>
              <a:rect l="l" t="t" r="r" b="b"/>
              <a:pathLst>
                <a:path w="334" h="975" extrusionOk="0">
                  <a:moveTo>
                    <a:pt x="104" y="1"/>
                  </a:moveTo>
                  <a:cubicBezTo>
                    <a:pt x="99" y="1"/>
                    <a:pt x="93" y="1"/>
                    <a:pt x="88" y="2"/>
                  </a:cubicBezTo>
                  <a:cubicBezTo>
                    <a:pt x="36" y="11"/>
                    <a:pt x="1" y="60"/>
                    <a:pt x="10" y="111"/>
                  </a:cubicBezTo>
                  <a:lnTo>
                    <a:pt x="137" y="894"/>
                  </a:lnTo>
                  <a:cubicBezTo>
                    <a:pt x="144" y="942"/>
                    <a:pt x="185" y="975"/>
                    <a:pt x="231" y="975"/>
                  </a:cubicBezTo>
                  <a:lnTo>
                    <a:pt x="232" y="975"/>
                  </a:lnTo>
                  <a:cubicBezTo>
                    <a:pt x="236" y="975"/>
                    <a:pt x="242" y="975"/>
                    <a:pt x="246" y="974"/>
                  </a:cubicBezTo>
                  <a:cubicBezTo>
                    <a:pt x="299" y="965"/>
                    <a:pt x="333" y="916"/>
                    <a:pt x="326" y="864"/>
                  </a:cubicBezTo>
                  <a:lnTo>
                    <a:pt x="197" y="82"/>
                  </a:lnTo>
                  <a:cubicBezTo>
                    <a:pt x="191" y="35"/>
                    <a:pt x="150" y="1"/>
                    <a:pt x="104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1" name="Google Shape;461;p6"/>
            <p:cNvSpPr/>
            <p:nvPr/>
          </p:nvSpPr>
          <p:spPr>
            <a:xfrm>
              <a:off x="3757500" y="1721850"/>
              <a:ext cx="8100" cy="35700"/>
            </a:xfrm>
            <a:custGeom>
              <a:avLst/>
              <a:gdLst/>
              <a:ahLst/>
              <a:cxnLst/>
              <a:rect l="l" t="t" r="r" b="b"/>
              <a:pathLst>
                <a:path w="324" h="1428" extrusionOk="0">
                  <a:moveTo>
                    <a:pt x="102" y="0"/>
                  </a:moveTo>
                  <a:cubicBezTo>
                    <a:pt x="99" y="0"/>
                    <a:pt x="95" y="0"/>
                    <a:pt x="91" y="1"/>
                  </a:cubicBezTo>
                  <a:cubicBezTo>
                    <a:pt x="38" y="6"/>
                    <a:pt x="0" y="53"/>
                    <a:pt x="6" y="105"/>
                  </a:cubicBezTo>
                  <a:lnTo>
                    <a:pt x="130" y="1341"/>
                  </a:lnTo>
                  <a:cubicBezTo>
                    <a:pt x="134" y="1391"/>
                    <a:pt x="175" y="1427"/>
                    <a:pt x="223" y="1427"/>
                  </a:cubicBezTo>
                  <a:cubicBezTo>
                    <a:pt x="227" y="1427"/>
                    <a:pt x="230" y="1427"/>
                    <a:pt x="233" y="1426"/>
                  </a:cubicBezTo>
                  <a:cubicBezTo>
                    <a:pt x="285" y="1422"/>
                    <a:pt x="324" y="1375"/>
                    <a:pt x="318" y="1322"/>
                  </a:cubicBezTo>
                  <a:lnTo>
                    <a:pt x="195" y="86"/>
                  </a:lnTo>
                  <a:cubicBezTo>
                    <a:pt x="191" y="38"/>
                    <a:pt x="150" y="0"/>
                    <a:pt x="10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2" name="Google Shape;462;p6"/>
            <p:cNvSpPr/>
            <p:nvPr/>
          </p:nvSpPr>
          <p:spPr>
            <a:xfrm>
              <a:off x="3760700" y="1797075"/>
              <a:ext cx="4800" cy="25375"/>
            </a:xfrm>
            <a:custGeom>
              <a:avLst/>
              <a:gdLst/>
              <a:ahLst/>
              <a:cxnLst/>
              <a:rect l="l" t="t" r="r" b="b"/>
              <a:pathLst>
                <a:path w="192" h="1015" extrusionOk="0">
                  <a:moveTo>
                    <a:pt x="95" y="0"/>
                  </a:moveTo>
                  <a:cubicBezTo>
                    <a:pt x="43" y="0"/>
                    <a:pt x="0" y="42"/>
                    <a:pt x="0" y="95"/>
                  </a:cubicBezTo>
                  <a:lnTo>
                    <a:pt x="0" y="920"/>
                  </a:lnTo>
                  <a:cubicBezTo>
                    <a:pt x="0" y="972"/>
                    <a:pt x="43" y="1015"/>
                    <a:pt x="95" y="1015"/>
                  </a:cubicBezTo>
                  <a:cubicBezTo>
                    <a:pt x="148" y="1015"/>
                    <a:pt x="191" y="972"/>
                    <a:pt x="191" y="920"/>
                  </a:cubicBezTo>
                  <a:lnTo>
                    <a:pt x="191" y="95"/>
                  </a:lnTo>
                  <a:cubicBezTo>
                    <a:pt x="191" y="42"/>
                    <a:pt x="148" y="0"/>
                    <a:pt x="95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3" name="Google Shape;463;p6"/>
            <p:cNvSpPr/>
            <p:nvPr/>
          </p:nvSpPr>
          <p:spPr>
            <a:xfrm>
              <a:off x="3759625" y="1827950"/>
              <a:ext cx="7000" cy="36750"/>
            </a:xfrm>
            <a:custGeom>
              <a:avLst/>
              <a:gdLst/>
              <a:ahLst/>
              <a:cxnLst/>
              <a:rect l="l" t="t" r="r" b="b"/>
              <a:pathLst>
                <a:path w="280" h="1470" extrusionOk="0">
                  <a:moveTo>
                    <a:pt x="103" y="1"/>
                  </a:moveTo>
                  <a:cubicBezTo>
                    <a:pt x="99" y="1"/>
                    <a:pt x="96" y="1"/>
                    <a:pt x="93" y="1"/>
                  </a:cubicBezTo>
                  <a:cubicBezTo>
                    <a:pt x="40" y="5"/>
                    <a:pt x="0" y="50"/>
                    <a:pt x="4" y="102"/>
                  </a:cubicBezTo>
                  <a:lnTo>
                    <a:pt x="86" y="1380"/>
                  </a:lnTo>
                  <a:cubicBezTo>
                    <a:pt x="90" y="1430"/>
                    <a:pt x="132" y="1470"/>
                    <a:pt x="181" y="1470"/>
                  </a:cubicBezTo>
                  <a:cubicBezTo>
                    <a:pt x="184" y="1470"/>
                    <a:pt x="185" y="1470"/>
                    <a:pt x="187" y="1469"/>
                  </a:cubicBezTo>
                  <a:cubicBezTo>
                    <a:pt x="240" y="1465"/>
                    <a:pt x="280" y="1420"/>
                    <a:pt x="276" y="1368"/>
                  </a:cubicBezTo>
                  <a:lnTo>
                    <a:pt x="195" y="90"/>
                  </a:lnTo>
                  <a:cubicBezTo>
                    <a:pt x="191" y="41"/>
                    <a:pt x="152" y="1"/>
                    <a:pt x="103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4" name="Google Shape;464;p6"/>
            <p:cNvSpPr/>
            <p:nvPr/>
          </p:nvSpPr>
          <p:spPr>
            <a:xfrm>
              <a:off x="3755400" y="1885650"/>
              <a:ext cx="6125" cy="20225"/>
            </a:xfrm>
            <a:custGeom>
              <a:avLst/>
              <a:gdLst/>
              <a:ahLst/>
              <a:cxnLst/>
              <a:rect l="l" t="t" r="r" b="b"/>
              <a:pathLst>
                <a:path w="245" h="809" extrusionOk="0">
                  <a:moveTo>
                    <a:pt x="101" y="0"/>
                  </a:moveTo>
                  <a:cubicBezTo>
                    <a:pt x="98" y="0"/>
                    <a:pt x="95" y="0"/>
                    <a:pt x="92" y="1"/>
                  </a:cubicBezTo>
                  <a:cubicBezTo>
                    <a:pt x="39" y="5"/>
                    <a:pt x="0" y="50"/>
                    <a:pt x="4" y="103"/>
                  </a:cubicBezTo>
                  <a:lnTo>
                    <a:pt x="50" y="722"/>
                  </a:lnTo>
                  <a:cubicBezTo>
                    <a:pt x="55" y="771"/>
                    <a:pt x="95" y="809"/>
                    <a:pt x="145" y="809"/>
                  </a:cubicBezTo>
                  <a:lnTo>
                    <a:pt x="153" y="809"/>
                  </a:lnTo>
                  <a:cubicBezTo>
                    <a:pt x="205" y="805"/>
                    <a:pt x="244" y="759"/>
                    <a:pt x="240" y="707"/>
                  </a:cubicBezTo>
                  <a:lnTo>
                    <a:pt x="194" y="89"/>
                  </a:lnTo>
                  <a:cubicBezTo>
                    <a:pt x="191" y="40"/>
                    <a:pt x="150" y="0"/>
                    <a:pt x="101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5" name="Google Shape;465;p6"/>
            <p:cNvSpPr/>
            <p:nvPr/>
          </p:nvSpPr>
          <p:spPr>
            <a:xfrm>
              <a:off x="3756575" y="1912450"/>
              <a:ext cx="4775" cy="39825"/>
            </a:xfrm>
            <a:custGeom>
              <a:avLst/>
              <a:gdLst/>
              <a:ahLst/>
              <a:cxnLst/>
              <a:rect l="l" t="t" r="r" b="b"/>
              <a:pathLst>
                <a:path w="191" h="1593" extrusionOk="0">
                  <a:moveTo>
                    <a:pt x="96" y="1"/>
                  </a:moveTo>
                  <a:cubicBezTo>
                    <a:pt x="43" y="1"/>
                    <a:pt x="1" y="43"/>
                    <a:pt x="1" y="96"/>
                  </a:cubicBezTo>
                  <a:lnTo>
                    <a:pt x="1" y="1496"/>
                  </a:lnTo>
                  <a:cubicBezTo>
                    <a:pt x="1" y="1549"/>
                    <a:pt x="43" y="1592"/>
                    <a:pt x="96" y="1592"/>
                  </a:cubicBezTo>
                  <a:cubicBezTo>
                    <a:pt x="149" y="1592"/>
                    <a:pt x="191" y="1549"/>
                    <a:pt x="191" y="1496"/>
                  </a:cubicBezTo>
                  <a:lnTo>
                    <a:pt x="191" y="96"/>
                  </a:lnTo>
                  <a:cubicBezTo>
                    <a:pt x="191" y="43"/>
                    <a:pt x="149" y="1"/>
                    <a:pt x="96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6" name="Google Shape;466;p6"/>
            <p:cNvSpPr/>
            <p:nvPr/>
          </p:nvSpPr>
          <p:spPr>
            <a:xfrm>
              <a:off x="3733850" y="1930975"/>
              <a:ext cx="5950" cy="22325"/>
            </a:xfrm>
            <a:custGeom>
              <a:avLst/>
              <a:gdLst/>
              <a:ahLst/>
              <a:cxnLst/>
              <a:rect l="l" t="t" r="r" b="b"/>
              <a:pathLst>
                <a:path w="238" h="893" extrusionOk="0">
                  <a:moveTo>
                    <a:pt x="102" y="1"/>
                  </a:moveTo>
                  <a:cubicBezTo>
                    <a:pt x="99" y="1"/>
                    <a:pt x="96" y="1"/>
                    <a:pt x="93" y="1"/>
                  </a:cubicBezTo>
                  <a:cubicBezTo>
                    <a:pt x="40" y="5"/>
                    <a:pt x="0" y="50"/>
                    <a:pt x="4" y="102"/>
                  </a:cubicBezTo>
                  <a:lnTo>
                    <a:pt x="44" y="803"/>
                  </a:lnTo>
                  <a:cubicBezTo>
                    <a:pt x="48" y="854"/>
                    <a:pt x="90" y="892"/>
                    <a:pt x="139" y="892"/>
                  </a:cubicBezTo>
                  <a:lnTo>
                    <a:pt x="145" y="892"/>
                  </a:lnTo>
                  <a:cubicBezTo>
                    <a:pt x="198" y="889"/>
                    <a:pt x="238" y="844"/>
                    <a:pt x="234" y="792"/>
                  </a:cubicBezTo>
                  <a:lnTo>
                    <a:pt x="193" y="91"/>
                  </a:lnTo>
                  <a:cubicBezTo>
                    <a:pt x="190" y="41"/>
                    <a:pt x="150" y="1"/>
                    <a:pt x="102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7" name="Google Shape;467;p6"/>
            <p:cNvSpPr/>
            <p:nvPr/>
          </p:nvSpPr>
          <p:spPr>
            <a:xfrm>
              <a:off x="3738050" y="1856825"/>
              <a:ext cx="4750" cy="28475"/>
            </a:xfrm>
            <a:custGeom>
              <a:avLst/>
              <a:gdLst/>
              <a:ahLst/>
              <a:cxnLst/>
              <a:rect l="l" t="t" r="r" b="b"/>
              <a:pathLst>
                <a:path w="190" h="1139" extrusionOk="0">
                  <a:moveTo>
                    <a:pt x="95" y="0"/>
                  </a:moveTo>
                  <a:cubicBezTo>
                    <a:pt x="42" y="0"/>
                    <a:pt x="0" y="42"/>
                    <a:pt x="0" y="95"/>
                  </a:cubicBezTo>
                  <a:lnTo>
                    <a:pt x="0" y="1043"/>
                  </a:lnTo>
                  <a:cubicBezTo>
                    <a:pt x="0" y="1095"/>
                    <a:pt x="42" y="1138"/>
                    <a:pt x="95" y="1138"/>
                  </a:cubicBezTo>
                  <a:cubicBezTo>
                    <a:pt x="148" y="1138"/>
                    <a:pt x="190" y="1095"/>
                    <a:pt x="190" y="1043"/>
                  </a:cubicBezTo>
                  <a:lnTo>
                    <a:pt x="190" y="95"/>
                  </a:lnTo>
                  <a:cubicBezTo>
                    <a:pt x="190" y="42"/>
                    <a:pt x="148" y="0"/>
                    <a:pt x="95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8" name="Google Shape;468;p6"/>
            <p:cNvSpPr/>
            <p:nvPr/>
          </p:nvSpPr>
          <p:spPr>
            <a:xfrm>
              <a:off x="3736375" y="1798075"/>
              <a:ext cx="7700" cy="30550"/>
            </a:xfrm>
            <a:custGeom>
              <a:avLst/>
              <a:gdLst/>
              <a:ahLst/>
              <a:cxnLst/>
              <a:rect l="l" t="t" r="r" b="b"/>
              <a:pathLst>
                <a:path w="308" h="1222" extrusionOk="0">
                  <a:moveTo>
                    <a:pt x="120" y="1"/>
                  </a:moveTo>
                  <a:cubicBezTo>
                    <a:pt x="71" y="1"/>
                    <a:pt x="29" y="40"/>
                    <a:pt x="26" y="89"/>
                  </a:cubicBezTo>
                  <a:cubicBezTo>
                    <a:pt x="1" y="446"/>
                    <a:pt x="30" y="801"/>
                    <a:pt x="110" y="1148"/>
                  </a:cubicBezTo>
                  <a:cubicBezTo>
                    <a:pt x="121" y="1192"/>
                    <a:pt x="160" y="1222"/>
                    <a:pt x="203" y="1222"/>
                  </a:cubicBezTo>
                  <a:cubicBezTo>
                    <a:pt x="211" y="1222"/>
                    <a:pt x="217" y="1221"/>
                    <a:pt x="225" y="1220"/>
                  </a:cubicBezTo>
                  <a:cubicBezTo>
                    <a:pt x="276" y="1208"/>
                    <a:pt x="308" y="1156"/>
                    <a:pt x="296" y="1105"/>
                  </a:cubicBezTo>
                  <a:cubicBezTo>
                    <a:pt x="219" y="777"/>
                    <a:pt x="193" y="439"/>
                    <a:pt x="216" y="102"/>
                  </a:cubicBezTo>
                  <a:cubicBezTo>
                    <a:pt x="219" y="51"/>
                    <a:pt x="180" y="5"/>
                    <a:pt x="128" y="1"/>
                  </a:cubicBezTo>
                  <a:cubicBezTo>
                    <a:pt x="125" y="1"/>
                    <a:pt x="123" y="1"/>
                    <a:pt x="120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69" name="Google Shape;469;p6"/>
            <p:cNvSpPr/>
            <p:nvPr/>
          </p:nvSpPr>
          <p:spPr>
            <a:xfrm>
              <a:off x="3736900" y="1744525"/>
              <a:ext cx="6825" cy="32650"/>
            </a:xfrm>
            <a:custGeom>
              <a:avLst/>
              <a:gdLst/>
              <a:ahLst/>
              <a:cxnLst/>
              <a:rect l="l" t="t" r="r" b="b"/>
              <a:pathLst>
                <a:path w="273" h="1306" extrusionOk="0">
                  <a:moveTo>
                    <a:pt x="101" y="0"/>
                  </a:moveTo>
                  <a:cubicBezTo>
                    <a:pt x="49" y="0"/>
                    <a:pt x="6" y="42"/>
                    <a:pt x="6" y="94"/>
                  </a:cubicBezTo>
                  <a:cubicBezTo>
                    <a:pt x="1" y="470"/>
                    <a:pt x="25" y="850"/>
                    <a:pt x="76" y="1222"/>
                  </a:cubicBezTo>
                  <a:cubicBezTo>
                    <a:pt x="83" y="1271"/>
                    <a:pt x="123" y="1305"/>
                    <a:pt x="170" y="1305"/>
                  </a:cubicBezTo>
                  <a:cubicBezTo>
                    <a:pt x="174" y="1305"/>
                    <a:pt x="179" y="1305"/>
                    <a:pt x="183" y="1304"/>
                  </a:cubicBezTo>
                  <a:cubicBezTo>
                    <a:pt x="236" y="1297"/>
                    <a:pt x="272" y="1249"/>
                    <a:pt x="265" y="1197"/>
                  </a:cubicBezTo>
                  <a:cubicBezTo>
                    <a:pt x="215" y="834"/>
                    <a:pt x="192" y="463"/>
                    <a:pt x="196" y="96"/>
                  </a:cubicBezTo>
                  <a:cubicBezTo>
                    <a:pt x="197" y="44"/>
                    <a:pt x="155" y="0"/>
                    <a:pt x="10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470" name="Google Shape;470;p6"/>
            <p:cNvSpPr/>
            <p:nvPr/>
          </p:nvSpPr>
          <p:spPr>
            <a:xfrm>
              <a:off x="3733350" y="1691950"/>
              <a:ext cx="7650" cy="31600"/>
            </a:xfrm>
            <a:custGeom>
              <a:avLst/>
              <a:gdLst/>
              <a:ahLst/>
              <a:cxnLst/>
              <a:rect l="l" t="t" r="r" b="b"/>
              <a:pathLst>
                <a:path w="306" h="1264" extrusionOk="0">
                  <a:moveTo>
                    <a:pt x="115" y="1"/>
                  </a:moveTo>
                  <a:cubicBezTo>
                    <a:pt x="66" y="1"/>
                    <a:pt x="26" y="41"/>
                    <a:pt x="24" y="91"/>
                  </a:cubicBezTo>
                  <a:cubicBezTo>
                    <a:pt x="0" y="458"/>
                    <a:pt x="29" y="828"/>
                    <a:pt x="108" y="1188"/>
                  </a:cubicBezTo>
                  <a:cubicBezTo>
                    <a:pt x="117" y="1233"/>
                    <a:pt x="157" y="1263"/>
                    <a:pt x="200" y="1263"/>
                  </a:cubicBezTo>
                  <a:cubicBezTo>
                    <a:pt x="207" y="1263"/>
                    <a:pt x="215" y="1262"/>
                    <a:pt x="221" y="1261"/>
                  </a:cubicBezTo>
                  <a:cubicBezTo>
                    <a:pt x="272" y="1250"/>
                    <a:pt x="305" y="1199"/>
                    <a:pt x="294" y="1147"/>
                  </a:cubicBezTo>
                  <a:cubicBezTo>
                    <a:pt x="219" y="805"/>
                    <a:pt x="193" y="453"/>
                    <a:pt x="213" y="102"/>
                  </a:cubicBezTo>
                  <a:cubicBezTo>
                    <a:pt x="217" y="50"/>
                    <a:pt x="177" y="5"/>
                    <a:pt x="124" y="1"/>
                  </a:cubicBezTo>
                  <a:cubicBezTo>
                    <a:pt x="121" y="1"/>
                    <a:pt x="118" y="1"/>
                    <a:pt x="115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sp>
        <p:nvSpPr>
          <p:cNvPr id="471" name="Google Shape;471;p6"/>
          <p:cNvSpPr/>
          <p:nvPr/>
        </p:nvSpPr>
        <p:spPr>
          <a:xfrm>
            <a:off x="346587" y="2005743"/>
            <a:ext cx="363144" cy="273633"/>
          </a:xfrm>
          <a:custGeom>
            <a:avLst/>
            <a:gdLst/>
            <a:ahLst/>
            <a:cxnLst/>
            <a:rect l="l" t="t" r="r" b="b"/>
            <a:pathLst>
              <a:path w="3680" h="3488" extrusionOk="0">
                <a:moveTo>
                  <a:pt x="2596" y="1"/>
                </a:moveTo>
                <a:cubicBezTo>
                  <a:pt x="2586" y="1"/>
                  <a:pt x="2577" y="4"/>
                  <a:pt x="2569" y="11"/>
                </a:cubicBezTo>
                <a:cubicBezTo>
                  <a:pt x="2551" y="26"/>
                  <a:pt x="2550" y="53"/>
                  <a:pt x="2551" y="76"/>
                </a:cubicBezTo>
                <a:cubicBezTo>
                  <a:pt x="2555" y="189"/>
                  <a:pt x="2563" y="301"/>
                  <a:pt x="2578" y="414"/>
                </a:cubicBezTo>
                <a:cubicBezTo>
                  <a:pt x="2582" y="446"/>
                  <a:pt x="2587" y="478"/>
                  <a:pt x="2579" y="509"/>
                </a:cubicBezTo>
                <a:cubicBezTo>
                  <a:pt x="2573" y="532"/>
                  <a:pt x="2561" y="553"/>
                  <a:pt x="2550" y="573"/>
                </a:cubicBezTo>
                <a:cubicBezTo>
                  <a:pt x="2442" y="774"/>
                  <a:pt x="2382" y="997"/>
                  <a:pt x="2354" y="1225"/>
                </a:cubicBezTo>
                <a:cubicBezTo>
                  <a:pt x="2347" y="1275"/>
                  <a:pt x="2342" y="1326"/>
                  <a:pt x="2338" y="1376"/>
                </a:cubicBezTo>
                <a:cubicBezTo>
                  <a:pt x="2297" y="1330"/>
                  <a:pt x="2257" y="1284"/>
                  <a:pt x="2215" y="1237"/>
                </a:cubicBezTo>
                <a:cubicBezTo>
                  <a:pt x="2083" y="1095"/>
                  <a:pt x="1949" y="948"/>
                  <a:pt x="1775" y="864"/>
                </a:cubicBezTo>
                <a:cubicBezTo>
                  <a:pt x="1656" y="807"/>
                  <a:pt x="1518" y="777"/>
                  <a:pt x="1426" y="682"/>
                </a:cubicBezTo>
                <a:cubicBezTo>
                  <a:pt x="1323" y="575"/>
                  <a:pt x="1298" y="407"/>
                  <a:pt x="1187" y="308"/>
                </a:cubicBezTo>
                <a:cubicBezTo>
                  <a:pt x="1174" y="296"/>
                  <a:pt x="1157" y="284"/>
                  <a:pt x="1138" y="284"/>
                </a:cubicBezTo>
                <a:cubicBezTo>
                  <a:pt x="1138" y="284"/>
                  <a:pt x="1137" y="284"/>
                  <a:pt x="1137" y="284"/>
                </a:cubicBezTo>
                <a:cubicBezTo>
                  <a:pt x="1100" y="284"/>
                  <a:pt x="1076" y="327"/>
                  <a:pt x="1076" y="364"/>
                </a:cubicBezTo>
                <a:cubicBezTo>
                  <a:pt x="1074" y="444"/>
                  <a:pt x="1129" y="511"/>
                  <a:pt x="1161" y="584"/>
                </a:cubicBezTo>
                <a:cubicBezTo>
                  <a:pt x="1270" y="823"/>
                  <a:pt x="1137" y="1095"/>
                  <a:pt x="1099" y="1356"/>
                </a:cubicBezTo>
                <a:cubicBezTo>
                  <a:pt x="1065" y="1581"/>
                  <a:pt x="1108" y="1808"/>
                  <a:pt x="1203" y="2017"/>
                </a:cubicBezTo>
                <a:cubicBezTo>
                  <a:pt x="1093" y="2000"/>
                  <a:pt x="983" y="1990"/>
                  <a:pt x="872" y="1990"/>
                </a:cubicBezTo>
                <a:cubicBezTo>
                  <a:pt x="770" y="1990"/>
                  <a:pt x="668" y="1998"/>
                  <a:pt x="568" y="2018"/>
                </a:cubicBezTo>
                <a:cubicBezTo>
                  <a:pt x="548" y="2022"/>
                  <a:pt x="528" y="2026"/>
                  <a:pt x="509" y="2026"/>
                </a:cubicBezTo>
                <a:cubicBezTo>
                  <a:pt x="505" y="2026"/>
                  <a:pt x="502" y="2026"/>
                  <a:pt x="498" y="2026"/>
                </a:cubicBezTo>
                <a:cubicBezTo>
                  <a:pt x="466" y="2024"/>
                  <a:pt x="436" y="2010"/>
                  <a:pt x="407" y="1997"/>
                </a:cubicBezTo>
                <a:cubicBezTo>
                  <a:pt x="305" y="1949"/>
                  <a:pt x="200" y="1907"/>
                  <a:pt x="93" y="1871"/>
                </a:cubicBezTo>
                <a:cubicBezTo>
                  <a:pt x="80" y="1866"/>
                  <a:pt x="65" y="1862"/>
                  <a:pt x="51" y="1862"/>
                </a:cubicBezTo>
                <a:cubicBezTo>
                  <a:pt x="41" y="1862"/>
                  <a:pt x="32" y="1864"/>
                  <a:pt x="24" y="1869"/>
                </a:cubicBezTo>
                <a:cubicBezTo>
                  <a:pt x="0" y="1884"/>
                  <a:pt x="0" y="1923"/>
                  <a:pt x="17" y="1947"/>
                </a:cubicBezTo>
                <a:cubicBezTo>
                  <a:pt x="34" y="1971"/>
                  <a:pt x="62" y="1985"/>
                  <a:pt x="87" y="2000"/>
                </a:cubicBezTo>
                <a:cubicBezTo>
                  <a:pt x="304" y="2129"/>
                  <a:pt x="343" y="2410"/>
                  <a:pt x="459" y="2618"/>
                </a:cubicBezTo>
                <a:cubicBezTo>
                  <a:pt x="598" y="2868"/>
                  <a:pt x="795" y="3083"/>
                  <a:pt x="1038" y="3235"/>
                </a:cubicBezTo>
                <a:cubicBezTo>
                  <a:pt x="1302" y="3401"/>
                  <a:pt x="1614" y="3488"/>
                  <a:pt x="1925" y="3488"/>
                </a:cubicBezTo>
                <a:cubicBezTo>
                  <a:pt x="2029" y="3488"/>
                  <a:pt x="2133" y="3478"/>
                  <a:pt x="2236" y="3458"/>
                </a:cubicBezTo>
                <a:cubicBezTo>
                  <a:pt x="2454" y="3415"/>
                  <a:pt x="2667" y="3327"/>
                  <a:pt x="2837" y="3182"/>
                </a:cubicBezTo>
                <a:cubicBezTo>
                  <a:pt x="2856" y="3166"/>
                  <a:pt x="2876" y="3146"/>
                  <a:pt x="2890" y="3125"/>
                </a:cubicBezTo>
                <a:cubicBezTo>
                  <a:pt x="2924" y="3122"/>
                  <a:pt x="2959" y="3104"/>
                  <a:pt x="2988" y="3085"/>
                </a:cubicBezTo>
                <a:cubicBezTo>
                  <a:pt x="3177" y="2967"/>
                  <a:pt x="3325" y="2791"/>
                  <a:pt x="3431" y="2594"/>
                </a:cubicBezTo>
                <a:cubicBezTo>
                  <a:pt x="3628" y="2228"/>
                  <a:pt x="3679" y="1786"/>
                  <a:pt x="3573" y="1383"/>
                </a:cubicBezTo>
                <a:cubicBezTo>
                  <a:pt x="3501" y="1106"/>
                  <a:pt x="3353" y="855"/>
                  <a:pt x="3155" y="648"/>
                </a:cubicBezTo>
                <a:cubicBezTo>
                  <a:pt x="2992" y="476"/>
                  <a:pt x="2736" y="355"/>
                  <a:pt x="2676" y="109"/>
                </a:cubicBezTo>
                <a:cubicBezTo>
                  <a:pt x="2669" y="80"/>
                  <a:pt x="2664" y="50"/>
                  <a:pt x="2646" y="26"/>
                </a:cubicBezTo>
                <a:cubicBezTo>
                  <a:pt x="2635" y="11"/>
                  <a:pt x="2615" y="1"/>
                  <a:pt x="2596" y="1"/>
                </a:cubicBezTo>
                <a:close/>
              </a:path>
            </a:pathLst>
          </a:custGeom>
          <a:solidFill>
            <a:srgbClr val="FF8969">
              <a:alpha val="6776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472" name="Google Shape;472;p6"/>
          <p:cNvSpPr/>
          <p:nvPr/>
        </p:nvSpPr>
        <p:spPr>
          <a:xfrm rot="-1998728">
            <a:off x="11295208" y="5397270"/>
            <a:ext cx="358406" cy="263276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C942">
              <a:alpha val="4159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473" name="Google Shape;473;p6"/>
          <p:cNvSpPr/>
          <p:nvPr/>
        </p:nvSpPr>
        <p:spPr>
          <a:xfrm rot="-632712">
            <a:off x="286730" y="4374130"/>
            <a:ext cx="358402" cy="263272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C942">
              <a:alpha val="4159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474" name="Google Shape;474;p6"/>
          <p:cNvSpPr/>
          <p:nvPr/>
        </p:nvSpPr>
        <p:spPr>
          <a:xfrm rot="-338711">
            <a:off x="11587185" y="3227920"/>
            <a:ext cx="358406" cy="263276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8969">
              <a:alpha val="6776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475" name="Google Shape;475;p6"/>
          <p:cNvSpPr/>
          <p:nvPr/>
        </p:nvSpPr>
        <p:spPr>
          <a:xfrm rot="-1684279">
            <a:off x="5643397" y="6384939"/>
            <a:ext cx="358406" cy="263275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8969">
              <a:alpha val="6776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</p:spTree>
    <p:extLst>
      <p:ext uri="{BB962C8B-B14F-4D97-AF65-F5344CB8AC3E}">
        <p14:creationId xmlns:p14="http://schemas.microsoft.com/office/powerpoint/2010/main" val="73459729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 userDrawn="1">
  <p:cSld name="Big number">
    <p:spTree>
      <p:nvGrpSpPr>
        <p:cNvPr id="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8" name="Google Shape;1398;p11"/>
          <p:cNvGrpSpPr/>
          <p:nvPr/>
        </p:nvGrpSpPr>
        <p:grpSpPr>
          <a:xfrm rot="-1258759">
            <a:off x="-853255" y="-317936"/>
            <a:ext cx="2165763" cy="2059362"/>
            <a:chOff x="1288525" y="846925"/>
            <a:chExt cx="396175" cy="473850"/>
          </a:xfrm>
        </p:grpSpPr>
        <p:sp>
          <p:nvSpPr>
            <p:cNvPr id="1399" name="Google Shape;1399;p11"/>
            <p:cNvSpPr/>
            <p:nvPr/>
          </p:nvSpPr>
          <p:spPr>
            <a:xfrm>
              <a:off x="1288525" y="846925"/>
              <a:ext cx="396175" cy="473850"/>
            </a:xfrm>
            <a:custGeom>
              <a:avLst/>
              <a:gdLst/>
              <a:ahLst/>
              <a:cxnLst/>
              <a:rect l="l" t="t" r="r" b="b"/>
              <a:pathLst>
                <a:path w="15847" h="18954" extrusionOk="0">
                  <a:moveTo>
                    <a:pt x="9848" y="0"/>
                  </a:moveTo>
                  <a:cubicBezTo>
                    <a:pt x="9617" y="0"/>
                    <a:pt x="9397" y="48"/>
                    <a:pt x="9209" y="162"/>
                  </a:cubicBezTo>
                  <a:cubicBezTo>
                    <a:pt x="8958" y="312"/>
                    <a:pt x="6633" y="2497"/>
                    <a:pt x="6905" y="2681"/>
                  </a:cubicBezTo>
                  <a:cubicBezTo>
                    <a:pt x="6302" y="2273"/>
                    <a:pt x="5689" y="1861"/>
                    <a:pt x="4992" y="1651"/>
                  </a:cubicBezTo>
                  <a:cubicBezTo>
                    <a:pt x="4716" y="1568"/>
                    <a:pt x="4416" y="1525"/>
                    <a:pt x="4112" y="1525"/>
                  </a:cubicBezTo>
                  <a:cubicBezTo>
                    <a:pt x="3660" y="1525"/>
                    <a:pt x="3201" y="1620"/>
                    <a:pt x="2812" y="1816"/>
                  </a:cubicBezTo>
                  <a:cubicBezTo>
                    <a:pt x="2189" y="2132"/>
                    <a:pt x="1699" y="2947"/>
                    <a:pt x="1286" y="3490"/>
                  </a:cubicBezTo>
                  <a:cubicBezTo>
                    <a:pt x="745" y="4202"/>
                    <a:pt x="237" y="4989"/>
                    <a:pt x="147" y="5878"/>
                  </a:cubicBezTo>
                  <a:cubicBezTo>
                    <a:pt x="105" y="6294"/>
                    <a:pt x="183" y="6764"/>
                    <a:pt x="513" y="7020"/>
                  </a:cubicBezTo>
                  <a:cubicBezTo>
                    <a:pt x="711" y="7173"/>
                    <a:pt x="954" y="7227"/>
                    <a:pt x="1221" y="7227"/>
                  </a:cubicBezTo>
                  <a:cubicBezTo>
                    <a:pt x="1882" y="7227"/>
                    <a:pt x="2688" y="6893"/>
                    <a:pt x="3299" y="6893"/>
                  </a:cubicBezTo>
                  <a:cubicBezTo>
                    <a:pt x="3359" y="6893"/>
                    <a:pt x="3417" y="6896"/>
                    <a:pt x="3473" y="6903"/>
                  </a:cubicBezTo>
                  <a:cubicBezTo>
                    <a:pt x="4120" y="6984"/>
                    <a:pt x="4778" y="7461"/>
                    <a:pt x="4804" y="8112"/>
                  </a:cubicBezTo>
                  <a:cubicBezTo>
                    <a:pt x="4815" y="8396"/>
                    <a:pt x="4686" y="8698"/>
                    <a:pt x="4433" y="8824"/>
                  </a:cubicBezTo>
                  <a:cubicBezTo>
                    <a:pt x="4310" y="8886"/>
                    <a:pt x="4181" y="8910"/>
                    <a:pt x="4049" y="8910"/>
                  </a:cubicBezTo>
                  <a:cubicBezTo>
                    <a:pt x="3640" y="8910"/>
                    <a:pt x="3204" y="8676"/>
                    <a:pt x="2830" y="8589"/>
                  </a:cubicBezTo>
                  <a:cubicBezTo>
                    <a:pt x="2244" y="8454"/>
                    <a:pt x="1634" y="8310"/>
                    <a:pt x="1026" y="8273"/>
                  </a:cubicBezTo>
                  <a:cubicBezTo>
                    <a:pt x="1021" y="8273"/>
                    <a:pt x="1017" y="8273"/>
                    <a:pt x="1012" y="8273"/>
                  </a:cubicBezTo>
                  <a:cubicBezTo>
                    <a:pt x="847" y="8273"/>
                    <a:pt x="367" y="8438"/>
                    <a:pt x="243" y="8536"/>
                  </a:cubicBezTo>
                  <a:cubicBezTo>
                    <a:pt x="39" y="8696"/>
                    <a:pt x="0" y="9012"/>
                    <a:pt x="1" y="9251"/>
                  </a:cubicBezTo>
                  <a:cubicBezTo>
                    <a:pt x="10" y="10493"/>
                    <a:pt x="315" y="11966"/>
                    <a:pt x="974" y="13024"/>
                  </a:cubicBezTo>
                  <a:cubicBezTo>
                    <a:pt x="1429" y="13753"/>
                    <a:pt x="2000" y="14410"/>
                    <a:pt x="2660" y="14961"/>
                  </a:cubicBezTo>
                  <a:cubicBezTo>
                    <a:pt x="2898" y="15159"/>
                    <a:pt x="3161" y="15350"/>
                    <a:pt x="3467" y="15393"/>
                  </a:cubicBezTo>
                  <a:cubicBezTo>
                    <a:pt x="3501" y="15398"/>
                    <a:pt x="3536" y="15401"/>
                    <a:pt x="3570" y="15401"/>
                  </a:cubicBezTo>
                  <a:cubicBezTo>
                    <a:pt x="3849" y="15401"/>
                    <a:pt x="4139" y="15248"/>
                    <a:pt x="4211" y="14982"/>
                  </a:cubicBezTo>
                  <a:cubicBezTo>
                    <a:pt x="4388" y="14339"/>
                    <a:pt x="4863" y="13794"/>
                    <a:pt x="5436" y="13466"/>
                  </a:cubicBezTo>
                  <a:cubicBezTo>
                    <a:pt x="5653" y="13342"/>
                    <a:pt x="6282" y="13042"/>
                    <a:pt x="6694" y="13042"/>
                  </a:cubicBezTo>
                  <a:cubicBezTo>
                    <a:pt x="6839" y="13042"/>
                    <a:pt x="6957" y="13078"/>
                    <a:pt x="7021" y="13172"/>
                  </a:cubicBezTo>
                  <a:cubicBezTo>
                    <a:pt x="7085" y="13266"/>
                    <a:pt x="7096" y="13419"/>
                    <a:pt x="7024" y="13649"/>
                  </a:cubicBezTo>
                  <a:cubicBezTo>
                    <a:pt x="6941" y="13921"/>
                    <a:pt x="6715" y="14117"/>
                    <a:pt x="6508" y="14312"/>
                  </a:cubicBezTo>
                  <a:cubicBezTo>
                    <a:pt x="6099" y="14694"/>
                    <a:pt x="5727" y="15115"/>
                    <a:pt x="5400" y="15569"/>
                  </a:cubicBezTo>
                  <a:cubicBezTo>
                    <a:pt x="5286" y="15728"/>
                    <a:pt x="5173" y="15902"/>
                    <a:pt x="5169" y="16098"/>
                  </a:cubicBezTo>
                  <a:cubicBezTo>
                    <a:pt x="5161" y="16530"/>
                    <a:pt x="5654" y="16777"/>
                    <a:pt x="6074" y="16885"/>
                  </a:cubicBezTo>
                  <a:cubicBezTo>
                    <a:pt x="7118" y="17151"/>
                    <a:pt x="8225" y="17231"/>
                    <a:pt x="9186" y="17718"/>
                  </a:cubicBezTo>
                  <a:cubicBezTo>
                    <a:pt x="9801" y="18031"/>
                    <a:pt x="10324" y="18494"/>
                    <a:pt x="10838" y="18954"/>
                  </a:cubicBezTo>
                  <a:cubicBezTo>
                    <a:pt x="11530" y="17760"/>
                    <a:pt x="12229" y="16551"/>
                    <a:pt x="12606" y="15225"/>
                  </a:cubicBezTo>
                  <a:cubicBezTo>
                    <a:pt x="12788" y="14585"/>
                    <a:pt x="12845" y="13788"/>
                    <a:pt x="12334" y="13366"/>
                  </a:cubicBezTo>
                  <a:cubicBezTo>
                    <a:pt x="12129" y="13196"/>
                    <a:pt x="11866" y="13119"/>
                    <a:pt x="11630" y="12997"/>
                  </a:cubicBezTo>
                  <a:cubicBezTo>
                    <a:pt x="11395" y="12874"/>
                    <a:pt x="11167" y="12672"/>
                    <a:pt x="11148" y="12407"/>
                  </a:cubicBezTo>
                  <a:cubicBezTo>
                    <a:pt x="11125" y="12086"/>
                    <a:pt x="11445" y="11816"/>
                    <a:pt x="11768" y="11798"/>
                  </a:cubicBezTo>
                  <a:cubicBezTo>
                    <a:pt x="11783" y="11797"/>
                    <a:pt x="11798" y="11797"/>
                    <a:pt x="11813" y="11797"/>
                  </a:cubicBezTo>
                  <a:cubicBezTo>
                    <a:pt x="12119" y="11797"/>
                    <a:pt x="12405" y="11963"/>
                    <a:pt x="12635" y="12166"/>
                  </a:cubicBezTo>
                  <a:cubicBezTo>
                    <a:pt x="12851" y="12356"/>
                    <a:pt x="13128" y="12643"/>
                    <a:pt x="13431" y="12643"/>
                  </a:cubicBezTo>
                  <a:cubicBezTo>
                    <a:pt x="13505" y="12643"/>
                    <a:pt x="13580" y="12626"/>
                    <a:pt x="13657" y="12586"/>
                  </a:cubicBezTo>
                  <a:cubicBezTo>
                    <a:pt x="13901" y="12459"/>
                    <a:pt x="14129" y="11997"/>
                    <a:pt x="14268" y="11755"/>
                  </a:cubicBezTo>
                  <a:cubicBezTo>
                    <a:pt x="14615" y="11153"/>
                    <a:pt x="14864" y="10449"/>
                    <a:pt x="15074" y="9789"/>
                  </a:cubicBezTo>
                  <a:cubicBezTo>
                    <a:pt x="15361" y="8885"/>
                    <a:pt x="15847" y="7041"/>
                    <a:pt x="14516" y="6713"/>
                  </a:cubicBezTo>
                  <a:cubicBezTo>
                    <a:pt x="14400" y="6684"/>
                    <a:pt x="14287" y="6672"/>
                    <a:pt x="14179" y="6672"/>
                  </a:cubicBezTo>
                  <a:cubicBezTo>
                    <a:pt x="13354" y="6672"/>
                    <a:pt x="12753" y="7415"/>
                    <a:pt x="11938" y="7415"/>
                  </a:cubicBezTo>
                  <a:cubicBezTo>
                    <a:pt x="11828" y="7415"/>
                    <a:pt x="11714" y="7402"/>
                    <a:pt x="11596" y="7371"/>
                  </a:cubicBezTo>
                  <a:cubicBezTo>
                    <a:pt x="11320" y="7300"/>
                    <a:pt x="11029" y="7096"/>
                    <a:pt x="11038" y="6812"/>
                  </a:cubicBezTo>
                  <a:cubicBezTo>
                    <a:pt x="11045" y="6573"/>
                    <a:pt x="11257" y="6398"/>
                    <a:pt x="11462" y="6277"/>
                  </a:cubicBezTo>
                  <a:cubicBezTo>
                    <a:pt x="12297" y="5790"/>
                    <a:pt x="13296" y="5697"/>
                    <a:pt x="14260" y="5652"/>
                  </a:cubicBezTo>
                  <a:cubicBezTo>
                    <a:pt x="14447" y="5644"/>
                    <a:pt x="14666" y="5618"/>
                    <a:pt x="14759" y="5457"/>
                  </a:cubicBezTo>
                  <a:cubicBezTo>
                    <a:pt x="14823" y="5348"/>
                    <a:pt x="14806" y="5212"/>
                    <a:pt x="14784" y="5088"/>
                  </a:cubicBezTo>
                  <a:cubicBezTo>
                    <a:pt x="14610" y="4127"/>
                    <a:pt x="14220" y="3204"/>
                    <a:pt x="13649" y="2411"/>
                  </a:cubicBezTo>
                  <a:cubicBezTo>
                    <a:pt x="13339" y="1982"/>
                    <a:pt x="12792" y="1465"/>
                    <a:pt x="12231" y="1415"/>
                  </a:cubicBezTo>
                  <a:cubicBezTo>
                    <a:pt x="12214" y="1413"/>
                    <a:pt x="12197" y="1412"/>
                    <a:pt x="12180" y="1412"/>
                  </a:cubicBezTo>
                  <a:cubicBezTo>
                    <a:pt x="11978" y="1412"/>
                    <a:pt x="11785" y="1516"/>
                    <a:pt x="11620" y="1636"/>
                  </a:cubicBezTo>
                  <a:cubicBezTo>
                    <a:pt x="11229" y="1919"/>
                    <a:pt x="10917" y="2307"/>
                    <a:pt x="10503" y="2554"/>
                  </a:cubicBezTo>
                  <a:cubicBezTo>
                    <a:pt x="10407" y="2610"/>
                    <a:pt x="10287" y="2654"/>
                    <a:pt x="10178" y="2654"/>
                  </a:cubicBezTo>
                  <a:cubicBezTo>
                    <a:pt x="10092" y="2654"/>
                    <a:pt x="10013" y="2626"/>
                    <a:pt x="9962" y="2555"/>
                  </a:cubicBezTo>
                  <a:cubicBezTo>
                    <a:pt x="9911" y="2484"/>
                    <a:pt x="9905" y="2392"/>
                    <a:pt x="9911" y="2305"/>
                  </a:cubicBezTo>
                  <a:cubicBezTo>
                    <a:pt x="9935" y="1905"/>
                    <a:pt x="10154" y="1533"/>
                    <a:pt x="10450" y="1261"/>
                  </a:cubicBezTo>
                  <a:cubicBezTo>
                    <a:pt x="10746" y="990"/>
                    <a:pt x="11112" y="807"/>
                    <a:pt x="11487" y="665"/>
                  </a:cubicBezTo>
                  <a:cubicBezTo>
                    <a:pt x="11105" y="318"/>
                    <a:pt x="10440" y="0"/>
                    <a:pt x="98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0" name="Google Shape;1400;p11"/>
            <p:cNvSpPr/>
            <p:nvPr/>
          </p:nvSpPr>
          <p:spPr>
            <a:xfrm>
              <a:off x="1465750" y="923875"/>
              <a:ext cx="91725" cy="361925"/>
            </a:xfrm>
            <a:custGeom>
              <a:avLst/>
              <a:gdLst/>
              <a:ahLst/>
              <a:cxnLst/>
              <a:rect l="l" t="t" r="r" b="b"/>
              <a:pathLst>
                <a:path w="3669" h="14477" extrusionOk="0">
                  <a:moveTo>
                    <a:pt x="140" y="0"/>
                  </a:moveTo>
                  <a:cubicBezTo>
                    <a:pt x="132" y="0"/>
                    <a:pt x="123" y="1"/>
                    <a:pt x="115" y="2"/>
                  </a:cubicBezTo>
                  <a:cubicBezTo>
                    <a:pt x="46" y="17"/>
                    <a:pt x="0" y="84"/>
                    <a:pt x="15" y="154"/>
                  </a:cubicBezTo>
                  <a:cubicBezTo>
                    <a:pt x="470" y="2454"/>
                    <a:pt x="939" y="4833"/>
                    <a:pt x="1661" y="7113"/>
                  </a:cubicBezTo>
                  <a:cubicBezTo>
                    <a:pt x="1793" y="7529"/>
                    <a:pt x="1936" y="7953"/>
                    <a:pt x="2074" y="8362"/>
                  </a:cubicBezTo>
                  <a:cubicBezTo>
                    <a:pt x="2729" y="10304"/>
                    <a:pt x="3407" y="12312"/>
                    <a:pt x="3180" y="14333"/>
                  </a:cubicBezTo>
                  <a:cubicBezTo>
                    <a:pt x="3172" y="14404"/>
                    <a:pt x="3223" y="14468"/>
                    <a:pt x="3293" y="14476"/>
                  </a:cubicBezTo>
                  <a:cubicBezTo>
                    <a:pt x="3298" y="14476"/>
                    <a:pt x="3303" y="14477"/>
                    <a:pt x="3308" y="14477"/>
                  </a:cubicBezTo>
                  <a:lnTo>
                    <a:pt x="3308" y="14476"/>
                  </a:lnTo>
                  <a:cubicBezTo>
                    <a:pt x="3373" y="14476"/>
                    <a:pt x="3428" y="14427"/>
                    <a:pt x="3436" y="14362"/>
                  </a:cubicBezTo>
                  <a:cubicBezTo>
                    <a:pt x="3669" y="12283"/>
                    <a:pt x="2982" y="10248"/>
                    <a:pt x="2317" y="8281"/>
                  </a:cubicBezTo>
                  <a:cubicBezTo>
                    <a:pt x="2179" y="7872"/>
                    <a:pt x="2037" y="7449"/>
                    <a:pt x="1906" y="7035"/>
                  </a:cubicBezTo>
                  <a:cubicBezTo>
                    <a:pt x="1188" y="4769"/>
                    <a:pt x="720" y="2398"/>
                    <a:pt x="266" y="104"/>
                  </a:cubicBezTo>
                  <a:cubicBezTo>
                    <a:pt x="255" y="43"/>
                    <a:pt x="201" y="0"/>
                    <a:pt x="140" y="0"/>
                  </a:cubicBezTo>
                  <a:close/>
                </a:path>
              </a:pathLst>
            </a:custGeom>
            <a:solidFill>
              <a:srgbClr val="FFC942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1" name="Google Shape;1401;p11"/>
            <p:cNvSpPr/>
            <p:nvPr/>
          </p:nvSpPr>
          <p:spPr>
            <a:xfrm>
              <a:off x="1361600" y="1081375"/>
              <a:ext cx="128075" cy="99675"/>
            </a:xfrm>
            <a:custGeom>
              <a:avLst/>
              <a:gdLst/>
              <a:ahLst/>
              <a:cxnLst/>
              <a:rect l="l" t="t" r="r" b="b"/>
              <a:pathLst>
                <a:path w="5123" h="3987" extrusionOk="0">
                  <a:moveTo>
                    <a:pt x="4976" y="1"/>
                  </a:moveTo>
                  <a:cubicBezTo>
                    <a:pt x="4959" y="1"/>
                    <a:pt x="4941" y="4"/>
                    <a:pt x="4924" y="12"/>
                  </a:cubicBezTo>
                  <a:cubicBezTo>
                    <a:pt x="3032" y="859"/>
                    <a:pt x="1344" y="2162"/>
                    <a:pt x="44" y="3777"/>
                  </a:cubicBezTo>
                  <a:cubicBezTo>
                    <a:pt x="0" y="3832"/>
                    <a:pt x="9" y="3914"/>
                    <a:pt x="64" y="3958"/>
                  </a:cubicBezTo>
                  <a:cubicBezTo>
                    <a:pt x="89" y="3977"/>
                    <a:pt x="116" y="3986"/>
                    <a:pt x="145" y="3986"/>
                  </a:cubicBezTo>
                  <a:lnTo>
                    <a:pt x="145" y="3985"/>
                  </a:lnTo>
                  <a:cubicBezTo>
                    <a:pt x="182" y="3985"/>
                    <a:pt x="220" y="3970"/>
                    <a:pt x="245" y="3938"/>
                  </a:cubicBezTo>
                  <a:cubicBezTo>
                    <a:pt x="1519" y="2354"/>
                    <a:pt x="3173" y="1078"/>
                    <a:pt x="5029" y="246"/>
                  </a:cubicBezTo>
                  <a:cubicBezTo>
                    <a:pt x="5094" y="218"/>
                    <a:pt x="5122" y="141"/>
                    <a:pt x="5094" y="76"/>
                  </a:cubicBezTo>
                  <a:cubicBezTo>
                    <a:pt x="5073" y="29"/>
                    <a:pt x="5025" y="1"/>
                    <a:pt x="4976" y="1"/>
                  </a:cubicBezTo>
                  <a:close/>
                </a:path>
              </a:pathLst>
            </a:custGeom>
            <a:solidFill>
              <a:srgbClr val="FFC942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2" name="Google Shape;1402;p11"/>
            <p:cNvSpPr/>
            <p:nvPr/>
          </p:nvSpPr>
          <p:spPr>
            <a:xfrm>
              <a:off x="1335175" y="964825"/>
              <a:ext cx="129500" cy="33200"/>
            </a:xfrm>
            <a:custGeom>
              <a:avLst/>
              <a:gdLst/>
              <a:ahLst/>
              <a:cxnLst/>
              <a:rect l="l" t="t" r="r" b="b"/>
              <a:pathLst>
                <a:path w="5180" h="1328" extrusionOk="0">
                  <a:moveTo>
                    <a:pt x="1788" y="1"/>
                  </a:moveTo>
                  <a:cubicBezTo>
                    <a:pt x="1161" y="1"/>
                    <a:pt x="576" y="141"/>
                    <a:pt x="85" y="415"/>
                  </a:cubicBezTo>
                  <a:cubicBezTo>
                    <a:pt x="23" y="450"/>
                    <a:pt x="1" y="528"/>
                    <a:pt x="36" y="590"/>
                  </a:cubicBezTo>
                  <a:cubicBezTo>
                    <a:pt x="59" y="632"/>
                    <a:pt x="103" y="656"/>
                    <a:pt x="148" y="656"/>
                  </a:cubicBezTo>
                  <a:cubicBezTo>
                    <a:pt x="169" y="656"/>
                    <a:pt x="191" y="651"/>
                    <a:pt x="211" y="640"/>
                  </a:cubicBezTo>
                  <a:cubicBezTo>
                    <a:pt x="662" y="387"/>
                    <a:pt x="1204" y="258"/>
                    <a:pt x="1786" y="258"/>
                  </a:cubicBezTo>
                  <a:cubicBezTo>
                    <a:pt x="2061" y="258"/>
                    <a:pt x="2344" y="286"/>
                    <a:pt x="2631" y="345"/>
                  </a:cubicBezTo>
                  <a:cubicBezTo>
                    <a:pt x="3509" y="521"/>
                    <a:pt x="4305" y="932"/>
                    <a:pt x="4968" y="1311"/>
                  </a:cubicBezTo>
                  <a:cubicBezTo>
                    <a:pt x="4989" y="1322"/>
                    <a:pt x="5010" y="1327"/>
                    <a:pt x="5032" y="1327"/>
                  </a:cubicBezTo>
                  <a:cubicBezTo>
                    <a:pt x="5077" y="1327"/>
                    <a:pt x="5121" y="1304"/>
                    <a:pt x="5144" y="1262"/>
                  </a:cubicBezTo>
                  <a:cubicBezTo>
                    <a:pt x="5179" y="1200"/>
                    <a:pt x="5158" y="1122"/>
                    <a:pt x="5096" y="1087"/>
                  </a:cubicBezTo>
                  <a:cubicBezTo>
                    <a:pt x="4415" y="699"/>
                    <a:pt x="3595" y="276"/>
                    <a:pt x="2682" y="92"/>
                  </a:cubicBezTo>
                  <a:cubicBezTo>
                    <a:pt x="2379" y="31"/>
                    <a:pt x="2079" y="1"/>
                    <a:pt x="1788" y="1"/>
                  </a:cubicBezTo>
                  <a:close/>
                </a:path>
              </a:pathLst>
            </a:custGeom>
            <a:solidFill>
              <a:srgbClr val="FFC942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3" name="Google Shape;1403;p11"/>
            <p:cNvSpPr/>
            <p:nvPr/>
          </p:nvSpPr>
          <p:spPr>
            <a:xfrm>
              <a:off x="1360525" y="919325"/>
              <a:ext cx="81725" cy="38550"/>
            </a:xfrm>
            <a:custGeom>
              <a:avLst/>
              <a:gdLst/>
              <a:ahLst/>
              <a:cxnLst/>
              <a:rect l="l" t="t" r="r" b="b"/>
              <a:pathLst>
                <a:path w="3269" h="1542" extrusionOk="0">
                  <a:moveTo>
                    <a:pt x="528" y="1"/>
                  </a:moveTo>
                  <a:cubicBezTo>
                    <a:pt x="392" y="1"/>
                    <a:pt x="256" y="9"/>
                    <a:pt x="120" y="26"/>
                  </a:cubicBezTo>
                  <a:cubicBezTo>
                    <a:pt x="50" y="35"/>
                    <a:pt x="0" y="99"/>
                    <a:pt x="9" y="170"/>
                  </a:cubicBezTo>
                  <a:cubicBezTo>
                    <a:pt x="17" y="236"/>
                    <a:pt x="74" y="282"/>
                    <a:pt x="138" y="282"/>
                  </a:cubicBezTo>
                  <a:cubicBezTo>
                    <a:pt x="143" y="282"/>
                    <a:pt x="148" y="282"/>
                    <a:pt x="152" y="281"/>
                  </a:cubicBezTo>
                  <a:cubicBezTo>
                    <a:pt x="278" y="265"/>
                    <a:pt x="404" y="258"/>
                    <a:pt x="530" y="258"/>
                  </a:cubicBezTo>
                  <a:cubicBezTo>
                    <a:pt x="1491" y="258"/>
                    <a:pt x="2439" y="718"/>
                    <a:pt x="3020" y="1490"/>
                  </a:cubicBezTo>
                  <a:cubicBezTo>
                    <a:pt x="3046" y="1523"/>
                    <a:pt x="3084" y="1541"/>
                    <a:pt x="3123" y="1541"/>
                  </a:cubicBezTo>
                  <a:cubicBezTo>
                    <a:pt x="3150" y="1541"/>
                    <a:pt x="3177" y="1533"/>
                    <a:pt x="3200" y="1516"/>
                  </a:cubicBezTo>
                  <a:cubicBezTo>
                    <a:pt x="3257" y="1473"/>
                    <a:pt x="3269" y="1392"/>
                    <a:pt x="3226" y="1336"/>
                  </a:cubicBezTo>
                  <a:cubicBezTo>
                    <a:pt x="2596" y="499"/>
                    <a:pt x="1570" y="1"/>
                    <a:pt x="528" y="1"/>
                  </a:cubicBezTo>
                  <a:close/>
                </a:path>
              </a:pathLst>
            </a:custGeom>
            <a:solidFill>
              <a:srgbClr val="FFC942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4" name="Google Shape;1404;p11"/>
            <p:cNvSpPr/>
            <p:nvPr/>
          </p:nvSpPr>
          <p:spPr>
            <a:xfrm>
              <a:off x="1507775" y="942000"/>
              <a:ext cx="108025" cy="62250"/>
            </a:xfrm>
            <a:custGeom>
              <a:avLst/>
              <a:gdLst/>
              <a:ahLst/>
              <a:cxnLst/>
              <a:rect l="l" t="t" r="r" b="b"/>
              <a:pathLst>
                <a:path w="4321" h="2490" extrusionOk="0">
                  <a:moveTo>
                    <a:pt x="4195" y="1"/>
                  </a:moveTo>
                  <a:cubicBezTo>
                    <a:pt x="4191" y="1"/>
                    <a:pt x="4187" y="1"/>
                    <a:pt x="4183" y="2"/>
                  </a:cubicBezTo>
                  <a:cubicBezTo>
                    <a:pt x="2554" y="69"/>
                    <a:pt x="967" y="945"/>
                    <a:pt x="41" y="2289"/>
                  </a:cubicBezTo>
                  <a:cubicBezTo>
                    <a:pt x="1" y="2347"/>
                    <a:pt x="16" y="2427"/>
                    <a:pt x="75" y="2468"/>
                  </a:cubicBezTo>
                  <a:cubicBezTo>
                    <a:pt x="97" y="2482"/>
                    <a:pt x="122" y="2490"/>
                    <a:pt x="147" y="2490"/>
                  </a:cubicBezTo>
                  <a:cubicBezTo>
                    <a:pt x="188" y="2490"/>
                    <a:pt x="228" y="2471"/>
                    <a:pt x="253" y="2435"/>
                  </a:cubicBezTo>
                  <a:cubicBezTo>
                    <a:pt x="1133" y="1156"/>
                    <a:pt x="2643" y="323"/>
                    <a:pt x="4194" y="258"/>
                  </a:cubicBezTo>
                  <a:cubicBezTo>
                    <a:pt x="4265" y="255"/>
                    <a:pt x="4320" y="196"/>
                    <a:pt x="4317" y="124"/>
                  </a:cubicBezTo>
                  <a:cubicBezTo>
                    <a:pt x="4315" y="58"/>
                    <a:pt x="4259" y="1"/>
                    <a:pt x="4195" y="1"/>
                  </a:cubicBezTo>
                  <a:close/>
                </a:path>
              </a:pathLst>
            </a:custGeom>
            <a:solidFill>
              <a:srgbClr val="FFC942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5" name="Google Shape;1405;p11"/>
            <p:cNvSpPr/>
            <p:nvPr/>
          </p:nvSpPr>
          <p:spPr>
            <a:xfrm>
              <a:off x="1520200" y="1072625"/>
              <a:ext cx="114775" cy="48325"/>
            </a:xfrm>
            <a:custGeom>
              <a:avLst/>
              <a:gdLst/>
              <a:ahLst/>
              <a:cxnLst/>
              <a:rect l="l" t="t" r="r" b="b"/>
              <a:pathLst>
                <a:path w="4591" h="1933" extrusionOk="0">
                  <a:moveTo>
                    <a:pt x="1042" y="1"/>
                  </a:moveTo>
                  <a:cubicBezTo>
                    <a:pt x="706" y="1"/>
                    <a:pt x="388" y="57"/>
                    <a:pt x="100" y="167"/>
                  </a:cubicBezTo>
                  <a:cubicBezTo>
                    <a:pt x="34" y="191"/>
                    <a:pt x="0" y="266"/>
                    <a:pt x="26" y="333"/>
                  </a:cubicBezTo>
                  <a:cubicBezTo>
                    <a:pt x="45" y="384"/>
                    <a:pt x="94" y="415"/>
                    <a:pt x="145" y="415"/>
                  </a:cubicBezTo>
                  <a:cubicBezTo>
                    <a:pt x="161" y="415"/>
                    <a:pt x="176" y="412"/>
                    <a:pt x="191" y="406"/>
                  </a:cubicBezTo>
                  <a:cubicBezTo>
                    <a:pt x="449" y="308"/>
                    <a:pt x="736" y="258"/>
                    <a:pt x="1038" y="258"/>
                  </a:cubicBezTo>
                  <a:cubicBezTo>
                    <a:pt x="1241" y="258"/>
                    <a:pt x="1450" y="281"/>
                    <a:pt x="1664" y="325"/>
                  </a:cubicBezTo>
                  <a:cubicBezTo>
                    <a:pt x="2095" y="413"/>
                    <a:pt x="2546" y="591"/>
                    <a:pt x="3084" y="881"/>
                  </a:cubicBezTo>
                  <a:cubicBezTo>
                    <a:pt x="3389" y="1046"/>
                    <a:pt x="3690" y="1228"/>
                    <a:pt x="3977" y="1423"/>
                  </a:cubicBezTo>
                  <a:cubicBezTo>
                    <a:pt x="4142" y="1536"/>
                    <a:pt x="4300" y="1663"/>
                    <a:pt x="4326" y="1823"/>
                  </a:cubicBezTo>
                  <a:cubicBezTo>
                    <a:pt x="4335" y="1887"/>
                    <a:pt x="4391" y="1932"/>
                    <a:pt x="4452" y="1932"/>
                  </a:cubicBezTo>
                  <a:cubicBezTo>
                    <a:pt x="4459" y="1932"/>
                    <a:pt x="4466" y="1931"/>
                    <a:pt x="4473" y="1930"/>
                  </a:cubicBezTo>
                  <a:cubicBezTo>
                    <a:pt x="4543" y="1919"/>
                    <a:pt x="4590" y="1853"/>
                    <a:pt x="4579" y="1783"/>
                  </a:cubicBezTo>
                  <a:cubicBezTo>
                    <a:pt x="4539" y="1526"/>
                    <a:pt x="4335" y="1356"/>
                    <a:pt x="4121" y="1210"/>
                  </a:cubicBezTo>
                  <a:cubicBezTo>
                    <a:pt x="3828" y="1010"/>
                    <a:pt x="3520" y="823"/>
                    <a:pt x="3206" y="654"/>
                  </a:cubicBezTo>
                  <a:cubicBezTo>
                    <a:pt x="2645" y="352"/>
                    <a:pt x="2173" y="167"/>
                    <a:pt x="1716" y="72"/>
                  </a:cubicBezTo>
                  <a:cubicBezTo>
                    <a:pt x="1486" y="25"/>
                    <a:pt x="1261" y="1"/>
                    <a:pt x="1042" y="1"/>
                  </a:cubicBezTo>
                  <a:close/>
                </a:path>
              </a:pathLst>
            </a:custGeom>
            <a:solidFill>
              <a:srgbClr val="FFC942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6" name="Google Shape;1406;p11"/>
            <p:cNvSpPr/>
            <p:nvPr/>
          </p:nvSpPr>
          <p:spPr>
            <a:xfrm>
              <a:off x="1478750" y="1153550"/>
              <a:ext cx="29875" cy="92050"/>
            </a:xfrm>
            <a:custGeom>
              <a:avLst/>
              <a:gdLst/>
              <a:ahLst/>
              <a:cxnLst/>
              <a:rect l="l" t="t" r="r" b="b"/>
              <a:pathLst>
                <a:path w="1195" h="3682" extrusionOk="0">
                  <a:moveTo>
                    <a:pt x="982" y="1"/>
                  </a:moveTo>
                  <a:cubicBezTo>
                    <a:pt x="978" y="1"/>
                    <a:pt x="975" y="1"/>
                    <a:pt x="972" y="1"/>
                  </a:cubicBezTo>
                  <a:cubicBezTo>
                    <a:pt x="901" y="5"/>
                    <a:pt x="848" y="67"/>
                    <a:pt x="853" y="138"/>
                  </a:cubicBezTo>
                  <a:cubicBezTo>
                    <a:pt x="934" y="1301"/>
                    <a:pt x="645" y="2490"/>
                    <a:pt x="38" y="3486"/>
                  </a:cubicBezTo>
                  <a:cubicBezTo>
                    <a:pt x="0" y="3547"/>
                    <a:pt x="20" y="3626"/>
                    <a:pt x="81" y="3663"/>
                  </a:cubicBezTo>
                  <a:cubicBezTo>
                    <a:pt x="102" y="3676"/>
                    <a:pt x="125" y="3682"/>
                    <a:pt x="147" y="3682"/>
                  </a:cubicBezTo>
                  <a:cubicBezTo>
                    <a:pt x="191" y="3682"/>
                    <a:pt x="233" y="3659"/>
                    <a:pt x="258" y="3620"/>
                  </a:cubicBezTo>
                  <a:cubicBezTo>
                    <a:pt x="891" y="2579"/>
                    <a:pt x="1195" y="1336"/>
                    <a:pt x="1110" y="120"/>
                  </a:cubicBezTo>
                  <a:cubicBezTo>
                    <a:pt x="1104" y="53"/>
                    <a:pt x="1047" y="1"/>
                    <a:pt x="982" y="1"/>
                  </a:cubicBezTo>
                  <a:close/>
                </a:path>
              </a:pathLst>
            </a:custGeom>
            <a:solidFill>
              <a:srgbClr val="FFC942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7" name="Google Shape;1407;p11"/>
            <p:cNvSpPr/>
            <p:nvPr/>
          </p:nvSpPr>
          <p:spPr>
            <a:xfrm>
              <a:off x="1541775" y="1163800"/>
              <a:ext cx="36550" cy="67975"/>
            </a:xfrm>
            <a:custGeom>
              <a:avLst/>
              <a:gdLst/>
              <a:ahLst/>
              <a:cxnLst/>
              <a:rect l="l" t="t" r="r" b="b"/>
              <a:pathLst>
                <a:path w="1462" h="2719" extrusionOk="0">
                  <a:moveTo>
                    <a:pt x="148" y="1"/>
                  </a:moveTo>
                  <a:cubicBezTo>
                    <a:pt x="101" y="1"/>
                    <a:pt x="56" y="26"/>
                    <a:pt x="33" y="71"/>
                  </a:cubicBezTo>
                  <a:cubicBezTo>
                    <a:pt x="1" y="134"/>
                    <a:pt x="26" y="211"/>
                    <a:pt x="89" y="243"/>
                  </a:cubicBezTo>
                  <a:cubicBezTo>
                    <a:pt x="460" y="434"/>
                    <a:pt x="769" y="787"/>
                    <a:pt x="958" y="1236"/>
                  </a:cubicBezTo>
                  <a:cubicBezTo>
                    <a:pt x="1116" y="1610"/>
                    <a:pt x="1195" y="2054"/>
                    <a:pt x="1203" y="2591"/>
                  </a:cubicBezTo>
                  <a:cubicBezTo>
                    <a:pt x="1204" y="2661"/>
                    <a:pt x="1261" y="2718"/>
                    <a:pt x="1332" y="2718"/>
                  </a:cubicBezTo>
                  <a:lnTo>
                    <a:pt x="1333" y="2718"/>
                  </a:lnTo>
                  <a:cubicBezTo>
                    <a:pt x="1405" y="2717"/>
                    <a:pt x="1461" y="2659"/>
                    <a:pt x="1460" y="2587"/>
                  </a:cubicBezTo>
                  <a:cubicBezTo>
                    <a:pt x="1452" y="2016"/>
                    <a:pt x="1365" y="1542"/>
                    <a:pt x="1195" y="1135"/>
                  </a:cubicBezTo>
                  <a:cubicBezTo>
                    <a:pt x="982" y="631"/>
                    <a:pt x="631" y="232"/>
                    <a:pt x="206" y="15"/>
                  </a:cubicBezTo>
                  <a:cubicBezTo>
                    <a:pt x="187" y="5"/>
                    <a:pt x="167" y="1"/>
                    <a:pt x="148" y="1"/>
                  </a:cubicBezTo>
                  <a:close/>
                </a:path>
              </a:pathLst>
            </a:custGeom>
            <a:solidFill>
              <a:srgbClr val="FFC942">
                <a:alpha val="509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08" name="Google Shape;1408;p11"/>
            <p:cNvSpPr/>
            <p:nvPr/>
          </p:nvSpPr>
          <p:spPr>
            <a:xfrm>
              <a:off x="1483675" y="866950"/>
              <a:ext cx="61750" cy="72450"/>
            </a:xfrm>
            <a:custGeom>
              <a:avLst/>
              <a:gdLst/>
              <a:ahLst/>
              <a:cxnLst/>
              <a:rect l="l" t="t" r="r" b="b"/>
              <a:pathLst>
                <a:path w="2470" h="2898" extrusionOk="0">
                  <a:moveTo>
                    <a:pt x="2322" y="0"/>
                  </a:moveTo>
                  <a:cubicBezTo>
                    <a:pt x="2300" y="0"/>
                    <a:pt x="2278" y="6"/>
                    <a:pt x="2257" y="17"/>
                  </a:cubicBezTo>
                  <a:cubicBezTo>
                    <a:pt x="1236" y="618"/>
                    <a:pt x="423" y="1603"/>
                    <a:pt x="24" y="2718"/>
                  </a:cubicBezTo>
                  <a:cubicBezTo>
                    <a:pt x="1" y="2784"/>
                    <a:pt x="35" y="2863"/>
                    <a:pt x="100" y="2888"/>
                  </a:cubicBezTo>
                  <a:cubicBezTo>
                    <a:pt x="117" y="2894"/>
                    <a:pt x="133" y="2898"/>
                    <a:pt x="150" y="2898"/>
                  </a:cubicBezTo>
                  <a:cubicBezTo>
                    <a:pt x="206" y="2898"/>
                    <a:pt x="260" y="2864"/>
                    <a:pt x="284" y="2810"/>
                  </a:cubicBezTo>
                  <a:cubicBezTo>
                    <a:pt x="293" y="2787"/>
                    <a:pt x="296" y="2762"/>
                    <a:pt x="290" y="2737"/>
                  </a:cubicBezTo>
                  <a:cubicBezTo>
                    <a:pt x="678" y="1705"/>
                    <a:pt x="1438" y="798"/>
                    <a:pt x="2388" y="239"/>
                  </a:cubicBezTo>
                  <a:cubicBezTo>
                    <a:pt x="2449" y="204"/>
                    <a:pt x="2469" y="125"/>
                    <a:pt x="2434" y="64"/>
                  </a:cubicBezTo>
                  <a:cubicBezTo>
                    <a:pt x="2410" y="23"/>
                    <a:pt x="2366" y="0"/>
                    <a:pt x="232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grpSp>
        <p:nvGrpSpPr>
          <p:cNvPr id="1409" name="Google Shape;1409;p11"/>
          <p:cNvGrpSpPr/>
          <p:nvPr/>
        </p:nvGrpSpPr>
        <p:grpSpPr>
          <a:xfrm rot="2332656">
            <a:off x="191475" y="-453541"/>
            <a:ext cx="2951854" cy="2065686"/>
            <a:chOff x="1218400" y="279000"/>
            <a:chExt cx="468300" cy="412225"/>
          </a:xfrm>
        </p:grpSpPr>
        <p:sp>
          <p:nvSpPr>
            <p:cNvPr id="1410" name="Google Shape;1410;p11"/>
            <p:cNvSpPr/>
            <p:nvPr/>
          </p:nvSpPr>
          <p:spPr>
            <a:xfrm>
              <a:off x="1218400" y="279000"/>
              <a:ext cx="468300" cy="412225"/>
            </a:xfrm>
            <a:custGeom>
              <a:avLst/>
              <a:gdLst/>
              <a:ahLst/>
              <a:cxnLst/>
              <a:rect l="l" t="t" r="r" b="b"/>
              <a:pathLst>
                <a:path w="18732" h="16489" extrusionOk="0">
                  <a:moveTo>
                    <a:pt x="6894" y="1"/>
                  </a:moveTo>
                  <a:cubicBezTo>
                    <a:pt x="6875" y="1"/>
                    <a:pt x="6855" y="1"/>
                    <a:pt x="6835" y="1"/>
                  </a:cubicBezTo>
                  <a:cubicBezTo>
                    <a:pt x="6306" y="7"/>
                    <a:pt x="5569" y="156"/>
                    <a:pt x="5203" y="585"/>
                  </a:cubicBezTo>
                  <a:cubicBezTo>
                    <a:pt x="5059" y="754"/>
                    <a:pt x="5028" y="990"/>
                    <a:pt x="5032" y="1212"/>
                  </a:cubicBezTo>
                  <a:cubicBezTo>
                    <a:pt x="5038" y="1694"/>
                    <a:pt x="5174" y="2172"/>
                    <a:pt x="5138" y="2654"/>
                  </a:cubicBezTo>
                  <a:cubicBezTo>
                    <a:pt x="5122" y="2852"/>
                    <a:pt x="5025" y="3094"/>
                    <a:pt x="4826" y="3096"/>
                  </a:cubicBezTo>
                  <a:cubicBezTo>
                    <a:pt x="4825" y="3096"/>
                    <a:pt x="4824" y="3096"/>
                    <a:pt x="4823" y="3096"/>
                  </a:cubicBezTo>
                  <a:cubicBezTo>
                    <a:pt x="4738" y="3096"/>
                    <a:pt x="4660" y="3048"/>
                    <a:pt x="4593" y="2995"/>
                  </a:cubicBezTo>
                  <a:cubicBezTo>
                    <a:pt x="4280" y="2743"/>
                    <a:pt x="4103" y="2350"/>
                    <a:pt x="4051" y="1952"/>
                  </a:cubicBezTo>
                  <a:cubicBezTo>
                    <a:pt x="3999" y="1554"/>
                    <a:pt x="4062" y="1149"/>
                    <a:pt x="4162" y="761"/>
                  </a:cubicBezTo>
                  <a:lnTo>
                    <a:pt x="4162" y="761"/>
                  </a:lnTo>
                  <a:cubicBezTo>
                    <a:pt x="3461" y="916"/>
                    <a:pt x="2495" y="1551"/>
                    <a:pt x="2437" y="2331"/>
                  </a:cubicBezTo>
                  <a:cubicBezTo>
                    <a:pt x="2416" y="2618"/>
                    <a:pt x="2845" y="5671"/>
                    <a:pt x="3150" y="5671"/>
                  </a:cubicBezTo>
                  <a:cubicBezTo>
                    <a:pt x="3156" y="5671"/>
                    <a:pt x="3161" y="5670"/>
                    <a:pt x="3167" y="5667"/>
                  </a:cubicBezTo>
                  <a:lnTo>
                    <a:pt x="3167" y="5667"/>
                  </a:lnTo>
                  <a:cubicBezTo>
                    <a:pt x="2487" y="5924"/>
                    <a:pt x="1795" y="6187"/>
                    <a:pt x="1223" y="6637"/>
                  </a:cubicBezTo>
                  <a:cubicBezTo>
                    <a:pt x="659" y="7078"/>
                    <a:pt x="208" y="7794"/>
                    <a:pt x="102" y="8513"/>
                  </a:cubicBezTo>
                  <a:cubicBezTo>
                    <a:pt x="0" y="9204"/>
                    <a:pt x="383" y="10075"/>
                    <a:pt x="589" y="10724"/>
                  </a:cubicBezTo>
                  <a:cubicBezTo>
                    <a:pt x="859" y="11577"/>
                    <a:pt x="1209" y="12447"/>
                    <a:pt x="1883" y="13033"/>
                  </a:cubicBezTo>
                  <a:cubicBezTo>
                    <a:pt x="2135" y="13251"/>
                    <a:pt x="2460" y="13428"/>
                    <a:pt x="2784" y="13428"/>
                  </a:cubicBezTo>
                  <a:cubicBezTo>
                    <a:pt x="2865" y="13428"/>
                    <a:pt x="2947" y="13416"/>
                    <a:pt x="3028" y="13392"/>
                  </a:cubicBezTo>
                  <a:cubicBezTo>
                    <a:pt x="3917" y="13118"/>
                    <a:pt x="4058" y="11541"/>
                    <a:pt x="4639" y="10906"/>
                  </a:cubicBezTo>
                  <a:cubicBezTo>
                    <a:pt x="4938" y="10578"/>
                    <a:pt x="5389" y="10351"/>
                    <a:pt x="5819" y="10351"/>
                  </a:cubicBezTo>
                  <a:cubicBezTo>
                    <a:pt x="6022" y="10351"/>
                    <a:pt x="6220" y="10401"/>
                    <a:pt x="6395" y="10515"/>
                  </a:cubicBezTo>
                  <a:cubicBezTo>
                    <a:pt x="6632" y="10668"/>
                    <a:pt x="6805" y="10949"/>
                    <a:pt x="6763" y="11229"/>
                  </a:cubicBezTo>
                  <a:cubicBezTo>
                    <a:pt x="6676" y="11788"/>
                    <a:pt x="6025" y="12065"/>
                    <a:pt x="5647" y="12402"/>
                  </a:cubicBezTo>
                  <a:cubicBezTo>
                    <a:pt x="5198" y="12803"/>
                    <a:pt x="4728" y="13219"/>
                    <a:pt x="4347" y="13695"/>
                  </a:cubicBezTo>
                  <a:cubicBezTo>
                    <a:pt x="4253" y="13813"/>
                    <a:pt x="4103" y="14323"/>
                    <a:pt x="4111" y="14487"/>
                  </a:cubicBezTo>
                  <a:cubicBezTo>
                    <a:pt x="4123" y="14745"/>
                    <a:pt x="4359" y="14959"/>
                    <a:pt x="4557" y="15096"/>
                  </a:cubicBezTo>
                  <a:cubicBezTo>
                    <a:pt x="5576" y="15805"/>
                    <a:pt x="6955" y="16405"/>
                    <a:pt x="8200" y="16476"/>
                  </a:cubicBezTo>
                  <a:cubicBezTo>
                    <a:pt x="8352" y="16485"/>
                    <a:pt x="8505" y="16489"/>
                    <a:pt x="8658" y="16489"/>
                  </a:cubicBezTo>
                  <a:cubicBezTo>
                    <a:pt x="9365" y="16489"/>
                    <a:pt x="10072" y="16397"/>
                    <a:pt x="10754" y="16215"/>
                  </a:cubicBezTo>
                  <a:cubicBezTo>
                    <a:pt x="11053" y="16136"/>
                    <a:pt x="11361" y="16031"/>
                    <a:pt x="11573" y="15805"/>
                  </a:cubicBezTo>
                  <a:cubicBezTo>
                    <a:pt x="11785" y="15579"/>
                    <a:pt x="11863" y="15199"/>
                    <a:pt x="11666" y="14960"/>
                  </a:cubicBezTo>
                  <a:cubicBezTo>
                    <a:pt x="11242" y="14445"/>
                    <a:pt x="11071" y="13744"/>
                    <a:pt x="11133" y="13086"/>
                  </a:cubicBezTo>
                  <a:cubicBezTo>
                    <a:pt x="11165" y="12750"/>
                    <a:pt x="11367" y="11621"/>
                    <a:pt x="11803" y="11621"/>
                  </a:cubicBezTo>
                  <a:cubicBezTo>
                    <a:pt x="11804" y="11621"/>
                    <a:pt x="11805" y="11621"/>
                    <a:pt x="11806" y="11621"/>
                  </a:cubicBezTo>
                  <a:cubicBezTo>
                    <a:pt x="11921" y="11623"/>
                    <a:pt x="12051" y="11701"/>
                    <a:pt x="12199" y="11894"/>
                  </a:cubicBezTo>
                  <a:cubicBezTo>
                    <a:pt x="12373" y="12118"/>
                    <a:pt x="12404" y="12416"/>
                    <a:pt x="12442" y="12696"/>
                  </a:cubicBezTo>
                  <a:cubicBezTo>
                    <a:pt x="12518" y="13251"/>
                    <a:pt x="12649" y="13798"/>
                    <a:pt x="12831" y="14327"/>
                  </a:cubicBezTo>
                  <a:cubicBezTo>
                    <a:pt x="12895" y="14512"/>
                    <a:pt x="12972" y="14705"/>
                    <a:pt x="13130" y="14821"/>
                  </a:cubicBezTo>
                  <a:cubicBezTo>
                    <a:pt x="13230" y="14895"/>
                    <a:pt x="13341" y="14925"/>
                    <a:pt x="13457" y="14925"/>
                  </a:cubicBezTo>
                  <a:cubicBezTo>
                    <a:pt x="13745" y="14925"/>
                    <a:pt x="14059" y="14735"/>
                    <a:pt x="14295" y="14534"/>
                  </a:cubicBezTo>
                  <a:cubicBezTo>
                    <a:pt x="15114" y="13835"/>
                    <a:pt x="15818" y="12976"/>
                    <a:pt x="16770" y="12473"/>
                  </a:cubicBezTo>
                  <a:cubicBezTo>
                    <a:pt x="17379" y="12150"/>
                    <a:pt x="18060" y="11991"/>
                    <a:pt x="18731" y="11834"/>
                  </a:cubicBezTo>
                  <a:cubicBezTo>
                    <a:pt x="18156" y="10581"/>
                    <a:pt x="17571" y="9313"/>
                    <a:pt x="16704" y="8241"/>
                  </a:cubicBezTo>
                  <a:cubicBezTo>
                    <a:pt x="16343" y="7795"/>
                    <a:pt x="15834" y="7356"/>
                    <a:pt x="15289" y="7356"/>
                  </a:cubicBezTo>
                  <a:cubicBezTo>
                    <a:pt x="15203" y="7356"/>
                    <a:pt x="15115" y="7367"/>
                    <a:pt x="15028" y="7391"/>
                  </a:cubicBezTo>
                  <a:cubicBezTo>
                    <a:pt x="14771" y="7460"/>
                    <a:pt x="14556" y="7631"/>
                    <a:pt x="14321" y="7753"/>
                  </a:cubicBezTo>
                  <a:cubicBezTo>
                    <a:pt x="14177" y="7828"/>
                    <a:pt x="14010" y="7883"/>
                    <a:pt x="13850" y="7883"/>
                  </a:cubicBezTo>
                  <a:cubicBezTo>
                    <a:pt x="13749" y="7883"/>
                    <a:pt x="13650" y="7860"/>
                    <a:pt x="13562" y="7807"/>
                  </a:cubicBezTo>
                  <a:cubicBezTo>
                    <a:pt x="13286" y="7640"/>
                    <a:pt x="13249" y="7223"/>
                    <a:pt x="13420" y="6950"/>
                  </a:cubicBezTo>
                  <a:cubicBezTo>
                    <a:pt x="13591" y="6676"/>
                    <a:pt x="13908" y="6527"/>
                    <a:pt x="14222" y="6452"/>
                  </a:cubicBezTo>
                  <a:cubicBezTo>
                    <a:pt x="14568" y="6370"/>
                    <a:pt x="15094" y="6296"/>
                    <a:pt x="15153" y="5861"/>
                  </a:cubicBezTo>
                  <a:cubicBezTo>
                    <a:pt x="15191" y="5588"/>
                    <a:pt x="14945" y="5135"/>
                    <a:pt x="14828" y="4881"/>
                  </a:cubicBezTo>
                  <a:cubicBezTo>
                    <a:pt x="14535" y="4251"/>
                    <a:pt x="14104" y="3642"/>
                    <a:pt x="13685" y="3090"/>
                  </a:cubicBezTo>
                  <a:cubicBezTo>
                    <a:pt x="13240" y="2502"/>
                    <a:pt x="12399" y="1489"/>
                    <a:pt x="11561" y="1489"/>
                  </a:cubicBezTo>
                  <a:cubicBezTo>
                    <a:pt x="11321" y="1489"/>
                    <a:pt x="11081" y="1572"/>
                    <a:pt x="10850" y="1772"/>
                  </a:cubicBezTo>
                  <a:cubicBezTo>
                    <a:pt x="9971" y="2534"/>
                    <a:pt x="10582" y="3793"/>
                    <a:pt x="9704" y="4537"/>
                  </a:cubicBezTo>
                  <a:cubicBezTo>
                    <a:pt x="9561" y="4659"/>
                    <a:pt x="9365" y="4753"/>
                    <a:pt x="9184" y="4753"/>
                  </a:cubicBezTo>
                  <a:cubicBezTo>
                    <a:pt x="9091" y="4753"/>
                    <a:pt x="9002" y="4729"/>
                    <a:pt x="8925" y="4671"/>
                  </a:cubicBezTo>
                  <a:cubicBezTo>
                    <a:pt x="8735" y="4528"/>
                    <a:pt x="8713" y="4253"/>
                    <a:pt x="8733" y="4017"/>
                  </a:cubicBezTo>
                  <a:cubicBezTo>
                    <a:pt x="8817" y="3054"/>
                    <a:pt x="9316" y="2183"/>
                    <a:pt x="9836" y="1370"/>
                  </a:cubicBezTo>
                  <a:cubicBezTo>
                    <a:pt x="9936" y="1212"/>
                    <a:pt x="10041" y="1019"/>
                    <a:pt x="9964" y="850"/>
                  </a:cubicBezTo>
                  <a:cubicBezTo>
                    <a:pt x="9912" y="735"/>
                    <a:pt x="9791" y="670"/>
                    <a:pt x="9677" y="617"/>
                  </a:cubicBezTo>
                  <a:cubicBezTo>
                    <a:pt x="8808" y="212"/>
                    <a:pt x="7852" y="1"/>
                    <a:pt x="68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1" name="Google Shape;1411;p11"/>
            <p:cNvSpPr/>
            <p:nvPr/>
          </p:nvSpPr>
          <p:spPr>
            <a:xfrm>
              <a:off x="1309350" y="418400"/>
              <a:ext cx="343350" cy="146700"/>
            </a:xfrm>
            <a:custGeom>
              <a:avLst/>
              <a:gdLst/>
              <a:ahLst/>
              <a:cxnLst/>
              <a:rect l="l" t="t" r="r" b="b"/>
              <a:pathLst>
                <a:path w="13734" h="5868" extrusionOk="0">
                  <a:moveTo>
                    <a:pt x="147" y="1"/>
                  </a:moveTo>
                  <a:cubicBezTo>
                    <a:pt x="98" y="1"/>
                    <a:pt x="51" y="29"/>
                    <a:pt x="29" y="77"/>
                  </a:cubicBezTo>
                  <a:cubicBezTo>
                    <a:pt x="0" y="142"/>
                    <a:pt x="29" y="218"/>
                    <a:pt x="94" y="247"/>
                  </a:cubicBezTo>
                  <a:cubicBezTo>
                    <a:pt x="2236" y="1202"/>
                    <a:pt x="4450" y="2189"/>
                    <a:pt x="6730" y="2914"/>
                  </a:cubicBezTo>
                  <a:cubicBezTo>
                    <a:pt x="7146" y="3045"/>
                    <a:pt x="7574" y="3174"/>
                    <a:pt x="7990" y="3296"/>
                  </a:cubicBezTo>
                  <a:cubicBezTo>
                    <a:pt x="9953" y="3880"/>
                    <a:pt x="11985" y="4484"/>
                    <a:pt x="13506" y="5835"/>
                  </a:cubicBezTo>
                  <a:cubicBezTo>
                    <a:pt x="13530" y="5857"/>
                    <a:pt x="13560" y="5868"/>
                    <a:pt x="13590" y="5868"/>
                  </a:cubicBezTo>
                  <a:cubicBezTo>
                    <a:pt x="13626" y="5868"/>
                    <a:pt x="13661" y="5853"/>
                    <a:pt x="13687" y="5824"/>
                  </a:cubicBezTo>
                  <a:cubicBezTo>
                    <a:pt x="13690" y="5821"/>
                    <a:pt x="13693" y="5816"/>
                    <a:pt x="13696" y="5813"/>
                  </a:cubicBezTo>
                  <a:cubicBezTo>
                    <a:pt x="13733" y="5760"/>
                    <a:pt x="13725" y="5687"/>
                    <a:pt x="13676" y="5643"/>
                  </a:cubicBezTo>
                  <a:cubicBezTo>
                    <a:pt x="12113" y="4254"/>
                    <a:pt x="10054" y="3642"/>
                    <a:pt x="8062" y="3050"/>
                  </a:cubicBezTo>
                  <a:cubicBezTo>
                    <a:pt x="7648" y="2927"/>
                    <a:pt x="7221" y="2800"/>
                    <a:pt x="6808" y="2669"/>
                  </a:cubicBezTo>
                  <a:cubicBezTo>
                    <a:pt x="4542" y="1948"/>
                    <a:pt x="2334" y="964"/>
                    <a:pt x="199" y="12"/>
                  </a:cubicBezTo>
                  <a:cubicBezTo>
                    <a:pt x="182" y="4"/>
                    <a:pt x="164" y="1"/>
                    <a:pt x="14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2" name="Google Shape;1412;p11"/>
            <p:cNvSpPr/>
            <p:nvPr/>
          </p:nvSpPr>
          <p:spPr>
            <a:xfrm>
              <a:off x="1438225" y="495525"/>
              <a:ext cx="23050" cy="158900"/>
            </a:xfrm>
            <a:custGeom>
              <a:avLst/>
              <a:gdLst/>
              <a:ahLst/>
              <a:cxnLst/>
              <a:rect l="l" t="t" r="r" b="b"/>
              <a:pathLst>
                <a:path w="922" h="6356" extrusionOk="0">
                  <a:moveTo>
                    <a:pt x="526" y="0"/>
                  </a:moveTo>
                  <a:cubicBezTo>
                    <a:pt x="466" y="0"/>
                    <a:pt x="411" y="43"/>
                    <a:pt x="399" y="104"/>
                  </a:cubicBezTo>
                  <a:cubicBezTo>
                    <a:pt x="1" y="2140"/>
                    <a:pt x="92" y="4268"/>
                    <a:pt x="663" y="6262"/>
                  </a:cubicBezTo>
                  <a:cubicBezTo>
                    <a:pt x="680" y="6318"/>
                    <a:pt x="731" y="6355"/>
                    <a:pt x="786" y="6355"/>
                  </a:cubicBezTo>
                  <a:cubicBezTo>
                    <a:pt x="798" y="6355"/>
                    <a:pt x="810" y="6353"/>
                    <a:pt x="822" y="6350"/>
                  </a:cubicBezTo>
                  <a:cubicBezTo>
                    <a:pt x="852" y="6341"/>
                    <a:pt x="875" y="6323"/>
                    <a:pt x="892" y="6300"/>
                  </a:cubicBezTo>
                  <a:cubicBezTo>
                    <a:pt x="914" y="6269"/>
                    <a:pt x="921" y="6230"/>
                    <a:pt x="910" y="6191"/>
                  </a:cubicBezTo>
                  <a:cubicBezTo>
                    <a:pt x="351" y="4236"/>
                    <a:pt x="261" y="2150"/>
                    <a:pt x="652" y="154"/>
                  </a:cubicBezTo>
                  <a:cubicBezTo>
                    <a:pt x="665" y="84"/>
                    <a:pt x="620" y="17"/>
                    <a:pt x="551" y="2"/>
                  </a:cubicBezTo>
                  <a:cubicBezTo>
                    <a:pt x="542" y="1"/>
                    <a:pt x="534" y="0"/>
                    <a:pt x="5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3" name="Google Shape;1413;p11"/>
            <p:cNvSpPr/>
            <p:nvPr/>
          </p:nvSpPr>
          <p:spPr>
            <a:xfrm>
              <a:off x="1276050" y="464200"/>
              <a:ext cx="90925" cy="96550"/>
            </a:xfrm>
            <a:custGeom>
              <a:avLst/>
              <a:gdLst/>
              <a:ahLst/>
              <a:cxnLst/>
              <a:rect l="l" t="t" r="r" b="b"/>
              <a:pathLst>
                <a:path w="3637" h="3862" extrusionOk="0">
                  <a:moveTo>
                    <a:pt x="3500" y="0"/>
                  </a:moveTo>
                  <a:cubicBezTo>
                    <a:pt x="3481" y="0"/>
                    <a:pt x="3463" y="4"/>
                    <a:pt x="3445" y="12"/>
                  </a:cubicBezTo>
                  <a:cubicBezTo>
                    <a:pt x="2736" y="345"/>
                    <a:pt x="1919" y="771"/>
                    <a:pt x="1241" y="1411"/>
                  </a:cubicBezTo>
                  <a:cubicBezTo>
                    <a:pt x="532" y="2082"/>
                    <a:pt x="94" y="2901"/>
                    <a:pt x="8" y="3719"/>
                  </a:cubicBezTo>
                  <a:cubicBezTo>
                    <a:pt x="0" y="3790"/>
                    <a:pt x="51" y="3853"/>
                    <a:pt x="122" y="3861"/>
                  </a:cubicBezTo>
                  <a:cubicBezTo>
                    <a:pt x="126" y="3861"/>
                    <a:pt x="131" y="3861"/>
                    <a:pt x="135" y="3861"/>
                  </a:cubicBezTo>
                  <a:cubicBezTo>
                    <a:pt x="200" y="3861"/>
                    <a:pt x="257" y="3812"/>
                    <a:pt x="263" y="3746"/>
                  </a:cubicBezTo>
                  <a:cubicBezTo>
                    <a:pt x="343" y="2990"/>
                    <a:pt x="753" y="2227"/>
                    <a:pt x="1417" y="1599"/>
                  </a:cubicBezTo>
                  <a:cubicBezTo>
                    <a:pt x="2069" y="984"/>
                    <a:pt x="2864" y="569"/>
                    <a:pt x="3555" y="245"/>
                  </a:cubicBezTo>
                  <a:cubicBezTo>
                    <a:pt x="3576" y="235"/>
                    <a:pt x="3592" y="221"/>
                    <a:pt x="3605" y="203"/>
                  </a:cubicBezTo>
                  <a:lnTo>
                    <a:pt x="3605" y="202"/>
                  </a:lnTo>
                  <a:cubicBezTo>
                    <a:pt x="3631" y="166"/>
                    <a:pt x="3636" y="117"/>
                    <a:pt x="3616" y="74"/>
                  </a:cubicBezTo>
                  <a:cubicBezTo>
                    <a:pt x="3595" y="28"/>
                    <a:pt x="3548" y="0"/>
                    <a:pt x="35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4" name="Google Shape;1414;p11"/>
            <p:cNvSpPr/>
            <p:nvPr/>
          </p:nvSpPr>
          <p:spPr>
            <a:xfrm>
              <a:off x="1245400" y="459325"/>
              <a:ext cx="75700" cy="49300"/>
            </a:xfrm>
            <a:custGeom>
              <a:avLst/>
              <a:gdLst/>
              <a:ahLst/>
              <a:cxnLst/>
              <a:rect l="l" t="t" r="r" b="b"/>
              <a:pathLst>
                <a:path w="3028" h="1972" extrusionOk="0">
                  <a:moveTo>
                    <a:pt x="2898" y="1"/>
                  </a:moveTo>
                  <a:cubicBezTo>
                    <a:pt x="2897" y="1"/>
                    <a:pt x="2895" y="1"/>
                    <a:pt x="2894" y="1"/>
                  </a:cubicBezTo>
                  <a:cubicBezTo>
                    <a:pt x="1711" y="37"/>
                    <a:pt x="588" y="737"/>
                    <a:pt x="34" y="1784"/>
                  </a:cubicBezTo>
                  <a:cubicBezTo>
                    <a:pt x="1" y="1847"/>
                    <a:pt x="25" y="1924"/>
                    <a:pt x="87" y="1957"/>
                  </a:cubicBezTo>
                  <a:cubicBezTo>
                    <a:pt x="106" y="1967"/>
                    <a:pt x="126" y="1972"/>
                    <a:pt x="147" y="1972"/>
                  </a:cubicBezTo>
                  <a:cubicBezTo>
                    <a:pt x="193" y="1972"/>
                    <a:pt x="237" y="1947"/>
                    <a:pt x="261" y="1904"/>
                  </a:cubicBezTo>
                  <a:cubicBezTo>
                    <a:pt x="772" y="938"/>
                    <a:pt x="1809" y="292"/>
                    <a:pt x="2902" y="258"/>
                  </a:cubicBezTo>
                  <a:cubicBezTo>
                    <a:pt x="2944" y="257"/>
                    <a:pt x="2980" y="235"/>
                    <a:pt x="3003" y="204"/>
                  </a:cubicBezTo>
                  <a:cubicBezTo>
                    <a:pt x="3019" y="182"/>
                    <a:pt x="3028" y="154"/>
                    <a:pt x="3027" y="126"/>
                  </a:cubicBezTo>
                  <a:cubicBezTo>
                    <a:pt x="3024" y="56"/>
                    <a:pt x="2967" y="1"/>
                    <a:pt x="289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5" name="Google Shape;1415;p11"/>
            <p:cNvSpPr/>
            <p:nvPr/>
          </p:nvSpPr>
          <p:spPr>
            <a:xfrm>
              <a:off x="1380600" y="311825"/>
              <a:ext cx="33475" cy="121175"/>
            </a:xfrm>
            <a:custGeom>
              <a:avLst/>
              <a:gdLst/>
              <a:ahLst/>
              <a:cxnLst/>
              <a:rect l="l" t="t" r="r" b="b"/>
              <a:pathLst>
                <a:path w="1339" h="4847" extrusionOk="0">
                  <a:moveTo>
                    <a:pt x="1191" y="1"/>
                  </a:moveTo>
                  <a:cubicBezTo>
                    <a:pt x="1148" y="1"/>
                    <a:pt x="1106" y="22"/>
                    <a:pt x="1085" y="60"/>
                  </a:cubicBezTo>
                  <a:cubicBezTo>
                    <a:pt x="200" y="1430"/>
                    <a:pt x="1" y="3232"/>
                    <a:pt x="566" y="4763"/>
                  </a:cubicBezTo>
                  <a:cubicBezTo>
                    <a:pt x="585" y="4815"/>
                    <a:pt x="634" y="4847"/>
                    <a:pt x="687" y="4847"/>
                  </a:cubicBezTo>
                  <a:cubicBezTo>
                    <a:pt x="701" y="4847"/>
                    <a:pt x="716" y="4844"/>
                    <a:pt x="730" y="4839"/>
                  </a:cubicBezTo>
                  <a:cubicBezTo>
                    <a:pt x="756" y="4829"/>
                    <a:pt x="777" y="4813"/>
                    <a:pt x="791" y="4793"/>
                  </a:cubicBezTo>
                  <a:cubicBezTo>
                    <a:pt x="814" y="4760"/>
                    <a:pt x="822" y="4715"/>
                    <a:pt x="807" y="4673"/>
                  </a:cubicBezTo>
                  <a:cubicBezTo>
                    <a:pt x="270" y="3217"/>
                    <a:pt x="459" y="1503"/>
                    <a:pt x="1300" y="199"/>
                  </a:cubicBezTo>
                  <a:cubicBezTo>
                    <a:pt x="1339" y="140"/>
                    <a:pt x="1322" y="60"/>
                    <a:pt x="1263" y="22"/>
                  </a:cubicBezTo>
                  <a:cubicBezTo>
                    <a:pt x="1241" y="8"/>
                    <a:pt x="1216" y="1"/>
                    <a:pt x="11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6" name="Google Shape;1416;p11"/>
            <p:cNvSpPr/>
            <p:nvPr/>
          </p:nvSpPr>
          <p:spPr>
            <a:xfrm>
              <a:off x="1465700" y="394550"/>
              <a:ext cx="100275" cy="73750"/>
            </a:xfrm>
            <a:custGeom>
              <a:avLst/>
              <a:gdLst/>
              <a:ahLst/>
              <a:cxnLst/>
              <a:rect l="l" t="t" r="r" b="b"/>
              <a:pathLst>
                <a:path w="4011" h="2950" extrusionOk="0">
                  <a:moveTo>
                    <a:pt x="3652" y="0"/>
                  </a:moveTo>
                  <a:cubicBezTo>
                    <a:pt x="3498" y="0"/>
                    <a:pt x="3341" y="48"/>
                    <a:pt x="3189" y="105"/>
                  </a:cubicBezTo>
                  <a:cubicBezTo>
                    <a:pt x="2856" y="230"/>
                    <a:pt x="2526" y="373"/>
                    <a:pt x="2207" y="532"/>
                  </a:cubicBezTo>
                  <a:cubicBezTo>
                    <a:pt x="1637" y="816"/>
                    <a:pt x="1212" y="1095"/>
                    <a:pt x="872" y="1414"/>
                  </a:cubicBezTo>
                  <a:cubicBezTo>
                    <a:pt x="438" y="1819"/>
                    <a:pt x="144" y="2295"/>
                    <a:pt x="18" y="2788"/>
                  </a:cubicBezTo>
                  <a:cubicBezTo>
                    <a:pt x="0" y="2858"/>
                    <a:pt x="41" y="2928"/>
                    <a:pt x="111" y="2945"/>
                  </a:cubicBezTo>
                  <a:cubicBezTo>
                    <a:pt x="121" y="2948"/>
                    <a:pt x="132" y="2949"/>
                    <a:pt x="142" y="2949"/>
                  </a:cubicBezTo>
                  <a:cubicBezTo>
                    <a:pt x="200" y="2949"/>
                    <a:pt x="252" y="2910"/>
                    <a:pt x="266" y="2853"/>
                  </a:cubicBezTo>
                  <a:cubicBezTo>
                    <a:pt x="380" y="2407"/>
                    <a:pt x="650" y="1974"/>
                    <a:pt x="1048" y="1602"/>
                  </a:cubicBezTo>
                  <a:cubicBezTo>
                    <a:pt x="1369" y="1300"/>
                    <a:pt x="1774" y="1034"/>
                    <a:pt x="2322" y="762"/>
                  </a:cubicBezTo>
                  <a:cubicBezTo>
                    <a:pt x="2632" y="607"/>
                    <a:pt x="2954" y="468"/>
                    <a:pt x="3280" y="346"/>
                  </a:cubicBezTo>
                  <a:cubicBezTo>
                    <a:pt x="3406" y="298"/>
                    <a:pt x="3534" y="258"/>
                    <a:pt x="3649" y="258"/>
                  </a:cubicBezTo>
                  <a:cubicBezTo>
                    <a:pt x="3706" y="258"/>
                    <a:pt x="3759" y="268"/>
                    <a:pt x="3808" y="291"/>
                  </a:cubicBezTo>
                  <a:cubicBezTo>
                    <a:pt x="3826" y="300"/>
                    <a:pt x="3845" y="304"/>
                    <a:pt x="3863" y="304"/>
                  </a:cubicBezTo>
                  <a:cubicBezTo>
                    <a:pt x="3905" y="304"/>
                    <a:pt x="3944" y="284"/>
                    <a:pt x="3969" y="249"/>
                  </a:cubicBezTo>
                  <a:cubicBezTo>
                    <a:pt x="3973" y="244"/>
                    <a:pt x="3976" y="238"/>
                    <a:pt x="3980" y="232"/>
                  </a:cubicBezTo>
                  <a:cubicBezTo>
                    <a:pt x="4011" y="169"/>
                    <a:pt x="3984" y="92"/>
                    <a:pt x="3921" y="60"/>
                  </a:cubicBezTo>
                  <a:cubicBezTo>
                    <a:pt x="3834" y="17"/>
                    <a:pt x="3743" y="0"/>
                    <a:pt x="365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7" name="Google Shape;1417;p11"/>
            <p:cNvSpPr/>
            <p:nvPr/>
          </p:nvSpPr>
          <p:spPr>
            <a:xfrm>
              <a:off x="1516600" y="523025"/>
              <a:ext cx="65025" cy="72825"/>
            </a:xfrm>
            <a:custGeom>
              <a:avLst/>
              <a:gdLst/>
              <a:ahLst/>
              <a:cxnLst/>
              <a:rect l="l" t="t" r="r" b="b"/>
              <a:pathLst>
                <a:path w="2601" h="2913" extrusionOk="0">
                  <a:moveTo>
                    <a:pt x="148" y="1"/>
                  </a:moveTo>
                  <a:cubicBezTo>
                    <a:pt x="104" y="1"/>
                    <a:pt x="61" y="23"/>
                    <a:pt x="37" y="63"/>
                  </a:cubicBezTo>
                  <a:cubicBezTo>
                    <a:pt x="1" y="123"/>
                    <a:pt x="20" y="202"/>
                    <a:pt x="80" y="239"/>
                  </a:cubicBezTo>
                  <a:cubicBezTo>
                    <a:pt x="1078" y="843"/>
                    <a:pt x="1883" y="1765"/>
                    <a:pt x="2347" y="2836"/>
                  </a:cubicBezTo>
                  <a:cubicBezTo>
                    <a:pt x="2368" y="2884"/>
                    <a:pt x="2415" y="2913"/>
                    <a:pt x="2464" y="2913"/>
                  </a:cubicBezTo>
                  <a:cubicBezTo>
                    <a:pt x="2481" y="2913"/>
                    <a:pt x="2499" y="2909"/>
                    <a:pt x="2516" y="2902"/>
                  </a:cubicBezTo>
                  <a:cubicBezTo>
                    <a:pt x="2539" y="2892"/>
                    <a:pt x="2556" y="2877"/>
                    <a:pt x="2570" y="2859"/>
                  </a:cubicBezTo>
                  <a:cubicBezTo>
                    <a:pt x="2595" y="2822"/>
                    <a:pt x="2601" y="2776"/>
                    <a:pt x="2583" y="2733"/>
                  </a:cubicBezTo>
                  <a:cubicBezTo>
                    <a:pt x="2097" y="1615"/>
                    <a:pt x="1257" y="651"/>
                    <a:pt x="214" y="20"/>
                  </a:cubicBezTo>
                  <a:cubicBezTo>
                    <a:pt x="193" y="7"/>
                    <a:pt x="170" y="1"/>
                    <a:pt x="1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8" name="Google Shape;1418;p11"/>
            <p:cNvSpPr/>
            <p:nvPr/>
          </p:nvSpPr>
          <p:spPr>
            <a:xfrm>
              <a:off x="1549325" y="489300"/>
              <a:ext cx="74625" cy="22900"/>
            </a:xfrm>
            <a:custGeom>
              <a:avLst/>
              <a:gdLst/>
              <a:ahLst/>
              <a:cxnLst/>
              <a:rect l="l" t="t" r="r" b="b"/>
              <a:pathLst>
                <a:path w="2985" h="916" extrusionOk="0">
                  <a:moveTo>
                    <a:pt x="1033" y="0"/>
                  </a:moveTo>
                  <a:cubicBezTo>
                    <a:pt x="691" y="0"/>
                    <a:pt x="366" y="75"/>
                    <a:pt x="87" y="222"/>
                  </a:cubicBezTo>
                  <a:cubicBezTo>
                    <a:pt x="24" y="255"/>
                    <a:pt x="0" y="332"/>
                    <a:pt x="33" y="396"/>
                  </a:cubicBezTo>
                  <a:cubicBezTo>
                    <a:pt x="56" y="439"/>
                    <a:pt x="101" y="464"/>
                    <a:pt x="147" y="464"/>
                  </a:cubicBezTo>
                  <a:cubicBezTo>
                    <a:pt x="167" y="464"/>
                    <a:pt x="188" y="460"/>
                    <a:pt x="206" y="450"/>
                  </a:cubicBezTo>
                  <a:cubicBezTo>
                    <a:pt x="449" y="323"/>
                    <a:pt x="733" y="258"/>
                    <a:pt x="1035" y="258"/>
                  </a:cubicBezTo>
                  <a:cubicBezTo>
                    <a:pt x="1192" y="258"/>
                    <a:pt x="1354" y="275"/>
                    <a:pt x="1518" y="311"/>
                  </a:cubicBezTo>
                  <a:cubicBezTo>
                    <a:pt x="1914" y="398"/>
                    <a:pt x="2323" y="588"/>
                    <a:pt x="2766" y="893"/>
                  </a:cubicBezTo>
                  <a:cubicBezTo>
                    <a:pt x="2789" y="908"/>
                    <a:pt x="2814" y="915"/>
                    <a:pt x="2839" y="915"/>
                  </a:cubicBezTo>
                  <a:cubicBezTo>
                    <a:pt x="2880" y="915"/>
                    <a:pt x="2920" y="896"/>
                    <a:pt x="2944" y="861"/>
                  </a:cubicBezTo>
                  <a:cubicBezTo>
                    <a:pt x="2945" y="860"/>
                    <a:pt x="2945" y="860"/>
                    <a:pt x="2945" y="860"/>
                  </a:cubicBezTo>
                  <a:cubicBezTo>
                    <a:pt x="2985" y="800"/>
                    <a:pt x="2971" y="721"/>
                    <a:pt x="2912" y="681"/>
                  </a:cubicBezTo>
                  <a:cubicBezTo>
                    <a:pt x="2441" y="357"/>
                    <a:pt x="2003" y="154"/>
                    <a:pt x="1573" y="60"/>
                  </a:cubicBezTo>
                  <a:cubicBezTo>
                    <a:pt x="1391" y="20"/>
                    <a:pt x="1210" y="0"/>
                    <a:pt x="103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19" name="Google Shape;1419;p11"/>
            <p:cNvSpPr/>
            <p:nvPr/>
          </p:nvSpPr>
          <p:spPr>
            <a:xfrm>
              <a:off x="1302625" y="326350"/>
              <a:ext cx="31825" cy="88925"/>
            </a:xfrm>
            <a:custGeom>
              <a:avLst/>
              <a:gdLst/>
              <a:ahLst/>
              <a:cxnLst/>
              <a:rect l="l" t="t" r="r" b="b"/>
              <a:pathLst>
                <a:path w="1273" h="3557" extrusionOk="0">
                  <a:moveTo>
                    <a:pt x="227" y="1"/>
                  </a:moveTo>
                  <a:cubicBezTo>
                    <a:pt x="160" y="1"/>
                    <a:pt x="104" y="51"/>
                    <a:pt x="98" y="118"/>
                  </a:cubicBezTo>
                  <a:cubicBezTo>
                    <a:pt x="0" y="1300"/>
                    <a:pt x="335" y="2532"/>
                    <a:pt x="1017" y="3501"/>
                  </a:cubicBezTo>
                  <a:cubicBezTo>
                    <a:pt x="1042" y="3537"/>
                    <a:pt x="1086" y="3557"/>
                    <a:pt x="1129" y="3557"/>
                  </a:cubicBezTo>
                  <a:cubicBezTo>
                    <a:pt x="1154" y="3557"/>
                    <a:pt x="1179" y="3550"/>
                    <a:pt x="1200" y="3536"/>
                  </a:cubicBezTo>
                  <a:cubicBezTo>
                    <a:pt x="1214" y="3527"/>
                    <a:pt x="1227" y="3515"/>
                    <a:pt x="1237" y="3501"/>
                  </a:cubicBezTo>
                  <a:lnTo>
                    <a:pt x="1235" y="3501"/>
                  </a:lnTo>
                  <a:cubicBezTo>
                    <a:pt x="1269" y="3455"/>
                    <a:pt x="1273" y="3391"/>
                    <a:pt x="1242" y="3342"/>
                  </a:cubicBezTo>
                  <a:cubicBezTo>
                    <a:pt x="1229" y="3321"/>
                    <a:pt x="1209" y="3304"/>
                    <a:pt x="1187" y="3294"/>
                  </a:cubicBezTo>
                  <a:cubicBezTo>
                    <a:pt x="566" y="2384"/>
                    <a:pt x="263" y="1238"/>
                    <a:pt x="354" y="140"/>
                  </a:cubicBezTo>
                  <a:cubicBezTo>
                    <a:pt x="360" y="70"/>
                    <a:pt x="308" y="7"/>
                    <a:pt x="237" y="1"/>
                  </a:cubicBezTo>
                  <a:cubicBezTo>
                    <a:pt x="234" y="1"/>
                    <a:pt x="230" y="1"/>
                    <a:pt x="22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grpSp>
        <p:nvGrpSpPr>
          <p:cNvPr id="1420" name="Google Shape;1420;p11"/>
          <p:cNvGrpSpPr/>
          <p:nvPr/>
        </p:nvGrpSpPr>
        <p:grpSpPr>
          <a:xfrm rot="1258759" flipH="1">
            <a:off x="10880278" y="-248837"/>
            <a:ext cx="2165763" cy="2059362"/>
            <a:chOff x="1288525" y="846925"/>
            <a:chExt cx="396175" cy="473850"/>
          </a:xfrm>
        </p:grpSpPr>
        <p:sp>
          <p:nvSpPr>
            <p:cNvPr id="1421" name="Google Shape;1421;p11"/>
            <p:cNvSpPr/>
            <p:nvPr/>
          </p:nvSpPr>
          <p:spPr>
            <a:xfrm>
              <a:off x="1288525" y="846925"/>
              <a:ext cx="396175" cy="473850"/>
            </a:xfrm>
            <a:custGeom>
              <a:avLst/>
              <a:gdLst/>
              <a:ahLst/>
              <a:cxnLst/>
              <a:rect l="l" t="t" r="r" b="b"/>
              <a:pathLst>
                <a:path w="15847" h="18954" extrusionOk="0">
                  <a:moveTo>
                    <a:pt x="9848" y="0"/>
                  </a:moveTo>
                  <a:cubicBezTo>
                    <a:pt x="9617" y="0"/>
                    <a:pt x="9397" y="48"/>
                    <a:pt x="9209" y="162"/>
                  </a:cubicBezTo>
                  <a:cubicBezTo>
                    <a:pt x="8958" y="312"/>
                    <a:pt x="6633" y="2497"/>
                    <a:pt x="6905" y="2681"/>
                  </a:cubicBezTo>
                  <a:cubicBezTo>
                    <a:pt x="6302" y="2273"/>
                    <a:pt x="5689" y="1861"/>
                    <a:pt x="4992" y="1651"/>
                  </a:cubicBezTo>
                  <a:cubicBezTo>
                    <a:pt x="4716" y="1568"/>
                    <a:pt x="4416" y="1525"/>
                    <a:pt x="4112" y="1525"/>
                  </a:cubicBezTo>
                  <a:cubicBezTo>
                    <a:pt x="3660" y="1525"/>
                    <a:pt x="3201" y="1620"/>
                    <a:pt x="2812" y="1816"/>
                  </a:cubicBezTo>
                  <a:cubicBezTo>
                    <a:pt x="2189" y="2132"/>
                    <a:pt x="1699" y="2947"/>
                    <a:pt x="1286" y="3490"/>
                  </a:cubicBezTo>
                  <a:cubicBezTo>
                    <a:pt x="745" y="4202"/>
                    <a:pt x="237" y="4989"/>
                    <a:pt x="147" y="5878"/>
                  </a:cubicBezTo>
                  <a:cubicBezTo>
                    <a:pt x="105" y="6294"/>
                    <a:pt x="183" y="6764"/>
                    <a:pt x="513" y="7020"/>
                  </a:cubicBezTo>
                  <a:cubicBezTo>
                    <a:pt x="711" y="7173"/>
                    <a:pt x="954" y="7227"/>
                    <a:pt x="1221" y="7227"/>
                  </a:cubicBezTo>
                  <a:cubicBezTo>
                    <a:pt x="1882" y="7227"/>
                    <a:pt x="2688" y="6893"/>
                    <a:pt x="3299" y="6893"/>
                  </a:cubicBezTo>
                  <a:cubicBezTo>
                    <a:pt x="3359" y="6893"/>
                    <a:pt x="3417" y="6896"/>
                    <a:pt x="3473" y="6903"/>
                  </a:cubicBezTo>
                  <a:cubicBezTo>
                    <a:pt x="4120" y="6984"/>
                    <a:pt x="4778" y="7461"/>
                    <a:pt x="4804" y="8112"/>
                  </a:cubicBezTo>
                  <a:cubicBezTo>
                    <a:pt x="4815" y="8396"/>
                    <a:pt x="4686" y="8698"/>
                    <a:pt x="4433" y="8824"/>
                  </a:cubicBezTo>
                  <a:cubicBezTo>
                    <a:pt x="4310" y="8886"/>
                    <a:pt x="4181" y="8910"/>
                    <a:pt x="4049" y="8910"/>
                  </a:cubicBezTo>
                  <a:cubicBezTo>
                    <a:pt x="3640" y="8910"/>
                    <a:pt x="3204" y="8676"/>
                    <a:pt x="2830" y="8589"/>
                  </a:cubicBezTo>
                  <a:cubicBezTo>
                    <a:pt x="2244" y="8454"/>
                    <a:pt x="1634" y="8310"/>
                    <a:pt x="1026" y="8273"/>
                  </a:cubicBezTo>
                  <a:cubicBezTo>
                    <a:pt x="1021" y="8273"/>
                    <a:pt x="1017" y="8273"/>
                    <a:pt x="1012" y="8273"/>
                  </a:cubicBezTo>
                  <a:cubicBezTo>
                    <a:pt x="847" y="8273"/>
                    <a:pt x="367" y="8438"/>
                    <a:pt x="243" y="8536"/>
                  </a:cubicBezTo>
                  <a:cubicBezTo>
                    <a:pt x="39" y="8696"/>
                    <a:pt x="0" y="9012"/>
                    <a:pt x="1" y="9251"/>
                  </a:cubicBezTo>
                  <a:cubicBezTo>
                    <a:pt x="10" y="10493"/>
                    <a:pt x="315" y="11966"/>
                    <a:pt x="974" y="13024"/>
                  </a:cubicBezTo>
                  <a:cubicBezTo>
                    <a:pt x="1429" y="13753"/>
                    <a:pt x="2000" y="14410"/>
                    <a:pt x="2660" y="14961"/>
                  </a:cubicBezTo>
                  <a:cubicBezTo>
                    <a:pt x="2898" y="15159"/>
                    <a:pt x="3161" y="15350"/>
                    <a:pt x="3467" y="15393"/>
                  </a:cubicBezTo>
                  <a:cubicBezTo>
                    <a:pt x="3501" y="15398"/>
                    <a:pt x="3536" y="15401"/>
                    <a:pt x="3570" y="15401"/>
                  </a:cubicBezTo>
                  <a:cubicBezTo>
                    <a:pt x="3849" y="15401"/>
                    <a:pt x="4139" y="15248"/>
                    <a:pt x="4211" y="14982"/>
                  </a:cubicBezTo>
                  <a:cubicBezTo>
                    <a:pt x="4388" y="14339"/>
                    <a:pt x="4863" y="13794"/>
                    <a:pt x="5436" y="13466"/>
                  </a:cubicBezTo>
                  <a:cubicBezTo>
                    <a:pt x="5653" y="13342"/>
                    <a:pt x="6282" y="13042"/>
                    <a:pt x="6694" y="13042"/>
                  </a:cubicBezTo>
                  <a:cubicBezTo>
                    <a:pt x="6839" y="13042"/>
                    <a:pt x="6957" y="13078"/>
                    <a:pt x="7021" y="13172"/>
                  </a:cubicBezTo>
                  <a:cubicBezTo>
                    <a:pt x="7085" y="13266"/>
                    <a:pt x="7096" y="13419"/>
                    <a:pt x="7024" y="13649"/>
                  </a:cubicBezTo>
                  <a:cubicBezTo>
                    <a:pt x="6941" y="13921"/>
                    <a:pt x="6715" y="14117"/>
                    <a:pt x="6508" y="14312"/>
                  </a:cubicBezTo>
                  <a:cubicBezTo>
                    <a:pt x="6099" y="14694"/>
                    <a:pt x="5727" y="15115"/>
                    <a:pt x="5400" y="15569"/>
                  </a:cubicBezTo>
                  <a:cubicBezTo>
                    <a:pt x="5286" y="15728"/>
                    <a:pt x="5173" y="15902"/>
                    <a:pt x="5169" y="16098"/>
                  </a:cubicBezTo>
                  <a:cubicBezTo>
                    <a:pt x="5161" y="16530"/>
                    <a:pt x="5654" y="16777"/>
                    <a:pt x="6074" y="16885"/>
                  </a:cubicBezTo>
                  <a:cubicBezTo>
                    <a:pt x="7118" y="17151"/>
                    <a:pt x="8225" y="17231"/>
                    <a:pt x="9186" y="17718"/>
                  </a:cubicBezTo>
                  <a:cubicBezTo>
                    <a:pt x="9801" y="18031"/>
                    <a:pt x="10324" y="18494"/>
                    <a:pt x="10838" y="18954"/>
                  </a:cubicBezTo>
                  <a:cubicBezTo>
                    <a:pt x="11530" y="17760"/>
                    <a:pt x="12229" y="16551"/>
                    <a:pt x="12606" y="15225"/>
                  </a:cubicBezTo>
                  <a:cubicBezTo>
                    <a:pt x="12788" y="14585"/>
                    <a:pt x="12845" y="13788"/>
                    <a:pt x="12334" y="13366"/>
                  </a:cubicBezTo>
                  <a:cubicBezTo>
                    <a:pt x="12129" y="13196"/>
                    <a:pt x="11866" y="13119"/>
                    <a:pt x="11630" y="12997"/>
                  </a:cubicBezTo>
                  <a:cubicBezTo>
                    <a:pt x="11395" y="12874"/>
                    <a:pt x="11167" y="12672"/>
                    <a:pt x="11148" y="12407"/>
                  </a:cubicBezTo>
                  <a:cubicBezTo>
                    <a:pt x="11125" y="12086"/>
                    <a:pt x="11445" y="11816"/>
                    <a:pt x="11768" y="11798"/>
                  </a:cubicBezTo>
                  <a:cubicBezTo>
                    <a:pt x="11783" y="11797"/>
                    <a:pt x="11798" y="11797"/>
                    <a:pt x="11813" y="11797"/>
                  </a:cubicBezTo>
                  <a:cubicBezTo>
                    <a:pt x="12119" y="11797"/>
                    <a:pt x="12405" y="11963"/>
                    <a:pt x="12635" y="12166"/>
                  </a:cubicBezTo>
                  <a:cubicBezTo>
                    <a:pt x="12851" y="12356"/>
                    <a:pt x="13128" y="12643"/>
                    <a:pt x="13431" y="12643"/>
                  </a:cubicBezTo>
                  <a:cubicBezTo>
                    <a:pt x="13505" y="12643"/>
                    <a:pt x="13580" y="12626"/>
                    <a:pt x="13657" y="12586"/>
                  </a:cubicBezTo>
                  <a:cubicBezTo>
                    <a:pt x="13901" y="12459"/>
                    <a:pt x="14129" y="11997"/>
                    <a:pt x="14268" y="11755"/>
                  </a:cubicBezTo>
                  <a:cubicBezTo>
                    <a:pt x="14615" y="11153"/>
                    <a:pt x="14864" y="10449"/>
                    <a:pt x="15074" y="9789"/>
                  </a:cubicBezTo>
                  <a:cubicBezTo>
                    <a:pt x="15361" y="8885"/>
                    <a:pt x="15847" y="7041"/>
                    <a:pt x="14516" y="6713"/>
                  </a:cubicBezTo>
                  <a:cubicBezTo>
                    <a:pt x="14400" y="6684"/>
                    <a:pt x="14287" y="6672"/>
                    <a:pt x="14179" y="6672"/>
                  </a:cubicBezTo>
                  <a:cubicBezTo>
                    <a:pt x="13354" y="6672"/>
                    <a:pt x="12753" y="7415"/>
                    <a:pt x="11938" y="7415"/>
                  </a:cubicBezTo>
                  <a:cubicBezTo>
                    <a:pt x="11828" y="7415"/>
                    <a:pt x="11714" y="7402"/>
                    <a:pt x="11596" y="7371"/>
                  </a:cubicBezTo>
                  <a:cubicBezTo>
                    <a:pt x="11320" y="7300"/>
                    <a:pt x="11029" y="7096"/>
                    <a:pt x="11038" y="6812"/>
                  </a:cubicBezTo>
                  <a:cubicBezTo>
                    <a:pt x="11045" y="6573"/>
                    <a:pt x="11257" y="6398"/>
                    <a:pt x="11462" y="6277"/>
                  </a:cubicBezTo>
                  <a:cubicBezTo>
                    <a:pt x="12297" y="5790"/>
                    <a:pt x="13296" y="5697"/>
                    <a:pt x="14260" y="5652"/>
                  </a:cubicBezTo>
                  <a:cubicBezTo>
                    <a:pt x="14447" y="5644"/>
                    <a:pt x="14666" y="5618"/>
                    <a:pt x="14759" y="5457"/>
                  </a:cubicBezTo>
                  <a:cubicBezTo>
                    <a:pt x="14823" y="5348"/>
                    <a:pt x="14806" y="5212"/>
                    <a:pt x="14784" y="5088"/>
                  </a:cubicBezTo>
                  <a:cubicBezTo>
                    <a:pt x="14610" y="4127"/>
                    <a:pt x="14220" y="3204"/>
                    <a:pt x="13649" y="2411"/>
                  </a:cubicBezTo>
                  <a:cubicBezTo>
                    <a:pt x="13339" y="1982"/>
                    <a:pt x="12792" y="1465"/>
                    <a:pt x="12231" y="1415"/>
                  </a:cubicBezTo>
                  <a:cubicBezTo>
                    <a:pt x="12214" y="1413"/>
                    <a:pt x="12197" y="1412"/>
                    <a:pt x="12180" y="1412"/>
                  </a:cubicBezTo>
                  <a:cubicBezTo>
                    <a:pt x="11978" y="1412"/>
                    <a:pt x="11785" y="1516"/>
                    <a:pt x="11620" y="1636"/>
                  </a:cubicBezTo>
                  <a:cubicBezTo>
                    <a:pt x="11229" y="1919"/>
                    <a:pt x="10917" y="2307"/>
                    <a:pt x="10503" y="2554"/>
                  </a:cubicBezTo>
                  <a:cubicBezTo>
                    <a:pt x="10407" y="2610"/>
                    <a:pt x="10287" y="2654"/>
                    <a:pt x="10178" y="2654"/>
                  </a:cubicBezTo>
                  <a:cubicBezTo>
                    <a:pt x="10092" y="2654"/>
                    <a:pt x="10013" y="2626"/>
                    <a:pt x="9962" y="2555"/>
                  </a:cubicBezTo>
                  <a:cubicBezTo>
                    <a:pt x="9911" y="2484"/>
                    <a:pt x="9905" y="2392"/>
                    <a:pt x="9911" y="2305"/>
                  </a:cubicBezTo>
                  <a:cubicBezTo>
                    <a:pt x="9935" y="1905"/>
                    <a:pt x="10154" y="1533"/>
                    <a:pt x="10450" y="1261"/>
                  </a:cubicBezTo>
                  <a:cubicBezTo>
                    <a:pt x="10746" y="990"/>
                    <a:pt x="11112" y="807"/>
                    <a:pt x="11487" y="665"/>
                  </a:cubicBezTo>
                  <a:cubicBezTo>
                    <a:pt x="11105" y="318"/>
                    <a:pt x="10440" y="0"/>
                    <a:pt x="984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22" name="Google Shape;1422;p11"/>
            <p:cNvSpPr/>
            <p:nvPr/>
          </p:nvSpPr>
          <p:spPr>
            <a:xfrm>
              <a:off x="1465750" y="923875"/>
              <a:ext cx="91725" cy="361925"/>
            </a:xfrm>
            <a:custGeom>
              <a:avLst/>
              <a:gdLst/>
              <a:ahLst/>
              <a:cxnLst/>
              <a:rect l="l" t="t" r="r" b="b"/>
              <a:pathLst>
                <a:path w="3669" h="14477" extrusionOk="0">
                  <a:moveTo>
                    <a:pt x="140" y="0"/>
                  </a:moveTo>
                  <a:cubicBezTo>
                    <a:pt x="132" y="0"/>
                    <a:pt x="123" y="1"/>
                    <a:pt x="115" y="2"/>
                  </a:cubicBezTo>
                  <a:cubicBezTo>
                    <a:pt x="46" y="17"/>
                    <a:pt x="0" y="84"/>
                    <a:pt x="15" y="154"/>
                  </a:cubicBezTo>
                  <a:cubicBezTo>
                    <a:pt x="470" y="2454"/>
                    <a:pt x="939" y="4833"/>
                    <a:pt x="1661" y="7113"/>
                  </a:cubicBezTo>
                  <a:cubicBezTo>
                    <a:pt x="1793" y="7529"/>
                    <a:pt x="1936" y="7953"/>
                    <a:pt x="2074" y="8362"/>
                  </a:cubicBezTo>
                  <a:cubicBezTo>
                    <a:pt x="2729" y="10304"/>
                    <a:pt x="3407" y="12312"/>
                    <a:pt x="3180" y="14333"/>
                  </a:cubicBezTo>
                  <a:cubicBezTo>
                    <a:pt x="3172" y="14404"/>
                    <a:pt x="3223" y="14468"/>
                    <a:pt x="3293" y="14476"/>
                  </a:cubicBezTo>
                  <a:cubicBezTo>
                    <a:pt x="3298" y="14476"/>
                    <a:pt x="3303" y="14477"/>
                    <a:pt x="3308" y="14477"/>
                  </a:cubicBezTo>
                  <a:lnTo>
                    <a:pt x="3308" y="14476"/>
                  </a:lnTo>
                  <a:cubicBezTo>
                    <a:pt x="3373" y="14476"/>
                    <a:pt x="3428" y="14427"/>
                    <a:pt x="3436" y="14362"/>
                  </a:cubicBezTo>
                  <a:cubicBezTo>
                    <a:pt x="3669" y="12283"/>
                    <a:pt x="2982" y="10248"/>
                    <a:pt x="2317" y="8281"/>
                  </a:cubicBezTo>
                  <a:cubicBezTo>
                    <a:pt x="2179" y="7872"/>
                    <a:pt x="2037" y="7449"/>
                    <a:pt x="1906" y="7035"/>
                  </a:cubicBezTo>
                  <a:cubicBezTo>
                    <a:pt x="1188" y="4769"/>
                    <a:pt x="720" y="2398"/>
                    <a:pt x="266" y="104"/>
                  </a:cubicBezTo>
                  <a:cubicBezTo>
                    <a:pt x="255" y="43"/>
                    <a:pt x="201" y="0"/>
                    <a:pt x="1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23" name="Google Shape;1423;p11"/>
            <p:cNvSpPr/>
            <p:nvPr/>
          </p:nvSpPr>
          <p:spPr>
            <a:xfrm>
              <a:off x="1361600" y="1081375"/>
              <a:ext cx="128075" cy="99675"/>
            </a:xfrm>
            <a:custGeom>
              <a:avLst/>
              <a:gdLst/>
              <a:ahLst/>
              <a:cxnLst/>
              <a:rect l="l" t="t" r="r" b="b"/>
              <a:pathLst>
                <a:path w="5123" h="3987" extrusionOk="0">
                  <a:moveTo>
                    <a:pt x="4976" y="1"/>
                  </a:moveTo>
                  <a:cubicBezTo>
                    <a:pt x="4959" y="1"/>
                    <a:pt x="4941" y="4"/>
                    <a:pt x="4924" y="12"/>
                  </a:cubicBezTo>
                  <a:cubicBezTo>
                    <a:pt x="3032" y="859"/>
                    <a:pt x="1344" y="2162"/>
                    <a:pt x="44" y="3777"/>
                  </a:cubicBezTo>
                  <a:cubicBezTo>
                    <a:pt x="0" y="3832"/>
                    <a:pt x="9" y="3914"/>
                    <a:pt x="64" y="3958"/>
                  </a:cubicBezTo>
                  <a:cubicBezTo>
                    <a:pt x="89" y="3977"/>
                    <a:pt x="116" y="3986"/>
                    <a:pt x="145" y="3986"/>
                  </a:cubicBezTo>
                  <a:lnTo>
                    <a:pt x="145" y="3985"/>
                  </a:lnTo>
                  <a:cubicBezTo>
                    <a:pt x="182" y="3985"/>
                    <a:pt x="220" y="3970"/>
                    <a:pt x="245" y="3938"/>
                  </a:cubicBezTo>
                  <a:cubicBezTo>
                    <a:pt x="1519" y="2354"/>
                    <a:pt x="3173" y="1078"/>
                    <a:pt x="5029" y="246"/>
                  </a:cubicBezTo>
                  <a:cubicBezTo>
                    <a:pt x="5094" y="218"/>
                    <a:pt x="5122" y="141"/>
                    <a:pt x="5094" y="76"/>
                  </a:cubicBezTo>
                  <a:cubicBezTo>
                    <a:pt x="5073" y="29"/>
                    <a:pt x="5025" y="1"/>
                    <a:pt x="497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24" name="Google Shape;1424;p11"/>
            <p:cNvSpPr/>
            <p:nvPr/>
          </p:nvSpPr>
          <p:spPr>
            <a:xfrm>
              <a:off x="1335175" y="964825"/>
              <a:ext cx="129500" cy="33200"/>
            </a:xfrm>
            <a:custGeom>
              <a:avLst/>
              <a:gdLst/>
              <a:ahLst/>
              <a:cxnLst/>
              <a:rect l="l" t="t" r="r" b="b"/>
              <a:pathLst>
                <a:path w="5180" h="1328" extrusionOk="0">
                  <a:moveTo>
                    <a:pt x="1788" y="1"/>
                  </a:moveTo>
                  <a:cubicBezTo>
                    <a:pt x="1161" y="1"/>
                    <a:pt x="576" y="141"/>
                    <a:pt x="85" y="415"/>
                  </a:cubicBezTo>
                  <a:cubicBezTo>
                    <a:pt x="23" y="450"/>
                    <a:pt x="1" y="528"/>
                    <a:pt x="36" y="590"/>
                  </a:cubicBezTo>
                  <a:cubicBezTo>
                    <a:pt x="59" y="632"/>
                    <a:pt x="103" y="656"/>
                    <a:pt x="148" y="656"/>
                  </a:cubicBezTo>
                  <a:cubicBezTo>
                    <a:pt x="169" y="656"/>
                    <a:pt x="191" y="651"/>
                    <a:pt x="211" y="640"/>
                  </a:cubicBezTo>
                  <a:cubicBezTo>
                    <a:pt x="662" y="387"/>
                    <a:pt x="1204" y="258"/>
                    <a:pt x="1786" y="258"/>
                  </a:cubicBezTo>
                  <a:cubicBezTo>
                    <a:pt x="2061" y="258"/>
                    <a:pt x="2344" y="286"/>
                    <a:pt x="2631" y="345"/>
                  </a:cubicBezTo>
                  <a:cubicBezTo>
                    <a:pt x="3509" y="521"/>
                    <a:pt x="4305" y="932"/>
                    <a:pt x="4968" y="1311"/>
                  </a:cubicBezTo>
                  <a:cubicBezTo>
                    <a:pt x="4989" y="1322"/>
                    <a:pt x="5010" y="1327"/>
                    <a:pt x="5032" y="1327"/>
                  </a:cubicBezTo>
                  <a:cubicBezTo>
                    <a:pt x="5077" y="1327"/>
                    <a:pt x="5121" y="1304"/>
                    <a:pt x="5144" y="1262"/>
                  </a:cubicBezTo>
                  <a:cubicBezTo>
                    <a:pt x="5179" y="1200"/>
                    <a:pt x="5158" y="1122"/>
                    <a:pt x="5096" y="1087"/>
                  </a:cubicBezTo>
                  <a:cubicBezTo>
                    <a:pt x="4415" y="699"/>
                    <a:pt x="3595" y="276"/>
                    <a:pt x="2682" y="92"/>
                  </a:cubicBezTo>
                  <a:cubicBezTo>
                    <a:pt x="2379" y="31"/>
                    <a:pt x="2079" y="1"/>
                    <a:pt x="178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25" name="Google Shape;1425;p11"/>
            <p:cNvSpPr/>
            <p:nvPr/>
          </p:nvSpPr>
          <p:spPr>
            <a:xfrm>
              <a:off x="1360525" y="919325"/>
              <a:ext cx="81725" cy="38550"/>
            </a:xfrm>
            <a:custGeom>
              <a:avLst/>
              <a:gdLst/>
              <a:ahLst/>
              <a:cxnLst/>
              <a:rect l="l" t="t" r="r" b="b"/>
              <a:pathLst>
                <a:path w="3269" h="1542" extrusionOk="0">
                  <a:moveTo>
                    <a:pt x="528" y="1"/>
                  </a:moveTo>
                  <a:cubicBezTo>
                    <a:pt x="392" y="1"/>
                    <a:pt x="256" y="9"/>
                    <a:pt x="120" y="26"/>
                  </a:cubicBezTo>
                  <a:cubicBezTo>
                    <a:pt x="50" y="35"/>
                    <a:pt x="0" y="99"/>
                    <a:pt x="9" y="170"/>
                  </a:cubicBezTo>
                  <a:cubicBezTo>
                    <a:pt x="17" y="236"/>
                    <a:pt x="74" y="282"/>
                    <a:pt x="138" y="282"/>
                  </a:cubicBezTo>
                  <a:cubicBezTo>
                    <a:pt x="143" y="282"/>
                    <a:pt x="148" y="282"/>
                    <a:pt x="152" y="281"/>
                  </a:cubicBezTo>
                  <a:cubicBezTo>
                    <a:pt x="278" y="265"/>
                    <a:pt x="404" y="258"/>
                    <a:pt x="530" y="258"/>
                  </a:cubicBezTo>
                  <a:cubicBezTo>
                    <a:pt x="1491" y="258"/>
                    <a:pt x="2439" y="718"/>
                    <a:pt x="3020" y="1490"/>
                  </a:cubicBezTo>
                  <a:cubicBezTo>
                    <a:pt x="3046" y="1523"/>
                    <a:pt x="3084" y="1541"/>
                    <a:pt x="3123" y="1541"/>
                  </a:cubicBezTo>
                  <a:cubicBezTo>
                    <a:pt x="3150" y="1541"/>
                    <a:pt x="3177" y="1533"/>
                    <a:pt x="3200" y="1516"/>
                  </a:cubicBezTo>
                  <a:cubicBezTo>
                    <a:pt x="3257" y="1473"/>
                    <a:pt x="3269" y="1392"/>
                    <a:pt x="3226" y="1336"/>
                  </a:cubicBezTo>
                  <a:cubicBezTo>
                    <a:pt x="2596" y="499"/>
                    <a:pt x="1570" y="1"/>
                    <a:pt x="52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26" name="Google Shape;1426;p11"/>
            <p:cNvSpPr/>
            <p:nvPr/>
          </p:nvSpPr>
          <p:spPr>
            <a:xfrm>
              <a:off x="1507775" y="942000"/>
              <a:ext cx="108025" cy="62250"/>
            </a:xfrm>
            <a:custGeom>
              <a:avLst/>
              <a:gdLst/>
              <a:ahLst/>
              <a:cxnLst/>
              <a:rect l="l" t="t" r="r" b="b"/>
              <a:pathLst>
                <a:path w="4321" h="2490" extrusionOk="0">
                  <a:moveTo>
                    <a:pt x="4195" y="1"/>
                  </a:moveTo>
                  <a:cubicBezTo>
                    <a:pt x="4191" y="1"/>
                    <a:pt x="4187" y="1"/>
                    <a:pt x="4183" y="2"/>
                  </a:cubicBezTo>
                  <a:cubicBezTo>
                    <a:pt x="2554" y="69"/>
                    <a:pt x="967" y="945"/>
                    <a:pt x="41" y="2289"/>
                  </a:cubicBezTo>
                  <a:cubicBezTo>
                    <a:pt x="1" y="2347"/>
                    <a:pt x="16" y="2427"/>
                    <a:pt x="75" y="2468"/>
                  </a:cubicBezTo>
                  <a:cubicBezTo>
                    <a:pt x="97" y="2482"/>
                    <a:pt x="122" y="2490"/>
                    <a:pt x="147" y="2490"/>
                  </a:cubicBezTo>
                  <a:cubicBezTo>
                    <a:pt x="188" y="2490"/>
                    <a:pt x="228" y="2471"/>
                    <a:pt x="253" y="2435"/>
                  </a:cubicBezTo>
                  <a:cubicBezTo>
                    <a:pt x="1133" y="1156"/>
                    <a:pt x="2643" y="323"/>
                    <a:pt x="4194" y="258"/>
                  </a:cubicBezTo>
                  <a:cubicBezTo>
                    <a:pt x="4265" y="255"/>
                    <a:pt x="4320" y="196"/>
                    <a:pt x="4317" y="124"/>
                  </a:cubicBezTo>
                  <a:cubicBezTo>
                    <a:pt x="4315" y="58"/>
                    <a:pt x="4259" y="1"/>
                    <a:pt x="419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27" name="Google Shape;1427;p11"/>
            <p:cNvSpPr/>
            <p:nvPr/>
          </p:nvSpPr>
          <p:spPr>
            <a:xfrm>
              <a:off x="1520200" y="1072625"/>
              <a:ext cx="114775" cy="48325"/>
            </a:xfrm>
            <a:custGeom>
              <a:avLst/>
              <a:gdLst/>
              <a:ahLst/>
              <a:cxnLst/>
              <a:rect l="l" t="t" r="r" b="b"/>
              <a:pathLst>
                <a:path w="4591" h="1933" extrusionOk="0">
                  <a:moveTo>
                    <a:pt x="1042" y="1"/>
                  </a:moveTo>
                  <a:cubicBezTo>
                    <a:pt x="706" y="1"/>
                    <a:pt x="388" y="57"/>
                    <a:pt x="100" y="167"/>
                  </a:cubicBezTo>
                  <a:cubicBezTo>
                    <a:pt x="34" y="191"/>
                    <a:pt x="0" y="266"/>
                    <a:pt x="26" y="333"/>
                  </a:cubicBezTo>
                  <a:cubicBezTo>
                    <a:pt x="45" y="384"/>
                    <a:pt x="94" y="415"/>
                    <a:pt x="145" y="415"/>
                  </a:cubicBezTo>
                  <a:cubicBezTo>
                    <a:pt x="161" y="415"/>
                    <a:pt x="176" y="412"/>
                    <a:pt x="191" y="406"/>
                  </a:cubicBezTo>
                  <a:cubicBezTo>
                    <a:pt x="449" y="308"/>
                    <a:pt x="736" y="258"/>
                    <a:pt x="1038" y="258"/>
                  </a:cubicBezTo>
                  <a:cubicBezTo>
                    <a:pt x="1241" y="258"/>
                    <a:pt x="1450" y="281"/>
                    <a:pt x="1664" y="325"/>
                  </a:cubicBezTo>
                  <a:cubicBezTo>
                    <a:pt x="2095" y="413"/>
                    <a:pt x="2546" y="591"/>
                    <a:pt x="3084" y="881"/>
                  </a:cubicBezTo>
                  <a:cubicBezTo>
                    <a:pt x="3389" y="1046"/>
                    <a:pt x="3690" y="1228"/>
                    <a:pt x="3977" y="1423"/>
                  </a:cubicBezTo>
                  <a:cubicBezTo>
                    <a:pt x="4142" y="1536"/>
                    <a:pt x="4300" y="1663"/>
                    <a:pt x="4326" y="1823"/>
                  </a:cubicBezTo>
                  <a:cubicBezTo>
                    <a:pt x="4335" y="1887"/>
                    <a:pt x="4391" y="1932"/>
                    <a:pt x="4452" y="1932"/>
                  </a:cubicBezTo>
                  <a:cubicBezTo>
                    <a:pt x="4459" y="1932"/>
                    <a:pt x="4466" y="1931"/>
                    <a:pt x="4473" y="1930"/>
                  </a:cubicBezTo>
                  <a:cubicBezTo>
                    <a:pt x="4543" y="1919"/>
                    <a:pt x="4590" y="1853"/>
                    <a:pt x="4579" y="1783"/>
                  </a:cubicBezTo>
                  <a:cubicBezTo>
                    <a:pt x="4539" y="1526"/>
                    <a:pt x="4335" y="1356"/>
                    <a:pt x="4121" y="1210"/>
                  </a:cubicBezTo>
                  <a:cubicBezTo>
                    <a:pt x="3828" y="1010"/>
                    <a:pt x="3520" y="823"/>
                    <a:pt x="3206" y="654"/>
                  </a:cubicBezTo>
                  <a:cubicBezTo>
                    <a:pt x="2645" y="352"/>
                    <a:pt x="2173" y="167"/>
                    <a:pt x="1716" y="72"/>
                  </a:cubicBezTo>
                  <a:cubicBezTo>
                    <a:pt x="1486" y="25"/>
                    <a:pt x="1261" y="1"/>
                    <a:pt x="104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28" name="Google Shape;1428;p11"/>
            <p:cNvSpPr/>
            <p:nvPr/>
          </p:nvSpPr>
          <p:spPr>
            <a:xfrm>
              <a:off x="1478750" y="1153550"/>
              <a:ext cx="29875" cy="92050"/>
            </a:xfrm>
            <a:custGeom>
              <a:avLst/>
              <a:gdLst/>
              <a:ahLst/>
              <a:cxnLst/>
              <a:rect l="l" t="t" r="r" b="b"/>
              <a:pathLst>
                <a:path w="1195" h="3682" extrusionOk="0">
                  <a:moveTo>
                    <a:pt x="982" y="1"/>
                  </a:moveTo>
                  <a:cubicBezTo>
                    <a:pt x="978" y="1"/>
                    <a:pt x="975" y="1"/>
                    <a:pt x="972" y="1"/>
                  </a:cubicBezTo>
                  <a:cubicBezTo>
                    <a:pt x="901" y="5"/>
                    <a:pt x="848" y="67"/>
                    <a:pt x="853" y="138"/>
                  </a:cubicBezTo>
                  <a:cubicBezTo>
                    <a:pt x="934" y="1301"/>
                    <a:pt x="645" y="2490"/>
                    <a:pt x="38" y="3486"/>
                  </a:cubicBezTo>
                  <a:cubicBezTo>
                    <a:pt x="0" y="3547"/>
                    <a:pt x="20" y="3626"/>
                    <a:pt x="81" y="3663"/>
                  </a:cubicBezTo>
                  <a:cubicBezTo>
                    <a:pt x="102" y="3676"/>
                    <a:pt x="125" y="3682"/>
                    <a:pt x="147" y="3682"/>
                  </a:cubicBezTo>
                  <a:cubicBezTo>
                    <a:pt x="191" y="3682"/>
                    <a:pt x="233" y="3659"/>
                    <a:pt x="258" y="3620"/>
                  </a:cubicBezTo>
                  <a:cubicBezTo>
                    <a:pt x="891" y="2579"/>
                    <a:pt x="1195" y="1336"/>
                    <a:pt x="1110" y="120"/>
                  </a:cubicBezTo>
                  <a:cubicBezTo>
                    <a:pt x="1104" y="53"/>
                    <a:pt x="1047" y="1"/>
                    <a:pt x="9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29" name="Google Shape;1429;p11"/>
            <p:cNvSpPr/>
            <p:nvPr/>
          </p:nvSpPr>
          <p:spPr>
            <a:xfrm>
              <a:off x="1541775" y="1163800"/>
              <a:ext cx="36550" cy="67975"/>
            </a:xfrm>
            <a:custGeom>
              <a:avLst/>
              <a:gdLst/>
              <a:ahLst/>
              <a:cxnLst/>
              <a:rect l="l" t="t" r="r" b="b"/>
              <a:pathLst>
                <a:path w="1462" h="2719" extrusionOk="0">
                  <a:moveTo>
                    <a:pt x="148" y="1"/>
                  </a:moveTo>
                  <a:cubicBezTo>
                    <a:pt x="101" y="1"/>
                    <a:pt x="56" y="26"/>
                    <a:pt x="33" y="71"/>
                  </a:cubicBezTo>
                  <a:cubicBezTo>
                    <a:pt x="1" y="134"/>
                    <a:pt x="26" y="211"/>
                    <a:pt x="89" y="243"/>
                  </a:cubicBezTo>
                  <a:cubicBezTo>
                    <a:pt x="460" y="434"/>
                    <a:pt x="769" y="787"/>
                    <a:pt x="958" y="1236"/>
                  </a:cubicBezTo>
                  <a:cubicBezTo>
                    <a:pt x="1116" y="1610"/>
                    <a:pt x="1195" y="2054"/>
                    <a:pt x="1203" y="2591"/>
                  </a:cubicBezTo>
                  <a:cubicBezTo>
                    <a:pt x="1204" y="2661"/>
                    <a:pt x="1261" y="2718"/>
                    <a:pt x="1332" y="2718"/>
                  </a:cubicBezTo>
                  <a:lnTo>
                    <a:pt x="1333" y="2718"/>
                  </a:lnTo>
                  <a:cubicBezTo>
                    <a:pt x="1405" y="2717"/>
                    <a:pt x="1461" y="2659"/>
                    <a:pt x="1460" y="2587"/>
                  </a:cubicBezTo>
                  <a:cubicBezTo>
                    <a:pt x="1452" y="2016"/>
                    <a:pt x="1365" y="1542"/>
                    <a:pt x="1195" y="1135"/>
                  </a:cubicBezTo>
                  <a:cubicBezTo>
                    <a:pt x="982" y="631"/>
                    <a:pt x="631" y="232"/>
                    <a:pt x="206" y="15"/>
                  </a:cubicBezTo>
                  <a:cubicBezTo>
                    <a:pt x="187" y="5"/>
                    <a:pt x="167" y="1"/>
                    <a:pt x="14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30" name="Google Shape;1430;p11"/>
            <p:cNvSpPr/>
            <p:nvPr/>
          </p:nvSpPr>
          <p:spPr>
            <a:xfrm>
              <a:off x="1483675" y="866950"/>
              <a:ext cx="61750" cy="72450"/>
            </a:xfrm>
            <a:custGeom>
              <a:avLst/>
              <a:gdLst/>
              <a:ahLst/>
              <a:cxnLst/>
              <a:rect l="l" t="t" r="r" b="b"/>
              <a:pathLst>
                <a:path w="2470" h="2898" extrusionOk="0">
                  <a:moveTo>
                    <a:pt x="2322" y="0"/>
                  </a:moveTo>
                  <a:cubicBezTo>
                    <a:pt x="2300" y="0"/>
                    <a:pt x="2278" y="6"/>
                    <a:pt x="2257" y="17"/>
                  </a:cubicBezTo>
                  <a:cubicBezTo>
                    <a:pt x="1236" y="618"/>
                    <a:pt x="423" y="1603"/>
                    <a:pt x="24" y="2718"/>
                  </a:cubicBezTo>
                  <a:cubicBezTo>
                    <a:pt x="1" y="2784"/>
                    <a:pt x="35" y="2863"/>
                    <a:pt x="100" y="2888"/>
                  </a:cubicBezTo>
                  <a:cubicBezTo>
                    <a:pt x="117" y="2894"/>
                    <a:pt x="133" y="2898"/>
                    <a:pt x="150" y="2898"/>
                  </a:cubicBezTo>
                  <a:cubicBezTo>
                    <a:pt x="206" y="2898"/>
                    <a:pt x="260" y="2864"/>
                    <a:pt x="284" y="2810"/>
                  </a:cubicBezTo>
                  <a:cubicBezTo>
                    <a:pt x="293" y="2787"/>
                    <a:pt x="296" y="2762"/>
                    <a:pt x="290" y="2737"/>
                  </a:cubicBezTo>
                  <a:cubicBezTo>
                    <a:pt x="678" y="1705"/>
                    <a:pt x="1438" y="798"/>
                    <a:pt x="2388" y="239"/>
                  </a:cubicBezTo>
                  <a:cubicBezTo>
                    <a:pt x="2449" y="204"/>
                    <a:pt x="2469" y="125"/>
                    <a:pt x="2434" y="64"/>
                  </a:cubicBezTo>
                  <a:cubicBezTo>
                    <a:pt x="2410" y="23"/>
                    <a:pt x="2366" y="0"/>
                    <a:pt x="232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grpSp>
        <p:nvGrpSpPr>
          <p:cNvPr id="1431" name="Google Shape;1431;p11"/>
          <p:cNvGrpSpPr/>
          <p:nvPr/>
        </p:nvGrpSpPr>
        <p:grpSpPr>
          <a:xfrm rot="-2332656" flipH="1">
            <a:off x="9049457" y="-384443"/>
            <a:ext cx="2951854" cy="2065686"/>
            <a:chOff x="1218400" y="279000"/>
            <a:chExt cx="468300" cy="412225"/>
          </a:xfrm>
        </p:grpSpPr>
        <p:sp>
          <p:nvSpPr>
            <p:cNvPr id="1432" name="Google Shape;1432;p11"/>
            <p:cNvSpPr/>
            <p:nvPr/>
          </p:nvSpPr>
          <p:spPr>
            <a:xfrm>
              <a:off x="1218400" y="279000"/>
              <a:ext cx="468300" cy="412225"/>
            </a:xfrm>
            <a:custGeom>
              <a:avLst/>
              <a:gdLst/>
              <a:ahLst/>
              <a:cxnLst/>
              <a:rect l="l" t="t" r="r" b="b"/>
              <a:pathLst>
                <a:path w="18732" h="16489" extrusionOk="0">
                  <a:moveTo>
                    <a:pt x="6894" y="1"/>
                  </a:moveTo>
                  <a:cubicBezTo>
                    <a:pt x="6875" y="1"/>
                    <a:pt x="6855" y="1"/>
                    <a:pt x="6835" y="1"/>
                  </a:cubicBezTo>
                  <a:cubicBezTo>
                    <a:pt x="6306" y="7"/>
                    <a:pt x="5569" y="156"/>
                    <a:pt x="5203" y="585"/>
                  </a:cubicBezTo>
                  <a:cubicBezTo>
                    <a:pt x="5059" y="754"/>
                    <a:pt x="5028" y="990"/>
                    <a:pt x="5032" y="1212"/>
                  </a:cubicBezTo>
                  <a:cubicBezTo>
                    <a:pt x="5038" y="1694"/>
                    <a:pt x="5174" y="2172"/>
                    <a:pt x="5138" y="2654"/>
                  </a:cubicBezTo>
                  <a:cubicBezTo>
                    <a:pt x="5122" y="2852"/>
                    <a:pt x="5025" y="3094"/>
                    <a:pt x="4826" y="3096"/>
                  </a:cubicBezTo>
                  <a:cubicBezTo>
                    <a:pt x="4825" y="3096"/>
                    <a:pt x="4824" y="3096"/>
                    <a:pt x="4823" y="3096"/>
                  </a:cubicBezTo>
                  <a:cubicBezTo>
                    <a:pt x="4738" y="3096"/>
                    <a:pt x="4660" y="3048"/>
                    <a:pt x="4593" y="2995"/>
                  </a:cubicBezTo>
                  <a:cubicBezTo>
                    <a:pt x="4280" y="2743"/>
                    <a:pt x="4103" y="2350"/>
                    <a:pt x="4051" y="1952"/>
                  </a:cubicBezTo>
                  <a:cubicBezTo>
                    <a:pt x="3999" y="1554"/>
                    <a:pt x="4062" y="1149"/>
                    <a:pt x="4162" y="761"/>
                  </a:cubicBezTo>
                  <a:lnTo>
                    <a:pt x="4162" y="761"/>
                  </a:lnTo>
                  <a:cubicBezTo>
                    <a:pt x="3461" y="916"/>
                    <a:pt x="2495" y="1551"/>
                    <a:pt x="2437" y="2331"/>
                  </a:cubicBezTo>
                  <a:cubicBezTo>
                    <a:pt x="2416" y="2618"/>
                    <a:pt x="2845" y="5671"/>
                    <a:pt x="3150" y="5671"/>
                  </a:cubicBezTo>
                  <a:cubicBezTo>
                    <a:pt x="3156" y="5671"/>
                    <a:pt x="3161" y="5670"/>
                    <a:pt x="3167" y="5667"/>
                  </a:cubicBezTo>
                  <a:lnTo>
                    <a:pt x="3167" y="5667"/>
                  </a:lnTo>
                  <a:cubicBezTo>
                    <a:pt x="2487" y="5924"/>
                    <a:pt x="1795" y="6187"/>
                    <a:pt x="1223" y="6637"/>
                  </a:cubicBezTo>
                  <a:cubicBezTo>
                    <a:pt x="659" y="7078"/>
                    <a:pt x="208" y="7794"/>
                    <a:pt x="102" y="8513"/>
                  </a:cubicBezTo>
                  <a:cubicBezTo>
                    <a:pt x="0" y="9204"/>
                    <a:pt x="383" y="10075"/>
                    <a:pt x="589" y="10724"/>
                  </a:cubicBezTo>
                  <a:cubicBezTo>
                    <a:pt x="859" y="11577"/>
                    <a:pt x="1209" y="12447"/>
                    <a:pt x="1883" y="13033"/>
                  </a:cubicBezTo>
                  <a:cubicBezTo>
                    <a:pt x="2135" y="13251"/>
                    <a:pt x="2460" y="13428"/>
                    <a:pt x="2784" y="13428"/>
                  </a:cubicBezTo>
                  <a:cubicBezTo>
                    <a:pt x="2865" y="13428"/>
                    <a:pt x="2947" y="13416"/>
                    <a:pt x="3028" y="13392"/>
                  </a:cubicBezTo>
                  <a:cubicBezTo>
                    <a:pt x="3917" y="13118"/>
                    <a:pt x="4058" y="11541"/>
                    <a:pt x="4639" y="10906"/>
                  </a:cubicBezTo>
                  <a:cubicBezTo>
                    <a:pt x="4938" y="10578"/>
                    <a:pt x="5389" y="10351"/>
                    <a:pt x="5819" y="10351"/>
                  </a:cubicBezTo>
                  <a:cubicBezTo>
                    <a:pt x="6022" y="10351"/>
                    <a:pt x="6220" y="10401"/>
                    <a:pt x="6395" y="10515"/>
                  </a:cubicBezTo>
                  <a:cubicBezTo>
                    <a:pt x="6632" y="10668"/>
                    <a:pt x="6805" y="10949"/>
                    <a:pt x="6763" y="11229"/>
                  </a:cubicBezTo>
                  <a:cubicBezTo>
                    <a:pt x="6676" y="11788"/>
                    <a:pt x="6025" y="12065"/>
                    <a:pt x="5647" y="12402"/>
                  </a:cubicBezTo>
                  <a:cubicBezTo>
                    <a:pt x="5198" y="12803"/>
                    <a:pt x="4728" y="13219"/>
                    <a:pt x="4347" y="13695"/>
                  </a:cubicBezTo>
                  <a:cubicBezTo>
                    <a:pt x="4253" y="13813"/>
                    <a:pt x="4103" y="14323"/>
                    <a:pt x="4111" y="14487"/>
                  </a:cubicBezTo>
                  <a:cubicBezTo>
                    <a:pt x="4123" y="14745"/>
                    <a:pt x="4359" y="14959"/>
                    <a:pt x="4557" y="15096"/>
                  </a:cubicBezTo>
                  <a:cubicBezTo>
                    <a:pt x="5576" y="15805"/>
                    <a:pt x="6955" y="16405"/>
                    <a:pt x="8200" y="16476"/>
                  </a:cubicBezTo>
                  <a:cubicBezTo>
                    <a:pt x="8352" y="16485"/>
                    <a:pt x="8505" y="16489"/>
                    <a:pt x="8658" y="16489"/>
                  </a:cubicBezTo>
                  <a:cubicBezTo>
                    <a:pt x="9365" y="16489"/>
                    <a:pt x="10072" y="16397"/>
                    <a:pt x="10754" y="16215"/>
                  </a:cubicBezTo>
                  <a:cubicBezTo>
                    <a:pt x="11053" y="16136"/>
                    <a:pt x="11361" y="16031"/>
                    <a:pt x="11573" y="15805"/>
                  </a:cubicBezTo>
                  <a:cubicBezTo>
                    <a:pt x="11785" y="15579"/>
                    <a:pt x="11863" y="15199"/>
                    <a:pt x="11666" y="14960"/>
                  </a:cubicBezTo>
                  <a:cubicBezTo>
                    <a:pt x="11242" y="14445"/>
                    <a:pt x="11071" y="13744"/>
                    <a:pt x="11133" y="13086"/>
                  </a:cubicBezTo>
                  <a:cubicBezTo>
                    <a:pt x="11165" y="12750"/>
                    <a:pt x="11367" y="11621"/>
                    <a:pt x="11803" y="11621"/>
                  </a:cubicBezTo>
                  <a:cubicBezTo>
                    <a:pt x="11804" y="11621"/>
                    <a:pt x="11805" y="11621"/>
                    <a:pt x="11806" y="11621"/>
                  </a:cubicBezTo>
                  <a:cubicBezTo>
                    <a:pt x="11921" y="11623"/>
                    <a:pt x="12051" y="11701"/>
                    <a:pt x="12199" y="11894"/>
                  </a:cubicBezTo>
                  <a:cubicBezTo>
                    <a:pt x="12373" y="12118"/>
                    <a:pt x="12404" y="12416"/>
                    <a:pt x="12442" y="12696"/>
                  </a:cubicBezTo>
                  <a:cubicBezTo>
                    <a:pt x="12518" y="13251"/>
                    <a:pt x="12649" y="13798"/>
                    <a:pt x="12831" y="14327"/>
                  </a:cubicBezTo>
                  <a:cubicBezTo>
                    <a:pt x="12895" y="14512"/>
                    <a:pt x="12972" y="14705"/>
                    <a:pt x="13130" y="14821"/>
                  </a:cubicBezTo>
                  <a:cubicBezTo>
                    <a:pt x="13230" y="14895"/>
                    <a:pt x="13341" y="14925"/>
                    <a:pt x="13457" y="14925"/>
                  </a:cubicBezTo>
                  <a:cubicBezTo>
                    <a:pt x="13745" y="14925"/>
                    <a:pt x="14059" y="14735"/>
                    <a:pt x="14295" y="14534"/>
                  </a:cubicBezTo>
                  <a:cubicBezTo>
                    <a:pt x="15114" y="13835"/>
                    <a:pt x="15818" y="12976"/>
                    <a:pt x="16770" y="12473"/>
                  </a:cubicBezTo>
                  <a:cubicBezTo>
                    <a:pt x="17379" y="12150"/>
                    <a:pt x="18060" y="11991"/>
                    <a:pt x="18731" y="11834"/>
                  </a:cubicBezTo>
                  <a:cubicBezTo>
                    <a:pt x="18156" y="10581"/>
                    <a:pt x="17571" y="9313"/>
                    <a:pt x="16704" y="8241"/>
                  </a:cubicBezTo>
                  <a:cubicBezTo>
                    <a:pt x="16343" y="7795"/>
                    <a:pt x="15834" y="7356"/>
                    <a:pt x="15289" y="7356"/>
                  </a:cubicBezTo>
                  <a:cubicBezTo>
                    <a:pt x="15203" y="7356"/>
                    <a:pt x="15115" y="7367"/>
                    <a:pt x="15028" y="7391"/>
                  </a:cubicBezTo>
                  <a:cubicBezTo>
                    <a:pt x="14771" y="7460"/>
                    <a:pt x="14556" y="7631"/>
                    <a:pt x="14321" y="7753"/>
                  </a:cubicBezTo>
                  <a:cubicBezTo>
                    <a:pt x="14177" y="7828"/>
                    <a:pt x="14010" y="7883"/>
                    <a:pt x="13850" y="7883"/>
                  </a:cubicBezTo>
                  <a:cubicBezTo>
                    <a:pt x="13749" y="7883"/>
                    <a:pt x="13650" y="7860"/>
                    <a:pt x="13562" y="7807"/>
                  </a:cubicBezTo>
                  <a:cubicBezTo>
                    <a:pt x="13286" y="7640"/>
                    <a:pt x="13249" y="7223"/>
                    <a:pt x="13420" y="6950"/>
                  </a:cubicBezTo>
                  <a:cubicBezTo>
                    <a:pt x="13591" y="6676"/>
                    <a:pt x="13908" y="6527"/>
                    <a:pt x="14222" y="6452"/>
                  </a:cubicBezTo>
                  <a:cubicBezTo>
                    <a:pt x="14568" y="6370"/>
                    <a:pt x="15094" y="6296"/>
                    <a:pt x="15153" y="5861"/>
                  </a:cubicBezTo>
                  <a:cubicBezTo>
                    <a:pt x="15191" y="5588"/>
                    <a:pt x="14945" y="5135"/>
                    <a:pt x="14828" y="4881"/>
                  </a:cubicBezTo>
                  <a:cubicBezTo>
                    <a:pt x="14535" y="4251"/>
                    <a:pt x="14104" y="3642"/>
                    <a:pt x="13685" y="3090"/>
                  </a:cubicBezTo>
                  <a:cubicBezTo>
                    <a:pt x="13240" y="2502"/>
                    <a:pt x="12399" y="1489"/>
                    <a:pt x="11561" y="1489"/>
                  </a:cubicBezTo>
                  <a:cubicBezTo>
                    <a:pt x="11321" y="1489"/>
                    <a:pt x="11081" y="1572"/>
                    <a:pt x="10850" y="1772"/>
                  </a:cubicBezTo>
                  <a:cubicBezTo>
                    <a:pt x="9971" y="2534"/>
                    <a:pt x="10582" y="3793"/>
                    <a:pt x="9704" y="4537"/>
                  </a:cubicBezTo>
                  <a:cubicBezTo>
                    <a:pt x="9561" y="4659"/>
                    <a:pt x="9365" y="4753"/>
                    <a:pt x="9184" y="4753"/>
                  </a:cubicBezTo>
                  <a:cubicBezTo>
                    <a:pt x="9091" y="4753"/>
                    <a:pt x="9002" y="4729"/>
                    <a:pt x="8925" y="4671"/>
                  </a:cubicBezTo>
                  <a:cubicBezTo>
                    <a:pt x="8735" y="4528"/>
                    <a:pt x="8713" y="4253"/>
                    <a:pt x="8733" y="4017"/>
                  </a:cubicBezTo>
                  <a:cubicBezTo>
                    <a:pt x="8817" y="3054"/>
                    <a:pt x="9316" y="2183"/>
                    <a:pt x="9836" y="1370"/>
                  </a:cubicBezTo>
                  <a:cubicBezTo>
                    <a:pt x="9936" y="1212"/>
                    <a:pt x="10041" y="1019"/>
                    <a:pt x="9964" y="850"/>
                  </a:cubicBezTo>
                  <a:cubicBezTo>
                    <a:pt x="9912" y="735"/>
                    <a:pt x="9791" y="670"/>
                    <a:pt x="9677" y="617"/>
                  </a:cubicBezTo>
                  <a:cubicBezTo>
                    <a:pt x="8808" y="212"/>
                    <a:pt x="7852" y="1"/>
                    <a:pt x="689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33" name="Google Shape;1433;p11"/>
            <p:cNvSpPr/>
            <p:nvPr/>
          </p:nvSpPr>
          <p:spPr>
            <a:xfrm>
              <a:off x="1309350" y="418400"/>
              <a:ext cx="343350" cy="146700"/>
            </a:xfrm>
            <a:custGeom>
              <a:avLst/>
              <a:gdLst/>
              <a:ahLst/>
              <a:cxnLst/>
              <a:rect l="l" t="t" r="r" b="b"/>
              <a:pathLst>
                <a:path w="13734" h="5868" extrusionOk="0">
                  <a:moveTo>
                    <a:pt x="147" y="1"/>
                  </a:moveTo>
                  <a:cubicBezTo>
                    <a:pt x="98" y="1"/>
                    <a:pt x="51" y="29"/>
                    <a:pt x="29" y="77"/>
                  </a:cubicBezTo>
                  <a:cubicBezTo>
                    <a:pt x="0" y="142"/>
                    <a:pt x="29" y="218"/>
                    <a:pt x="94" y="247"/>
                  </a:cubicBezTo>
                  <a:cubicBezTo>
                    <a:pt x="2236" y="1202"/>
                    <a:pt x="4450" y="2189"/>
                    <a:pt x="6730" y="2914"/>
                  </a:cubicBezTo>
                  <a:cubicBezTo>
                    <a:pt x="7146" y="3045"/>
                    <a:pt x="7574" y="3174"/>
                    <a:pt x="7990" y="3296"/>
                  </a:cubicBezTo>
                  <a:cubicBezTo>
                    <a:pt x="9953" y="3880"/>
                    <a:pt x="11985" y="4484"/>
                    <a:pt x="13506" y="5835"/>
                  </a:cubicBezTo>
                  <a:cubicBezTo>
                    <a:pt x="13530" y="5857"/>
                    <a:pt x="13560" y="5868"/>
                    <a:pt x="13590" y="5868"/>
                  </a:cubicBezTo>
                  <a:cubicBezTo>
                    <a:pt x="13626" y="5868"/>
                    <a:pt x="13661" y="5853"/>
                    <a:pt x="13687" y="5824"/>
                  </a:cubicBezTo>
                  <a:cubicBezTo>
                    <a:pt x="13690" y="5821"/>
                    <a:pt x="13693" y="5816"/>
                    <a:pt x="13696" y="5813"/>
                  </a:cubicBezTo>
                  <a:cubicBezTo>
                    <a:pt x="13733" y="5760"/>
                    <a:pt x="13725" y="5687"/>
                    <a:pt x="13676" y="5643"/>
                  </a:cubicBezTo>
                  <a:cubicBezTo>
                    <a:pt x="12113" y="4254"/>
                    <a:pt x="10054" y="3642"/>
                    <a:pt x="8062" y="3050"/>
                  </a:cubicBezTo>
                  <a:cubicBezTo>
                    <a:pt x="7648" y="2927"/>
                    <a:pt x="7221" y="2800"/>
                    <a:pt x="6808" y="2669"/>
                  </a:cubicBezTo>
                  <a:cubicBezTo>
                    <a:pt x="4542" y="1948"/>
                    <a:pt x="2334" y="964"/>
                    <a:pt x="199" y="12"/>
                  </a:cubicBezTo>
                  <a:cubicBezTo>
                    <a:pt x="182" y="4"/>
                    <a:pt x="164" y="1"/>
                    <a:pt x="14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34" name="Google Shape;1434;p11"/>
            <p:cNvSpPr/>
            <p:nvPr/>
          </p:nvSpPr>
          <p:spPr>
            <a:xfrm>
              <a:off x="1438225" y="495525"/>
              <a:ext cx="23050" cy="158900"/>
            </a:xfrm>
            <a:custGeom>
              <a:avLst/>
              <a:gdLst/>
              <a:ahLst/>
              <a:cxnLst/>
              <a:rect l="l" t="t" r="r" b="b"/>
              <a:pathLst>
                <a:path w="922" h="6356" extrusionOk="0">
                  <a:moveTo>
                    <a:pt x="526" y="0"/>
                  </a:moveTo>
                  <a:cubicBezTo>
                    <a:pt x="466" y="0"/>
                    <a:pt x="411" y="43"/>
                    <a:pt x="399" y="104"/>
                  </a:cubicBezTo>
                  <a:cubicBezTo>
                    <a:pt x="1" y="2140"/>
                    <a:pt x="92" y="4268"/>
                    <a:pt x="663" y="6262"/>
                  </a:cubicBezTo>
                  <a:cubicBezTo>
                    <a:pt x="680" y="6318"/>
                    <a:pt x="731" y="6355"/>
                    <a:pt x="786" y="6355"/>
                  </a:cubicBezTo>
                  <a:cubicBezTo>
                    <a:pt x="798" y="6355"/>
                    <a:pt x="810" y="6353"/>
                    <a:pt x="822" y="6350"/>
                  </a:cubicBezTo>
                  <a:cubicBezTo>
                    <a:pt x="852" y="6341"/>
                    <a:pt x="875" y="6323"/>
                    <a:pt x="892" y="6300"/>
                  </a:cubicBezTo>
                  <a:cubicBezTo>
                    <a:pt x="914" y="6269"/>
                    <a:pt x="921" y="6230"/>
                    <a:pt x="910" y="6191"/>
                  </a:cubicBezTo>
                  <a:cubicBezTo>
                    <a:pt x="351" y="4236"/>
                    <a:pt x="261" y="2150"/>
                    <a:pt x="652" y="154"/>
                  </a:cubicBezTo>
                  <a:cubicBezTo>
                    <a:pt x="665" y="84"/>
                    <a:pt x="620" y="17"/>
                    <a:pt x="551" y="2"/>
                  </a:cubicBezTo>
                  <a:cubicBezTo>
                    <a:pt x="542" y="1"/>
                    <a:pt x="534" y="0"/>
                    <a:pt x="526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35" name="Google Shape;1435;p11"/>
            <p:cNvSpPr/>
            <p:nvPr/>
          </p:nvSpPr>
          <p:spPr>
            <a:xfrm>
              <a:off x="1276050" y="464200"/>
              <a:ext cx="90925" cy="96550"/>
            </a:xfrm>
            <a:custGeom>
              <a:avLst/>
              <a:gdLst/>
              <a:ahLst/>
              <a:cxnLst/>
              <a:rect l="l" t="t" r="r" b="b"/>
              <a:pathLst>
                <a:path w="3637" h="3862" extrusionOk="0">
                  <a:moveTo>
                    <a:pt x="3500" y="0"/>
                  </a:moveTo>
                  <a:cubicBezTo>
                    <a:pt x="3481" y="0"/>
                    <a:pt x="3463" y="4"/>
                    <a:pt x="3445" y="12"/>
                  </a:cubicBezTo>
                  <a:cubicBezTo>
                    <a:pt x="2736" y="345"/>
                    <a:pt x="1919" y="771"/>
                    <a:pt x="1241" y="1411"/>
                  </a:cubicBezTo>
                  <a:cubicBezTo>
                    <a:pt x="532" y="2082"/>
                    <a:pt x="94" y="2901"/>
                    <a:pt x="8" y="3719"/>
                  </a:cubicBezTo>
                  <a:cubicBezTo>
                    <a:pt x="0" y="3790"/>
                    <a:pt x="51" y="3853"/>
                    <a:pt x="122" y="3861"/>
                  </a:cubicBezTo>
                  <a:cubicBezTo>
                    <a:pt x="126" y="3861"/>
                    <a:pt x="131" y="3861"/>
                    <a:pt x="135" y="3861"/>
                  </a:cubicBezTo>
                  <a:cubicBezTo>
                    <a:pt x="200" y="3861"/>
                    <a:pt x="257" y="3812"/>
                    <a:pt x="263" y="3746"/>
                  </a:cubicBezTo>
                  <a:cubicBezTo>
                    <a:pt x="343" y="2990"/>
                    <a:pt x="753" y="2227"/>
                    <a:pt x="1417" y="1599"/>
                  </a:cubicBezTo>
                  <a:cubicBezTo>
                    <a:pt x="2069" y="984"/>
                    <a:pt x="2864" y="569"/>
                    <a:pt x="3555" y="245"/>
                  </a:cubicBezTo>
                  <a:cubicBezTo>
                    <a:pt x="3576" y="235"/>
                    <a:pt x="3592" y="221"/>
                    <a:pt x="3605" y="203"/>
                  </a:cubicBezTo>
                  <a:lnTo>
                    <a:pt x="3605" y="202"/>
                  </a:lnTo>
                  <a:cubicBezTo>
                    <a:pt x="3631" y="166"/>
                    <a:pt x="3636" y="117"/>
                    <a:pt x="3616" y="74"/>
                  </a:cubicBezTo>
                  <a:cubicBezTo>
                    <a:pt x="3595" y="28"/>
                    <a:pt x="3548" y="0"/>
                    <a:pt x="3500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36" name="Google Shape;1436;p11"/>
            <p:cNvSpPr/>
            <p:nvPr/>
          </p:nvSpPr>
          <p:spPr>
            <a:xfrm>
              <a:off x="1245400" y="459325"/>
              <a:ext cx="75700" cy="49300"/>
            </a:xfrm>
            <a:custGeom>
              <a:avLst/>
              <a:gdLst/>
              <a:ahLst/>
              <a:cxnLst/>
              <a:rect l="l" t="t" r="r" b="b"/>
              <a:pathLst>
                <a:path w="3028" h="1972" extrusionOk="0">
                  <a:moveTo>
                    <a:pt x="2898" y="1"/>
                  </a:moveTo>
                  <a:cubicBezTo>
                    <a:pt x="2897" y="1"/>
                    <a:pt x="2895" y="1"/>
                    <a:pt x="2894" y="1"/>
                  </a:cubicBezTo>
                  <a:cubicBezTo>
                    <a:pt x="1711" y="37"/>
                    <a:pt x="588" y="737"/>
                    <a:pt x="34" y="1784"/>
                  </a:cubicBezTo>
                  <a:cubicBezTo>
                    <a:pt x="1" y="1847"/>
                    <a:pt x="25" y="1924"/>
                    <a:pt x="87" y="1957"/>
                  </a:cubicBezTo>
                  <a:cubicBezTo>
                    <a:pt x="106" y="1967"/>
                    <a:pt x="126" y="1972"/>
                    <a:pt x="147" y="1972"/>
                  </a:cubicBezTo>
                  <a:cubicBezTo>
                    <a:pt x="193" y="1972"/>
                    <a:pt x="237" y="1947"/>
                    <a:pt x="261" y="1904"/>
                  </a:cubicBezTo>
                  <a:cubicBezTo>
                    <a:pt x="772" y="938"/>
                    <a:pt x="1809" y="292"/>
                    <a:pt x="2902" y="258"/>
                  </a:cubicBezTo>
                  <a:cubicBezTo>
                    <a:pt x="2944" y="257"/>
                    <a:pt x="2980" y="235"/>
                    <a:pt x="3003" y="204"/>
                  </a:cubicBezTo>
                  <a:cubicBezTo>
                    <a:pt x="3019" y="182"/>
                    <a:pt x="3028" y="154"/>
                    <a:pt x="3027" y="126"/>
                  </a:cubicBezTo>
                  <a:cubicBezTo>
                    <a:pt x="3024" y="56"/>
                    <a:pt x="2967" y="1"/>
                    <a:pt x="289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37" name="Google Shape;1437;p11"/>
            <p:cNvSpPr/>
            <p:nvPr/>
          </p:nvSpPr>
          <p:spPr>
            <a:xfrm>
              <a:off x="1380600" y="311825"/>
              <a:ext cx="33475" cy="121175"/>
            </a:xfrm>
            <a:custGeom>
              <a:avLst/>
              <a:gdLst/>
              <a:ahLst/>
              <a:cxnLst/>
              <a:rect l="l" t="t" r="r" b="b"/>
              <a:pathLst>
                <a:path w="1339" h="4847" extrusionOk="0">
                  <a:moveTo>
                    <a:pt x="1191" y="1"/>
                  </a:moveTo>
                  <a:cubicBezTo>
                    <a:pt x="1148" y="1"/>
                    <a:pt x="1106" y="22"/>
                    <a:pt x="1085" y="60"/>
                  </a:cubicBezTo>
                  <a:cubicBezTo>
                    <a:pt x="200" y="1430"/>
                    <a:pt x="1" y="3232"/>
                    <a:pt x="566" y="4763"/>
                  </a:cubicBezTo>
                  <a:cubicBezTo>
                    <a:pt x="585" y="4815"/>
                    <a:pt x="634" y="4847"/>
                    <a:pt x="687" y="4847"/>
                  </a:cubicBezTo>
                  <a:cubicBezTo>
                    <a:pt x="701" y="4847"/>
                    <a:pt x="716" y="4844"/>
                    <a:pt x="730" y="4839"/>
                  </a:cubicBezTo>
                  <a:cubicBezTo>
                    <a:pt x="756" y="4829"/>
                    <a:pt x="777" y="4813"/>
                    <a:pt x="791" y="4793"/>
                  </a:cubicBezTo>
                  <a:cubicBezTo>
                    <a:pt x="814" y="4760"/>
                    <a:pt x="822" y="4715"/>
                    <a:pt x="807" y="4673"/>
                  </a:cubicBezTo>
                  <a:cubicBezTo>
                    <a:pt x="270" y="3217"/>
                    <a:pt x="459" y="1503"/>
                    <a:pt x="1300" y="199"/>
                  </a:cubicBezTo>
                  <a:cubicBezTo>
                    <a:pt x="1339" y="140"/>
                    <a:pt x="1322" y="60"/>
                    <a:pt x="1263" y="22"/>
                  </a:cubicBezTo>
                  <a:cubicBezTo>
                    <a:pt x="1241" y="8"/>
                    <a:pt x="1216" y="1"/>
                    <a:pt x="1191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38" name="Google Shape;1438;p11"/>
            <p:cNvSpPr/>
            <p:nvPr/>
          </p:nvSpPr>
          <p:spPr>
            <a:xfrm>
              <a:off x="1465700" y="394550"/>
              <a:ext cx="100275" cy="73750"/>
            </a:xfrm>
            <a:custGeom>
              <a:avLst/>
              <a:gdLst/>
              <a:ahLst/>
              <a:cxnLst/>
              <a:rect l="l" t="t" r="r" b="b"/>
              <a:pathLst>
                <a:path w="4011" h="2950" extrusionOk="0">
                  <a:moveTo>
                    <a:pt x="3652" y="0"/>
                  </a:moveTo>
                  <a:cubicBezTo>
                    <a:pt x="3498" y="0"/>
                    <a:pt x="3341" y="48"/>
                    <a:pt x="3189" y="105"/>
                  </a:cubicBezTo>
                  <a:cubicBezTo>
                    <a:pt x="2856" y="230"/>
                    <a:pt x="2526" y="373"/>
                    <a:pt x="2207" y="532"/>
                  </a:cubicBezTo>
                  <a:cubicBezTo>
                    <a:pt x="1637" y="816"/>
                    <a:pt x="1212" y="1095"/>
                    <a:pt x="872" y="1414"/>
                  </a:cubicBezTo>
                  <a:cubicBezTo>
                    <a:pt x="438" y="1819"/>
                    <a:pt x="144" y="2295"/>
                    <a:pt x="18" y="2788"/>
                  </a:cubicBezTo>
                  <a:cubicBezTo>
                    <a:pt x="0" y="2858"/>
                    <a:pt x="41" y="2928"/>
                    <a:pt x="111" y="2945"/>
                  </a:cubicBezTo>
                  <a:cubicBezTo>
                    <a:pt x="121" y="2948"/>
                    <a:pt x="132" y="2949"/>
                    <a:pt x="142" y="2949"/>
                  </a:cubicBezTo>
                  <a:cubicBezTo>
                    <a:pt x="200" y="2949"/>
                    <a:pt x="252" y="2910"/>
                    <a:pt x="266" y="2853"/>
                  </a:cubicBezTo>
                  <a:cubicBezTo>
                    <a:pt x="380" y="2407"/>
                    <a:pt x="650" y="1974"/>
                    <a:pt x="1048" y="1602"/>
                  </a:cubicBezTo>
                  <a:cubicBezTo>
                    <a:pt x="1369" y="1300"/>
                    <a:pt x="1774" y="1034"/>
                    <a:pt x="2322" y="762"/>
                  </a:cubicBezTo>
                  <a:cubicBezTo>
                    <a:pt x="2632" y="607"/>
                    <a:pt x="2954" y="468"/>
                    <a:pt x="3280" y="346"/>
                  </a:cubicBezTo>
                  <a:cubicBezTo>
                    <a:pt x="3406" y="298"/>
                    <a:pt x="3534" y="258"/>
                    <a:pt x="3649" y="258"/>
                  </a:cubicBezTo>
                  <a:cubicBezTo>
                    <a:pt x="3706" y="258"/>
                    <a:pt x="3759" y="268"/>
                    <a:pt x="3808" y="291"/>
                  </a:cubicBezTo>
                  <a:cubicBezTo>
                    <a:pt x="3826" y="300"/>
                    <a:pt x="3845" y="304"/>
                    <a:pt x="3863" y="304"/>
                  </a:cubicBezTo>
                  <a:cubicBezTo>
                    <a:pt x="3905" y="304"/>
                    <a:pt x="3944" y="284"/>
                    <a:pt x="3969" y="249"/>
                  </a:cubicBezTo>
                  <a:cubicBezTo>
                    <a:pt x="3973" y="244"/>
                    <a:pt x="3976" y="238"/>
                    <a:pt x="3980" y="232"/>
                  </a:cubicBezTo>
                  <a:cubicBezTo>
                    <a:pt x="4011" y="169"/>
                    <a:pt x="3984" y="92"/>
                    <a:pt x="3921" y="60"/>
                  </a:cubicBezTo>
                  <a:cubicBezTo>
                    <a:pt x="3834" y="17"/>
                    <a:pt x="3743" y="0"/>
                    <a:pt x="3652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39" name="Google Shape;1439;p11"/>
            <p:cNvSpPr/>
            <p:nvPr/>
          </p:nvSpPr>
          <p:spPr>
            <a:xfrm>
              <a:off x="1516600" y="523025"/>
              <a:ext cx="65025" cy="72825"/>
            </a:xfrm>
            <a:custGeom>
              <a:avLst/>
              <a:gdLst/>
              <a:ahLst/>
              <a:cxnLst/>
              <a:rect l="l" t="t" r="r" b="b"/>
              <a:pathLst>
                <a:path w="2601" h="2913" extrusionOk="0">
                  <a:moveTo>
                    <a:pt x="148" y="1"/>
                  </a:moveTo>
                  <a:cubicBezTo>
                    <a:pt x="104" y="1"/>
                    <a:pt x="61" y="23"/>
                    <a:pt x="37" y="63"/>
                  </a:cubicBezTo>
                  <a:cubicBezTo>
                    <a:pt x="1" y="123"/>
                    <a:pt x="20" y="202"/>
                    <a:pt x="80" y="239"/>
                  </a:cubicBezTo>
                  <a:cubicBezTo>
                    <a:pt x="1078" y="843"/>
                    <a:pt x="1883" y="1765"/>
                    <a:pt x="2347" y="2836"/>
                  </a:cubicBezTo>
                  <a:cubicBezTo>
                    <a:pt x="2368" y="2884"/>
                    <a:pt x="2415" y="2913"/>
                    <a:pt x="2464" y="2913"/>
                  </a:cubicBezTo>
                  <a:cubicBezTo>
                    <a:pt x="2481" y="2913"/>
                    <a:pt x="2499" y="2909"/>
                    <a:pt x="2516" y="2902"/>
                  </a:cubicBezTo>
                  <a:cubicBezTo>
                    <a:pt x="2539" y="2892"/>
                    <a:pt x="2556" y="2877"/>
                    <a:pt x="2570" y="2859"/>
                  </a:cubicBezTo>
                  <a:cubicBezTo>
                    <a:pt x="2595" y="2822"/>
                    <a:pt x="2601" y="2776"/>
                    <a:pt x="2583" y="2733"/>
                  </a:cubicBezTo>
                  <a:cubicBezTo>
                    <a:pt x="2097" y="1615"/>
                    <a:pt x="1257" y="651"/>
                    <a:pt x="214" y="20"/>
                  </a:cubicBezTo>
                  <a:cubicBezTo>
                    <a:pt x="193" y="7"/>
                    <a:pt x="170" y="1"/>
                    <a:pt x="148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40" name="Google Shape;1440;p11"/>
            <p:cNvSpPr/>
            <p:nvPr/>
          </p:nvSpPr>
          <p:spPr>
            <a:xfrm>
              <a:off x="1549325" y="489300"/>
              <a:ext cx="74625" cy="22900"/>
            </a:xfrm>
            <a:custGeom>
              <a:avLst/>
              <a:gdLst/>
              <a:ahLst/>
              <a:cxnLst/>
              <a:rect l="l" t="t" r="r" b="b"/>
              <a:pathLst>
                <a:path w="2985" h="916" extrusionOk="0">
                  <a:moveTo>
                    <a:pt x="1033" y="0"/>
                  </a:moveTo>
                  <a:cubicBezTo>
                    <a:pt x="691" y="0"/>
                    <a:pt x="366" y="75"/>
                    <a:pt x="87" y="222"/>
                  </a:cubicBezTo>
                  <a:cubicBezTo>
                    <a:pt x="24" y="255"/>
                    <a:pt x="0" y="332"/>
                    <a:pt x="33" y="396"/>
                  </a:cubicBezTo>
                  <a:cubicBezTo>
                    <a:pt x="56" y="439"/>
                    <a:pt x="101" y="464"/>
                    <a:pt x="147" y="464"/>
                  </a:cubicBezTo>
                  <a:cubicBezTo>
                    <a:pt x="167" y="464"/>
                    <a:pt x="188" y="460"/>
                    <a:pt x="206" y="450"/>
                  </a:cubicBezTo>
                  <a:cubicBezTo>
                    <a:pt x="449" y="323"/>
                    <a:pt x="733" y="258"/>
                    <a:pt x="1035" y="258"/>
                  </a:cubicBezTo>
                  <a:cubicBezTo>
                    <a:pt x="1192" y="258"/>
                    <a:pt x="1354" y="275"/>
                    <a:pt x="1518" y="311"/>
                  </a:cubicBezTo>
                  <a:cubicBezTo>
                    <a:pt x="1914" y="398"/>
                    <a:pt x="2323" y="588"/>
                    <a:pt x="2766" y="893"/>
                  </a:cubicBezTo>
                  <a:cubicBezTo>
                    <a:pt x="2789" y="908"/>
                    <a:pt x="2814" y="915"/>
                    <a:pt x="2839" y="915"/>
                  </a:cubicBezTo>
                  <a:cubicBezTo>
                    <a:pt x="2880" y="915"/>
                    <a:pt x="2920" y="896"/>
                    <a:pt x="2944" y="861"/>
                  </a:cubicBezTo>
                  <a:cubicBezTo>
                    <a:pt x="2945" y="860"/>
                    <a:pt x="2945" y="860"/>
                    <a:pt x="2945" y="860"/>
                  </a:cubicBezTo>
                  <a:cubicBezTo>
                    <a:pt x="2985" y="800"/>
                    <a:pt x="2971" y="721"/>
                    <a:pt x="2912" y="681"/>
                  </a:cubicBezTo>
                  <a:cubicBezTo>
                    <a:pt x="2441" y="357"/>
                    <a:pt x="2003" y="154"/>
                    <a:pt x="1573" y="60"/>
                  </a:cubicBezTo>
                  <a:cubicBezTo>
                    <a:pt x="1391" y="20"/>
                    <a:pt x="1210" y="0"/>
                    <a:pt x="1033" y="0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41" name="Google Shape;1441;p11"/>
            <p:cNvSpPr/>
            <p:nvPr/>
          </p:nvSpPr>
          <p:spPr>
            <a:xfrm>
              <a:off x="1302625" y="326350"/>
              <a:ext cx="31825" cy="88925"/>
            </a:xfrm>
            <a:custGeom>
              <a:avLst/>
              <a:gdLst/>
              <a:ahLst/>
              <a:cxnLst/>
              <a:rect l="l" t="t" r="r" b="b"/>
              <a:pathLst>
                <a:path w="1273" h="3557" extrusionOk="0">
                  <a:moveTo>
                    <a:pt x="227" y="1"/>
                  </a:moveTo>
                  <a:cubicBezTo>
                    <a:pt x="160" y="1"/>
                    <a:pt x="104" y="51"/>
                    <a:pt x="98" y="118"/>
                  </a:cubicBezTo>
                  <a:cubicBezTo>
                    <a:pt x="0" y="1300"/>
                    <a:pt x="335" y="2532"/>
                    <a:pt x="1017" y="3501"/>
                  </a:cubicBezTo>
                  <a:cubicBezTo>
                    <a:pt x="1042" y="3537"/>
                    <a:pt x="1086" y="3557"/>
                    <a:pt x="1129" y="3557"/>
                  </a:cubicBezTo>
                  <a:cubicBezTo>
                    <a:pt x="1154" y="3557"/>
                    <a:pt x="1179" y="3550"/>
                    <a:pt x="1200" y="3536"/>
                  </a:cubicBezTo>
                  <a:cubicBezTo>
                    <a:pt x="1214" y="3527"/>
                    <a:pt x="1227" y="3515"/>
                    <a:pt x="1237" y="3501"/>
                  </a:cubicBezTo>
                  <a:lnTo>
                    <a:pt x="1235" y="3501"/>
                  </a:lnTo>
                  <a:cubicBezTo>
                    <a:pt x="1269" y="3455"/>
                    <a:pt x="1273" y="3391"/>
                    <a:pt x="1242" y="3342"/>
                  </a:cubicBezTo>
                  <a:cubicBezTo>
                    <a:pt x="1229" y="3321"/>
                    <a:pt x="1209" y="3304"/>
                    <a:pt x="1187" y="3294"/>
                  </a:cubicBezTo>
                  <a:cubicBezTo>
                    <a:pt x="566" y="2384"/>
                    <a:pt x="263" y="1238"/>
                    <a:pt x="354" y="140"/>
                  </a:cubicBezTo>
                  <a:cubicBezTo>
                    <a:pt x="360" y="70"/>
                    <a:pt x="308" y="7"/>
                    <a:pt x="237" y="1"/>
                  </a:cubicBezTo>
                  <a:cubicBezTo>
                    <a:pt x="234" y="1"/>
                    <a:pt x="230" y="1"/>
                    <a:pt x="227" y="1"/>
                  </a:cubicBezTo>
                  <a:close/>
                </a:path>
              </a:pathLst>
            </a:custGeom>
            <a:solidFill>
              <a:srgbClr val="FFC942">
                <a:alpha val="4159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sp>
        <p:nvSpPr>
          <p:cNvPr id="1442" name="Google Shape;1442;p11"/>
          <p:cNvSpPr/>
          <p:nvPr/>
        </p:nvSpPr>
        <p:spPr>
          <a:xfrm>
            <a:off x="-6388185" y="6223897"/>
            <a:ext cx="25640684" cy="4563594"/>
          </a:xfrm>
          <a:custGeom>
            <a:avLst/>
            <a:gdLst/>
            <a:ahLst/>
            <a:cxnLst/>
            <a:rect l="l" t="t" r="r" b="b"/>
            <a:pathLst>
              <a:path w="12947" h="6024" extrusionOk="0">
                <a:moveTo>
                  <a:pt x="4030" y="1"/>
                </a:moveTo>
                <a:cubicBezTo>
                  <a:pt x="3775" y="1"/>
                  <a:pt x="3529" y="41"/>
                  <a:pt x="3302" y="159"/>
                </a:cubicBezTo>
                <a:cubicBezTo>
                  <a:pt x="2785" y="429"/>
                  <a:pt x="2524" y="1042"/>
                  <a:pt x="2022" y="1339"/>
                </a:cubicBezTo>
                <a:cubicBezTo>
                  <a:pt x="1579" y="1601"/>
                  <a:pt x="1002" y="1583"/>
                  <a:pt x="588" y="1888"/>
                </a:cubicBezTo>
                <a:cubicBezTo>
                  <a:pt x="96" y="2251"/>
                  <a:pt x="1" y="3002"/>
                  <a:pt x="283" y="3544"/>
                </a:cubicBezTo>
                <a:cubicBezTo>
                  <a:pt x="566" y="4086"/>
                  <a:pt x="1146" y="4423"/>
                  <a:pt x="1746" y="4544"/>
                </a:cubicBezTo>
                <a:cubicBezTo>
                  <a:pt x="2803" y="4756"/>
                  <a:pt x="3531" y="4524"/>
                  <a:pt x="4550" y="4999"/>
                </a:cubicBezTo>
                <a:cubicBezTo>
                  <a:pt x="5354" y="5373"/>
                  <a:pt x="6195" y="6024"/>
                  <a:pt x="7114" y="6024"/>
                </a:cubicBezTo>
                <a:cubicBezTo>
                  <a:pt x="7268" y="6024"/>
                  <a:pt x="7424" y="6005"/>
                  <a:pt x="7582" y="5965"/>
                </a:cubicBezTo>
                <a:cubicBezTo>
                  <a:pt x="8191" y="5808"/>
                  <a:pt x="8616" y="5341"/>
                  <a:pt x="9156" y="5055"/>
                </a:cubicBezTo>
                <a:cubicBezTo>
                  <a:pt x="9780" y="4725"/>
                  <a:pt x="10264" y="4858"/>
                  <a:pt x="10918" y="4749"/>
                </a:cubicBezTo>
                <a:cubicBezTo>
                  <a:pt x="11920" y="4582"/>
                  <a:pt x="12852" y="3698"/>
                  <a:pt x="12927" y="2658"/>
                </a:cubicBezTo>
                <a:cubicBezTo>
                  <a:pt x="12946" y="2394"/>
                  <a:pt x="12916" y="2123"/>
                  <a:pt x="12798" y="1887"/>
                </a:cubicBezTo>
                <a:cubicBezTo>
                  <a:pt x="12504" y="1296"/>
                  <a:pt x="11772" y="1091"/>
                  <a:pt x="11118" y="999"/>
                </a:cubicBezTo>
                <a:cubicBezTo>
                  <a:pt x="10135" y="862"/>
                  <a:pt x="9324" y="125"/>
                  <a:pt x="8351" y="35"/>
                </a:cubicBezTo>
                <a:cubicBezTo>
                  <a:pt x="8213" y="23"/>
                  <a:pt x="8076" y="18"/>
                  <a:pt x="7939" y="18"/>
                </a:cubicBezTo>
                <a:cubicBezTo>
                  <a:pt x="7201" y="18"/>
                  <a:pt x="6468" y="170"/>
                  <a:pt x="5716" y="170"/>
                </a:cubicBezTo>
                <a:cubicBezTo>
                  <a:pt x="5493" y="170"/>
                  <a:pt x="5267" y="156"/>
                  <a:pt x="5040" y="121"/>
                </a:cubicBezTo>
                <a:cubicBezTo>
                  <a:pt x="4749" y="76"/>
                  <a:pt x="4445" y="18"/>
                  <a:pt x="4149" y="3"/>
                </a:cubicBezTo>
                <a:cubicBezTo>
                  <a:pt x="4109" y="2"/>
                  <a:pt x="4069" y="1"/>
                  <a:pt x="403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grpSp>
        <p:nvGrpSpPr>
          <p:cNvPr id="1450" name="Google Shape;1450;p11"/>
          <p:cNvGrpSpPr/>
          <p:nvPr/>
        </p:nvGrpSpPr>
        <p:grpSpPr>
          <a:xfrm>
            <a:off x="8464864" y="5721743"/>
            <a:ext cx="610615" cy="757279"/>
            <a:chOff x="2100500" y="1458275"/>
            <a:chExt cx="159000" cy="248050"/>
          </a:xfrm>
        </p:grpSpPr>
        <p:sp>
          <p:nvSpPr>
            <p:cNvPr id="1451" name="Google Shape;1451;p11"/>
            <p:cNvSpPr/>
            <p:nvPr/>
          </p:nvSpPr>
          <p:spPr>
            <a:xfrm>
              <a:off x="2140475" y="1458275"/>
              <a:ext cx="64750" cy="247950"/>
            </a:xfrm>
            <a:custGeom>
              <a:avLst/>
              <a:gdLst/>
              <a:ahLst/>
              <a:cxnLst/>
              <a:rect l="l" t="t" r="r" b="b"/>
              <a:pathLst>
                <a:path w="2590" h="9918" extrusionOk="0">
                  <a:moveTo>
                    <a:pt x="1433" y="0"/>
                  </a:moveTo>
                  <a:lnTo>
                    <a:pt x="1433" y="0"/>
                  </a:lnTo>
                  <a:cubicBezTo>
                    <a:pt x="1805" y="1618"/>
                    <a:pt x="1614" y="3360"/>
                    <a:pt x="902" y="4860"/>
                  </a:cubicBezTo>
                  <a:cubicBezTo>
                    <a:pt x="675" y="5337"/>
                    <a:pt x="231" y="5891"/>
                    <a:pt x="126" y="6405"/>
                  </a:cubicBezTo>
                  <a:cubicBezTo>
                    <a:pt x="1" y="7009"/>
                    <a:pt x="472" y="7818"/>
                    <a:pt x="801" y="8289"/>
                  </a:cubicBezTo>
                  <a:cubicBezTo>
                    <a:pt x="1228" y="8900"/>
                    <a:pt x="1783" y="9411"/>
                    <a:pt x="2332" y="9918"/>
                  </a:cubicBezTo>
                  <a:cubicBezTo>
                    <a:pt x="1798" y="9094"/>
                    <a:pt x="1381" y="8140"/>
                    <a:pt x="1463" y="7163"/>
                  </a:cubicBezTo>
                  <a:cubicBezTo>
                    <a:pt x="1551" y="6098"/>
                    <a:pt x="2056" y="5099"/>
                    <a:pt x="2299" y="4077"/>
                  </a:cubicBezTo>
                  <a:cubicBezTo>
                    <a:pt x="2590" y="2862"/>
                    <a:pt x="2176" y="1601"/>
                    <a:pt x="1768" y="420"/>
                  </a:cubicBezTo>
                  <a:cubicBezTo>
                    <a:pt x="1706" y="242"/>
                    <a:pt x="1617" y="39"/>
                    <a:pt x="14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52" name="Google Shape;1452;p11"/>
            <p:cNvSpPr/>
            <p:nvPr/>
          </p:nvSpPr>
          <p:spPr>
            <a:xfrm>
              <a:off x="2100500" y="1549475"/>
              <a:ext cx="98525" cy="156750"/>
            </a:xfrm>
            <a:custGeom>
              <a:avLst/>
              <a:gdLst/>
              <a:ahLst/>
              <a:cxnLst/>
              <a:rect l="l" t="t" r="r" b="b"/>
              <a:pathLst>
                <a:path w="3941" h="6270" extrusionOk="0">
                  <a:moveTo>
                    <a:pt x="56" y="1"/>
                  </a:moveTo>
                  <a:cubicBezTo>
                    <a:pt x="187" y="582"/>
                    <a:pt x="229" y="1182"/>
                    <a:pt x="179" y="1775"/>
                  </a:cubicBezTo>
                  <a:cubicBezTo>
                    <a:pt x="131" y="2343"/>
                    <a:pt x="0" y="2909"/>
                    <a:pt x="45" y="3476"/>
                  </a:cubicBezTo>
                  <a:cubicBezTo>
                    <a:pt x="110" y="4315"/>
                    <a:pt x="610" y="5087"/>
                    <a:pt x="1297" y="5558"/>
                  </a:cubicBezTo>
                  <a:cubicBezTo>
                    <a:pt x="1682" y="5820"/>
                    <a:pt x="1909" y="5784"/>
                    <a:pt x="2340" y="5811"/>
                  </a:cubicBezTo>
                  <a:cubicBezTo>
                    <a:pt x="2616" y="5828"/>
                    <a:pt x="2889" y="5887"/>
                    <a:pt x="3154" y="5968"/>
                  </a:cubicBezTo>
                  <a:cubicBezTo>
                    <a:pt x="3288" y="6008"/>
                    <a:pt x="3421" y="6055"/>
                    <a:pt x="3552" y="6104"/>
                  </a:cubicBezTo>
                  <a:cubicBezTo>
                    <a:pt x="3616" y="6130"/>
                    <a:pt x="3680" y="6155"/>
                    <a:pt x="3743" y="6183"/>
                  </a:cubicBezTo>
                  <a:cubicBezTo>
                    <a:pt x="3799" y="6206"/>
                    <a:pt x="3861" y="6224"/>
                    <a:pt x="3914" y="6252"/>
                  </a:cubicBezTo>
                  <a:cubicBezTo>
                    <a:pt x="3920" y="6256"/>
                    <a:pt x="3926" y="6260"/>
                    <a:pt x="3932" y="6264"/>
                  </a:cubicBezTo>
                  <a:lnTo>
                    <a:pt x="3932" y="6264"/>
                  </a:lnTo>
                  <a:cubicBezTo>
                    <a:pt x="3888" y="6229"/>
                    <a:pt x="3850" y="6172"/>
                    <a:pt x="3810" y="6131"/>
                  </a:cubicBezTo>
                  <a:cubicBezTo>
                    <a:pt x="3764" y="6085"/>
                    <a:pt x="3715" y="6039"/>
                    <a:pt x="3664" y="5998"/>
                  </a:cubicBezTo>
                  <a:cubicBezTo>
                    <a:pt x="3573" y="5926"/>
                    <a:pt x="3470" y="5876"/>
                    <a:pt x="3375" y="5807"/>
                  </a:cubicBezTo>
                  <a:cubicBezTo>
                    <a:pt x="3195" y="5678"/>
                    <a:pt x="3007" y="5560"/>
                    <a:pt x="2821" y="5440"/>
                  </a:cubicBezTo>
                  <a:cubicBezTo>
                    <a:pt x="2449" y="5201"/>
                    <a:pt x="2077" y="4951"/>
                    <a:pt x="1795" y="4605"/>
                  </a:cubicBezTo>
                  <a:cubicBezTo>
                    <a:pt x="1704" y="4490"/>
                    <a:pt x="1622" y="4368"/>
                    <a:pt x="1554" y="4238"/>
                  </a:cubicBezTo>
                  <a:cubicBezTo>
                    <a:pt x="1395" y="3943"/>
                    <a:pt x="1300" y="3616"/>
                    <a:pt x="1221" y="3291"/>
                  </a:cubicBezTo>
                  <a:cubicBezTo>
                    <a:pt x="949" y="2145"/>
                    <a:pt x="842" y="878"/>
                    <a:pt x="56" y="1"/>
                  </a:cubicBezTo>
                  <a:close/>
                  <a:moveTo>
                    <a:pt x="3932" y="6264"/>
                  </a:moveTo>
                  <a:cubicBezTo>
                    <a:pt x="3935" y="6266"/>
                    <a:pt x="3938" y="6268"/>
                    <a:pt x="3940" y="6270"/>
                  </a:cubicBezTo>
                  <a:cubicBezTo>
                    <a:pt x="3938" y="6268"/>
                    <a:pt x="3935" y="6266"/>
                    <a:pt x="3932" y="62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53" name="Google Shape;1453;p11"/>
            <p:cNvSpPr/>
            <p:nvPr/>
          </p:nvSpPr>
          <p:spPr>
            <a:xfrm>
              <a:off x="2188425" y="1550725"/>
              <a:ext cx="47825" cy="155600"/>
            </a:xfrm>
            <a:custGeom>
              <a:avLst/>
              <a:gdLst/>
              <a:ahLst/>
              <a:cxnLst/>
              <a:rect l="l" t="t" r="r" b="b"/>
              <a:pathLst>
                <a:path w="1913" h="6224" extrusionOk="0">
                  <a:moveTo>
                    <a:pt x="858" y="1"/>
                  </a:moveTo>
                  <a:lnTo>
                    <a:pt x="858" y="1"/>
                  </a:lnTo>
                  <a:cubicBezTo>
                    <a:pt x="1337" y="1195"/>
                    <a:pt x="1238" y="2606"/>
                    <a:pt x="594" y="3721"/>
                  </a:cubicBezTo>
                  <a:cubicBezTo>
                    <a:pt x="434" y="4000"/>
                    <a:pt x="240" y="4264"/>
                    <a:pt x="128" y="4566"/>
                  </a:cubicBezTo>
                  <a:cubicBezTo>
                    <a:pt x="34" y="4827"/>
                    <a:pt x="0" y="5109"/>
                    <a:pt x="43" y="5384"/>
                  </a:cubicBezTo>
                  <a:cubicBezTo>
                    <a:pt x="64" y="5512"/>
                    <a:pt x="109" y="5627"/>
                    <a:pt x="149" y="5749"/>
                  </a:cubicBezTo>
                  <a:cubicBezTo>
                    <a:pt x="188" y="5866"/>
                    <a:pt x="237" y="5982"/>
                    <a:pt x="307" y="6084"/>
                  </a:cubicBezTo>
                  <a:cubicBezTo>
                    <a:pt x="343" y="6135"/>
                    <a:pt x="382" y="6182"/>
                    <a:pt x="427" y="6223"/>
                  </a:cubicBezTo>
                  <a:lnTo>
                    <a:pt x="427" y="6223"/>
                  </a:lnTo>
                  <a:cubicBezTo>
                    <a:pt x="420" y="6216"/>
                    <a:pt x="418" y="6160"/>
                    <a:pt x="414" y="6147"/>
                  </a:cubicBezTo>
                  <a:cubicBezTo>
                    <a:pt x="407" y="6122"/>
                    <a:pt x="400" y="6099"/>
                    <a:pt x="397" y="6072"/>
                  </a:cubicBezTo>
                  <a:cubicBezTo>
                    <a:pt x="390" y="6018"/>
                    <a:pt x="389" y="5963"/>
                    <a:pt x="391" y="5909"/>
                  </a:cubicBezTo>
                  <a:cubicBezTo>
                    <a:pt x="398" y="5794"/>
                    <a:pt x="421" y="5679"/>
                    <a:pt x="455" y="5570"/>
                  </a:cubicBezTo>
                  <a:cubicBezTo>
                    <a:pt x="523" y="5356"/>
                    <a:pt x="633" y="5147"/>
                    <a:pt x="782" y="4978"/>
                  </a:cubicBezTo>
                  <a:cubicBezTo>
                    <a:pt x="794" y="4965"/>
                    <a:pt x="806" y="4952"/>
                    <a:pt x="818" y="4938"/>
                  </a:cubicBezTo>
                  <a:cubicBezTo>
                    <a:pt x="1086" y="4665"/>
                    <a:pt x="1323" y="4344"/>
                    <a:pt x="1503" y="3996"/>
                  </a:cubicBezTo>
                  <a:cubicBezTo>
                    <a:pt x="1675" y="3661"/>
                    <a:pt x="1794" y="3301"/>
                    <a:pt x="1833" y="2930"/>
                  </a:cubicBezTo>
                  <a:cubicBezTo>
                    <a:pt x="1912" y="2176"/>
                    <a:pt x="1675" y="1423"/>
                    <a:pt x="1374" y="727"/>
                  </a:cubicBezTo>
                  <a:cubicBezTo>
                    <a:pt x="1253" y="450"/>
                    <a:pt x="1111" y="164"/>
                    <a:pt x="858" y="1"/>
                  </a:cubicBezTo>
                  <a:close/>
                  <a:moveTo>
                    <a:pt x="427" y="6223"/>
                  </a:moveTo>
                  <a:cubicBezTo>
                    <a:pt x="428" y="6223"/>
                    <a:pt x="428" y="6223"/>
                    <a:pt x="428" y="6223"/>
                  </a:cubicBezTo>
                  <a:cubicBezTo>
                    <a:pt x="428" y="6223"/>
                    <a:pt x="428" y="6223"/>
                    <a:pt x="427" y="62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54" name="Google Shape;1454;p11"/>
            <p:cNvSpPr/>
            <p:nvPr/>
          </p:nvSpPr>
          <p:spPr>
            <a:xfrm>
              <a:off x="2197950" y="1641275"/>
              <a:ext cx="61550" cy="64650"/>
            </a:xfrm>
            <a:custGeom>
              <a:avLst/>
              <a:gdLst/>
              <a:ahLst/>
              <a:cxnLst/>
              <a:rect l="l" t="t" r="r" b="b"/>
              <a:pathLst>
                <a:path w="2462" h="2586" extrusionOk="0">
                  <a:moveTo>
                    <a:pt x="2462" y="0"/>
                  </a:moveTo>
                  <a:lnTo>
                    <a:pt x="2462" y="0"/>
                  </a:lnTo>
                  <a:cubicBezTo>
                    <a:pt x="2401" y="240"/>
                    <a:pt x="2210" y="424"/>
                    <a:pt x="2008" y="567"/>
                  </a:cubicBezTo>
                  <a:cubicBezTo>
                    <a:pt x="1738" y="757"/>
                    <a:pt x="1436" y="896"/>
                    <a:pt x="1145" y="1051"/>
                  </a:cubicBezTo>
                  <a:cubicBezTo>
                    <a:pt x="855" y="1207"/>
                    <a:pt x="569" y="1385"/>
                    <a:pt x="354" y="1635"/>
                  </a:cubicBezTo>
                  <a:cubicBezTo>
                    <a:pt x="172" y="1844"/>
                    <a:pt x="97" y="2060"/>
                    <a:pt x="36" y="2328"/>
                  </a:cubicBezTo>
                  <a:cubicBezTo>
                    <a:pt x="18" y="2404"/>
                    <a:pt x="0" y="2483"/>
                    <a:pt x="17" y="2558"/>
                  </a:cubicBezTo>
                  <a:cubicBezTo>
                    <a:pt x="20" y="2568"/>
                    <a:pt x="23" y="2579"/>
                    <a:pt x="32" y="2584"/>
                  </a:cubicBezTo>
                  <a:cubicBezTo>
                    <a:pt x="35" y="2585"/>
                    <a:pt x="37" y="2585"/>
                    <a:pt x="40" y="2585"/>
                  </a:cubicBezTo>
                  <a:cubicBezTo>
                    <a:pt x="50" y="2585"/>
                    <a:pt x="61" y="2576"/>
                    <a:pt x="69" y="2568"/>
                  </a:cubicBezTo>
                  <a:cubicBezTo>
                    <a:pt x="310" y="2323"/>
                    <a:pt x="609" y="2023"/>
                    <a:pt x="932" y="1899"/>
                  </a:cubicBezTo>
                  <a:cubicBezTo>
                    <a:pt x="1293" y="1760"/>
                    <a:pt x="1613" y="1596"/>
                    <a:pt x="1881" y="1310"/>
                  </a:cubicBezTo>
                  <a:cubicBezTo>
                    <a:pt x="2216" y="955"/>
                    <a:pt x="2423" y="485"/>
                    <a:pt x="24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grpSp>
        <p:nvGrpSpPr>
          <p:cNvPr id="1455" name="Google Shape;1455;p11"/>
          <p:cNvGrpSpPr/>
          <p:nvPr/>
        </p:nvGrpSpPr>
        <p:grpSpPr>
          <a:xfrm>
            <a:off x="4910063" y="6060025"/>
            <a:ext cx="474030" cy="587882"/>
            <a:chOff x="2100500" y="1458275"/>
            <a:chExt cx="159000" cy="248050"/>
          </a:xfrm>
        </p:grpSpPr>
        <p:sp>
          <p:nvSpPr>
            <p:cNvPr id="1456" name="Google Shape;1456;p11"/>
            <p:cNvSpPr/>
            <p:nvPr/>
          </p:nvSpPr>
          <p:spPr>
            <a:xfrm>
              <a:off x="2140475" y="1458275"/>
              <a:ext cx="64750" cy="247950"/>
            </a:xfrm>
            <a:custGeom>
              <a:avLst/>
              <a:gdLst/>
              <a:ahLst/>
              <a:cxnLst/>
              <a:rect l="l" t="t" r="r" b="b"/>
              <a:pathLst>
                <a:path w="2590" h="9918" extrusionOk="0">
                  <a:moveTo>
                    <a:pt x="1433" y="0"/>
                  </a:moveTo>
                  <a:lnTo>
                    <a:pt x="1433" y="0"/>
                  </a:lnTo>
                  <a:cubicBezTo>
                    <a:pt x="1805" y="1618"/>
                    <a:pt x="1614" y="3360"/>
                    <a:pt x="902" y="4860"/>
                  </a:cubicBezTo>
                  <a:cubicBezTo>
                    <a:pt x="675" y="5337"/>
                    <a:pt x="231" y="5891"/>
                    <a:pt x="126" y="6405"/>
                  </a:cubicBezTo>
                  <a:cubicBezTo>
                    <a:pt x="1" y="7009"/>
                    <a:pt x="472" y="7818"/>
                    <a:pt x="801" y="8289"/>
                  </a:cubicBezTo>
                  <a:cubicBezTo>
                    <a:pt x="1228" y="8900"/>
                    <a:pt x="1783" y="9411"/>
                    <a:pt x="2332" y="9918"/>
                  </a:cubicBezTo>
                  <a:cubicBezTo>
                    <a:pt x="1798" y="9094"/>
                    <a:pt x="1381" y="8140"/>
                    <a:pt x="1463" y="7163"/>
                  </a:cubicBezTo>
                  <a:cubicBezTo>
                    <a:pt x="1551" y="6098"/>
                    <a:pt x="2056" y="5099"/>
                    <a:pt x="2299" y="4077"/>
                  </a:cubicBezTo>
                  <a:cubicBezTo>
                    <a:pt x="2590" y="2862"/>
                    <a:pt x="2176" y="1601"/>
                    <a:pt x="1768" y="420"/>
                  </a:cubicBezTo>
                  <a:cubicBezTo>
                    <a:pt x="1706" y="242"/>
                    <a:pt x="1617" y="39"/>
                    <a:pt x="14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57" name="Google Shape;1457;p11"/>
            <p:cNvSpPr/>
            <p:nvPr/>
          </p:nvSpPr>
          <p:spPr>
            <a:xfrm>
              <a:off x="2100500" y="1549475"/>
              <a:ext cx="98525" cy="156750"/>
            </a:xfrm>
            <a:custGeom>
              <a:avLst/>
              <a:gdLst/>
              <a:ahLst/>
              <a:cxnLst/>
              <a:rect l="l" t="t" r="r" b="b"/>
              <a:pathLst>
                <a:path w="3941" h="6270" extrusionOk="0">
                  <a:moveTo>
                    <a:pt x="56" y="1"/>
                  </a:moveTo>
                  <a:cubicBezTo>
                    <a:pt x="187" y="582"/>
                    <a:pt x="229" y="1182"/>
                    <a:pt x="179" y="1775"/>
                  </a:cubicBezTo>
                  <a:cubicBezTo>
                    <a:pt x="131" y="2343"/>
                    <a:pt x="0" y="2909"/>
                    <a:pt x="45" y="3476"/>
                  </a:cubicBezTo>
                  <a:cubicBezTo>
                    <a:pt x="110" y="4315"/>
                    <a:pt x="610" y="5087"/>
                    <a:pt x="1297" y="5558"/>
                  </a:cubicBezTo>
                  <a:cubicBezTo>
                    <a:pt x="1682" y="5820"/>
                    <a:pt x="1909" y="5784"/>
                    <a:pt x="2340" y="5811"/>
                  </a:cubicBezTo>
                  <a:cubicBezTo>
                    <a:pt x="2616" y="5828"/>
                    <a:pt x="2889" y="5887"/>
                    <a:pt x="3154" y="5968"/>
                  </a:cubicBezTo>
                  <a:cubicBezTo>
                    <a:pt x="3288" y="6008"/>
                    <a:pt x="3421" y="6055"/>
                    <a:pt x="3552" y="6104"/>
                  </a:cubicBezTo>
                  <a:cubicBezTo>
                    <a:pt x="3616" y="6130"/>
                    <a:pt x="3680" y="6155"/>
                    <a:pt x="3743" y="6183"/>
                  </a:cubicBezTo>
                  <a:cubicBezTo>
                    <a:pt x="3799" y="6206"/>
                    <a:pt x="3861" y="6224"/>
                    <a:pt x="3914" y="6252"/>
                  </a:cubicBezTo>
                  <a:cubicBezTo>
                    <a:pt x="3920" y="6256"/>
                    <a:pt x="3926" y="6260"/>
                    <a:pt x="3932" y="6264"/>
                  </a:cubicBezTo>
                  <a:lnTo>
                    <a:pt x="3932" y="6264"/>
                  </a:lnTo>
                  <a:cubicBezTo>
                    <a:pt x="3888" y="6229"/>
                    <a:pt x="3850" y="6172"/>
                    <a:pt x="3810" y="6131"/>
                  </a:cubicBezTo>
                  <a:cubicBezTo>
                    <a:pt x="3764" y="6085"/>
                    <a:pt x="3715" y="6039"/>
                    <a:pt x="3664" y="5998"/>
                  </a:cubicBezTo>
                  <a:cubicBezTo>
                    <a:pt x="3573" y="5926"/>
                    <a:pt x="3470" y="5876"/>
                    <a:pt x="3375" y="5807"/>
                  </a:cubicBezTo>
                  <a:cubicBezTo>
                    <a:pt x="3195" y="5678"/>
                    <a:pt x="3007" y="5560"/>
                    <a:pt x="2821" y="5440"/>
                  </a:cubicBezTo>
                  <a:cubicBezTo>
                    <a:pt x="2449" y="5201"/>
                    <a:pt x="2077" y="4951"/>
                    <a:pt x="1795" y="4605"/>
                  </a:cubicBezTo>
                  <a:cubicBezTo>
                    <a:pt x="1704" y="4490"/>
                    <a:pt x="1622" y="4368"/>
                    <a:pt x="1554" y="4238"/>
                  </a:cubicBezTo>
                  <a:cubicBezTo>
                    <a:pt x="1395" y="3943"/>
                    <a:pt x="1300" y="3616"/>
                    <a:pt x="1221" y="3291"/>
                  </a:cubicBezTo>
                  <a:cubicBezTo>
                    <a:pt x="949" y="2145"/>
                    <a:pt x="842" y="878"/>
                    <a:pt x="56" y="1"/>
                  </a:cubicBezTo>
                  <a:close/>
                  <a:moveTo>
                    <a:pt x="3932" y="6264"/>
                  </a:moveTo>
                  <a:cubicBezTo>
                    <a:pt x="3935" y="6266"/>
                    <a:pt x="3938" y="6268"/>
                    <a:pt x="3940" y="6270"/>
                  </a:cubicBezTo>
                  <a:cubicBezTo>
                    <a:pt x="3938" y="6268"/>
                    <a:pt x="3935" y="6266"/>
                    <a:pt x="3932" y="62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58" name="Google Shape;1458;p11"/>
            <p:cNvSpPr/>
            <p:nvPr/>
          </p:nvSpPr>
          <p:spPr>
            <a:xfrm>
              <a:off x="2188425" y="1550725"/>
              <a:ext cx="47825" cy="155600"/>
            </a:xfrm>
            <a:custGeom>
              <a:avLst/>
              <a:gdLst/>
              <a:ahLst/>
              <a:cxnLst/>
              <a:rect l="l" t="t" r="r" b="b"/>
              <a:pathLst>
                <a:path w="1913" h="6224" extrusionOk="0">
                  <a:moveTo>
                    <a:pt x="858" y="1"/>
                  </a:moveTo>
                  <a:lnTo>
                    <a:pt x="858" y="1"/>
                  </a:lnTo>
                  <a:cubicBezTo>
                    <a:pt x="1337" y="1195"/>
                    <a:pt x="1238" y="2606"/>
                    <a:pt x="594" y="3721"/>
                  </a:cubicBezTo>
                  <a:cubicBezTo>
                    <a:pt x="434" y="4000"/>
                    <a:pt x="240" y="4264"/>
                    <a:pt x="128" y="4566"/>
                  </a:cubicBezTo>
                  <a:cubicBezTo>
                    <a:pt x="34" y="4827"/>
                    <a:pt x="0" y="5109"/>
                    <a:pt x="43" y="5384"/>
                  </a:cubicBezTo>
                  <a:cubicBezTo>
                    <a:pt x="64" y="5512"/>
                    <a:pt x="109" y="5627"/>
                    <a:pt x="149" y="5749"/>
                  </a:cubicBezTo>
                  <a:cubicBezTo>
                    <a:pt x="188" y="5866"/>
                    <a:pt x="237" y="5982"/>
                    <a:pt x="307" y="6084"/>
                  </a:cubicBezTo>
                  <a:cubicBezTo>
                    <a:pt x="343" y="6135"/>
                    <a:pt x="382" y="6182"/>
                    <a:pt x="427" y="6223"/>
                  </a:cubicBezTo>
                  <a:lnTo>
                    <a:pt x="427" y="6223"/>
                  </a:lnTo>
                  <a:cubicBezTo>
                    <a:pt x="420" y="6216"/>
                    <a:pt x="418" y="6160"/>
                    <a:pt x="414" y="6147"/>
                  </a:cubicBezTo>
                  <a:cubicBezTo>
                    <a:pt x="407" y="6122"/>
                    <a:pt x="400" y="6099"/>
                    <a:pt x="397" y="6072"/>
                  </a:cubicBezTo>
                  <a:cubicBezTo>
                    <a:pt x="390" y="6018"/>
                    <a:pt x="389" y="5963"/>
                    <a:pt x="391" y="5909"/>
                  </a:cubicBezTo>
                  <a:cubicBezTo>
                    <a:pt x="398" y="5794"/>
                    <a:pt x="421" y="5679"/>
                    <a:pt x="455" y="5570"/>
                  </a:cubicBezTo>
                  <a:cubicBezTo>
                    <a:pt x="523" y="5356"/>
                    <a:pt x="633" y="5147"/>
                    <a:pt x="782" y="4978"/>
                  </a:cubicBezTo>
                  <a:cubicBezTo>
                    <a:pt x="794" y="4965"/>
                    <a:pt x="806" y="4952"/>
                    <a:pt x="818" y="4938"/>
                  </a:cubicBezTo>
                  <a:cubicBezTo>
                    <a:pt x="1086" y="4665"/>
                    <a:pt x="1323" y="4344"/>
                    <a:pt x="1503" y="3996"/>
                  </a:cubicBezTo>
                  <a:cubicBezTo>
                    <a:pt x="1675" y="3661"/>
                    <a:pt x="1794" y="3301"/>
                    <a:pt x="1833" y="2930"/>
                  </a:cubicBezTo>
                  <a:cubicBezTo>
                    <a:pt x="1912" y="2176"/>
                    <a:pt x="1675" y="1423"/>
                    <a:pt x="1374" y="727"/>
                  </a:cubicBezTo>
                  <a:cubicBezTo>
                    <a:pt x="1253" y="450"/>
                    <a:pt x="1111" y="164"/>
                    <a:pt x="858" y="1"/>
                  </a:cubicBezTo>
                  <a:close/>
                  <a:moveTo>
                    <a:pt x="427" y="6223"/>
                  </a:moveTo>
                  <a:cubicBezTo>
                    <a:pt x="428" y="6223"/>
                    <a:pt x="428" y="6223"/>
                    <a:pt x="428" y="6223"/>
                  </a:cubicBezTo>
                  <a:cubicBezTo>
                    <a:pt x="428" y="6223"/>
                    <a:pt x="428" y="6223"/>
                    <a:pt x="427" y="62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459" name="Google Shape;1459;p11"/>
            <p:cNvSpPr/>
            <p:nvPr/>
          </p:nvSpPr>
          <p:spPr>
            <a:xfrm>
              <a:off x="2197950" y="1641275"/>
              <a:ext cx="61550" cy="64650"/>
            </a:xfrm>
            <a:custGeom>
              <a:avLst/>
              <a:gdLst/>
              <a:ahLst/>
              <a:cxnLst/>
              <a:rect l="l" t="t" r="r" b="b"/>
              <a:pathLst>
                <a:path w="2462" h="2586" extrusionOk="0">
                  <a:moveTo>
                    <a:pt x="2462" y="0"/>
                  </a:moveTo>
                  <a:lnTo>
                    <a:pt x="2462" y="0"/>
                  </a:lnTo>
                  <a:cubicBezTo>
                    <a:pt x="2401" y="240"/>
                    <a:pt x="2210" y="424"/>
                    <a:pt x="2008" y="567"/>
                  </a:cubicBezTo>
                  <a:cubicBezTo>
                    <a:pt x="1738" y="757"/>
                    <a:pt x="1436" y="896"/>
                    <a:pt x="1145" y="1051"/>
                  </a:cubicBezTo>
                  <a:cubicBezTo>
                    <a:pt x="855" y="1207"/>
                    <a:pt x="569" y="1385"/>
                    <a:pt x="354" y="1635"/>
                  </a:cubicBezTo>
                  <a:cubicBezTo>
                    <a:pt x="172" y="1844"/>
                    <a:pt x="97" y="2060"/>
                    <a:pt x="36" y="2328"/>
                  </a:cubicBezTo>
                  <a:cubicBezTo>
                    <a:pt x="18" y="2404"/>
                    <a:pt x="0" y="2483"/>
                    <a:pt x="17" y="2558"/>
                  </a:cubicBezTo>
                  <a:cubicBezTo>
                    <a:pt x="20" y="2568"/>
                    <a:pt x="23" y="2579"/>
                    <a:pt x="32" y="2584"/>
                  </a:cubicBezTo>
                  <a:cubicBezTo>
                    <a:pt x="35" y="2585"/>
                    <a:pt x="37" y="2585"/>
                    <a:pt x="40" y="2585"/>
                  </a:cubicBezTo>
                  <a:cubicBezTo>
                    <a:pt x="50" y="2585"/>
                    <a:pt x="61" y="2576"/>
                    <a:pt x="69" y="2568"/>
                  </a:cubicBezTo>
                  <a:cubicBezTo>
                    <a:pt x="310" y="2323"/>
                    <a:pt x="609" y="2023"/>
                    <a:pt x="932" y="1899"/>
                  </a:cubicBezTo>
                  <a:cubicBezTo>
                    <a:pt x="1293" y="1760"/>
                    <a:pt x="1613" y="1596"/>
                    <a:pt x="1881" y="1310"/>
                  </a:cubicBezTo>
                  <a:cubicBezTo>
                    <a:pt x="2216" y="955"/>
                    <a:pt x="2423" y="485"/>
                    <a:pt x="24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sp>
        <p:nvSpPr>
          <p:cNvPr id="1471" name="Google Shape;1471;p11"/>
          <p:cNvSpPr/>
          <p:nvPr/>
        </p:nvSpPr>
        <p:spPr>
          <a:xfrm>
            <a:off x="9566091" y="6514833"/>
            <a:ext cx="474018" cy="232258"/>
          </a:xfrm>
          <a:custGeom>
            <a:avLst/>
            <a:gdLst/>
            <a:ahLst/>
            <a:cxnLst/>
            <a:rect l="l" t="t" r="r" b="b"/>
            <a:pathLst>
              <a:path w="2510" h="1547" extrusionOk="0">
                <a:moveTo>
                  <a:pt x="1354" y="1"/>
                </a:moveTo>
                <a:cubicBezTo>
                  <a:pt x="1283" y="1"/>
                  <a:pt x="1216" y="14"/>
                  <a:pt x="1156" y="44"/>
                </a:cubicBezTo>
                <a:cubicBezTo>
                  <a:pt x="825" y="211"/>
                  <a:pt x="1" y="964"/>
                  <a:pt x="257" y="1413"/>
                </a:cubicBezTo>
                <a:cubicBezTo>
                  <a:pt x="319" y="1522"/>
                  <a:pt x="447" y="1547"/>
                  <a:pt x="580" y="1547"/>
                </a:cubicBezTo>
                <a:cubicBezTo>
                  <a:pt x="680" y="1547"/>
                  <a:pt x="782" y="1533"/>
                  <a:pt x="860" y="1530"/>
                </a:cubicBezTo>
                <a:cubicBezTo>
                  <a:pt x="1240" y="1516"/>
                  <a:pt x="1620" y="1492"/>
                  <a:pt x="1999" y="1451"/>
                </a:cubicBezTo>
                <a:cubicBezTo>
                  <a:pt x="2082" y="1441"/>
                  <a:pt x="2165" y="1431"/>
                  <a:pt x="2241" y="1394"/>
                </a:cubicBezTo>
                <a:cubicBezTo>
                  <a:pt x="2396" y="1317"/>
                  <a:pt x="2468" y="1203"/>
                  <a:pt x="2478" y="1072"/>
                </a:cubicBezTo>
                <a:lnTo>
                  <a:pt x="2477" y="1072"/>
                </a:lnTo>
                <a:cubicBezTo>
                  <a:pt x="2509" y="629"/>
                  <a:pt x="1837" y="1"/>
                  <a:pt x="135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475" name="Google Shape;1475;p11"/>
          <p:cNvSpPr/>
          <p:nvPr/>
        </p:nvSpPr>
        <p:spPr>
          <a:xfrm>
            <a:off x="5931194" y="6415652"/>
            <a:ext cx="474018" cy="232258"/>
          </a:xfrm>
          <a:custGeom>
            <a:avLst/>
            <a:gdLst/>
            <a:ahLst/>
            <a:cxnLst/>
            <a:rect l="l" t="t" r="r" b="b"/>
            <a:pathLst>
              <a:path w="2510" h="1547" extrusionOk="0">
                <a:moveTo>
                  <a:pt x="1354" y="1"/>
                </a:moveTo>
                <a:cubicBezTo>
                  <a:pt x="1283" y="1"/>
                  <a:pt x="1216" y="14"/>
                  <a:pt x="1156" y="44"/>
                </a:cubicBezTo>
                <a:cubicBezTo>
                  <a:pt x="825" y="211"/>
                  <a:pt x="1" y="964"/>
                  <a:pt x="257" y="1413"/>
                </a:cubicBezTo>
                <a:cubicBezTo>
                  <a:pt x="319" y="1522"/>
                  <a:pt x="447" y="1547"/>
                  <a:pt x="580" y="1547"/>
                </a:cubicBezTo>
                <a:cubicBezTo>
                  <a:pt x="680" y="1547"/>
                  <a:pt x="782" y="1533"/>
                  <a:pt x="860" y="1530"/>
                </a:cubicBezTo>
                <a:cubicBezTo>
                  <a:pt x="1240" y="1516"/>
                  <a:pt x="1620" y="1492"/>
                  <a:pt x="1999" y="1451"/>
                </a:cubicBezTo>
                <a:cubicBezTo>
                  <a:pt x="2082" y="1441"/>
                  <a:pt x="2165" y="1431"/>
                  <a:pt x="2241" y="1394"/>
                </a:cubicBezTo>
                <a:cubicBezTo>
                  <a:pt x="2396" y="1317"/>
                  <a:pt x="2468" y="1203"/>
                  <a:pt x="2478" y="1072"/>
                </a:cubicBezTo>
                <a:lnTo>
                  <a:pt x="2477" y="1072"/>
                </a:lnTo>
                <a:cubicBezTo>
                  <a:pt x="2509" y="629"/>
                  <a:pt x="1837" y="1"/>
                  <a:pt x="135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476" name="Google Shape;1476;p11"/>
          <p:cNvSpPr/>
          <p:nvPr/>
        </p:nvSpPr>
        <p:spPr>
          <a:xfrm rot="-2050307">
            <a:off x="545747" y="4020383"/>
            <a:ext cx="358412" cy="263280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C942">
              <a:alpha val="4159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477" name="Google Shape;1477;p11"/>
          <p:cNvSpPr/>
          <p:nvPr/>
        </p:nvSpPr>
        <p:spPr>
          <a:xfrm rot="-1161514">
            <a:off x="450758" y="2443935"/>
            <a:ext cx="358413" cy="263281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8969">
              <a:alpha val="6776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478" name="Google Shape;1478;p11"/>
          <p:cNvSpPr/>
          <p:nvPr/>
        </p:nvSpPr>
        <p:spPr>
          <a:xfrm rot="-1161514">
            <a:off x="3818813" y="719822"/>
            <a:ext cx="358413" cy="263281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C942">
              <a:alpha val="4159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479" name="Google Shape;1479;p11"/>
          <p:cNvSpPr/>
          <p:nvPr/>
        </p:nvSpPr>
        <p:spPr>
          <a:xfrm rot="-1161514">
            <a:off x="11380642" y="2925820"/>
            <a:ext cx="358413" cy="263281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C942">
              <a:alpha val="4159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480" name="Google Shape;1480;p11"/>
          <p:cNvSpPr/>
          <p:nvPr/>
        </p:nvSpPr>
        <p:spPr>
          <a:xfrm rot="-2914247">
            <a:off x="11417381" y="4705070"/>
            <a:ext cx="284930" cy="331173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8969">
              <a:alpha val="6776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</p:spTree>
    <p:extLst>
      <p:ext uri="{BB962C8B-B14F-4D97-AF65-F5344CB8AC3E}">
        <p14:creationId xmlns:p14="http://schemas.microsoft.com/office/powerpoint/2010/main" val="198823098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0" name="Google Shape;820;p9"/>
          <p:cNvGrpSpPr/>
          <p:nvPr/>
        </p:nvGrpSpPr>
        <p:grpSpPr>
          <a:xfrm>
            <a:off x="-398226" y="-79"/>
            <a:ext cx="12989235" cy="6857478"/>
            <a:chOff x="238125" y="490000"/>
            <a:chExt cx="7130600" cy="4735300"/>
          </a:xfrm>
        </p:grpSpPr>
        <p:sp>
          <p:nvSpPr>
            <p:cNvPr id="821" name="Google Shape;821;p9"/>
            <p:cNvSpPr/>
            <p:nvPr/>
          </p:nvSpPr>
          <p:spPr>
            <a:xfrm>
              <a:off x="7358100" y="490000"/>
              <a:ext cx="10625" cy="4735300"/>
            </a:xfrm>
            <a:custGeom>
              <a:avLst/>
              <a:gdLst/>
              <a:ahLst/>
              <a:cxnLst/>
              <a:rect l="l" t="t" r="r" b="b"/>
              <a:pathLst>
                <a:path w="425" h="189412" extrusionOk="0">
                  <a:moveTo>
                    <a:pt x="0" y="0"/>
                  </a:moveTo>
                  <a:lnTo>
                    <a:pt x="0" y="189411"/>
                  </a:lnTo>
                  <a:lnTo>
                    <a:pt x="424" y="189411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822" name="Google Shape;822;p9"/>
            <p:cNvSpPr/>
            <p:nvPr/>
          </p:nvSpPr>
          <p:spPr>
            <a:xfrm>
              <a:off x="365275" y="490000"/>
              <a:ext cx="6877150" cy="4735300"/>
            </a:xfrm>
            <a:custGeom>
              <a:avLst/>
              <a:gdLst/>
              <a:ahLst/>
              <a:cxnLst/>
              <a:rect l="l" t="t" r="r" b="b"/>
              <a:pathLst>
                <a:path w="275086" h="189412" extrusionOk="0">
                  <a:moveTo>
                    <a:pt x="11238" y="412"/>
                  </a:moveTo>
                  <a:lnTo>
                    <a:pt x="11238" y="8213"/>
                  </a:lnTo>
                  <a:lnTo>
                    <a:pt x="3505" y="8213"/>
                  </a:lnTo>
                  <a:lnTo>
                    <a:pt x="3505" y="424"/>
                  </a:lnTo>
                  <a:lnTo>
                    <a:pt x="3494" y="412"/>
                  </a:lnTo>
                  <a:close/>
                  <a:moveTo>
                    <a:pt x="19394" y="424"/>
                  </a:moveTo>
                  <a:lnTo>
                    <a:pt x="19394" y="8213"/>
                  </a:lnTo>
                  <a:lnTo>
                    <a:pt x="11662" y="8213"/>
                  </a:lnTo>
                  <a:lnTo>
                    <a:pt x="11662" y="424"/>
                  </a:lnTo>
                  <a:close/>
                  <a:moveTo>
                    <a:pt x="27561" y="424"/>
                  </a:moveTo>
                  <a:lnTo>
                    <a:pt x="27561" y="8213"/>
                  </a:lnTo>
                  <a:lnTo>
                    <a:pt x="19818" y="8213"/>
                  </a:lnTo>
                  <a:lnTo>
                    <a:pt x="19818" y="424"/>
                  </a:lnTo>
                  <a:close/>
                  <a:moveTo>
                    <a:pt x="35328" y="424"/>
                  </a:moveTo>
                  <a:lnTo>
                    <a:pt x="35328" y="8213"/>
                  </a:lnTo>
                  <a:lnTo>
                    <a:pt x="27985" y="8213"/>
                  </a:lnTo>
                  <a:lnTo>
                    <a:pt x="27985" y="424"/>
                  </a:lnTo>
                  <a:close/>
                  <a:moveTo>
                    <a:pt x="43496" y="424"/>
                  </a:moveTo>
                  <a:lnTo>
                    <a:pt x="43496" y="8213"/>
                  </a:lnTo>
                  <a:lnTo>
                    <a:pt x="35752" y="8213"/>
                  </a:lnTo>
                  <a:lnTo>
                    <a:pt x="35752" y="424"/>
                  </a:lnTo>
                  <a:close/>
                  <a:moveTo>
                    <a:pt x="51652" y="424"/>
                  </a:moveTo>
                  <a:lnTo>
                    <a:pt x="51652" y="8213"/>
                  </a:lnTo>
                  <a:lnTo>
                    <a:pt x="43919" y="8213"/>
                  </a:lnTo>
                  <a:lnTo>
                    <a:pt x="43919" y="424"/>
                  </a:lnTo>
                  <a:close/>
                  <a:moveTo>
                    <a:pt x="59819" y="424"/>
                  </a:moveTo>
                  <a:lnTo>
                    <a:pt x="59819" y="8213"/>
                  </a:lnTo>
                  <a:lnTo>
                    <a:pt x="52075" y="8213"/>
                  </a:lnTo>
                  <a:lnTo>
                    <a:pt x="52075" y="424"/>
                  </a:lnTo>
                  <a:close/>
                  <a:moveTo>
                    <a:pt x="67975" y="424"/>
                  </a:moveTo>
                  <a:lnTo>
                    <a:pt x="67975" y="8213"/>
                  </a:lnTo>
                  <a:lnTo>
                    <a:pt x="60243" y="8213"/>
                  </a:lnTo>
                  <a:lnTo>
                    <a:pt x="60243" y="424"/>
                  </a:lnTo>
                  <a:close/>
                  <a:moveTo>
                    <a:pt x="76452" y="424"/>
                  </a:moveTo>
                  <a:lnTo>
                    <a:pt x="76452" y="8213"/>
                  </a:lnTo>
                  <a:lnTo>
                    <a:pt x="68399" y="8213"/>
                  </a:lnTo>
                  <a:lnTo>
                    <a:pt x="68399" y="424"/>
                  </a:lnTo>
                  <a:close/>
                  <a:moveTo>
                    <a:pt x="84608" y="424"/>
                  </a:moveTo>
                  <a:lnTo>
                    <a:pt x="84608" y="8213"/>
                  </a:lnTo>
                  <a:lnTo>
                    <a:pt x="76865" y="8213"/>
                  </a:lnTo>
                  <a:lnTo>
                    <a:pt x="76865" y="424"/>
                  </a:lnTo>
                  <a:close/>
                  <a:moveTo>
                    <a:pt x="92776" y="424"/>
                  </a:moveTo>
                  <a:lnTo>
                    <a:pt x="92776" y="8213"/>
                  </a:lnTo>
                  <a:lnTo>
                    <a:pt x="85032" y="8213"/>
                  </a:lnTo>
                  <a:lnTo>
                    <a:pt x="85032" y="424"/>
                  </a:lnTo>
                  <a:close/>
                  <a:moveTo>
                    <a:pt x="100932" y="424"/>
                  </a:moveTo>
                  <a:lnTo>
                    <a:pt x="100932" y="8213"/>
                  </a:lnTo>
                  <a:lnTo>
                    <a:pt x="93200" y="8213"/>
                  </a:lnTo>
                  <a:lnTo>
                    <a:pt x="93200" y="424"/>
                  </a:lnTo>
                  <a:close/>
                  <a:moveTo>
                    <a:pt x="109099" y="424"/>
                  </a:moveTo>
                  <a:lnTo>
                    <a:pt x="109099" y="8213"/>
                  </a:lnTo>
                  <a:lnTo>
                    <a:pt x="101356" y="8213"/>
                  </a:lnTo>
                  <a:lnTo>
                    <a:pt x="101356" y="424"/>
                  </a:lnTo>
                  <a:close/>
                  <a:moveTo>
                    <a:pt x="116866" y="424"/>
                  </a:moveTo>
                  <a:lnTo>
                    <a:pt x="116866" y="8213"/>
                  </a:lnTo>
                  <a:lnTo>
                    <a:pt x="109523" y="8213"/>
                  </a:lnTo>
                  <a:lnTo>
                    <a:pt x="109523" y="424"/>
                  </a:lnTo>
                  <a:close/>
                  <a:moveTo>
                    <a:pt x="125022" y="424"/>
                  </a:moveTo>
                  <a:lnTo>
                    <a:pt x="125022" y="8213"/>
                  </a:lnTo>
                  <a:lnTo>
                    <a:pt x="117290" y="8213"/>
                  </a:lnTo>
                  <a:lnTo>
                    <a:pt x="117290" y="424"/>
                  </a:lnTo>
                  <a:close/>
                  <a:moveTo>
                    <a:pt x="133190" y="424"/>
                  </a:moveTo>
                  <a:lnTo>
                    <a:pt x="133190" y="8213"/>
                  </a:lnTo>
                  <a:lnTo>
                    <a:pt x="125446" y="8213"/>
                  </a:lnTo>
                  <a:lnTo>
                    <a:pt x="125446" y="424"/>
                  </a:lnTo>
                  <a:close/>
                  <a:moveTo>
                    <a:pt x="141346" y="424"/>
                  </a:moveTo>
                  <a:lnTo>
                    <a:pt x="141346" y="8213"/>
                  </a:lnTo>
                  <a:lnTo>
                    <a:pt x="133614" y="8213"/>
                  </a:lnTo>
                  <a:lnTo>
                    <a:pt x="133614" y="424"/>
                  </a:lnTo>
                  <a:close/>
                  <a:moveTo>
                    <a:pt x="149513" y="424"/>
                  </a:moveTo>
                  <a:lnTo>
                    <a:pt x="149513" y="8213"/>
                  </a:lnTo>
                  <a:lnTo>
                    <a:pt x="141770" y="8213"/>
                  </a:lnTo>
                  <a:lnTo>
                    <a:pt x="141770" y="424"/>
                  </a:lnTo>
                  <a:close/>
                  <a:moveTo>
                    <a:pt x="157280" y="424"/>
                  </a:moveTo>
                  <a:lnTo>
                    <a:pt x="157280" y="8213"/>
                  </a:lnTo>
                  <a:lnTo>
                    <a:pt x="149937" y="8213"/>
                  </a:lnTo>
                  <a:lnTo>
                    <a:pt x="149937" y="424"/>
                  </a:lnTo>
                  <a:close/>
                  <a:moveTo>
                    <a:pt x="165448" y="424"/>
                  </a:moveTo>
                  <a:lnTo>
                    <a:pt x="165448" y="8213"/>
                  </a:lnTo>
                  <a:lnTo>
                    <a:pt x="157704" y="8213"/>
                  </a:lnTo>
                  <a:lnTo>
                    <a:pt x="157704" y="424"/>
                  </a:lnTo>
                  <a:close/>
                  <a:moveTo>
                    <a:pt x="173604" y="424"/>
                  </a:moveTo>
                  <a:lnTo>
                    <a:pt x="173604" y="8213"/>
                  </a:lnTo>
                  <a:lnTo>
                    <a:pt x="165871" y="8213"/>
                  </a:lnTo>
                  <a:lnTo>
                    <a:pt x="165871" y="424"/>
                  </a:lnTo>
                  <a:close/>
                  <a:moveTo>
                    <a:pt x="181771" y="424"/>
                  </a:moveTo>
                  <a:lnTo>
                    <a:pt x="181771" y="8213"/>
                  </a:lnTo>
                  <a:lnTo>
                    <a:pt x="174028" y="8213"/>
                  </a:lnTo>
                  <a:lnTo>
                    <a:pt x="174028" y="424"/>
                  </a:lnTo>
                  <a:close/>
                  <a:moveTo>
                    <a:pt x="189927" y="424"/>
                  </a:moveTo>
                  <a:lnTo>
                    <a:pt x="189927" y="8213"/>
                  </a:lnTo>
                  <a:lnTo>
                    <a:pt x="182195" y="8213"/>
                  </a:lnTo>
                  <a:lnTo>
                    <a:pt x="182195" y="424"/>
                  </a:lnTo>
                  <a:close/>
                  <a:moveTo>
                    <a:pt x="198095" y="424"/>
                  </a:moveTo>
                  <a:lnTo>
                    <a:pt x="198095" y="8213"/>
                  </a:lnTo>
                  <a:lnTo>
                    <a:pt x="190351" y="8213"/>
                  </a:lnTo>
                  <a:lnTo>
                    <a:pt x="190351" y="424"/>
                  </a:lnTo>
                  <a:close/>
                  <a:moveTo>
                    <a:pt x="206251" y="424"/>
                  </a:moveTo>
                  <a:lnTo>
                    <a:pt x="206251" y="8213"/>
                  </a:lnTo>
                  <a:lnTo>
                    <a:pt x="198519" y="8213"/>
                  </a:lnTo>
                  <a:lnTo>
                    <a:pt x="198519" y="424"/>
                  </a:lnTo>
                  <a:close/>
                  <a:moveTo>
                    <a:pt x="214419" y="424"/>
                  </a:moveTo>
                  <a:lnTo>
                    <a:pt x="214419" y="8213"/>
                  </a:lnTo>
                  <a:lnTo>
                    <a:pt x="206675" y="8213"/>
                  </a:lnTo>
                  <a:lnTo>
                    <a:pt x="206675" y="424"/>
                  </a:lnTo>
                  <a:close/>
                  <a:moveTo>
                    <a:pt x="222575" y="424"/>
                  </a:moveTo>
                  <a:lnTo>
                    <a:pt x="222575" y="8213"/>
                  </a:lnTo>
                  <a:lnTo>
                    <a:pt x="214842" y="8213"/>
                  </a:lnTo>
                  <a:lnTo>
                    <a:pt x="214842" y="424"/>
                  </a:lnTo>
                  <a:close/>
                  <a:moveTo>
                    <a:pt x="230742" y="424"/>
                  </a:moveTo>
                  <a:lnTo>
                    <a:pt x="230742" y="8213"/>
                  </a:lnTo>
                  <a:lnTo>
                    <a:pt x="222999" y="8213"/>
                  </a:lnTo>
                  <a:lnTo>
                    <a:pt x="222999" y="424"/>
                  </a:lnTo>
                  <a:close/>
                  <a:moveTo>
                    <a:pt x="238898" y="424"/>
                  </a:moveTo>
                  <a:lnTo>
                    <a:pt x="238898" y="8213"/>
                  </a:lnTo>
                  <a:lnTo>
                    <a:pt x="231166" y="8213"/>
                  </a:lnTo>
                  <a:lnTo>
                    <a:pt x="231166" y="424"/>
                  </a:lnTo>
                  <a:close/>
                  <a:moveTo>
                    <a:pt x="247066" y="424"/>
                  </a:moveTo>
                  <a:lnTo>
                    <a:pt x="247066" y="8213"/>
                  </a:lnTo>
                  <a:lnTo>
                    <a:pt x="239322" y="8213"/>
                  </a:lnTo>
                  <a:lnTo>
                    <a:pt x="239322" y="424"/>
                  </a:lnTo>
                  <a:close/>
                  <a:moveTo>
                    <a:pt x="255222" y="424"/>
                  </a:moveTo>
                  <a:lnTo>
                    <a:pt x="255222" y="8213"/>
                  </a:lnTo>
                  <a:lnTo>
                    <a:pt x="247490" y="8213"/>
                  </a:lnTo>
                  <a:lnTo>
                    <a:pt x="247490" y="424"/>
                  </a:lnTo>
                  <a:close/>
                  <a:moveTo>
                    <a:pt x="263390" y="424"/>
                  </a:moveTo>
                  <a:lnTo>
                    <a:pt x="263390" y="8213"/>
                  </a:lnTo>
                  <a:lnTo>
                    <a:pt x="255646" y="8213"/>
                  </a:lnTo>
                  <a:lnTo>
                    <a:pt x="255646" y="424"/>
                  </a:lnTo>
                  <a:close/>
                  <a:moveTo>
                    <a:pt x="271546" y="424"/>
                  </a:moveTo>
                  <a:lnTo>
                    <a:pt x="271546" y="8213"/>
                  </a:lnTo>
                  <a:lnTo>
                    <a:pt x="263813" y="8213"/>
                  </a:lnTo>
                  <a:lnTo>
                    <a:pt x="263813" y="424"/>
                  </a:lnTo>
                  <a:close/>
                  <a:moveTo>
                    <a:pt x="11238" y="8626"/>
                  </a:moveTo>
                  <a:lnTo>
                    <a:pt x="11238" y="16415"/>
                  </a:lnTo>
                  <a:lnTo>
                    <a:pt x="3505" y="16415"/>
                  </a:lnTo>
                  <a:lnTo>
                    <a:pt x="3505" y="8626"/>
                  </a:lnTo>
                  <a:close/>
                  <a:moveTo>
                    <a:pt x="19394" y="8626"/>
                  </a:moveTo>
                  <a:lnTo>
                    <a:pt x="19394" y="16415"/>
                  </a:lnTo>
                  <a:lnTo>
                    <a:pt x="11662" y="16415"/>
                  </a:lnTo>
                  <a:lnTo>
                    <a:pt x="11662" y="8626"/>
                  </a:lnTo>
                  <a:close/>
                  <a:moveTo>
                    <a:pt x="27561" y="8626"/>
                  </a:moveTo>
                  <a:lnTo>
                    <a:pt x="27561" y="16415"/>
                  </a:lnTo>
                  <a:lnTo>
                    <a:pt x="19818" y="16415"/>
                  </a:lnTo>
                  <a:lnTo>
                    <a:pt x="19818" y="8626"/>
                  </a:lnTo>
                  <a:close/>
                  <a:moveTo>
                    <a:pt x="35328" y="8626"/>
                  </a:moveTo>
                  <a:lnTo>
                    <a:pt x="35328" y="16415"/>
                  </a:lnTo>
                  <a:lnTo>
                    <a:pt x="27985" y="16415"/>
                  </a:lnTo>
                  <a:lnTo>
                    <a:pt x="27985" y="8626"/>
                  </a:lnTo>
                  <a:close/>
                  <a:moveTo>
                    <a:pt x="43496" y="8626"/>
                  </a:moveTo>
                  <a:lnTo>
                    <a:pt x="43496" y="16415"/>
                  </a:lnTo>
                  <a:lnTo>
                    <a:pt x="35752" y="16415"/>
                  </a:lnTo>
                  <a:lnTo>
                    <a:pt x="35752" y="8626"/>
                  </a:lnTo>
                  <a:close/>
                  <a:moveTo>
                    <a:pt x="51652" y="8626"/>
                  </a:moveTo>
                  <a:lnTo>
                    <a:pt x="51652" y="16415"/>
                  </a:lnTo>
                  <a:lnTo>
                    <a:pt x="43919" y="16415"/>
                  </a:lnTo>
                  <a:lnTo>
                    <a:pt x="43919" y="8626"/>
                  </a:lnTo>
                  <a:close/>
                  <a:moveTo>
                    <a:pt x="59819" y="8626"/>
                  </a:moveTo>
                  <a:lnTo>
                    <a:pt x="59819" y="16415"/>
                  </a:lnTo>
                  <a:lnTo>
                    <a:pt x="52075" y="16415"/>
                  </a:lnTo>
                  <a:lnTo>
                    <a:pt x="52075" y="8626"/>
                  </a:lnTo>
                  <a:close/>
                  <a:moveTo>
                    <a:pt x="67975" y="8626"/>
                  </a:moveTo>
                  <a:lnTo>
                    <a:pt x="67975" y="16415"/>
                  </a:lnTo>
                  <a:lnTo>
                    <a:pt x="60243" y="16415"/>
                  </a:lnTo>
                  <a:lnTo>
                    <a:pt x="60243" y="8626"/>
                  </a:lnTo>
                  <a:close/>
                  <a:moveTo>
                    <a:pt x="76452" y="8626"/>
                  </a:moveTo>
                  <a:lnTo>
                    <a:pt x="76452" y="16415"/>
                  </a:lnTo>
                  <a:lnTo>
                    <a:pt x="68399" y="16415"/>
                  </a:lnTo>
                  <a:lnTo>
                    <a:pt x="68399" y="8626"/>
                  </a:lnTo>
                  <a:close/>
                  <a:moveTo>
                    <a:pt x="84608" y="8626"/>
                  </a:moveTo>
                  <a:lnTo>
                    <a:pt x="84608" y="16415"/>
                  </a:lnTo>
                  <a:lnTo>
                    <a:pt x="76865" y="16415"/>
                  </a:lnTo>
                  <a:lnTo>
                    <a:pt x="76865" y="8626"/>
                  </a:lnTo>
                  <a:close/>
                  <a:moveTo>
                    <a:pt x="92776" y="8626"/>
                  </a:moveTo>
                  <a:lnTo>
                    <a:pt x="92776" y="16415"/>
                  </a:lnTo>
                  <a:lnTo>
                    <a:pt x="85032" y="16415"/>
                  </a:lnTo>
                  <a:lnTo>
                    <a:pt x="85032" y="8626"/>
                  </a:lnTo>
                  <a:close/>
                  <a:moveTo>
                    <a:pt x="100932" y="8626"/>
                  </a:moveTo>
                  <a:lnTo>
                    <a:pt x="100932" y="16415"/>
                  </a:lnTo>
                  <a:lnTo>
                    <a:pt x="93200" y="16415"/>
                  </a:lnTo>
                  <a:lnTo>
                    <a:pt x="93200" y="8626"/>
                  </a:lnTo>
                  <a:close/>
                  <a:moveTo>
                    <a:pt x="109099" y="8626"/>
                  </a:moveTo>
                  <a:lnTo>
                    <a:pt x="109099" y="16415"/>
                  </a:lnTo>
                  <a:lnTo>
                    <a:pt x="101356" y="16415"/>
                  </a:lnTo>
                  <a:lnTo>
                    <a:pt x="101356" y="8626"/>
                  </a:lnTo>
                  <a:close/>
                  <a:moveTo>
                    <a:pt x="116866" y="8626"/>
                  </a:moveTo>
                  <a:lnTo>
                    <a:pt x="116866" y="16415"/>
                  </a:lnTo>
                  <a:lnTo>
                    <a:pt x="109523" y="16415"/>
                  </a:lnTo>
                  <a:lnTo>
                    <a:pt x="109523" y="8626"/>
                  </a:lnTo>
                  <a:close/>
                  <a:moveTo>
                    <a:pt x="125022" y="8626"/>
                  </a:moveTo>
                  <a:lnTo>
                    <a:pt x="125022" y="16415"/>
                  </a:lnTo>
                  <a:lnTo>
                    <a:pt x="117290" y="16415"/>
                  </a:lnTo>
                  <a:lnTo>
                    <a:pt x="117290" y="8626"/>
                  </a:lnTo>
                  <a:close/>
                  <a:moveTo>
                    <a:pt x="133190" y="8626"/>
                  </a:moveTo>
                  <a:lnTo>
                    <a:pt x="133190" y="16415"/>
                  </a:lnTo>
                  <a:lnTo>
                    <a:pt x="125446" y="16415"/>
                  </a:lnTo>
                  <a:lnTo>
                    <a:pt x="125446" y="8626"/>
                  </a:lnTo>
                  <a:close/>
                  <a:moveTo>
                    <a:pt x="141346" y="8626"/>
                  </a:moveTo>
                  <a:lnTo>
                    <a:pt x="141346" y="16415"/>
                  </a:lnTo>
                  <a:lnTo>
                    <a:pt x="133614" y="16415"/>
                  </a:lnTo>
                  <a:lnTo>
                    <a:pt x="133614" y="8626"/>
                  </a:lnTo>
                  <a:close/>
                  <a:moveTo>
                    <a:pt x="149513" y="8626"/>
                  </a:moveTo>
                  <a:lnTo>
                    <a:pt x="149513" y="16415"/>
                  </a:lnTo>
                  <a:lnTo>
                    <a:pt x="141770" y="16415"/>
                  </a:lnTo>
                  <a:lnTo>
                    <a:pt x="141770" y="8626"/>
                  </a:lnTo>
                  <a:close/>
                  <a:moveTo>
                    <a:pt x="157280" y="8626"/>
                  </a:moveTo>
                  <a:lnTo>
                    <a:pt x="157280" y="16415"/>
                  </a:lnTo>
                  <a:lnTo>
                    <a:pt x="149937" y="16415"/>
                  </a:lnTo>
                  <a:lnTo>
                    <a:pt x="149937" y="8626"/>
                  </a:lnTo>
                  <a:close/>
                  <a:moveTo>
                    <a:pt x="165448" y="8626"/>
                  </a:moveTo>
                  <a:lnTo>
                    <a:pt x="165448" y="16415"/>
                  </a:lnTo>
                  <a:lnTo>
                    <a:pt x="157704" y="16415"/>
                  </a:lnTo>
                  <a:lnTo>
                    <a:pt x="157704" y="8626"/>
                  </a:lnTo>
                  <a:close/>
                  <a:moveTo>
                    <a:pt x="173604" y="8626"/>
                  </a:moveTo>
                  <a:lnTo>
                    <a:pt x="173604" y="16415"/>
                  </a:lnTo>
                  <a:lnTo>
                    <a:pt x="165871" y="16415"/>
                  </a:lnTo>
                  <a:lnTo>
                    <a:pt x="165871" y="8626"/>
                  </a:lnTo>
                  <a:close/>
                  <a:moveTo>
                    <a:pt x="181771" y="8626"/>
                  </a:moveTo>
                  <a:lnTo>
                    <a:pt x="181771" y="16415"/>
                  </a:lnTo>
                  <a:lnTo>
                    <a:pt x="174028" y="16415"/>
                  </a:lnTo>
                  <a:lnTo>
                    <a:pt x="174028" y="8626"/>
                  </a:lnTo>
                  <a:close/>
                  <a:moveTo>
                    <a:pt x="189927" y="8626"/>
                  </a:moveTo>
                  <a:lnTo>
                    <a:pt x="189927" y="16415"/>
                  </a:lnTo>
                  <a:lnTo>
                    <a:pt x="182195" y="16415"/>
                  </a:lnTo>
                  <a:lnTo>
                    <a:pt x="182195" y="8626"/>
                  </a:lnTo>
                  <a:close/>
                  <a:moveTo>
                    <a:pt x="198095" y="8626"/>
                  </a:moveTo>
                  <a:lnTo>
                    <a:pt x="198095" y="16415"/>
                  </a:lnTo>
                  <a:lnTo>
                    <a:pt x="190351" y="16415"/>
                  </a:lnTo>
                  <a:lnTo>
                    <a:pt x="190351" y="8626"/>
                  </a:lnTo>
                  <a:close/>
                  <a:moveTo>
                    <a:pt x="206251" y="8626"/>
                  </a:moveTo>
                  <a:lnTo>
                    <a:pt x="206251" y="16415"/>
                  </a:lnTo>
                  <a:lnTo>
                    <a:pt x="198519" y="16415"/>
                  </a:lnTo>
                  <a:lnTo>
                    <a:pt x="198519" y="8626"/>
                  </a:lnTo>
                  <a:close/>
                  <a:moveTo>
                    <a:pt x="214419" y="8626"/>
                  </a:moveTo>
                  <a:lnTo>
                    <a:pt x="214419" y="16415"/>
                  </a:lnTo>
                  <a:lnTo>
                    <a:pt x="206675" y="16415"/>
                  </a:lnTo>
                  <a:lnTo>
                    <a:pt x="206675" y="8626"/>
                  </a:lnTo>
                  <a:close/>
                  <a:moveTo>
                    <a:pt x="222575" y="8626"/>
                  </a:moveTo>
                  <a:lnTo>
                    <a:pt x="222575" y="16415"/>
                  </a:lnTo>
                  <a:lnTo>
                    <a:pt x="214842" y="16415"/>
                  </a:lnTo>
                  <a:lnTo>
                    <a:pt x="214842" y="8626"/>
                  </a:lnTo>
                  <a:close/>
                  <a:moveTo>
                    <a:pt x="230742" y="8626"/>
                  </a:moveTo>
                  <a:lnTo>
                    <a:pt x="230742" y="16415"/>
                  </a:lnTo>
                  <a:lnTo>
                    <a:pt x="222999" y="16415"/>
                  </a:lnTo>
                  <a:lnTo>
                    <a:pt x="222999" y="8626"/>
                  </a:lnTo>
                  <a:close/>
                  <a:moveTo>
                    <a:pt x="238898" y="8626"/>
                  </a:moveTo>
                  <a:lnTo>
                    <a:pt x="238898" y="16415"/>
                  </a:lnTo>
                  <a:lnTo>
                    <a:pt x="231166" y="16415"/>
                  </a:lnTo>
                  <a:lnTo>
                    <a:pt x="231166" y="8626"/>
                  </a:lnTo>
                  <a:close/>
                  <a:moveTo>
                    <a:pt x="247066" y="8626"/>
                  </a:moveTo>
                  <a:lnTo>
                    <a:pt x="247066" y="16415"/>
                  </a:lnTo>
                  <a:lnTo>
                    <a:pt x="239322" y="16415"/>
                  </a:lnTo>
                  <a:lnTo>
                    <a:pt x="239322" y="8626"/>
                  </a:lnTo>
                  <a:close/>
                  <a:moveTo>
                    <a:pt x="271546" y="8626"/>
                  </a:moveTo>
                  <a:lnTo>
                    <a:pt x="271546" y="16415"/>
                  </a:lnTo>
                  <a:lnTo>
                    <a:pt x="263813" y="16415"/>
                  </a:lnTo>
                  <a:lnTo>
                    <a:pt x="263813" y="8626"/>
                  </a:lnTo>
                  <a:close/>
                  <a:moveTo>
                    <a:pt x="255222" y="8626"/>
                  </a:moveTo>
                  <a:lnTo>
                    <a:pt x="255222" y="16427"/>
                  </a:lnTo>
                  <a:lnTo>
                    <a:pt x="247490" y="16427"/>
                  </a:lnTo>
                  <a:lnTo>
                    <a:pt x="247490" y="16415"/>
                  </a:lnTo>
                  <a:lnTo>
                    <a:pt x="247490" y="8626"/>
                  </a:lnTo>
                  <a:close/>
                  <a:moveTo>
                    <a:pt x="263390" y="8626"/>
                  </a:moveTo>
                  <a:lnTo>
                    <a:pt x="263390" y="16427"/>
                  </a:lnTo>
                  <a:lnTo>
                    <a:pt x="255646" y="16427"/>
                  </a:lnTo>
                  <a:lnTo>
                    <a:pt x="255646" y="16415"/>
                  </a:lnTo>
                  <a:lnTo>
                    <a:pt x="255646" y="8626"/>
                  </a:lnTo>
                  <a:close/>
                  <a:moveTo>
                    <a:pt x="271546" y="16828"/>
                  </a:moveTo>
                  <a:lnTo>
                    <a:pt x="271546" y="24617"/>
                  </a:lnTo>
                  <a:lnTo>
                    <a:pt x="263813" y="24617"/>
                  </a:lnTo>
                  <a:lnTo>
                    <a:pt x="263813" y="16828"/>
                  </a:lnTo>
                  <a:close/>
                  <a:moveTo>
                    <a:pt x="11238" y="16828"/>
                  </a:moveTo>
                  <a:lnTo>
                    <a:pt x="11238" y="24629"/>
                  </a:lnTo>
                  <a:lnTo>
                    <a:pt x="3505" y="24629"/>
                  </a:lnTo>
                  <a:lnTo>
                    <a:pt x="3505" y="16828"/>
                  </a:lnTo>
                  <a:close/>
                  <a:moveTo>
                    <a:pt x="19394" y="16828"/>
                  </a:moveTo>
                  <a:lnTo>
                    <a:pt x="19394" y="24629"/>
                  </a:lnTo>
                  <a:lnTo>
                    <a:pt x="11662" y="24629"/>
                  </a:lnTo>
                  <a:lnTo>
                    <a:pt x="11662" y="16828"/>
                  </a:lnTo>
                  <a:close/>
                  <a:moveTo>
                    <a:pt x="27561" y="16828"/>
                  </a:moveTo>
                  <a:lnTo>
                    <a:pt x="27561" y="24629"/>
                  </a:lnTo>
                  <a:lnTo>
                    <a:pt x="19818" y="24629"/>
                  </a:lnTo>
                  <a:lnTo>
                    <a:pt x="19818" y="16828"/>
                  </a:lnTo>
                  <a:close/>
                  <a:moveTo>
                    <a:pt x="35328" y="16828"/>
                  </a:moveTo>
                  <a:lnTo>
                    <a:pt x="35328" y="24629"/>
                  </a:lnTo>
                  <a:lnTo>
                    <a:pt x="27985" y="24629"/>
                  </a:lnTo>
                  <a:lnTo>
                    <a:pt x="27985" y="16828"/>
                  </a:lnTo>
                  <a:close/>
                  <a:moveTo>
                    <a:pt x="43496" y="16828"/>
                  </a:moveTo>
                  <a:lnTo>
                    <a:pt x="43496" y="24629"/>
                  </a:lnTo>
                  <a:lnTo>
                    <a:pt x="35752" y="24629"/>
                  </a:lnTo>
                  <a:lnTo>
                    <a:pt x="35752" y="16828"/>
                  </a:lnTo>
                  <a:close/>
                  <a:moveTo>
                    <a:pt x="51652" y="16828"/>
                  </a:moveTo>
                  <a:lnTo>
                    <a:pt x="51652" y="24629"/>
                  </a:lnTo>
                  <a:lnTo>
                    <a:pt x="43919" y="24629"/>
                  </a:lnTo>
                  <a:lnTo>
                    <a:pt x="43919" y="16828"/>
                  </a:lnTo>
                  <a:close/>
                  <a:moveTo>
                    <a:pt x="59819" y="16828"/>
                  </a:moveTo>
                  <a:lnTo>
                    <a:pt x="59819" y="24629"/>
                  </a:lnTo>
                  <a:lnTo>
                    <a:pt x="52075" y="24629"/>
                  </a:lnTo>
                  <a:lnTo>
                    <a:pt x="52075" y="16828"/>
                  </a:lnTo>
                  <a:close/>
                  <a:moveTo>
                    <a:pt x="67975" y="16828"/>
                  </a:moveTo>
                  <a:lnTo>
                    <a:pt x="67975" y="24629"/>
                  </a:lnTo>
                  <a:lnTo>
                    <a:pt x="60243" y="24629"/>
                  </a:lnTo>
                  <a:lnTo>
                    <a:pt x="60243" y="16828"/>
                  </a:lnTo>
                  <a:close/>
                  <a:moveTo>
                    <a:pt x="76452" y="16828"/>
                  </a:moveTo>
                  <a:lnTo>
                    <a:pt x="76452" y="24629"/>
                  </a:lnTo>
                  <a:lnTo>
                    <a:pt x="68399" y="24629"/>
                  </a:lnTo>
                  <a:lnTo>
                    <a:pt x="68399" y="16828"/>
                  </a:lnTo>
                  <a:close/>
                  <a:moveTo>
                    <a:pt x="84608" y="16828"/>
                  </a:moveTo>
                  <a:lnTo>
                    <a:pt x="84608" y="24629"/>
                  </a:lnTo>
                  <a:lnTo>
                    <a:pt x="76865" y="24629"/>
                  </a:lnTo>
                  <a:lnTo>
                    <a:pt x="76865" y="16828"/>
                  </a:lnTo>
                  <a:close/>
                  <a:moveTo>
                    <a:pt x="92776" y="16828"/>
                  </a:moveTo>
                  <a:lnTo>
                    <a:pt x="92776" y="24629"/>
                  </a:lnTo>
                  <a:lnTo>
                    <a:pt x="85032" y="24629"/>
                  </a:lnTo>
                  <a:lnTo>
                    <a:pt x="85032" y="16828"/>
                  </a:lnTo>
                  <a:close/>
                  <a:moveTo>
                    <a:pt x="100932" y="16828"/>
                  </a:moveTo>
                  <a:lnTo>
                    <a:pt x="100932" y="24629"/>
                  </a:lnTo>
                  <a:lnTo>
                    <a:pt x="93200" y="24629"/>
                  </a:lnTo>
                  <a:lnTo>
                    <a:pt x="93200" y="16828"/>
                  </a:lnTo>
                  <a:close/>
                  <a:moveTo>
                    <a:pt x="109099" y="16828"/>
                  </a:moveTo>
                  <a:lnTo>
                    <a:pt x="109099" y="24629"/>
                  </a:lnTo>
                  <a:lnTo>
                    <a:pt x="101356" y="24629"/>
                  </a:lnTo>
                  <a:lnTo>
                    <a:pt x="101356" y="16828"/>
                  </a:lnTo>
                  <a:close/>
                  <a:moveTo>
                    <a:pt x="116866" y="16828"/>
                  </a:moveTo>
                  <a:lnTo>
                    <a:pt x="116866" y="24629"/>
                  </a:lnTo>
                  <a:lnTo>
                    <a:pt x="109523" y="24629"/>
                  </a:lnTo>
                  <a:lnTo>
                    <a:pt x="109523" y="16828"/>
                  </a:lnTo>
                  <a:close/>
                  <a:moveTo>
                    <a:pt x="125022" y="16828"/>
                  </a:moveTo>
                  <a:lnTo>
                    <a:pt x="125022" y="24629"/>
                  </a:lnTo>
                  <a:lnTo>
                    <a:pt x="117290" y="24629"/>
                  </a:lnTo>
                  <a:lnTo>
                    <a:pt x="117290" y="16828"/>
                  </a:lnTo>
                  <a:close/>
                  <a:moveTo>
                    <a:pt x="133190" y="16828"/>
                  </a:moveTo>
                  <a:lnTo>
                    <a:pt x="133190" y="24629"/>
                  </a:lnTo>
                  <a:lnTo>
                    <a:pt x="125446" y="24629"/>
                  </a:lnTo>
                  <a:lnTo>
                    <a:pt x="125446" y="16828"/>
                  </a:lnTo>
                  <a:close/>
                  <a:moveTo>
                    <a:pt x="141346" y="16828"/>
                  </a:moveTo>
                  <a:lnTo>
                    <a:pt x="141346" y="24629"/>
                  </a:lnTo>
                  <a:lnTo>
                    <a:pt x="133614" y="24629"/>
                  </a:lnTo>
                  <a:lnTo>
                    <a:pt x="133614" y="16828"/>
                  </a:lnTo>
                  <a:close/>
                  <a:moveTo>
                    <a:pt x="149513" y="16828"/>
                  </a:moveTo>
                  <a:lnTo>
                    <a:pt x="149513" y="24629"/>
                  </a:lnTo>
                  <a:lnTo>
                    <a:pt x="141770" y="24629"/>
                  </a:lnTo>
                  <a:lnTo>
                    <a:pt x="141770" y="16828"/>
                  </a:lnTo>
                  <a:close/>
                  <a:moveTo>
                    <a:pt x="157280" y="16828"/>
                  </a:moveTo>
                  <a:lnTo>
                    <a:pt x="157280" y="24629"/>
                  </a:lnTo>
                  <a:lnTo>
                    <a:pt x="149937" y="24629"/>
                  </a:lnTo>
                  <a:lnTo>
                    <a:pt x="149937" y="16828"/>
                  </a:lnTo>
                  <a:close/>
                  <a:moveTo>
                    <a:pt x="165448" y="16828"/>
                  </a:moveTo>
                  <a:lnTo>
                    <a:pt x="165448" y="24629"/>
                  </a:lnTo>
                  <a:lnTo>
                    <a:pt x="157704" y="24629"/>
                  </a:lnTo>
                  <a:lnTo>
                    <a:pt x="157704" y="16828"/>
                  </a:lnTo>
                  <a:close/>
                  <a:moveTo>
                    <a:pt x="173604" y="16828"/>
                  </a:moveTo>
                  <a:lnTo>
                    <a:pt x="173604" y="24629"/>
                  </a:lnTo>
                  <a:lnTo>
                    <a:pt x="165871" y="24629"/>
                  </a:lnTo>
                  <a:lnTo>
                    <a:pt x="165871" y="16828"/>
                  </a:lnTo>
                  <a:close/>
                  <a:moveTo>
                    <a:pt x="181771" y="16828"/>
                  </a:moveTo>
                  <a:lnTo>
                    <a:pt x="181771" y="24629"/>
                  </a:lnTo>
                  <a:lnTo>
                    <a:pt x="174028" y="24629"/>
                  </a:lnTo>
                  <a:lnTo>
                    <a:pt x="174028" y="16828"/>
                  </a:lnTo>
                  <a:close/>
                  <a:moveTo>
                    <a:pt x="189927" y="16828"/>
                  </a:moveTo>
                  <a:lnTo>
                    <a:pt x="189927" y="24629"/>
                  </a:lnTo>
                  <a:lnTo>
                    <a:pt x="182195" y="24629"/>
                  </a:lnTo>
                  <a:lnTo>
                    <a:pt x="182195" y="16828"/>
                  </a:lnTo>
                  <a:close/>
                  <a:moveTo>
                    <a:pt x="198095" y="16828"/>
                  </a:moveTo>
                  <a:lnTo>
                    <a:pt x="198095" y="24629"/>
                  </a:lnTo>
                  <a:lnTo>
                    <a:pt x="190351" y="24629"/>
                  </a:lnTo>
                  <a:lnTo>
                    <a:pt x="190351" y="16828"/>
                  </a:lnTo>
                  <a:close/>
                  <a:moveTo>
                    <a:pt x="206251" y="16828"/>
                  </a:moveTo>
                  <a:lnTo>
                    <a:pt x="206251" y="24629"/>
                  </a:lnTo>
                  <a:lnTo>
                    <a:pt x="198519" y="24629"/>
                  </a:lnTo>
                  <a:lnTo>
                    <a:pt x="198519" y="16828"/>
                  </a:lnTo>
                  <a:close/>
                  <a:moveTo>
                    <a:pt x="214419" y="16828"/>
                  </a:moveTo>
                  <a:lnTo>
                    <a:pt x="214419" y="24629"/>
                  </a:lnTo>
                  <a:lnTo>
                    <a:pt x="206675" y="24629"/>
                  </a:lnTo>
                  <a:lnTo>
                    <a:pt x="206675" y="16828"/>
                  </a:lnTo>
                  <a:close/>
                  <a:moveTo>
                    <a:pt x="222575" y="16828"/>
                  </a:moveTo>
                  <a:lnTo>
                    <a:pt x="222575" y="24629"/>
                  </a:lnTo>
                  <a:lnTo>
                    <a:pt x="214842" y="24629"/>
                  </a:lnTo>
                  <a:lnTo>
                    <a:pt x="214842" y="16828"/>
                  </a:lnTo>
                  <a:close/>
                  <a:moveTo>
                    <a:pt x="230742" y="16828"/>
                  </a:moveTo>
                  <a:lnTo>
                    <a:pt x="230742" y="24629"/>
                  </a:lnTo>
                  <a:lnTo>
                    <a:pt x="222999" y="24629"/>
                  </a:lnTo>
                  <a:lnTo>
                    <a:pt x="222999" y="16828"/>
                  </a:lnTo>
                  <a:close/>
                  <a:moveTo>
                    <a:pt x="238898" y="16828"/>
                  </a:moveTo>
                  <a:lnTo>
                    <a:pt x="238898" y="24629"/>
                  </a:lnTo>
                  <a:lnTo>
                    <a:pt x="231166" y="24629"/>
                  </a:lnTo>
                  <a:lnTo>
                    <a:pt x="231166" y="16828"/>
                  </a:lnTo>
                  <a:close/>
                  <a:moveTo>
                    <a:pt x="247066" y="16828"/>
                  </a:moveTo>
                  <a:lnTo>
                    <a:pt x="247066" y="24629"/>
                  </a:lnTo>
                  <a:lnTo>
                    <a:pt x="239322" y="24629"/>
                  </a:lnTo>
                  <a:lnTo>
                    <a:pt x="239322" y="16828"/>
                  </a:lnTo>
                  <a:close/>
                  <a:moveTo>
                    <a:pt x="255222" y="16828"/>
                  </a:moveTo>
                  <a:lnTo>
                    <a:pt x="255222" y="24629"/>
                  </a:lnTo>
                  <a:lnTo>
                    <a:pt x="247490" y="24629"/>
                  </a:lnTo>
                  <a:lnTo>
                    <a:pt x="247490" y="16828"/>
                  </a:lnTo>
                  <a:close/>
                  <a:moveTo>
                    <a:pt x="263390" y="16828"/>
                  </a:moveTo>
                  <a:lnTo>
                    <a:pt x="263390" y="24629"/>
                  </a:lnTo>
                  <a:lnTo>
                    <a:pt x="255646" y="24629"/>
                  </a:lnTo>
                  <a:lnTo>
                    <a:pt x="255646" y="16828"/>
                  </a:lnTo>
                  <a:close/>
                  <a:moveTo>
                    <a:pt x="11238" y="25030"/>
                  </a:moveTo>
                  <a:lnTo>
                    <a:pt x="11238" y="32831"/>
                  </a:lnTo>
                  <a:lnTo>
                    <a:pt x="3505" y="32831"/>
                  </a:lnTo>
                  <a:lnTo>
                    <a:pt x="3505" y="25030"/>
                  </a:lnTo>
                  <a:close/>
                  <a:moveTo>
                    <a:pt x="19394" y="25030"/>
                  </a:moveTo>
                  <a:lnTo>
                    <a:pt x="19394" y="32831"/>
                  </a:lnTo>
                  <a:lnTo>
                    <a:pt x="11662" y="32831"/>
                  </a:lnTo>
                  <a:lnTo>
                    <a:pt x="11662" y="25030"/>
                  </a:lnTo>
                  <a:close/>
                  <a:moveTo>
                    <a:pt x="27561" y="25030"/>
                  </a:moveTo>
                  <a:lnTo>
                    <a:pt x="27561" y="32831"/>
                  </a:lnTo>
                  <a:lnTo>
                    <a:pt x="19818" y="32831"/>
                  </a:lnTo>
                  <a:lnTo>
                    <a:pt x="19818" y="25030"/>
                  </a:lnTo>
                  <a:close/>
                  <a:moveTo>
                    <a:pt x="35328" y="25030"/>
                  </a:moveTo>
                  <a:lnTo>
                    <a:pt x="35328" y="32831"/>
                  </a:lnTo>
                  <a:lnTo>
                    <a:pt x="27985" y="32831"/>
                  </a:lnTo>
                  <a:lnTo>
                    <a:pt x="27985" y="25030"/>
                  </a:lnTo>
                  <a:close/>
                  <a:moveTo>
                    <a:pt x="43496" y="25030"/>
                  </a:moveTo>
                  <a:lnTo>
                    <a:pt x="43496" y="32831"/>
                  </a:lnTo>
                  <a:lnTo>
                    <a:pt x="35752" y="32831"/>
                  </a:lnTo>
                  <a:lnTo>
                    <a:pt x="35752" y="25030"/>
                  </a:lnTo>
                  <a:close/>
                  <a:moveTo>
                    <a:pt x="51652" y="25030"/>
                  </a:moveTo>
                  <a:lnTo>
                    <a:pt x="51652" y="32831"/>
                  </a:lnTo>
                  <a:lnTo>
                    <a:pt x="43919" y="32831"/>
                  </a:lnTo>
                  <a:lnTo>
                    <a:pt x="43919" y="25030"/>
                  </a:lnTo>
                  <a:close/>
                  <a:moveTo>
                    <a:pt x="59819" y="25030"/>
                  </a:moveTo>
                  <a:lnTo>
                    <a:pt x="59819" y="32831"/>
                  </a:lnTo>
                  <a:lnTo>
                    <a:pt x="52075" y="32831"/>
                  </a:lnTo>
                  <a:lnTo>
                    <a:pt x="52075" y="25030"/>
                  </a:lnTo>
                  <a:close/>
                  <a:moveTo>
                    <a:pt x="67975" y="25030"/>
                  </a:moveTo>
                  <a:lnTo>
                    <a:pt x="67975" y="32831"/>
                  </a:lnTo>
                  <a:lnTo>
                    <a:pt x="60243" y="32831"/>
                  </a:lnTo>
                  <a:lnTo>
                    <a:pt x="60243" y="25030"/>
                  </a:lnTo>
                  <a:close/>
                  <a:moveTo>
                    <a:pt x="76452" y="25030"/>
                  </a:moveTo>
                  <a:lnTo>
                    <a:pt x="76452" y="32831"/>
                  </a:lnTo>
                  <a:lnTo>
                    <a:pt x="68399" y="32831"/>
                  </a:lnTo>
                  <a:lnTo>
                    <a:pt x="68399" y="25030"/>
                  </a:lnTo>
                  <a:close/>
                  <a:moveTo>
                    <a:pt x="84608" y="25030"/>
                  </a:moveTo>
                  <a:lnTo>
                    <a:pt x="84608" y="32831"/>
                  </a:lnTo>
                  <a:lnTo>
                    <a:pt x="76865" y="32831"/>
                  </a:lnTo>
                  <a:lnTo>
                    <a:pt x="76865" y="25030"/>
                  </a:lnTo>
                  <a:close/>
                  <a:moveTo>
                    <a:pt x="92776" y="25030"/>
                  </a:moveTo>
                  <a:lnTo>
                    <a:pt x="92776" y="32831"/>
                  </a:lnTo>
                  <a:lnTo>
                    <a:pt x="85032" y="32831"/>
                  </a:lnTo>
                  <a:lnTo>
                    <a:pt x="85032" y="25030"/>
                  </a:lnTo>
                  <a:close/>
                  <a:moveTo>
                    <a:pt x="100932" y="25030"/>
                  </a:moveTo>
                  <a:lnTo>
                    <a:pt x="100932" y="32831"/>
                  </a:lnTo>
                  <a:lnTo>
                    <a:pt x="93200" y="32831"/>
                  </a:lnTo>
                  <a:lnTo>
                    <a:pt x="93200" y="25030"/>
                  </a:lnTo>
                  <a:close/>
                  <a:moveTo>
                    <a:pt x="109099" y="25030"/>
                  </a:moveTo>
                  <a:lnTo>
                    <a:pt x="109099" y="32831"/>
                  </a:lnTo>
                  <a:lnTo>
                    <a:pt x="101356" y="32831"/>
                  </a:lnTo>
                  <a:lnTo>
                    <a:pt x="101356" y="25030"/>
                  </a:lnTo>
                  <a:close/>
                  <a:moveTo>
                    <a:pt x="116866" y="25030"/>
                  </a:moveTo>
                  <a:lnTo>
                    <a:pt x="116866" y="32831"/>
                  </a:lnTo>
                  <a:lnTo>
                    <a:pt x="109523" y="32831"/>
                  </a:lnTo>
                  <a:lnTo>
                    <a:pt x="109523" y="25030"/>
                  </a:lnTo>
                  <a:close/>
                  <a:moveTo>
                    <a:pt x="125022" y="25030"/>
                  </a:moveTo>
                  <a:lnTo>
                    <a:pt x="125022" y="32831"/>
                  </a:lnTo>
                  <a:lnTo>
                    <a:pt x="117290" y="32831"/>
                  </a:lnTo>
                  <a:lnTo>
                    <a:pt x="117290" y="25030"/>
                  </a:lnTo>
                  <a:close/>
                  <a:moveTo>
                    <a:pt x="133190" y="25030"/>
                  </a:moveTo>
                  <a:lnTo>
                    <a:pt x="133190" y="32831"/>
                  </a:lnTo>
                  <a:lnTo>
                    <a:pt x="125446" y="32831"/>
                  </a:lnTo>
                  <a:lnTo>
                    <a:pt x="125446" y="25030"/>
                  </a:lnTo>
                  <a:close/>
                  <a:moveTo>
                    <a:pt x="141346" y="25030"/>
                  </a:moveTo>
                  <a:lnTo>
                    <a:pt x="141346" y="32831"/>
                  </a:lnTo>
                  <a:lnTo>
                    <a:pt x="133614" y="32831"/>
                  </a:lnTo>
                  <a:lnTo>
                    <a:pt x="133614" y="25030"/>
                  </a:lnTo>
                  <a:close/>
                  <a:moveTo>
                    <a:pt x="149513" y="25030"/>
                  </a:moveTo>
                  <a:lnTo>
                    <a:pt x="149513" y="32831"/>
                  </a:lnTo>
                  <a:lnTo>
                    <a:pt x="141770" y="32831"/>
                  </a:lnTo>
                  <a:lnTo>
                    <a:pt x="141770" y="25030"/>
                  </a:lnTo>
                  <a:close/>
                  <a:moveTo>
                    <a:pt x="157280" y="25030"/>
                  </a:moveTo>
                  <a:lnTo>
                    <a:pt x="157280" y="32831"/>
                  </a:lnTo>
                  <a:lnTo>
                    <a:pt x="149937" y="32831"/>
                  </a:lnTo>
                  <a:lnTo>
                    <a:pt x="149937" y="25030"/>
                  </a:lnTo>
                  <a:close/>
                  <a:moveTo>
                    <a:pt x="165448" y="25030"/>
                  </a:moveTo>
                  <a:lnTo>
                    <a:pt x="165448" y="32831"/>
                  </a:lnTo>
                  <a:lnTo>
                    <a:pt x="157704" y="32831"/>
                  </a:lnTo>
                  <a:lnTo>
                    <a:pt x="157704" y="25030"/>
                  </a:lnTo>
                  <a:close/>
                  <a:moveTo>
                    <a:pt x="173604" y="25030"/>
                  </a:moveTo>
                  <a:lnTo>
                    <a:pt x="173604" y="32831"/>
                  </a:lnTo>
                  <a:lnTo>
                    <a:pt x="165871" y="32831"/>
                  </a:lnTo>
                  <a:lnTo>
                    <a:pt x="165871" y="25030"/>
                  </a:lnTo>
                  <a:close/>
                  <a:moveTo>
                    <a:pt x="181771" y="25030"/>
                  </a:moveTo>
                  <a:lnTo>
                    <a:pt x="181771" y="32831"/>
                  </a:lnTo>
                  <a:lnTo>
                    <a:pt x="174028" y="32831"/>
                  </a:lnTo>
                  <a:lnTo>
                    <a:pt x="174028" y="25030"/>
                  </a:lnTo>
                  <a:close/>
                  <a:moveTo>
                    <a:pt x="189927" y="25030"/>
                  </a:moveTo>
                  <a:lnTo>
                    <a:pt x="189927" y="32831"/>
                  </a:lnTo>
                  <a:lnTo>
                    <a:pt x="182195" y="32831"/>
                  </a:lnTo>
                  <a:lnTo>
                    <a:pt x="182195" y="25030"/>
                  </a:lnTo>
                  <a:close/>
                  <a:moveTo>
                    <a:pt x="198095" y="25030"/>
                  </a:moveTo>
                  <a:lnTo>
                    <a:pt x="198095" y="32831"/>
                  </a:lnTo>
                  <a:lnTo>
                    <a:pt x="190351" y="32831"/>
                  </a:lnTo>
                  <a:lnTo>
                    <a:pt x="190351" y="25030"/>
                  </a:lnTo>
                  <a:close/>
                  <a:moveTo>
                    <a:pt x="206251" y="25030"/>
                  </a:moveTo>
                  <a:lnTo>
                    <a:pt x="206251" y="32831"/>
                  </a:lnTo>
                  <a:lnTo>
                    <a:pt x="198519" y="32831"/>
                  </a:lnTo>
                  <a:lnTo>
                    <a:pt x="198519" y="25030"/>
                  </a:lnTo>
                  <a:close/>
                  <a:moveTo>
                    <a:pt x="214419" y="25030"/>
                  </a:moveTo>
                  <a:lnTo>
                    <a:pt x="214419" y="32831"/>
                  </a:lnTo>
                  <a:lnTo>
                    <a:pt x="206675" y="32831"/>
                  </a:lnTo>
                  <a:lnTo>
                    <a:pt x="206675" y="25030"/>
                  </a:lnTo>
                  <a:close/>
                  <a:moveTo>
                    <a:pt x="222575" y="25030"/>
                  </a:moveTo>
                  <a:lnTo>
                    <a:pt x="222575" y="32831"/>
                  </a:lnTo>
                  <a:lnTo>
                    <a:pt x="214842" y="32831"/>
                  </a:lnTo>
                  <a:lnTo>
                    <a:pt x="214842" y="25030"/>
                  </a:lnTo>
                  <a:close/>
                  <a:moveTo>
                    <a:pt x="230742" y="25030"/>
                  </a:moveTo>
                  <a:lnTo>
                    <a:pt x="230742" y="32831"/>
                  </a:lnTo>
                  <a:lnTo>
                    <a:pt x="222999" y="32831"/>
                  </a:lnTo>
                  <a:lnTo>
                    <a:pt x="222999" y="25030"/>
                  </a:lnTo>
                  <a:close/>
                  <a:moveTo>
                    <a:pt x="238898" y="25030"/>
                  </a:moveTo>
                  <a:lnTo>
                    <a:pt x="238898" y="32831"/>
                  </a:lnTo>
                  <a:lnTo>
                    <a:pt x="231166" y="32831"/>
                  </a:lnTo>
                  <a:lnTo>
                    <a:pt x="231166" y="25030"/>
                  </a:lnTo>
                  <a:close/>
                  <a:moveTo>
                    <a:pt x="247066" y="25030"/>
                  </a:moveTo>
                  <a:lnTo>
                    <a:pt x="247066" y="32831"/>
                  </a:lnTo>
                  <a:lnTo>
                    <a:pt x="239322" y="32831"/>
                  </a:lnTo>
                  <a:lnTo>
                    <a:pt x="239322" y="25030"/>
                  </a:lnTo>
                  <a:close/>
                  <a:moveTo>
                    <a:pt x="255222" y="25030"/>
                  </a:moveTo>
                  <a:lnTo>
                    <a:pt x="255222" y="32831"/>
                  </a:lnTo>
                  <a:lnTo>
                    <a:pt x="247490" y="32831"/>
                  </a:lnTo>
                  <a:lnTo>
                    <a:pt x="247490" y="25030"/>
                  </a:lnTo>
                  <a:close/>
                  <a:moveTo>
                    <a:pt x="263390" y="25030"/>
                  </a:moveTo>
                  <a:lnTo>
                    <a:pt x="263390" y="32831"/>
                  </a:lnTo>
                  <a:lnTo>
                    <a:pt x="255646" y="32831"/>
                  </a:lnTo>
                  <a:lnTo>
                    <a:pt x="255646" y="25030"/>
                  </a:lnTo>
                  <a:close/>
                  <a:moveTo>
                    <a:pt x="271546" y="25030"/>
                  </a:moveTo>
                  <a:lnTo>
                    <a:pt x="271546" y="32831"/>
                  </a:lnTo>
                  <a:lnTo>
                    <a:pt x="263813" y="32831"/>
                  </a:lnTo>
                  <a:lnTo>
                    <a:pt x="263813" y="25030"/>
                  </a:lnTo>
                  <a:close/>
                  <a:moveTo>
                    <a:pt x="11238" y="33243"/>
                  </a:moveTo>
                  <a:lnTo>
                    <a:pt x="11238" y="41032"/>
                  </a:lnTo>
                  <a:lnTo>
                    <a:pt x="3505" y="41032"/>
                  </a:lnTo>
                  <a:lnTo>
                    <a:pt x="3505" y="33243"/>
                  </a:lnTo>
                  <a:close/>
                  <a:moveTo>
                    <a:pt x="19394" y="33243"/>
                  </a:moveTo>
                  <a:lnTo>
                    <a:pt x="19394" y="41032"/>
                  </a:lnTo>
                  <a:lnTo>
                    <a:pt x="11662" y="41032"/>
                  </a:lnTo>
                  <a:lnTo>
                    <a:pt x="11662" y="33243"/>
                  </a:lnTo>
                  <a:close/>
                  <a:moveTo>
                    <a:pt x="27561" y="33243"/>
                  </a:moveTo>
                  <a:lnTo>
                    <a:pt x="27561" y="41032"/>
                  </a:lnTo>
                  <a:lnTo>
                    <a:pt x="19818" y="41032"/>
                  </a:lnTo>
                  <a:lnTo>
                    <a:pt x="19818" y="33243"/>
                  </a:lnTo>
                  <a:close/>
                  <a:moveTo>
                    <a:pt x="35328" y="33243"/>
                  </a:moveTo>
                  <a:lnTo>
                    <a:pt x="35328" y="41032"/>
                  </a:lnTo>
                  <a:lnTo>
                    <a:pt x="27985" y="41032"/>
                  </a:lnTo>
                  <a:lnTo>
                    <a:pt x="27985" y="33243"/>
                  </a:lnTo>
                  <a:close/>
                  <a:moveTo>
                    <a:pt x="43496" y="33243"/>
                  </a:moveTo>
                  <a:lnTo>
                    <a:pt x="43496" y="41032"/>
                  </a:lnTo>
                  <a:lnTo>
                    <a:pt x="35752" y="41032"/>
                  </a:lnTo>
                  <a:lnTo>
                    <a:pt x="35752" y="33243"/>
                  </a:lnTo>
                  <a:close/>
                  <a:moveTo>
                    <a:pt x="51652" y="33243"/>
                  </a:moveTo>
                  <a:lnTo>
                    <a:pt x="51652" y="41032"/>
                  </a:lnTo>
                  <a:lnTo>
                    <a:pt x="43919" y="41032"/>
                  </a:lnTo>
                  <a:lnTo>
                    <a:pt x="43919" y="33243"/>
                  </a:lnTo>
                  <a:close/>
                  <a:moveTo>
                    <a:pt x="59819" y="33243"/>
                  </a:moveTo>
                  <a:lnTo>
                    <a:pt x="59819" y="41032"/>
                  </a:lnTo>
                  <a:lnTo>
                    <a:pt x="52075" y="41032"/>
                  </a:lnTo>
                  <a:lnTo>
                    <a:pt x="52075" y="33243"/>
                  </a:lnTo>
                  <a:close/>
                  <a:moveTo>
                    <a:pt x="67975" y="33243"/>
                  </a:moveTo>
                  <a:lnTo>
                    <a:pt x="67975" y="41032"/>
                  </a:lnTo>
                  <a:lnTo>
                    <a:pt x="60243" y="41032"/>
                  </a:lnTo>
                  <a:lnTo>
                    <a:pt x="60243" y="33243"/>
                  </a:lnTo>
                  <a:close/>
                  <a:moveTo>
                    <a:pt x="76452" y="33243"/>
                  </a:moveTo>
                  <a:lnTo>
                    <a:pt x="76452" y="41032"/>
                  </a:lnTo>
                  <a:lnTo>
                    <a:pt x="68399" y="41032"/>
                  </a:lnTo>
                  <a:lnTo>
                    <a:pt x="68399" y="33243"/>
                  </a:lnTo>
                  <a:close/>
                  <a:moveTo>
                    <a:pt x="84608" y="33243"/>
                  </a:moveTo>
                  <a:lnTo>
                    <a:pt x="84608" y="41032"/>
                  </a:lnTo>
                  <a:lnTo>
                    <a:pt x="76865" y="41032"/>
                  </a:lnTo>
                  <a:lnTo>
                    <a:pt x="76865" y="33243"/>
                  </a:lnTo>
                  <a:close/>
                  <a:moveTo>
                    <a:pt x="92776" y="33243"/>
                  </a:moveTo>
                  <a:lnTo>
                    <a:pt x="92776" y="41032"/>
                  </a:lnTo>
                  <a:lnTo>
                    <a:pt x="85032" y="41032"/>
                  </a:lnTo>
                  <a:lnTo>
                    <a:pt x="85032" y="33243"/>
                  </a:lnTo>
                  <a:close/>
                  <a:moveTo>
                    <a:pt x="100932" y="33243"/>
                  </a:moveTo>
                  <a:lnTo>
                    <a:pt x="100932" y="41032"/>
                  </a:lnTo>
                  <a:lnTo>
                    <a:pt x="93200" y="41032"/>
                  </a:lnTo>
                  <a:lnTo>
                    <a:pt x="93200" y="33243"/>
                  </a:lnTo>
                  <a:close/>
                  <a:moveTo>
                    <a:pt x="109099" y="33243"/>
                  </a:moveTo>
                  <a:lnTo>
                    <a:pt x="109099" y="41032"/>
                  </a:lnTo>
                  <a:lnTo>
                    <a:pt x="101356" y="41032"/>
                  </a:lnTo>
                  <a:lnTo>
                    <a:pt x="101356" y="33243"/>
                  </a:lnTo>
                  <a:close/>
                  <a:moveTo>
                    <a:pt x="116866" y="33243"/>
                  </a:moveTo>
                  <a:lnTo>
                    <a:pt x="116866" y="41032"/>
                  </a:lnTo>
                  <a:lnTo>
                    <a:pt x="109523" y="41032"/>
                  </a:lnTo>
                  <a:lnTo>
                    <a:pt x="109523" y="33243"/>
                  </a:lnTo>
                  <a:close/>
                  <a:moveTo>
                    <a:pt x="125022" y="33243"/>
                  </a:moveTo>
                  <a:lnTo>
                    <a:pt x="125022" y="41032"/>
                  </a:lnTo>
                  <a:lnTo>
                    <a:pt x="117290" y="41032"/>
                  </a:lnTo>
                  <a:lnTo>
                    <a:pt x="117290" y="33243"/>
                  </a:lnTo>
                  <a:close/>
                  <a:moveTo>
                    <a:pt x="133190" y="33243"/>
                  </a:moveTo>
                  <a:lnTo>
                    <a:pt x="133190" y="41032"/>
                  </a:lnTo>
                  <a:lnTo>
                    <a:pt x="125446" y="41032"/>
                  </a:lnTo>
                  <a:lnTo>
                    <a:pt x="125446" y="33243"/>
                  </a:lnTo>
                  <a:close/>
                  <a:moveTo>
                    <a:pt x="141346" y="33243"/>
                  </a:moveTo>
                  <a:lnTo>
                    <a:pt x="141346" y="41032"/>
                  </a:lnTo>
                  <a:lnTo>
                    <a:pt x="133614" y="41032"/>
                  </a:lnTo>
                  <a:lnTo>
                    <a:pt x="133614" y="33243"/>
                  </a:lnTo>
                  <a:close/>
                  <a:moveTo>
                    <a:pt x="149513" y="33243"/>
                  </a:moveTo>
                  <a:lnTo>
                    <a:pt x="149513" y="41032"/>
                  </a:lnTo>
                  <a:lnTo>
                    <a:pt x="141770" y="41032"/>
                  </a:lnTo>
                  <a:lnTo>
                    <a:pt x="141770" y="33243"/>
                  </a:lnTo>
                  <a:close/>
                  <a:moveTo>
                    <a:pt x="157280" y="33243"/>
                  </a:moveTo>
                  <a:lnTo>
                    <a:pt x="157280" y="41032"/>
                  </a:lnTo>
                  <a:lnTo>
                    <a:pt x="149937" y="41032"/>
                  </a:lnTo>
                  <a:lnTo>
                    <a:pt x="149937" y="33243"/>
                  </a:lnTo>
                  <a:close/>
                  <a:moveTo>
                    <a:pt x="165448" y="33243"/>
                  </a:moveTo>
                  <a:lnTo>
                    <a:pt x="165448" y="41032"/>
                  </a:lnTo>
                  <a:lnTo>
                    <a:pt x="157704" y="41032"/>
                  </a:lnTo>
                  <a:lnTo>
                    <a:pt x="157704" y="33243"/>
                  </a:lnTo>
                  <a:close/>
                  <a:moveTo>
                    <a:pt x="173604" y="33243"/>
                  </a:moveTo>
                  <a:lnTo>
                    <a:pt x="173604" y="41032"/>
                  </a:lnTo>
                  <a:lnTo>
                    <a:pt x="165871" y="41032"/>
                  </a:lnTo>
                  <a:lnTo>
                    <a:pt x="165871" y="33243"/>
                  </a:lnTo>
                  <a:close/>
                  <a:moveTo>
                    <a:pt x="181771" y="33243"/>
                  </a:moveTo>
                  <a:lnTo>
                    <a:pt x="181771" y="41032"/>
                  </a:lnTo>
                  <a:lnTo>
                    <a:pt x="174028" y="41032"/>
                  </a:lnTo>
                  <a:lnTo>
                    <a:pt x="174028" y="33243"/>
                  </a:lnTo>
                  <a:close/>
                  <a:moveTo>
                    <a:pt x="189927" y="33243"/>
                  </a:moveTo>
                  <a:lnTo>
                    <a:pt x="189927" y="41032"/>
                  </a:lnTo>
                  <a:lnTo>
                    <a:pt x="182195" y="41032"/>
                  </a:lnTo>
                  <a:lnTo>
                    <a:pt x="182195" y="33243"/>
                  </a:lnTo>
                  <a:close/>
                  <a:moveTo>
                    <a:pt x="198095" y="33243"/>
                  </a:moveTo>
                  <a:lnTo>
                    <a:pt x="198095" y="41032"/>
                  </a:lnTo>
                  <a:lnTo>
                    <a:pt x="190351" y="41032"/>
                  </a:lnTo>
                  <a:lnTo>
                    <a:pt x="190351" y="33243"/>
                  </a:lnTo>
                  <a:close/>
                  <a:moveTo>
                    <a:pt x="206251" y="33243"/>
                  </a:moveTo>
                  <a:lnTo>
                    <a:pt x="206251" y="41032"/>
                  </a:lnTo>
                  <a:lnTo>
                    <a:pt x="198519" y="41032"/>
                  </a:lnTo>
                  <a:lnTo>
                    <a:pt x="198519" y="33243"/>
                  </a:lnTo>
                  <a:close/>
                  <a:moveTo>
                    <a:pt x="214419" y="33243"/>
                  </a:moveTo>
                  <a:lnTo>
                    <a:pt x="214419" y="41032"/>
                  </a:lnTo>
                  <a:lnTo>
                    <a:pt x="206675" y="41032"/>
                  </a:lnTo>
                  <a:lnTo>
                    <a:pt x="206675" y="33243"/>
                  </a:lnTo>
                  <a:close/>
                  <a:moveTo>
                    <a:pt x="222575" y="33243"/>
                  </a:moveTo>
                  <a:lnTo>
                    <a:pt x="222575" y="41032"/>
                  </a:lnTo>
                  <a:lnTo>
                    <a:pt x="214842" y="41032"/>
                  </a:lnTo>
                  <a:lnTo>
                    <a:pt x="214842" y="33243"/>
                  </a:lnTo>
                  <a:close/>
                  <a:moveTo>
                    <a:pt x="230742" y="33243"/>
                  </a:moveTo>
                  <a:lnTo>
                    <a:pt x="230742" y="41032"/>
                  </a:lnTo>
                  <a:lnTo>
                    <a:pt x="222999" y="41032"/>
                  </a:lnTo>
                  <a:lnTo>
                    <a:pt x="222999" y="33243"/>
                  </a:lnTo>
                  <a:close/>
                  <a:moveTo>
                    <a:pt x="238898" y="33243"/>
                  </a:moveTo>
                  <a:lnTo>
                    <a:pt x="238898" y="41032"/>
                  </a:lnTo>
                  <a:lnTo>
                    <a:pt x="231166" y="41032"/>
                  </a:lnTo>
                  <a:lnTo>
                    <a:pt x="231166" y="33243"/>
                  </a:lnTo>
                  <a:close/>
                  <a:moveTo>
                    <a:pt x="247066" y="33243"/>
                  </a:moveTo>
                  <a:lnTo>
                    <a:pt x="247066" y="41032"/>
                  </a:lnTo>
                  <a:lnTo>
                    <a:pt x="239322" y="41032"/>
                  </a:lnTo>
                  <a:lnTo>
                    <a:pt x="239322" y="33243"/>
                  </a:lnTo>
                  <a:close/>
                  <a:moveTo>
                    <a:pt x="255222" y="33243"/>
                  </a:moveTo>
                  <a:lnTo>
                    <a:pt x="255222" y="41032"/>
                  </a:lnTo>
                  <a:lnTo>
                    <a:pt x="247490" y="41032"/>
                  </a:lnTo>
                  <a:lnTo>
                    <a:pt x="247490" y="33243"/>
                  </a:lnTo>
                  <a:close/>
                  <a:moveTo>
                    <a:pt x="263390" y="33243"/>
                  </a:moveTo>
                  <a:lnTo>
                    <a:pt x="263390" y="41032"/>
                  </a:lnTo>
                  <a:lnTo>
                    <a:pt x="255646" y="41032"/>
                  </a:lnTo>
                  <a:lnTo>
                    <a:pt x="255646" y="33243"/>
                  </a:lnTo>
                  <a:close/>
                  <a:moveTo>
                    <a:pt x="271546" y="33243"/>
                  </a:moveTo>
                  <a:lnTo>
                    <a:pt x="271546" y="41032"/>
                  </a:lnTo>
                  <a:lnTo>
                    <a:pt x="263813" y="41032"/>
                  </a:lnTo>
                  <a:lnTo>
                    <a:pt x="263813" y="33243"/>
                  </a:lnTo>
                  <a:close/>
                  <a:moveTo>
                    <a:pt x="11238" y="41445"/>
                  </a:moveTo>
                  <a:lnTo>
                    <a:pt x="11238" y="49246"/>
                  </a:lnTo>
                  <a:lnTo>
                    <a:pt x="3505" y="49246"/>
                  </a:lnTo>
                  <a:lnTo>
                    <a:pt x="3505" y="41445"/>
                  </a:lnTo>
                  <a:close/>
                  <a:moveTo>
                    <a:pt x="19394" y="41445"/>
                  </a:moveTo>
                  <a:lnTo>
                    <a:pt x="19394" y="49246"/>
                  </a:lnTo>
                  <a:lnTo>
                    <a:pt x="11662" y="49246"/>
                  </a:lnTo>
                  <a:lnTo>
                    <a:pt x="11662" y="41445"/>
                  </a:lnTo>
                  <a:close/>
                  <a:moveTo>
                    <a:pt x="27561" y="41445"/>
                  </a:moveTo>
                  <a:lnTo>
                    <a:pt x="27561" y="49246"/>
                  </a:lnTo>
                  <a:lnTo>
                    <a:pt x="19818" y="49246"/>
                  </a:lnTo>
                  <a:lnTo>
                    <a:pt x="19818" y="41445"/>
                  </a:lnTo>
                  <a:close/>
                  <a:moveTo>
                    <a:pt x="35328" y="41445"/>
                  </a:moveTo>
                  <a:lnTo>
                    <a:pt x="35328" y="49246"/>
                  </a:lnTo>
                  <a:lnTo>
                    <a:pt x="27985" y="49246"/>
                  </a:lnTo>
                  <a:lnTo>
                    <a:pt x="27985" y="41445"/>
                  </a:lnTo>
                  <a:close/>
                  <a:moveTo>
                    <a:pt x="43496" y="41445"/>
                  </a:moveTo>
                  <a:lnTo>
                    <a:pt x="43496" y="49246"/>
                  </a:lnTo>
                  <a:lnTo>
                    <a:pt x="35752" y="49246"/>
                  </a:lnTo>
                  <a:lnTo>
                    <a:pt x="35752" y="41445"/>
                  </a:lnTo>
                  <a:close/>
                  <a:moveTo>
                    <a:pt x="51652" y="41445"/>
                  </a:moveTo>
                  <a:lnTo>
                    <a:pt x="51652" y="49246"/>
                  </a:lnTo>
                  <a:lnTo>
                    <a:pt x="43919" y="49246"/>
                  </a:lnTo>
                  <a:lnTo>
                    <a:pt x="43919" y="41445"/>
                  </a:lnTo>
                  <a:close/>
                  <a:moveTo>
                    <a:pt x="59819" y="41445"/>
                  </a:moveTo>
                  <a:lnTo>
                    <a:pt x="59819" y="49246"/>
                  </a:lnTo>
                  <a:lnTo>
                    <a:pt x="52075" y="49246"/>
                  </a:lnTo>
                  <a:lnTo>
                    <a:pt x="52075" y="41445"/>
                  </a:lnTo>
                  <a:close/>
                  <a:moveTo>
                    <a:pt x="67975" y="41445"/>
                  </a:moveTo>
                  <a:lnTo>
                    <a:pt x="67975" y="49246"/>
                  </a:lnTo>
                  <a:lnTo>
                    <a:pt x="60243" y="49246"/>
                  </a:lnTo>
                  <a:lnTo>
                    <a:pt x="60243" y="41445"/>
                  </a:lnTo>
                  <a:close/>
                  <a:moveTo>
                    <a:pt x="76452" y="41445"/>
                  </a:moveTo>
                  <a:lnTo>
                    <a:pt x="76452" y="49246"/>
                  </a:lnTo>
                  <a:lnTo>
                    <a:pt x="68399" y="49246"/>
                  </a:lnTo>
                  <a:lnTo>
                    <a:pt x="68399" y="41445"/>
                  </a:lnTo>
                  <a:close/>
                  <a:moveTo>
                    <a:pt x="84608" y="41445"/>
                  </a:moveTo>
                  <a:lnTo>
                    <a:pt x="84608" y="49246"/>
                  </a:lnTo>
                  <a:lnTo>
                    <a:pt x="76865" y="49246"/>
                  </a:lnTo>
                  <a:lnTo>
                    <a:pt x="76865" y="41445"/>
                  </a:lnTo>
                  <a:close/>
                  <a:moveTo>
                    <a:pt x="92776" y="41445"/>
                  </a:moveTo>
                  <a:lnTo>
                    <a:pt x="92776" y="49246"/>
                  </a:lnTo>
                  <a:lnTo>
                    <a:pt x="85032" y="49246"/>
                  </a:lnTo>
                  <a:lnTo>
                    <a:pt x="85032" y="41445"/>
                  </a:lnTo>
                  <a:close/>
                  <a:moveTo>
                    <a:pt x="100932" y="41445"/>
                  </a:moveTo>
                  <a:lnTo>
                    <a:pt x="100932" y="49246"/>
                  </a:lnTo>
                  <a:lnTo>
                    <a:pt x="93200" y="49246"/>
                  </a:lnTo>
                  <a:lnTo>
                    <a:pt x="93200" y="41445"/>
                  </a:lnTo>
                  <a:close/>
                  <a:moveTo>
                    <a:pt x="109099" y="41445"/>
                  </a:moveTo>
                  <a:lnTo>
                    <a:pt x="109099" y="49246"/>
                  </a:lnTo>
                  <a:lnTo>
                    <a:pt x="101356" y="49246"/>
                  </a:lnTo>
                  <a:lnTo>
                    <a:pt x="101356" y="41445"/>
                  </a:lnTo>
                  <a:close/>
                  <a:moveTo>
                    <a:pt x="116866" y="41445"/>
                  </a:moveTo>
                  <a:lnTo>
                    <a:pt x="116866" y="49246"/>
                  </a:lnTo>
                  <a:lnTo>
                    <a:pt x="109523" y="49246"/>
                  </a:lnTo>
                  <a:lnTo>
                    <a:pt x="109523" y="41445"/>
                  </a:lnTo>
                  <a:close/>
                  <a:moveTo>
                    <a:pt x="125022" y="41445"/>
                  </a:moveTo>
                  <a:lnTo>
                    <a:pt x="125022" y="49246"/>
                  </a:lnTo>
                  <a:lnTo>
                    <a:pt x="117290" y="49246"/>
                  </a:lnTo>
                  <a:lnTo>
                    <a:pt x="117290" y="41445"/>
                  </a:lnTo>
                  <a:close/>
                  <a:moveTo>
                    <a:pt x="133190" y="41445"/>
                  </a:moveTo>
                  <a:lnTo>
                    <a:pt x="133190" y="49246"/>
                  </a:lnTo>
                  <a:lnTo>
                    <a:pt x="125446" y="49246"/>
                  </a:lnTo>
                  <a:lnTo>
                    <a:pt x="125446" y="41445"/>
                  </a:lnTo>
                  <a:close/>
                  <a:moveTo>
                    <a:pt x="141346" y="41445"/>
                  </a:moveTo>
                  <a:lnTo>
                    <a:pt x="141346" y="49246"/>
                  </a:lnTo>
                  <a:lnTo>
                    <a:pt x="133614" y="49246"/>
                  </a:lnTo>
                  <a:lnTo>
                    <a:pt x="133614" y="41445"/>
                  </a:lnTo>
                  <a:close/>
                  <a:moveTo>
                    <a:pt x="149513" y="41445"/>
                  </a:moveTo>
                  <a:lnTo>
                    <a:pt x="149513" y="49246"/>
                  </a:lnTo>
                  <a:lnTo>
                    <a:pt x="141770" y="49246"/>
                  </a:lnTo>
                  <a:lnTo>
                    <a:pt x="141770" y="41445"/>
                  </a:lnTo>
                  <a:close/>
                  <a:moveTo>
                    <a:pt x="157280" y="41445"/>
                  </a:moveTo>
                  <a:lnTo>
                    <a:pt x="157280" y="49246"/>
                  </a:lnTo>
                  <a:lnTo>
                    <a:pt x="149937" y="49246"/>
                  </a:lnTo>
                  <a:lnTo>
                    <a:pt x="149937" y="41445"/>
                  </a:lnTo>
                  <a:close/>
                  <a:moveTo>
                    <a:pt x="165448" y="41445"/>
                  </a:moveTo>
                  <a:lnTo>
                    <a:pt x="165448" y="49246"/>
                  </a:lnTo>
                  <a:lnTo>
                    <a:pt x="157704" y="49246"/>
                  </a:lnTo>
                  <a:lnTo>
                    <a:pt x="157704" y="41445"/>
                  </a:lnTo>
                  <a:close/>
                  <a:moveTo>
                    <a:pt x="173604" y="41445"/>
                  </a:moveTo>
                  <a:lnTo>
                    <a:pt x="173604" y="49246"/>
                  </a:lnTo>
                  <a:lnTo>
                    <a:pt x="165871" y="49246"/>
                  </a:lnTo>
                  <a:lnTo>
                    <a:pt x="165871" y="41445"/>
                  </a:lnTo>
                  <a:close/>
                  <a:moveTo>
                    <a:pt x="181771" y="41445"/>
                  </a:moveTo>
                  <a:lnTo>
                    <a:pt x="181771" y="49246"/>
                  </a:lnTo>
                  <a:lnTo>
                    <a:pt x="174028" y="49246"/>
                  </a:lnTo>
                  <a:lnTo>
                    <a:pt x="174028" y="41445"/>
                  </a:lnTo>
                  <a:close/>
                  <a:moveTo>
                    <a:pt x="189927" y="41445"/>
                  </a:moveTo>
                  <a:lnTo>
                    <a:pt x="189927" y="49246"/>
                  </a:lnTo>
                  <a:lnTo>
                    <a:pt x="182195" y="49246"/>
                  </a:lnTo>
                  <a:lnTo>
                    <a:pt x="182195" y="41445"/>
                  </a:lnTo>
                  <a:close/>
                  <a:moveTo>
                    <a:pt x="198095" y="41445"/>
                  </a:moveTo>
                  <a:lnTo>
                    <a:pt x="198095" y="49246"/>
                  </a:lnTo>
                  <a:lnTo>
                    <a:pt x="190351" y="49246"/>
                  </a:lnTo>
                  <a:lnTo>
                    <a:pt x="190351" y="41445"/>
                  </a:lnTo>
                  <a:close/>
                  <a:moveTo>
                    <a:pt x="206251" y="41445"/>
                  </a:moveTo>
                  <a:lnTo>
                    <a:pt x="206251" y="49246"/>
                  </a:lnTo>
                  <a:lnTo>
                    <a:pt x="198519" y="49246"/>
                  </a:lnTo>
                  <a:lnTo>
                    <a:pt x="198519" y="41445"/>
                  </a:lnTo>
                  <a:close/>
                  <a:moveTo>
                    <a:pt x="214419" y="41445"/>
                  </a:moveTo>
                  <a:lnTo>
                    <a:pt x="214419" y="49246"/>
                  </a:lnTo>
                  <a:lnTo>
                    <a:pt x="206675" y="49246"/>
                  </a:lnTo>
                  <a:lnTo>
                    <a:pt x="206675" y="41445"/>
                  </a:lnTo>
                  <a:close/>
                  <a:moveTo>
                    <a:pt x="222575" y="41445"/>
                  </a:moveTo>
                  <a:lnTo>
                    <a:pt x="222575" y="49246"/>
                  </a:lnTo>
                  <a:lnTo>
                    <a:pt x="214842" y="49246"/>
                  </a:lnTo>
                  <a:lnTo>
                    <a:pt x="214842" y="41445"/>
                  </a:lnTo>
                  <a:close/>
                  <a:moveTo>
                    <a:pt x="230742" y="41445"/>
                  </a:moveTo>
                  <a:lnTo>
                    <a:pt x="230742" y="49246"/>
                  </a:lnTo>
                  <a:lnTo>
                    <a:pt x="222999" y="49246"/>
                  </a:lnTo>
                  <a:lnTo>
                    <a:pt x="222999" y="41445"/>
                  </a:lnTo>
                  <a:close/>
                  <a:moveTo>
                    <a:pt x="238898" y="41445"/>
                  </a:moveTo>
                  <a:lnTo>
                    <a:pt x="238898" y="49246"/>
                  </a:lnTo>
                  <a:lnTo>
                    <a:pt x="231166" y="49246"/>
                  </a:lnTo>
                  <a:lnTo>
                    <a:pt x="231166" y="41445"/>
                  </a:lnTo>
                  <a:close/>
                  <a:moveTo>
                    <a:pt x="247066" y="41445"/>
                  </a:moveTo>
                  <a:lnTo>
                    <a:pt x="247066" y="49246"/>
                  </a:lnTo>
                  <a:lnTo>
                    <a:pt x="239322" y="49246"/>
                  </a:lnTo>
                  <a:lnTo>
                    <a:pt x="239322" y="41445"/>
                  </a:lnTo>
                  <a:close/>
                  <a:moveTo>
                    <a:pt x="255222" y="41445"/>
                  </a:moveTo>
                  <a:lnTo>
                    <a:pt x="255222" y="49246"/>
                  </a:lnTo>
                  <a:lnTo>
                    <a:pt x="247490" y="49246"/>
                  </a:lnTo>
                  <a:lnTo>
                    <a:pt x="247490" y="41445"/>
                  </a:lnTo>
                  <a:close/>
                  <a:moveTo>
                    <a:pt x="263390" y="41445"/>
                  </a:moveTo>
                  <a:lnTo>
                    <a:pt x="263390" y="49246"/>
                  </a:lnTo>
                  <a:lnTo>
                    <a:pt x="255646" y="49246"/>
                  </a:lnTo>
                  <a:lnTo>
                    <a:pt x="255646" y="41445"/>
                  </a:lnTo>
                  <a:close/>
                  <a:moveTo>
                    <a:pt x="271546" y="41445"/>
                  </a:moveTo>
                  <a:lnTo>
                    <a:pt x="271546" y="49246"/>
                  </a:lnTo>
                  <a:lnTo>
                    <a:pt x="263813" y="49246"/>
                  </a:lnTo>
                  <a:lnTo>
                    <a:pt x="263813" y="41445"/>
                  </a:lnTo>
                  <a:close/>
                  <a:moveTo>
                    <a:pt x="11238" y="49658"/>
                  </a:moveTo>
                  <a:lnTo>
                    <a:pt x="11238" y="57448"/>
                  </a:lnTo>
                  <a:lnTo>
                    <a:pt x="3505" y="57448"/>
                  </a:lnTo>
                  <a:lnTo>
                    <a:pt x="3505" y="49658"/>
                  </a:lnTo>
                  <a:close/>
                  <a:moveTo>
                    <a:pt x="19394" y="49658"/>
                  </a:moveTo>
                  <a:lnTo>
                    <a:pt x="19394" y="57448"/>
                  </a:lnTo>
                  <a:lnTo>
                    <a:pt x="11662" y="57448"/>
                  </a:lnTo>
                  <a:lnTo>
                    <a:pt x="11662" y="49658"/>
                  </a:lnTo>
                  <a:close/>
                  <a:moveTo>
                    <a:pt x="27561" y="49658"/>
                  </a:moveTo>
                  <a:lnTo>
                    <a:pt x="27561" y="57448"/>
                  </a:lnTo>
                  <a:lnTo>
                    <a:pt x="19818" y="57448"/>
                  </a:lnTo>
                  <a:lnTo>
                    <a:pt x="19818" y="49658"/>
                  </a:lnTo>
                  <a:close/>
                  <a:moveTo>
                    <a:pt x="35328" y="49658"/>
                  </a:moveTo>
                  <a:lnTo>
                    <a:pt x="35328" y="57448"/>
                  </a:lnTo>
                  <a:lnTo>
                    <a:pt x="27985" y="57448"/>
                  </a:lnTo>
                  <a:lnTo>
                    <a:pt x="27985" y="49658"/>
                  </a:lnTo>
                  <a:close/>
                  <a:moveTo>
                    <a:pt x="43496" y="49647"/>
                  </a:moveTo>
                  <a:lnTo>
                    <a:pt x="43496" y="57448"/>
                  </a:lnTo>
                  <a:lnTo>
                    <a:pt x="35752" y="57448"/>
                  </a:lnTo>
                  <a:lnTo>
                    <a:pt x="35752" y="49647"/>
                  </a:lnTo>
                  <a:close/>
                  <a:moveTo>
                    <a:pt x="51652" y="49647"/>
                  </a:moveTo>
                  <a:lnTo>
                    <a:pt x="51652" y="57448"/>
                  </a:lnTo>
                  <a:lnTo>
                    <a:pt x="43919" y="57448"/>
                  </a:lnTo>
                  <a:lnTo>
                    <a:pt x="43919" y="49647"/>
                  </a:lnTo>
                  <a:close/>
                  <a:moveTo>
                    <a:pt x="59819" y="49647"/>
                  </a:moveTo>
                  <a:lnTo>
                    <a:pt x="59819" y="57448"/>
                  </a:lnTo>
                  <a:lnTo>
                    <a:pt x="52075" y="57448"/>
                  </a:lnTo>
                  <a:lnTo>
                    <a:pt x="52075" y="49647"/>
                  </a:lnTo>
                  <a:close/>
                  <a:moveTo>
                    <a:pt x="67975" y="49647"/>
                  </a:moveTo>
                  <a:lnTo>
                    <a:pt x="67975" y="57448"/>
                  </a:lnTo>
                  <a:lnTo>
                    <a:pt x="60243" y="57448"/>
                  </a:lnTo>
                  <a:lnTo>
                    <a:pt x="60243" y="49647"/>
                  </a:lnTo>
                  <a:close/>
                  <a:moveTo>
                    <a:pt x="76452" y="49647"/>
                  </a:moveTo>
                  <a:lnTo>
                    <a:pt x="76452" y="57448"/>
                  </a:lnTo>
                  <a:lnTo>
                    <a:pt x="68399" y="57448"/>
                  </a:lnTo>
                  <a:lnTo>
                    <a:pt x="68399" y="49647"/>
                  </a:lnTo>
                  <a:close/>
                  <a:moveTo>
                    <a:pt x="84608" y="49647"/>
                  </a:moveTo>
                  <a:lnTo>
                    <a:pt x="84608" y="57448"/>
                  </a:lnTo>
                  <a:lnTo>
                    <a:pt x="76865" y="57448"/>
                  </a:lnTo>
                  <a:lnTo>
                    <a:pt x="76865" y="49647"/>
                  </a:lnTo>
                  <a:close/>
                  <a:moveTo>
                    <a:pt x="92776" y="49647"/>
                  </a:moveTo>
                  <a:lnTo>
                    <a:pt x="92776" y="57448"/>
                  </a:lnTo>
                  <a:lnTo>
                    <a:pt x="85032" y="57448"/>
                  </a:lnTo>
                  <a:lnTo>
                    <a:pt x="85032" y="49647"/>
                  </a:lnTo>
                  <a:close/>
                  <a:moveTo>
                    <a:pt x="100932" y="49647"/>
                  </a:moveTo>
                  <a:lnTo>
                    <a:pt x="100932" y="57448"/>
                  </a:lnTo>
                  <a:lnTo>
                    <a:pt x="93200" y="57448"/>
                  </a:lnTo>
                  <a:lnTo>
                    <a:pt x="93200" y="49647"/>
                  </a:lnTo>
                  <a:close/>
                  <a:moveTo>
                    <a:pt x="109099" y="49647"/>
                  </a:moveTo>
                  <a:lnTo>
                    <a:pt x="109099" y="57448"/>
                  </a:lnTo>
                  <a:lnTo>
                    <a:pt x="101356" y="57448"/>
                  </a:lnTo>
                  <a:lnTo>
                    <a:pt x="101356" y="49647"/>
                  </a:lnTo>
                  <a:close/>
                  <a:moveTo>
                    <a:pt x="116866" y="49647"/>
                  </a:moveTo>
                  <a:lnTo>
                    <a:pt x="116866" y="57448"/>
                  </a:lnTo>
                  <a:lnTo>
                    <a:pt x="109523" y="57448"/>
                  </a:lnTo>
                  <a:lnTo>
                    <a:pt x="109523" y="49647"/>
                  </a:lnTo>
                  <a:close/>
                  <a:moveTo>
                    <a:pt x="125022" y="49647"/>
                  </a:moveTo>
                  <a:lnTo>
                    <a:pt x="125022" y="57448"/>
                  </a:lnTo>
                  <a:lnTo>
                    <a:pt x="117290" y="57448"/>
                  </a:lnTo>
                  <a:lnTo>
                    <a:pt x="117290" y="49647"/>
                  </a:lnTo>
                  <a:close/>
                  <a:moveTo>
                    <a:pt x="133190" y="49647"/>
                  </a:moveTo>
                  <a:lnTo>
                    <a:pt x="133190" y="57448"/>
                  </a:lnTo>
                  <a:lnTo>
                    <a:pt x="125446" y="57448"/>
                  </a:lnTo>
                  <a:lnTo>
                    <a:pt x="125446" y="49647"/>
                  </a:lnTo>
                  <a:close/>
                  <a:moveTo>
                    <a:pt x="141346" y="49647"/>
                  </a:moveTo>
                  <a:lnTo>
                    <a:pt x="141346" y="57448"/>
                  </a:lnTo>
                  <a:lnTo>
                    <a:pt x="133614" y="57448"/>
                  </a:lnTo>
                  <a:lnTo>
                    <a:pt x="133614" y="49647"/>
                  </a:lnTo>
                  <a:close/>
                  <a:moveTo>
                    <a:pt x="149513" y="49647"/>
                  </a:moveTo>
                  <a:lnTo>
                    <a:pt x="149513" y="57448"/>
                  </a:lnTo>
                  <a:lnTo>
                    <a:pt x="141770" y="57448"/>
                  </a:lnTo>
                  <a:lnTo>
                    <a:pt x="141770" y="49647"/>
                  </a:lnTo>
                  <a:close/>
                  <a:moveTo>
                    <a:pt x="157280" y="49647"/>
                  </a:moveTo>
                  <a:lnTo>
                    <a:pt x="157280" y="57448"/>
                  </a:lnTo>
                  <a:lnTo>
                    <a:pt x="149937" y="57448"/>
                  </a:lnTo>
                  <a:lnTo>
                    <a:pt x="149937" y="49647"/>
                  </a:lnTo>
                  <a:close/>
                  <a:moveTo>
                    <a:pt x="165448" y="49647"/>
                  </a:moveTo>
                  <a:lnTo>
                    <a:pt x="165448" y="57448"/>
                  </a:lnTo>
                  <a:lnTo>
                    <a:pt x="157704" y="57448"/>
                  </a:lnTo>
                  <a:lnTo>
                    <a:pt x="157704" y="49647"/>
                  </a:lnTo>
                  <a:close/>
                  <a:moveTo>
                    <a:pt x="173604" y="49647"/>
                  </a:moveTo>
                  <a:lnTo>
                    <a:pt x="173604" y="57448"/>
                  </a:lnTo>
                  <a:lnTo>
                    <a:pt x="165871" y="57448"/>
                  </a:lnTo>
                  <a:lnTo>
                    <a:pt x="165871" y="49647"/>
                  </a:lnTo>
                  <a:close/>
                  <a:moveTo>
                    <a:pt x="181771" y="49647"/>
                  </a:moveTo>
                  <a:lnTo>
                    <a:pt x="181771" y="57448"/>
                  </a:lnTo>
                  <a:lnTo>
                    <a:pt x="174028" y="57448"/>
                  </a:lnTo>
                  <a:lnTo>
                    <a:pt x="174028" y="49647"/>
                  </a:lnTo>
                  <a:close/>
                  <a:moveTo>
                    <a:pt x="189927" y="49647"/>
                  </a:moveTo>
                  <a:lnTo>
                    <a:pt x="189927" y="57448"/>
                  </a:lnTo>
                  <a:lnTo>
                    <a:pt x="182195" y="57448"/>
                  </a:lnTo>
                  <a:lnTo>
                    <a:pt x="182195" y="49647"/>
                  </a:lnTo>
                  <a:close/>
                  <a:moveTo>
                    <a:pt x="198095" y="49647"/>
                  </a:moveTo>
                  <a:lnTo>
                    <a:pt x="198095" y="57448"/>
                  </a:lnTo>
                  <a:lnTo>
                    <a:pt x="190351" y="57448"/>
                  </a:lnTo>
                  <a:lnTo>
                    <a:pt x="190351" y="49647"/>
                  </a:lnTo>
                  <a:close/>
                  <a:moveTo>
                    <a:pt x="206251" y="49647"/>
                  </a:moveTo>
                  <a:lnTo>
                    <a:pt x="206251" y="57448"/>
                  </a:lnTo>
                  <a:lnTo>
                    <a:pt x="198519" y="57448"/>
                  </a:lnTo>
                  <a:lnTo>
                    <a:pt x="198519" y="49647"/>
                  </a:lnTo>
                  <a:close/>
                  <a:moveTo>
                    <a:pt x="214419" y="49647"/>
                  </a:moveTo>
                  <a:lnTo>
                    <a:pt x="214419" y="57448"/>
                  </a:lnTo>
                  <a:lnTo>
                    <a:pt x="206675" y="57448"/>
                  </a:lnTo>
                  <a:lnTo>
                    <a:pt x="206675" y="49647"/>
                  </a:lnTo>
                  <a:close/>
                  <a:moveTo>
                    <a:pt x="222575" y="49647"/>
                  </a:moveTo>
                  <a:lnTo>
                    <a:pt x="222575" y="57448"/>
                  </a:lnTo>
                  <a:lnTo>
                    <a:pt x="214842" y="57448"/>
                  </a:lnTo>
                  <a:lnTo>
                    <a:pt x="214842" y="49647"/>
                  </a:lnTo>
                  <a:close/>
                  <a:moveTo>
                    <a:pt x="230742" y="49647"/>
                  </a:moveTo>
                  <a:lnTo>
                    <a:pt x="230742" y="57448"/>
                  </a:lnTo>
                  <a:lnTo>
                    <a:pt x="222999" y="57448"/>
                  </a:lnTo>
                  <a:lnTo>
                    <a:pt x="222999" y="49647"/>
                  </a:lnTo>
                  <a:close/>
                  <a:moveTo>
                    <a:pt x="238898" y="49658"/>
                  </a:moveTo>
                  <a:lnTo>
                    <a:pt x="238898" y="57448"/>
                  </a:lnTo>
                  <a:lnTo>
                    <a:pt x="231166" y="57448"/>
                  </a:lnTo>
                  <a:lnTo>
                    <a:pt x="231166" y="49658"/>
                  </a:lnTo>
                  <a:close/>
                  <a:moveTo>
                    <a:pt x="247066" y="49658"/>
                  </a:moveTo>
                  <a:lnTo>
                    <a:pt x="247066" y="57448"/>
                  </a:lnTo>
                  <a:lnTo>
                    <a:pt x="239322" y="57448"/>
                  </a:lnTo>
                  <a:lnTo>
                    <a:pt x="239322" y="49658"/>
                  </a:lnTo>
                  <a:close/>
                  <a:moveTo>
                    <a:pt x="255222" y="49658"/>
                  </a:moveTo>
                  <a:lnTo>
                    <a:pt x="255222" y="57448"/>
                  </a:lnTo>
                  <a:lnTo>
                    <a:pt x="247490" y="57448"/>
                  </a:lnTo>
                  <a:lnTo>
                    <a:pt x="247490" y="49658"/>
                  </a:lnTo>
                  <a:close/>
                  <a:moveTo>
                    <a:pt x="263390" y="49658"/>
                  </a:moveTo>
                  <a:lnTo>
                    <a:pt x="263390" y="57448"/>
                  </a:lnTo>
                  <a:lnTo>
                    <a:pt x="255646" y="57448"/>
                  </a:lnTo>
                  <a:lnTo>
                    <a:pt x="255646" y="49658"/>
                  </a:lnTo>
                  <a:close/>
                  <a:moveTo>
                    <a:pt x="271546" y="49647"/>
                  </a:moveTo>
                  <a:lnTo>
                    <a:pt x="271546" y="57448"/>
                  </a:lnTo>
                  <a:lnTo>
                    <a:pt x="263813" y="57448"/>
                  </a:lnTo>
                  <a:lnTo>
                    <a:pt x="263813" y="49647"/>
                  </a:lnTo>
                  <a:close/>
                  <a:moveTo>
                    <a:pt x="11238" y="57860"/>
                  </a:moveTo>
                  <a:lnTo>
                    <a:pt x="11238" y="65650"/>
                  </a:lnTo>
                  <a:lnTo>
                    <a:pt x="3505" y="65650"/>
                  </a:lnTo>
                  <a:lnTo>
                    <a:pt x="3505" y="57860"/>
                  </a:lnTo>
                  <a:close/>
                  <a:moveTo>
                    <a:pt x="19394" y="57860"/>
                  </a:moveTo>
                  <a:lnTo>
                    <a:pt x="19394" y="65650"/>
                  </a:lnTo>
                  <a:lnTo>
                    <a:pt x="11662" y="65650"/>
                  </a:lnTo>
                  <a:lnTo>
                    <a:pt x="11662" y="57860"/>
                  </a:lnTo>
                  <a:close/>
                  <a:moveTo>
                    <a:pt x="27561" y="57860"/>
                  </a:moveTo>
                  <a:lnTo>
                    <a:pt x="27561" y="65650"/>
                  </a:lnTo>
                  <a:lnTo>
                    <a:pt x="19818" y="65650"/>
                  </a:lnTo>
                  <a:lnTo>
                    <a:pt x="19818" y="57860"/>
                  </a:lnTo>
                  <a:close/>
                  <a:moveTo>
                    <a:pt x="35328" y="57860"/>
                  </a:moveTo>
                  <a:lnTo>
                    <a:pt x="35328" y="65650"/>
                  </a:lnTo>
                  <a:lnTo>
                    <a:pt x="27985" y="65650"/>
                  </a:lnTo>
                  <a:lnTo>
                    <a:pt x="27985" y="57860"/>
                  </a:lnTo>
                  <a:close/>
                  <a:moveTo>
                    <a:pt x="43496" y="57860"/>
                  </a:moveTo>
                  <a:lnTo>
                    <a:pt x="43496" y="65650"/>
                  </a:lnTo>
                  <a:lnTo>
                    <a:pt x="35752" y="65650"/>
                  </a:lnTo>
                  <a:lnTo>
                    <a:pt x="35752" y="57860"/>
                  </a:lnTo>
                  <a:close/>
                  <a:moveTo>
                    <a:pt x="51652" y="57860"/>
                  </a:moveTo>
                  <a:lnTo>
                    <a:pt x="51652" y="65650"/>
                  </a:lnTo>
                  <a:lnTo>
                    <a:pt x="43919" y="65650"/>
                  </a:lnTo>
                  <a:lnTo>
                    <a:pt x="43919" y="57860"/>
                  </a:lnTo>
                  <a:close/>
                  <a:moveTo>
                    <a:pt x="59819" y="57860"/>
                  </a:moveTo>
                  <a:lnTo>
                    <a:pt x="59819" y="65650"/>
                  </a:lnTo>
                  <a:lnTo>
                    <a:pt x="52075" y="65650"/>
                  </a:lnTo>
                  <a:lnTo>
                    <a:pt x="52075" y="57860"/>
                  </a:lnTo>
                  <a:close/>
                  <a:moveTo>
                    <a:pt x="67975" y="57860"/>
                  </a:moveTo>
                  <a:lnTo>
                    <a:pt x="67975" y="65650"/>
                  </a:lnTo>
                  <a:lnTo>
                    <a:pt x="60243" y="65650"/>
                  </a:lnTo>
                  <a:lnTo>
                    <a:pt x="60243" y="57860"/>
                  </a:lnTo>
                  <a:close/>
                  <a:moveTo>
                    <a:pt x="76452" y="57860"/>
                  </a:moveTo>
                  <a:lnTo>
                    <a:pt x="76452" y="65650"/>
                  </a:lnTo>
                  <a:lnTo>
                    <a:pt x="68399" y="65650"/>
                  </a:lnTo>
                  <a:lnTo>
                    <a:pt x="68399" y="57860"/>
                  </a:lnTo>
                  <a:close/>
                  <a:moveTo>
                    <a:pt x="84608" y="57860"/>
                  </a:moveTo>
                  <a:lnTo>
                    <a:pt x="84608" y="65650"/>
                  </a:lnTo>
                  <a:lnTo>
                    <a:pt x="76865" y="65650"/>
                  </a:lnTo>
                  <a:lnTo>
                    <a:pt x="76865" y="57860"/>
                  </a:lnTo>
                  <a:close/>
                  <a:moveTo>
                    <a:pt x="92776" y="57860"/>
                  </a:moveTo>
                  <a:lnTo>
                    <a:pt x="92776" y="65650"/>
                  </a:lnTo>
                  <a:lnTo>
                    <a:pt x="85032" y="65650"/>
                  </a:lnTo>
                  <a:lnTo>
                    <a:pt x="85032" y="57860"/>
                  </a:lnTo>
                  <a:close/>
                  <a:moveTo>
                    <a:pt x="100932" y="57860"/>
                  </a:moveTo>
                  <a:lnTo>
                    <a:pt x="100932" y="65650"/>
                  </a:lnTo>
                  <a:lnTo>
                    <a:pt x="93200" y="65650"/>
                  </a:lnTo>
                  <a:lnTo>
                    <a:pt x="93200" y="57860"/>
                  </a:lnTo>
                  <a:close/>
                  <a:moveTo>
                    <a:pt x="109099" y="57860"/>
                  </a:moveTo>
                  <a:lnTo>
                    <a:pt x="109099" y="65650"/>
                  </a:lnTo>
                  <a:lnTo>
                    <a:pt x="101356" y="65650"/>
                  </a:lnTo>
                  <a:lnTo>
                    <a:pt x="101356" y="57860"/>
                  </a:lnTo>
                  <a:close/>
                  <a:moveTo>
                    <a:pt x="116866" y="57860"/>
                  </a:moveTo>
                  <a:lnTo>
                    <a:pt x="116866" y="65650"/>
                  </a:lnTo>
                  <a:lnTo>
                    <a:pt x="109523" y="65650"/>
                  </a:lnTo>
                  <a:lnTo>
                    <a:pt x="109523" y="57860"/>
                  </a:lnTo>
                  <a:close/>
                  <a:moveTo>
                    <a:pt x="125022" y="57860"/>
                  </a:moveTo>
                  <a:lnTo>
                    <a:pt x="125022" y="65650"/>
                  </a:lnTo>
                  <a:lnTo>
                    <a:pt x="117290" y="65650"/>
                  </a:lnTo>
                  <a:lnTo>
                    <a:pt x="117290" y="57860"/>
                  </a:lnTo>
                  <a:close/>
                  <a:moveTo>
                    <a:pt x="133190" y="57860"/>
                  </a:moveTo>
                  <a:lnTo>
                    <a:pt x="133190" y="65650"/>
                  </a:lnTo>
                  <a:lnTo>
                    <a:pt x="125446" y="65650"/>
                  </a:lnTo>
                  <a:lnTo>
                    <a:pt x="125446" y="57860"/>
                  </a:lnTo>
                  <a:close/>
                  <a:moveTo>
                    <a:pt x="141346" y="57860"/>
                  </a:moveTo>
                  <a:lnTo>
                    <a:pt x="141346" y="65650"/>
                  </a:lnTo>
                  <a:lnTo>
                    <a:pt x="133614" y="65650"/>
                  </a:lnTo>
                  <a:lnTo>
                    <a:pt x="133614" y="57860"/>
                  </a:lnTo>
                  <a:close/>
                  <a:moveTo>
                    <a:pt x="149513" y="57860"/>
                  </a:moveTo>
                  <a:lnTo>
                    <a:pt x="149513" y="65650"/>
                  </a:lnTo>
                  <a:lnTo>
                    <a:pt x="141770" y="65650"/>
                  </a:lnTo>
                  <a:lnTo>
                    <a:pt x="141770" y="57860"/>
                  </a:lnTo>
                  <a:close/>
                  <a:moveTo>
                    <a:pt x="157280" y="57860"/>
                  </a:moveTo>
                  <a:lnTo>
                    <a:pt x="157280" y="65650"/>
                  </a:lnTo>
                  <a:lnTo>
                    <a:pt x="149937" y="65650"/>
                  </a:lnTo>
                  <a:lnTo>
                    <a:pt x="149937" y="57860"/>
                  </a:lnTo>
                  <a:close/>
                  <a:moveTo>
                    <a:pt x="165448" y="57860"/>
                  </a:moveTo>
                  <a:lnTo>
                    <a:pt x="165448" y="65650"/>
                  </a:lnTo>
                  <a:lnTo>
                    <a:pt x="157704" y="65650"/>
                  </a:lnTo>
                  <a:lnTo>
                    <a:pt x="157704" y="57860"/>
                  </a:lnTo>
                  <a:close/>
                  <a:moveTo>
                    <a:pt x="173604" y="57860"/>
                  </a:moveTo>
                  <a:lnTo>
                    <a:pt x="173604" y="65650"/>
                  </a:lnTo>
                  <a:lnTo>
                    <a:pt x="165871" y="65650"/>
                  </a:lnTo>
                  <a:lnTo>
                    <a:pt x="165871" y="57860"/>
                  </a:lnTo>
                  <a:close/>
                  <a:moveTo>
                    <a:pt x="181771" y="57860"/>
                  </a:moveTo>
                  <a:lnTo>
                    <a:pt x="181771" y="65650"/>
                  </a:lnTo>
                  <a:lnTo>
                    <a:pt x="174028" y="65650"/>
                  </a:lnTo>
                  <a:lnTo>
                    <a:pt x="174028" y="57860"/>
                  </a:lnTo>
                  <a:close/>
                  <a:moveTo>
                    <a:pt x="189927" y="57860"/>
                  </a:moveTo>
                  <a:lnTo>
                    <a:pt x="189927" y="65650"/>
                  </a:lnTo>
                  <a:lnTo>
                    <a:pt x="182195" y="65650"/>
                  </a:lnTo>
                  <a:lnTo>
                    <a:pt x="182195" y="57860"/>
                  </a:lnTo>
                  <a:close/>
                  <a:moveTo>
                    <a:pt x="198095" y="57860"/>
                  </a:moveTo>
                  <a:lnTo>
                    <a:pt x="198095" y="65650"/>
                  </a:lnTo>
                  <a:lnTo>
                    <a:pt x="190351" y="65650"/>
                  </a:lnTo>
                  <a:lnTo>
                    <a:pt x="190351" y="57860"/>
                  </a:lnTo>
                  <a:close/>
                  <a:moveTo>
                    <a:pt x="206251" y="57860"/>
                  </a:moveTo>
                  <a:lnTo>
                    <a:pt x="206251" y="65650"/>
                  </a:lnTo>
                  <a:lnTo>
                    <a:pt x="198519" y="65650"/>
                  </a:lnTo>
                  <a:lnTo>
                    <a:pt x="198519" y="57860"/>
                  </a:lnTo>
                  <a:close/>
                  <a:moveTo>
                    <a:pt x="214419" y="57860"/>
                  </a:moveTo>
                  <a:lnTo>
                    <a:pt x="214419" y="65650"/>
                  </a:lnTo>
                  <a:lnTo>
                    <a:pt x="206675" y="65650"/>
                  </a:lnTo>
                  <a:lnTo>
                    <a:pt x="206675" y="57860"/>
                  </a:lnTo>
                  <a:close/>
                  <a:moveTo>
                    <a:pt x="222575" y="57860"/>
                  </a:moveTo>
                  <a:lnTo>
                    <a:pt x="222575" y="65650"/>
                  </a:lnTo>
                  <a:lnTo>
                    <a:pt x="214842" y="65650"/>
                  </a:lnTo>
                  <a:lnTo>
                    <a:pt x="214842" y="57860"/>
                  </a:lnTo>
                  <a:close/>
                  <a:moveTo>
                    <a:pt x="230742" y="57860"/>
                  </a:moveTo>
                  <a:lnTo>
                    <a:pt x="230742" y="65650"/>
                  </a:lnTo>
                  <a:lnTo>
                    <a:pt x="222999" y="65650"/>
                  </a:lnTo>
                  <a:lnTo>
                    <a:pt x="222999" y="57860"/>
                  </a:lnTo>
                  <a:close/>
                  <a:moveTo>
                    <a:pt x="238898" y="57860"/>
                  </a:moveTo>
                  <a:lnTo>
                    <a:pt x="238898" y="65650"/>
                  </a:lnTo>
                  <a:lnTo>
                    <a:pt x="231166" y="65650"/>
                  </a:lnTo>
                  <a:lnTo>
                    <a:pt x="231166" y="57860"/>
                  </a:lnTo>
                  <a:close/>
                  <a:moveTo>
                    <a:pt x="247066" y="57860"/>
                  </a:moveTo>
                  <a:lnTo>
                    <a:pt x="247066" y="65650"/>
                  </a:lnTo>
                  <a:lnTo>
                    <a:pt x="239322" y="65650"/>
                  </a:lnTo>
                  <a:lnTo>
                    <a:pt x="239322" y="57860"/>
                  </a:lnTo>
                  <a:close/>
                  <a:moveTo>
                    <a:pt x="255222" y="57860"/>
                  </a:moveTo>
                  <a:lnTo>
                    <a:pt x="255222" y="65650"/>
                  </a:lnTo>
                  <a:lnTo>
                    <a:pt x="247490" y="65650"/>
                  </a:lnTo>
                  <a:lnTo>
                    <a:pt x="247490" y="57860"/>
                  </a:lnTo>
                  <a:close/>
                  <a:moveTo>
                    <a:pt x="263390" y="57860"/>
                  </a:moveTo>
                  <a:lnTo>
                    <a:pt x="263390" y="65650"/>
                  </a:lnTo>
                  <a:lnTo>
                    <a:pt x="255646" y="65650"/>
                  </a:lnTo>
                  <a:lnTo>
                    <a:pt x="255646" y="57860"/>
                  </a:lnTo>
                  <a:close/>
                  <a:moveTo>
                    <a:pt x="271546" y="57860"/>
                  </a:moveTo>
                  <a:lnTo>
                    <a:pt x="271546" y="65650"/>
                  </a:lnTo>
                  <a:lnTo>
                    <a:pt x="263813" y="65650"/>
                  </a:lnTo>
                  <a:lnTo>
                    <a:pt x="263813" y="57860"/>
                  </a:lnTo>
                  <a:close/>
                  <a:moveTo>
                    <a:pt x="11238" y="66062"/>
                  </a:moveTo>
                  <a:lnTo>
                    <a:pt x="11238" y="73863"/>
                  </a:lnTo>
                  <a:lnTo>
                    <a:pt x="3505" y="73863"/>
                  </a:lnTo>
                  <a:lnTo>
                    <a:pt x="3505" y="66062"/>
                  </a:lnTo>
                  <a:close/>
                  <a:moveTo>
                    <a:pt x="19394" y="66062"/>
                  </a:moveTo>
                  <a:lnTo>
                    <a:pt x="19394" y="73863"/>
                  </a:lnTo>
                  <a:lnTo>
                    <a:pt x="11662" y="73863"/>
                  </a:lnTo>
                  <a:lnTo>
                    <a:pt x="11662" y="66062"/>
                  </a:lnTo>
                  <a:close/>
                  <a:moveTo>
                    <a:pt x="27561" y="66062"/>
                  </a:moveTo>
                  <a:lnTo>
                    <a:pt x="27561" y="73863"/>
                  </a:lnTo>
                  <a:lnTo>
                    <a:pt x="19818" y="73863"/>
                  </a:lnTo>
                  <a:lnTo>
                    <a:pt x="19818" y="66062"/>
                  </a:lnTo>
                  <a:close/>
                  <a:moveTo>
                    <a:pt x="35328" y="66062"/>
                  </a:moveTo>
                  <a:lnTo>
                    <a:pt x="35328" y="73863"/>
                  </a:lnTo>
                  <a:lnTo>
                    <a:pt x="27985" y="73863"/>
                  </a:lnTo>
                  <a:lnTo>
                    <a:pt x="27985" y="66062"/>
                  </a:lnTo>
                  <a:close/>
                  <a:moveTo>
                    <a:pt x="43496" y="66062"/>
                  </a:moveTo>
                  <a:lnTo>
                    <a:pt x="43496" y="73863"/>
                  </a:lnTo>
                  <a:lnTo>
                    <a:pt x="35752" y="73863"/>
                  </a:lnTo>
                  <a:lnTo>
                    <a:pt x="35752" y="66062"/>
                  </a:lnTo>
                  <a:close/>
                  <a:moveTo>
                    <a:pt x="51652" y="66062"/>
                  </a:moveTo>
                  <a:lnTo>
                    <a:pt x="51652" y="73863"/>
                  </a:lnTo>
                  <a:lnTo>
                    <a:pt x="43919" y="73863"/>
                  </a:lnTo>
                  <a:lnTo>
                    <a:pt x="43919" y="66062"/>
                  </a:lnTo>
                  <a:close/>
                  <a:moveTo>
                    <a:pt x="59819" y="66062"/>
                  </a:moveTo>
                  <a:lnTo>
                    <a:pt x="59819" y="73863"/>
                  </a:lnTo>
                  <a:lnTo>
                    <a:pt x="52075" y="73863"/>
                  </a:lnTo>
                  <a:lnTo>
                    <a:pt x="52075" y="66062"/>
                  </a:lnTo>
                  <a:close/>
                  <a:moveTo>
                    <a:pt x="67975" y="66062"/>
                  </a:moveTo>
                  <a:lnTo>
                    <a:pt x="67975" y="73863"/>
                  </a:lnTo>
                  <a:lnTo>
                    <a:pt x="60243" y="73863"/>
                  </a:lnTo>
                  <a:lnTo>
                    <a:pt x="60243" y="66062"/>
                  </a:lnTo>
                  <a:close/>
                  <a:moveTo>
                    <a:pt x="76452" y="66062"/>
                  </a:moveTo>
                  <a:lnTo>
                    <a:pt x="76452" y="73863"/>
                  </a:lnTo>
                  <a:lnTo>
                    <a:pt x="68399" y="73863"/>
                  </a:lnTo>
                  <a:lnTo>
                    <a:pt x="68399" y="66062"/>
                  </a:lnTo>
                  <a:close/>
                  <a:moveTo>
                    <a:pt x="84608" y="66062"/>
                  </a:moveTo>
                  <a:lnTo>
                    <a:pt x="84608" y="73863"/>
                  </a:lnTo>
                  <a:lnTo>
                    <a:pt x="76865" y="73863"/>
                  </a:lnTo>
                  <a:lnTo>
                    <a:pt x="76865" y="66062"/>
                  </a:lnTo>
                  <a:close/>
                  <a:moveTo>
                    <a:pt x="92776" y="66062"/>
                  </a:moveTo>
                  <a:lnTo>
                    <a:pt x="92776" y="73863"/>
                  </a:lnTo>
                  <a:lnTo>
                    <a:pt x="85032" y="73863"/>
                  </a:lnTo>
                  <a:lnTo>
                    <a:pt x="85032" y="66062"/>
                  </a:lnTo>
                  <a:close/>
                  <a:moveTo>
                    <a:pt x="100932" y="66062"/>
                  </a:moveTo>
                  <a:lnTo>
                    <a:pt x="100932" y="73863"/>
                  </a:lnTo>
                  <a:lnTo>
                    <a:pt x="93200" y="73863"/>
                  </a:lnTo>
                  <a:lnTo>
                    <a:pt x="93200" y="66062"/>
                  </a:lnTo>
                  <a:close/>
                  <a:moveTo>
                    <a:pt x="109099" y="66062"/>
                  </a:moveTo>
                  <a:lnTo>
                    <a:pt x="109099" y="73863"/>
                  </a:lnTo>
                  <a:lnTo>
                    <a:pt x="101356" y="73863"/>
                  </a:lnTo>
                  <a:lnTo>
                    <a:pt x="101356" y="66062"/>
                  </a:lnTo>
                  <a:close/>
                  <a:moveTo>
                    <a:pt x="116866" y="66062"/>
                  </a:moveTo>
                  <a:lnTo>
                    <a:pt x="116866" y="73863"/>
                  </a:lnTo>
                  <a:lnTo>
                    <a:pt x="109523" y="73863"/>
                  </a:lnTo>
                  <a:lnTo>
                    <a:pt x="109523" y="66062"/>
                  </a:lnTo>
                  <a:close/>
                  <a:moveTo>
                    <a:pt x="125022" y="66062"/>
                  </a:moveTo>
                  <a:lnTo>
                    <a:pt x="125022" y="73863"/>
                  </a:lnTo>
                  <a:lnTo>
                    <a:pt x="117290" y="73863"/>
                  </a:lnTo>
                  <a:lnTo>
                    <a:pt x="117290" y="66062"/>
                  </a:lnTo>
                  <a:close/>
                  <a:moveTo>
                    <a:pt x="133190" y="66062"/>
                  </a:moveTo>
                  <a:lnTo>
                    <a:pt x="133190" y="73863"/>
                  </a:lnTo>
                  <a:lnTo>
                    <a:pt x="125446" y="73863"/>
                  </a:lnTo>
                  <a:lnTo>
                    <a:pt x="125446" y="66062"/>
                  </a:lnTo>
                  <a:close/>
                  <a:moveTo>
                    <a:pt x="141346" y="66062"/>
                  </a:moveTo>
                  <a:lnTo>
                    <a:pt x="141346" y="73863"/>
                  </a:lnTo>
                  <a:lnTo>
                    <a:pt x="133614" y="73863"/>
                  </a:lnTo>
                  <a:lnTo>
                    <a:pt x="133614" y="66062"/>
                  </a:lnTo>
                  <a:close/>
                  <a:moveTo>
                    <a:pt x="149513" y="66062"/>
                  </a:moveTo>
                  <a:lnTo>
                    <a:pt x="149513" y="73863"/>
                  </a:lnTo>
                  <a:lnTo>
                    <a:pt x="141770" y="73863"/>
                  </a:lnTo>
                  <a:lnTo>
                    <a:pt x="141770" y="66062"/>
                  </a:lnTo>
                  <a:close/>
                  <a:moveTo>
                    <a:pt x="157280" y="66062"/>
                  </a:moveTo>
                  <a:lnTo>
                    <a:pt x="157280" y="73863"/>
                  </a:lnTo>
                  <a:lnTo>
                    <a:pt x="149937" y="73863"/>
                  </a:lnTo>
                  <a:lnTo>
                    <a:pt x="149937" y="66062"/>
                  </a:lnTo>
                  <a:close/>
                  <a:moveTo>
                    <a:pt x="165448" y="66062"/>
                  </a:moveTo>
                  <a:lnTo>
                    <a:pt x="165448" y="73863"/>
                  </a:lnTo>
                  <a:lnTo>
                    <a:pt x="157704" y="73863"/>
                  </a:lnTo>
                  <a:lnTo>
                    <a:pt x="157704" y="66062"/>
                  </a:lnTo>
                  <a:close/>
                  <a:moveTo>
                    <a:pt x="173604" y="66062"/>
                  </a:moveTo>
                  <a:lnTo>
                    <a:pt x="173604" y="73863"/>
                  </a:lnTo>
                  <a:lnTo>
                    <a:pt x="165871" y="73863"/>
                  </a:lnTo>
                  <a:lnTo>
                    <a:pt x="165871" y="66062"/>
                  </a:lnTo>
                  <a:close/>
                  <a:moveTo>
                    <a:pt x="181771" y="66062"/>
                  </a:moveTo>
                  <a:lnTo>
                    <a:pt x="181771" y="73863"/>
                  </a:lnTo>
                  <a:lnTo>
                    <a:pt x="174028" y="73863"/>
                  </a:lnTo>
                  <a:lnTo>
                    <a:pt x="174028" y="66062"/>
                  </a:lnTo>
                  <a:close/>
                  <a:moveTo>
                    <a:pt x="189927" y="66062"/>
                  </a:moveTo>
                  <a:lnTo>
                    <a:pt x="189927" y="73863"/>
                  </a:lnTo>
                  <a:lnTo>
                    <a:pt x="182195" y="73863"/>
                  </a:lnTo>
                  <a:lnTo>
                    <a:pt x="182195" y="66062"/>
                  </a:lnTo>
                  <a:close/>
                  <a:moveTo>
                    <a:pt x="198095" y="66062"/>
                  </a:moveTo>
                  <a:lnTo>
                    <a:pt x="198095" y="73863"/>
                  </a:lnTo>
                  <a:lnTo>
                    <a:pt x="190351" y="73863"/>
                  </a:lnTo>
                  <a:lnTo>
                    <a:pt x="190351" y="66062"/>
                  </a:lnTo>
                  <a:close/>
                  <a:moveTo>
                    <a:pt x="206251" y="66062"/>
                  </a:moveTo>
                  <a:lnTo>
                    <a:pt x="206251" y="73863"/>
                  </a:lnTo>
                  <a:lnTo>
                    <a:pt x="198519" y="73863"/>
                  </a:lnTo>
                  <a:lnTo>
                    <a:pt x="198519" y="66062"/>
                  </a:lnTo>
                  <a:close/>
                  <a:moveTo>
                    <a:pt x="214419" y="66062"/>
                  </a:moveTo>
                  <a:lnTo>
                    <a:pt x="214419" y="73863"/>
                  </a:lnTo>
                  <a:lnTo>
                    <a:pt x="206675" y="73863"/>
                  </a:lnTo>
                  <a:lnTo>
                    <a:pt x="206675" y="66062"/>
                  </a:lnTo>
                  <a:close/>
                  <a:moveTo>
                    <a:pt x="222575" y="66062"/>
                  </a:moveTo>
                  <a:lnTo>
                    <a:pt x="222575" y="73863"/>
                  </a:lnTo>
                  <a:lnTo>
                    <a:pt x="214842" y="73863"/>
                  </a:lnTo>
                  <a:lnTo>
                    <a:pt x="214842" y="66062"/>
                  </a:lnTo>
                  <a:close/>
                  <a:moveTo>
                    <a:pt x="230742" y="66062"/>
                  </a:moveTo>
                  <a:lnTo>
                    <a:pt x="230742" y="73863"/>
                  </a:lnTo>
                  <a:lnTo>
                    <a:pt x="222999" y="73863"/>
                  </a:lnTo>
                  <a:lnTo>
                    <a:pt x="222999" y="66062"/>
                  </a:lnTo>
                  <a:close/>
                  <a:moveTo>
                    <a:pt x="238898" y="66062"/>
                  </a:moveTo>
                  <a:lnTo>
                    <a:pt x="238898" y="73863"/>
                  </a:lnTo>
                  <a:lnTo>
                    <a:pt x="231166" y="73863"/>
                  </a:lnTo>
                  <a:lnTo>
                    <a:pt x="231166" y="66062"/>
                  </a:lnTo>
                  <a:close/>
                  <a:moveTo>
                    <a:pt x="247066" y="66062"/>
                  </a:moveTo>
                  <a:lnTo>
                    <a:pt x="247066" y="73863"/>
                  </a:lnTo>
                  <a:lnTo>
                    <a:pt x="239322" y="73863"/>
                  </a:lnTo>
                  <a:lnTo>
                    <a:pt x="239322" y="66062"/>
                  </a:lnTo>
                  <a:close/>
                  <a:moveTo>
                    <a:pt x="255222" y="66062"/>
                  </a:moveTo>
                  <a:lnTo>
                    <a:pt x="255222" y="73863"/>
                  </a:lnTo>
                  <a:lnTo>
                    <a:pt x="247490" y="73863"/>
                  </a:lnTo>
                  <a:lnTo>
                    <a:pt x="247490" y="66062"/>
                  </a:lnTo>
                  <a:close/>
                  <a:moveTo>
                    <a:pt x="263390" y="66062"/>
                  </a:moveTo>
                  <a:lnTo>
                    <a:pt x="263390" y="73863"/>
                  </a:lnTo>
                  <a:lnTo>
                    <a:pt x="255646" y="73863"/>
                  </a:lnTo>
                  <a:lnTo>
                    <a:pt x="255646" y="66062"/>
                  </a:lnTo>
                  <a:close/>
                  <a:moveTo>
                    <a:pt x="271546" y="66062"/>
                  </a:moveTo>
                  <a:lnTo>
                    <a:pt x="271546" y="73863"/>
                  </a:lnTo>
                  <a:lnTo>
                    <a:pt x="263813" y="73863"/>
                  </a:lnTo>
                  <a:lnTo>
                    <a:pt x="263813" y="66062"/>
                  </a:lnTo>
                  <a:close/>
                  <a:moveTo>
                    <a:pt x="11238" y="74275"/>
                  </a:moveTo>
                  <a:lnTo>
                    <a:pt x="11238" y="82065"/>
                  </a:lnTo>
                  <a:lnTo>
                    <a:pt x="3505" y="82065"/>
                  </a:lnTo>
                  <a:lnTo>
                    <a:pt x="3505" y="74275"/>
                  </a:lnTo>
                  <a:close/>
                  <a:moveTo>
                    <a:pt x="19394" y="74275"/>
                  </a:moveTo>
                  <a:lnTo>
                    <a:pt x="19394" y="82065"/>
                  </a:lnTo>
                  <a:lnTo>
                    <a:pt x="11662" y="82065"/>
                  </a:lnTo>
                  <a:lnTo>
                    <a:pt x="11662" y="74275"/>
                  </a:lnTo>
                  <a:close/>
                  <a:moveTo>
                    <a:pt x="27561" y="74275"/>
                  </a:moveTo>
                  <a:lnTo>
                    <a:pt x="27561" y="82065"/>
                  </a:lnTo>
                  <a:lnTo>
                    <a:pt x="19818" y="82065"/>
                  </a:lnTo>
                  <a:lnTo>
                    <a:pt x="19818" y="74275"/>
                  </a:lnTo>
                  <a:close/>
                  <a:moveTo>
                    <a:pt x="35328" y="74275"/>
                  </a:moveTo>
                  <a:lnTo>
                    <a:pt x="35328" y="82065"/>
                  </a:lnTo>
                  <a:lnTo>
                    <a:pt x="27985" y="82065"/>
                  </a:lnTo>
                  <a:lnTo>
                    <a:pt x="27985" y="74275"/>
                  </a:lnTo>
                  <a:close/>
                  <a:moveTo>
                    <a:pt x="43496" y="74275"/>
                  </a:moveTo>
                  <a:lnTo>
                    <a:pt x="43496" y="82065"/>
                  </a:lnTo>
                  <a:lnTo>
                    <a:pt x="35752" y="82065"/>
                  </a:lnTo>
                  <a:lnTo>
                    <a:pt x="35752" y="74275"/>
                  </a:lnTo>
                  <a:close/>
                  <a:moveTo>
                    <a:pt x="51652" y="74275"/>
                  </a:moveTo>
                  <a:lnTo>
                    <a:pt x="51652" y="82065"/>
                  </a:lnTo>
                  <a:lnTo>
                    <a:pt x="43919" y="82065"/>
                  </a:lnTo>
                  <a:lnTo>
                    <a:pt x="43919" y="74275"/>
                  </a:lnTo>
                  <a:close/>
                  <a:moveTo>
                    <a:pt x="59819" y="74275"/>
                  </a:moveTo>
                  <a:lnTo>
                    <a:pt x="59819" y="82065"/>
                  </a:lnTo>
                  <a:lnTo>
                    <a:pt x="52075" y="82065"/>
                  </a:lnTo>
                  <a:lnTo>
                    <a:pt x="52075" y="74275"/>
                  </a:lnTo>
                  <a:close/>
                  <a:moveTo>
                    <a:pt x="67975" y="74275"/>
                  </a:moveTo>
                  <a:lnTo>
                    <a:pt x="67975" y="82065"/>
                  </a:lnTo>
                  <a:lnTo>
                    <a:pt x="60243" y="82065"/>
                  </a:lnTo>
                  <a:lnTo>
                    <a:pt x="60243" y="74275"/>
                  </a:lnTo>
                  <a:close/>
                  <a:moveTo>
                    <a:pt x="76452" y="74275"/>
                  </a:moveTo>
                  <a:lnTo>
                    <a:pt x="76452" y="82065"/>
                  </a:lnTo>
                  <a:lnTo>
                    <a:pt x="68399" y="82065"/>
                  </a:lnTo>
                  <a:lnTo>
                    <a:pt x="68399" y="74275"/>
                  </a:lnTo>
                  <a:close/>
                  <a:moveTo>
                    <a:pt x="84608" y="74275"/>
                  </a:moveTo>
                  <a:lnTo>
                    <a:pt x="84608" y="82065"/>
                  </a:lnTo>
                  <a:lnTo>
                    <a:pt x="76865" y="82065"/>
                  </a:lnTo>
                  <a:lnTo>
                    <a:pt x="76865" y="74275"/>
                  </a:lnTo>
                  <a:close/>
                  <a:moveTo>
                    <a:pt x="92776" y="74275"/>
                  </a:moveTo>
                  <a:lnTo>
                    <a:pt x="92776" y="82065"/>
                  </a:lnTo>
                  <a:lnTo>
                    <a:pt x="85032" y="82065"/>
                  </a:lnTo>
                  <a:lnTo>
                    <a:pt x="85032" y="74275"/>
                  </a:lnTo>
                  <a:close/>
                  <a:moveTo>
                    <a:pt x="100932" y="74275"/>
                  </a:moveTo>
                  <a:lnTo>
                    <a:pt x="100932" y="82065"/>
                  </a:lnTo>
                  <a:lnTo>
                    <a:pt x="93200" y="82065"/>
                  </a:lnTo>
                  <a:lnTo>
                    <a:pt x="93200" y="74275"/>
                  </a:lnTo>
                  <a:close/>
                  <a:moveTo>
                    <a:pt x="109099" y="74275"/>
                  </a:moveTo>
                  <a:lnTo>
                    <a:pt x="109099" y="82065"/>
                  </a:lnTo>
                  <a:lnTo>
                    <a:pt x="101356" y="82065"/>
                  </a:lnTo>
                  <a:lnTo>
                    <a:pt x="101356" y="74275"/>
                  </a:lnTo>
                  <a:close/>
                  <a:moveTo>
                    <a:pt x="116866" y="74275"/>
                  </a:moveTo>
                  <a:lnTo>
                    <a:pt x="116866" y="82065"/>
                  </a:lnTo>
                  <a:lnTo>
                    <a:pt x="109523" y="82065"/>
                  </a:lnTo>
                  <a:lnTo>
                    <a:pt x="109523" y="74275"/>
                  </a:lnTo>
                  <a:close/>
                  <a:moveTo>
                    <a:pt x="125022" y="74275"/>
                  </a:moveTo>
                  <a:lnTo>
                    <a:pt x="125022" y="82065"/>
                  </a:lnTo>
                  <a:lnTo>
                    <a:pt x="117290" y="82065"/>
                  </a:lnTo>
                  <a:lnTo>
                    <a:pt x="117290" y="74275"/>
                  </a:lnTo>
                  <a:close/>
                  <a:moveTo>
                    <a:pt x="133190" y="74275"/>
                  </a:moveTo>
                  <a:lnTo>
                    <a:pt x="133190" y="82065"/>
                  </a:lnTo>
                  <a:lnTo>
                    <a:pt x="125446" y="82065"/>
                  </a:lnTo>
                  <a:lnTo>
                    <a:pt x="125446" y="74275"/>
                  </a:lnTo>
                  <a:close/>
                  <a:moveTo>
                    <a:pt x="141346" y="74275"/>
                  </a:moveTo>
                  <a:lnTo>
                    <a:pt x="141346" y="82065"/>
                  </a:lnTo>
                  <a:lnTo>
                    <a:pt x="133614" y="82065"/>
                  </a:lnTo>
                  <a:lnTo>
                    <a:pt x="133614" y="74275"/>
                  </a:lnTo>
                  <a:close/>
                  <a:moveTo>
                    <a:pt x="149513" y="74275"/>
                  </a:moveTo>
                  <a:lnTo>
                    <a:pt x="149513" y="82065"/>
                  </a:lnTo>
                  <a:lnTo>
                    <a:pt x="141770" y="82065"/>
                  </a:lnTo>
                  <a:lnTo>
                    <a:pt x="141770" y="74275"/>
                  </a:lnTo>
                  <a:close/>
                  <a:moveTo>
                    <a:pt x="157280" y="74275"/>
                  </a:moveTo>
                  <a:lnTo>
                    <a:pt x="157280" y="82065"/>
                  </a:lnTo>
                  <a:lnTo>
                    <a:pt x="149937" y="82065"/>
                  </a:lnTo>
                  <a:lnTo>
                    <a:pt x="149937" y="74275"/>
                  </a:lnTo>
                  <a:close/>
                  <a:moveTo>
                    <a:pt x="165448" y="74275"/>
                  </a:moveTo>
                  <a:lnTo>
                    <a:pt x="165448" y="82065"/>
                  </a:lnTo>
                  <a:lnTo>
                    <a:pt x="157704" y="82065"/>
                  </a:lnTo>
                  <a:lnTo>
                    <a:pt x="157704" y="74275"/>
                  </a:lnTo>
                  <a:close/>
                  <a:moveTo>
                    <a:pt x="173604" y="74275"/>
                  </a:moveTo>
                  <a:lnTo>
                    <a:pt x="173604" y="82065"/>
                  </a:lnTo>
                  <a:lnTo>
                    <a:pt x="165871" y="82065"/>
                  </a:lnTo>
                  <a:lnTo>
                    <a:pt x="165871" y="74275"/>
                  </a:lnTo>
                  <a:close/>
                  <a:moveTo>
                    <a:pt x="181771" y="74275"/>
                  </a:moveTo>
                  <a:lnTo>
                    <a:pt x="181771" y="82065"/>
                  </a:lnTo>
                  <a:lnTo>
                    <a:pt x="174028" y="82065"/>
                  </a:lnTo>
                  <a:lnTo>
                    <a:pt x="174028" y="74275"/>
                  </a:lnTo>
                  <a:close/>
                  <a:moveTo>
                    <a:pt x="189927" y="74275"/>
                  </a:moveTo>
                  <a:lnTo>
                    <a:pt x="189927" y="82065"/>
                  </a:lnTo>
                  <a:lnTo>
                    <a:pt x="182195" y="82065"/>
                  </a:lnTo>
                  <a:lnTo>
                    <a:pt x="182195" y="74275"/>
                  </a:lnTo>
                  <a:close/>
                  <a:moveTo>
                    <a:pt x="198095" y="74275"/>
                  </a:moveTo>
                  <a:lnTo>
                    <a:pt x="198095" y="82065"/>
                  </a:lnTo>
                  <a:lnTo>
                    <a:pt x="190351" y="82065"/>
                  </a:lnTo>
                  <a:lnTo>
                    <a:pt x="190351" y="74275"/>
                  </a:lnTo>
                  <a:close/>
                  <a:moveTo>
                    <a:pt x="206251" y="74275"/>
                  </a:moveTo>
                  <a:lnTo>
                    <a:pt x="206251" y="82065"/>
                  </a:lnTo>
                  <a:lnTo>
                    <a:pt x="198519" y="82065"/>
                  </a:lnTo>
                  <a:lnTo>
                    <a:pt x="198519" y="74275"/>
                  </a:lnTo>
                  <a:close/>
                  <a:moveTo>
                    <a:pt x="214419" y="74275"/>
                  </a:moveTo>
                  <a:lnTo>
                    <a:pt x="214419" y="82065"/>
                  </a:lnTo>
                  <a:lnTo>
                    <a:pt x="206675" y="82065"/>
                  </a:lnTo>
                  <a:lnTo>
                    <a:pt x="206675" y="74275"/>
                  </a:lnTo>
                  <a:close/>
                  <a:moveTo>
                    <a:pt x="222575" y="74275"/>
                  </a:moveTo>
                  <a:lnTo>
                    <a:pt x="222575" y="82065"/>
                  </a:lnTo>
                  <a:lnTo>
                    <a:pt x="214842" y="82065"/>
                  </a:lnTo>
                  <a:lnTo>
                    <a:pt x="214842" y="74275"/>
                  </a:lnTo>
                  <a:close/>
                  <a:moveTo>
                    <a:pt x="230742" y="74275"/>
                  </a:moveTo>
                  <a:lnTo>
                    <a:pt x="230742" y="82065"/>
                  </a:lnTo>
                  <a:lnTo>
                    <a:pt x="222999" y="82065"/>
                  </a:lnTo>
                  <a:lnTo>
                    <a:pt x="222999" y="74275"/>
                  </a:lnTo>
                  <a:close/>
                  <a:moveTo>
                    <a:pt x="238898" y="74275"/>
                  </a:moveTo>
                  <a:lnTo>
                    <a:pt x="238898" y="82065"/>
                  </a:lnTo>
                  <a:lnTo>
                    <a:pt x="231166" y="82065"/>
                  </a:lnTo>
                  <a:lnTo>
                    <a:pt x="231166" y="74275"/>
                  </a:lnTo>
                  <a:close/>
                  <a:moveTo>
                    <a:pt x="247066" y="74275"/>
                  </a:moveTo>
                  <a:lnTo>
                    <a:pt x="247066" y="82065"/>
                  </a:lnTo>
                  <a:lnTo>
                    <a:pt x="239322" y="82065"/>
                  </a:lnTo>
                  <a:lnTo>
                    <a:pt x="239322" y="74275"/>
                  </a:lnTo>
                  <a:close/>
                  <a:moveTo>
                    <a:pt x="255222" y="74275"/>
                  </a:moveTo>
                  <a:lnTo>
                    <a:pt x="255222" y="82065"/>
                  </a:lnTo>
                  <a:lnTo>
                    <a:pt x="247490" y="82065"/>
                  </a:lnTo>
                  <a:lnTo>
                    <a:pt x="247490" y="74275"/>
                  </a:lnTo>
                  <a:close/>
                  <a:moveTo>
                    <a:pt x="263390" y="74275"/>
                  </a:moveTo>
                  <a:lnTo>
                    <a:pt x="263390" y="82065"/>
                  </a:lnTo>
                  <a:lnTo>
                    <a:pt x="255646" y="82065"/>
                  </a:lnTo>
                  <a:lnTo>
                    <a:pt x="255646" y="74275"/>
                  </a:lnTo>
                  <a:close/>
                  <a:moveTo>
                    <a:pt x="271546" y="74275"/>
                  </a:moveTo>
                  <a:lnTo>
                    <a:pt x="271546" y="82065"/>
                  </a:lnTo>
                  <a:lnTo>
                    <a:pt x="263813" y="82065"/>
                  </a:lnTo>
                  <a:lnTo>
                    <a:pt x="263813" y="74275"/>
                  </a:lnTo>
                  <a:close/>
                  <a:moveTo>
                    <a:pt x="84608" y="82477"/>
                  </a:moveTo>
                  <a:lnTo>
                    <a:pt x="84608" y="90267"/>
                  </a:lnTo>
                  <a:lnTo>
                    <a:pt x="76865" y="90267"/>
                  </a:lnTo>
                  <a:lnTo>
                    <a:pt x="76865" y="82477"/>
                  </a:lnTo>
                  <a:close/>
                  <a:moveTo>
                    <a:pt x="92776" y="82477"/>
                  </a:moveTo>
                  <a:lnTo>
                    <a:pt x="92776" y="90267"/>
                  </a:lnTo>
                  <a:lnTo>
                    <a:pt x="85032" y="90267"/>
                  </a:lnTo>
                  <a:lnTo>
                    <a:pt x="85032" y="82477"/>
                  </a:lnTo>
                  <a:close/>
                  <a:moveTo>
                    <a:pt x="100932" y="82477"/>
                  </a:moveTo>
                  <a:lnTo>
                    <a:pt x="100932" y="90267"/>
                  </a:lnTo>
                  <a:lnTo>
                    <a:pt x="93200" y="90267"/>
                  </a:lnTo>
                  <a:lnTo>
                    <a:pt x="93200" y="82477"/>
                  </a:lnTo>
                  <a:close/>
                  <a:moveTo>
                    <a:pt x="109099" y="82477"/>
                  </a:moveTo>
                  <a:lnTo>
                    <a:pt x="109099" y="90267"/>
                  </a:lnTo>
                  <a:lnTo>
                    <a:pt x="101356" y="90267"/>
                  </a:lnTo>
                  <a:lnTo>
                    <a:pt x="101356" y="82477"/>
                  </a:lnTo>
                  <a:close/>
                  <a:moveTo>
                    <a:pt x="116866" y="82477"/>
                  </a:moveTo>
                  <a:lnTo>
                    <a:pt x="116866" y="90267"/>
                  </a:lnTo>
                  <a:lnTo>
                    <a:pt x="109523" y="90267"/>
                  </a:lnTo>
                  <a:lnTo>
                    <a:pt x="109523" y="82477"/>
                  </a:lnTo>
                  <a:close/>
                  <a:moveTo>
                    <a:pt x="125022" y="82477"/>
                  </a:moveTo>
                  <a:lnTo>
                    <a:pt x="125022" y="90267"/>
                  </a:lnTo>
                  <a:lnTo>
                    <a:pt x="117290" y="90267"/>
                  </a:lnTo>
                  <a:lnTo>
                    <a:pt x="117290" y="82477"/>
                  </a:lnTo>
                  <a:close/>
                  <a:moveTo>
                    <a:pt x="133190" y="82477"/>
                  </a:moveTo>
                  <a:lnTo>
                    <a:pt x="133190" y="90267"/>
                  </a:lnTo>
                  <a:lnTo>
                    <a:pt x="125446" y="90267"/>
                  </a:lnTo>
                  <a:lnTo>
                    <a:pt x="125446" y="82477"/>
                  </a:lnTo>
                  <a:close/>
                  <a:moveTo>
                    <a:pt x="141346" y="82477"/>
                  </a:moveTo>
                  <a:lnTo>
                    <a:pt x="141346" y="90267"/>
                  </a:lnTo>
                  <a:lnTo>
                    <a:pt x="133614" y="90267"/>
                  </a:lnTo>
                  <a:lnTo>
                    <a:pt x="133614" y="82477"/>
                  </a:lnTo>
                  <a:close/>
                  <a:moveTo>
                    <a:pt x="149513" y="82477"/>
                  </a:moveTo>
                  <a:lnTo>
                    <a:pt x="149513" y="90267"/>
                  </a:lnTo>
                  <a:lnTo>
                    <a:pt x="141770" y="90267"/>
                  </a:lnTo>
                  <a:lnTo>
                    <a:pt x="141770" y="82477"/>
                  </a:lnTo>
                  <a:close/>
                  <a:moveTo>
                    <a:pt x="157280" y="82477"/>
                  </a:moveTo>
                  <a:lnTo>
                    <a:pt x="157280" y="90267"/>
                  </a:lnTo>
                  <a:lnTo>
                    <a:pt x="149937" y="90267"/>
                  </a:lnTo>
                  <a:lnTo>
                    <a:pt x="149937" y="82477"/>
                  </a:lnTo>
                  <a:close/>
                  <a:moveTo>
                    <a:pt x="165448" y="82477"/>
                  </a:moveTo>
                  <a:lnTo>
                    <a:pt x="165448" y="90267"/>
                  </a:lnTo>
                  <a:lnTo>
                    <a:pt x="157704" y="90267"/>
                  </a:lnTo>
                  <a:lnTo>
                    <a:pt x="157704" y="82477"/>
                  </a:lnTo>
                  <a:close/>
                  <a:moveTo>
                    <a:pt x="173604" y="82477"/>
                  </a:moveTo>
                  <a:lnTo>
                    <a:pt x="173604" y="90267"/>
                  </a:lnTo>
                  <a:lnTo>
                    <a:pt x="165871" y="90267"/>
                  </a:lnTo>
                  <a:lnTo>
                    <a:pt x="165871" y="82477"/>
                  </a:lnTo>
                  <a:close/>
                  <a:moveTo>
                    <a:pt x="189927" y="82477"/>
                  </a:moveTo>
                  <a:lnTo>
                    <a:pt x="189927" y="90267"/>
                  </a:lnTo>
                  <a:lnTo>
                    <a:pt x="182195" y="90267"/>
                  </a:lnTo>
                  <a:lnTo>
                    <a:pt x="182195" y="82477"/>
                  </a:lnTo>
                  <a:close/>
                  <a:moveTo>
                    <a:pt x="198095" y="82477"/>
                  </a:moveTo>
                  <a:lnTo>
                    <a:pt x="198095" y="90267"/>
                  </a:lnTo>
                  <a:lnTo>
                    <a:pt x="190351" y="90267"/>
                  </a:lnTo>
                  <a:lnTo>
                    <a:pt x="190351" y="82477"/>
                  </a:lnTo>
                  <a:close/>
                  <a:moveTo>
                    <a:pt x="206251" y="82477"/>
                  </a:moveTo>
                  <a:lnTo>
                    <a:pt x="206251" y="90267"/>
                  </a:lnTo>
                  <a:lnTo>
                    <a:pt x="198519" y="90267"/>
                  </a:lnTo>
                  <a:lnTo>
                    <a:pt x="198519" y="82477"/>
                  </a:lnTo>
                  <a:close/>
                  <a:moveTo>
                    <a:pt x="214419" y="82477"/>
                  </a:moveTo>
                  <a:lnTo>
                    <a:pt x="214419" y="90267"/>
                  </a:lnTo>
                  <a:lnTo>
                    <a:pt x="206675" y="90267"/>
                  </a:lnTo>
                  <a:lnTo>
                    <a:pt x="206675" y="82477"/>
                  </a:lnTo>
                  <a:close/>
                  <a:moveTo>
                    <a:pt x="222575" y="82477"/>
                  </a:moveTo>
                  <a:lnTo>
                    <a:pt x="222575" y="90267"/>
                  </a:lnTo>
                  <a:lnTo>
                    <a:pt x="214842" y="90267"/>
                  </a:lnTo>
                  <a:lnTo>
                    <a:pt x="214842" y="82477"/>
                  </a:lnTo>
                  <a:close/>
                  <a:moveTo>
                    <a:pt x="230742" y="82477"/>
                  </a:moveTo>
                  <a:lnTo>
                    <a:pt x="230742" y="90267"/>
                  </a:lnTo>
                  <a:lnTo>
                    <a:pt x="222999" y="90267"/>
                  </a:lnTo>
                  <a:lnTo>
                    <a:pt x="222999" y="82477"/>
                  </a:lnTo>
                  <a:close/>
                  <a:moveTo>
                    <a:pt x="271546" y="82477"/>
                  </a:moveTo>
                  <a:lnTo>
                    <a:pt x="271546" y="90267"/>
                  </a:lnTo>
                  <a:lnTo>
                    <a:pt x="263813" y="90267"/>
                  </a:lnTo>
                  <a:lnTo>
                    <a:pt x="263813" y="82477"/>
                  </a:lnTo>
                  <a:close/>
                  <a:moveTo>
                    <a:pt x="11238" y="82477"/>
                  </a:moveTo>
                  <a:lnTo>
                    <a:pt x="11238" y="90278"/>
                  </a:lnTo>
                  <a:lnTo>
                    <a:pt x="3505" y="90278"/>
                  </a:lnTo>
                  <a:lnTo>
                    <a:pt x="3505" y="82477"/>
                  </a:lnTo>
                  <a:close/>
                  <a:moveTo>
                    <a:pt x="19394" y="82477"/>
                  </a:moveTo>
                  <a:lnTo>
                    <a:pt x="19394" y="90278"/>
                  </a:lnTo>
                  <a:lnTo>
                    <a:pt x="11662" y="90278"/>
                  </a:lnTo>
                  <a:lnTo>
                    <a:pt x="11662" y="82477"/>
                  </a:lnTo>
                  <a:close/>
                  <a:moveTo>
                    <a:pt x="27561" y="82477"/>
                  </a:moveTo>
                  <a:lnTo>
                    <a:pt x="27561" y="90278"/>
                  </a:lnTo>
                  <a:lnTo>
                    <a:pt x="19818" y="90278"/>
                  </a:lnTo>
                  <a:lnTo>
                    <a:pt x="19818" y="82477"/>
                  </a:lnTo>
                  <a:close/>
                  <a:moveTo>
                    <a:pt x="35328" y="82477"/>
                  </a:moveTo>
                  <a:lnTo>
                    <a:pt x="35328" y="90278"/>
                  </a:lnTo>
                  <a:lnTo>
                    <a:pt x="27985" y="90278"/>
                  </a:lnTo>
                  <a:lnTo>
                    <a:pt x="27985" y="82477"/>
                  </a:lnTo>
                  <a:close/>
                  <a:moveTo>
                    <a:pt x="43496" y="82477"/>
                  </a:moveTo>
                  <a:lnTo>
                    <a:pt x="43496" y="90278"/>
                  </a:lnTo>
                  <a:lnTo>
                    <a:pt x="35752" y="90278"/>
                  </a:lnTo>
                  <a:lnTo>
                    <a:pt x="35752" y="82477"/>
                  </a:lnTo>
                  <a:close/>
                  <a:moveTo>
                    <a:pt x="51652" y="82477"/>
                  </a:moveTo>
                  <a:lnTo>
                    <a:pt x="51652" y="90278"/>
                  </a:lnTo>
                  <a:lnTo>
                    <a:pt x="43919" y="90278"/>
                  </a:lnTo>
                  <a:lnTo>
                    <a:pt x="43919" y="82477"/>
                  </a:lnTo>
                  <a:close/>
                  <a:moveTo>
                    <a:pt x="59819" y="82477"/>
                  </a:moveTo>
                  <a:lnTo>
                    <a:pt x="59819" y="90278"/>
                  </a:lnTo>
                  <a:lnTo>
                    <a:pt x="52075" y="90278"/>
                  </a:lnTo>
                  <a:lnTo>
                    <a:pt x="52075" y="82477"/>
                  </a:lnTo>
                  <a:close/>
                  <a:moveTo>
                    <a:pt x="67975" y="82477"/>
                  </a:moveTo>
                  <a:lnTo>
                    <a:pt x="67975" y="90278"/>
                  </a:lnTo>
                  <a:lnTo>
                    <a:pt x="60243" y="90278"/>
                  </a:lnTo>
                  <a:lnTo>
                    <a:pt x="60243" y="82477"/>
                  </a:lnTo>
                  <a:close/>
                  <a:moveTo>
                    <a:pt x="76452" y="82477"/>
                  </a:moveTo>
                  <a:lnTo>
                    <a:pt x="76452" y="90278"/>
                  </a:lnTo>
                  <a:lnTo>
                    <a:pt x="68399" y="90278"/>
                  </a:lnTo>
                  <a:lnTo>
                    <a:pt x="68399" y="82477"/>
                  </a:lnTo>
                  <a:close/>
                  <a:moveTo>
                    <a:pt x="181771" y="82477"/>
                  </a:moveTo>
                  <a:lnTo>
                    <a:pt x="181771" y="90278"/>
                  </a:lnTo>
                  <a:lnTo>
                    <a:pt x="174028" y="90267"/>
                  </a:lnTo>
                  <a:lnTo>
                    <a:pt x="174028" y="82477"/>
                  </a:lnTo>
                  <a:close/>
                  <a:moveTo>
                    <a:pt x="238898" y="82477"/>
                  </a:moveTo>
                  <a:lnTo>
                    <a:pt x="238898" y="90278"/>
                  </a:lnTo>
                  <a:lnTo>
                    <a:pt x="231166" y="90278"/>
                  </a:lnTo>
                  <a:lnTo>
                    <a:pt x="231166" y="82477"/>
                  </a:lnTo>
                  <a:close/>
                  <a:moveTo>
                    <a:pt x="247066" y="82477"/>
                  </a:moveTo>
                  <a:lnTo>
                    <a:pt x="247066" y="90278"/>
                  </a:lnTo>
                  <a:lnTo>
                    <a:pt x="239322" y="90278"/>
                  </a:lnTo>
                  <a:lnTo>
                    <a:pt x="239322" y="82477"/>
                  </a:lnTo>
                  <a:close/>
                  <a:moveTo>
                    <a:pt x="255222" y="82477"/>
                  </a:moveTo>
                  <a:lnTo>
                    <a:pt x="255222" y="90278"/>
                  </a:lnTo>
                  <a:lnTo>
                    <a:pt x="247490" y="90278"/>
                  </a:lnTo>
                  <a:lnTo>
                    <a:pt x="247490" y="82477"/>
                  </a:lnTo>
                  <a:close/>
                  <a:moveTo>
                    <a:pt x="263390" y="82477"/>
                  </a:moveTo>
                  <a:lnTo>
                    <a:pt x="263390" y="90278"/>
                  </a:lnTo>
                  <a:lnTo>
                    <a:pt x="255646" y="90278"/>
                  </a:lnTo>
                  <a:lnTo>
                    <a:pt x="255646" y="82477"/>
                  </a:lnTo>
                  <a:close/>
                  <a:moveTo>
                    <a:pt x="11238" y="90679"/>
                  </a:moveTo>
                  <a:lnTo>
                    <a:pt x="11238" y="98480"/>
                  </a:lnTo>
                  <a:lnTo>
                    <a:pt x="3505" y="98480"/>
                  </a:lnTo>
                  <a:lnTo>
                    <a:pt x="3505" y="90679"/>
                  </a:lnTo>
                  <a:close/>
                  <a:moveTo>
                    <a:pt x="19394" y="90679"/>
                  </a:moveTo>
                  <a:lnTo>
                    <a:pt x="19394" y="98480"/>
                  </a:lnTo>
                  <a:lnTo>
                    <a:pt x="11662" y="98480"/>
                  </a:lnTo>
                  <a:lnTo>
                    <a:pt x="11662" y="90679"/>
                  </a:lnTo>
                  <a:close/>
                  <a:moveTo>
                    <a:pt x="27561" y="90679"/>
                  </a:moveTo>
                  <a:lnTo>
                    <a:pt x="27561" y="98480"/>
                  </a:lnTo>
                  <a:lnTo>
                    <a:pt x="19818" y="98480"/>
                  </a:lnTo>
                  <a:lnTo>
                    <a:pt x="19818" y="90679"/>
                  </a:lnTo>
                  <a:close/>
                  <a:moveTo>
                    <a:pt x="35328" y="90679"/>
                  </a:moveTo>
                  <a:lnTo>
                    <a:pt x="35328" y="98480"/>
                  </a:lnTo>
                  <a:lnTo>
                    <a:pt x="27985" y="98480"/>
                  </a:lnTo>
                  <a:lnTo>
                    <a:pt x="27985" y="90679"/>
                  </a:lnTo>
                  <a:close/>
                  <a:moveTo>
                    <a:pt x="43496" y="90679"/>
                  </a:moveTo>
                  <a:lnTo>
                    <a:pt x="43496" y="98480"/>
                  </a:lnTo>
                  <a:lnTo>
                    <a:pt x="35752" y="98480"/>
                  </a:lnTo>
                  <a:lnTo>
                    <a:pt x="35752" y="90679"/>
                  </a:lnTo>
                  <a:close/>
                  <a:moveTo>
                    <a:pt x="51652" y="90679"/>
                  </a:moveTo>
                  <a:lnTo>
                    <a:pt x="51652" y="98480"/>
                  </a:lnTo>
                  <a:lnTo>
                    <a:pt x="43919" y="98480"/>
                  </a:lnTo>
                  <a:lnTo>
                    <a:pt x="43919" y="90679"/>
                  </a:lnTo>
                  <a:close/>
                  <a:moveTo>
                    <a:pt x="59819" y="90679"/>
                  </a:moveTo>
                  <a:lnTo>
                    <a:pt x="59819" y="98480"/>
                  </a:lnTo>
                  <a:lnTo>
                    <a:pt x="52075" y="98480"/>
                  </a:lnTo>
                  <a:lnTo>
                    <a:pt x="52075" y="90679"/>
                  </a:lnTo>
                  <a:close/>
                  <a:moveTo>
                    <a:pt x="67975" y="90679"/>
                  </a:moveTo>
                  <a:lnTo>
                    <a:pt x="67975" y="98480"/>
                  </a:lnTo>
                  <a:lnTo>
                    <a:pt x="60243" y="98480"/>
                  </a:lnTo>
                  <a:lnTo>
                    <a:pt x="60243" y="90679"/>
                  </a:lnTo>
                  <a:close/>
                  <a:moveTo>
                    <a:pt x="76452" y="90679"/>
                  </a:moveTo>
                  <a:lnTo>
                    <a:pt x="76452" y="98480"/>
                  </a:lnTo>
                  <a:lnTo>
                    <a:pt x="68399" y="98480"/>
                  </a:lnTo>
                  <a:lnTo>
                    <a:pt x="68399" y="90679"/>
                  </a:lnTo>
                  <a:close/>
                  <a:moveTo>
                    <a:pt x="84608" y="90679"/>
                  </a:moveTo>
                  <a:lnTo>
                    <a:pt x="84608" y="98480"/>
                  </a:lnTo>
                  <a:lnTo>
                    <a:pt x="76865" y="98480"/>
                  </a:lnTo>
                  <a:lnTo>
                    <a:pt x="76865" y="90679"/>
                  </a:lnTo>
                  <a:close/>
                  <a:moveTo>
                    <a:pt x="92776" y="90679"/>
                  </a:moveTo>
                  <a:lnTo>
                    <a:pt x="92776" y="98480"/>
                  </a:lnTo>
                  <a:lnTo>
                    <a:pt x="85032" y="98480"/>
                  </a:lnTo>
                  <a:lnTo>
                    <a:pt x="85032" y="90679"/>
                  </a:lnTo>
                  <a:close/>
                  <a:moveTo>
                    <a:pt x="100932" y="90679"/>
                  </a:moveTo>
                  <a:lnTo>
                    <a:pt x="100932" y="98480"/>
                  </a:lnTo>
                  <a:lnTo>
                    <a:pt x="93200" y="98480"/>
                  </a:lnTo>
                  <a:lnTo>
                    <a:pt x="93200" y="90679"/>
                  </a:lnTo>
                  <a:close/>
                  <a:moveTo>
                    <a:pt x="109099" y="90679"/>
                  </a:moveTo>
                  <a:lnTo>
                    <a:pt x="109099" y="98480"/>
                  </a:lnTo>
                  <a:lnTo>
                    <a:pt x="101356" y="98480"/>
                  </a:lnTo>
                  <a:lnTo>
                    <a:pt x="101356" y="90679"/>
                  </a:lnTo>
                  <a:close/>
                  <a:moveTo>
                    <a:pt x="116866" y="90679"/>
                  </a:moveTo>
                  <a:lnTo>
                    <a:pt x="116866" y="98480"/>
                  </a:lnTo>
                  <a:lnTo>
                    <a:pt x="109523" y="98480"/>
                  </a:lnTo>
                  <a:lnTo>
                    <a:pt x="109523" y="90679"/>
                  </a:lnTo>
                  <a:close/>
                  <a:moveTo>
                    <a:pt x="125034" y="90679"/>
                  </a:moveTo>
                  <a:lnTo>
                    <a:pt x="125034" y="98480"/>
                  </a:lnTo>
                  <a:lnTo>
                    <a:pt x="117290" y="98480"/>
                  </a:lnTo>
                  <a:lnTo>
                    <a:pt x="117290" y="90679"/>
                  </a:lnTo>
                  <a:close/>
                  <a:moveTo>
                    <a:pt x="133190" y="90679"/>
                  </a:moveTo>
                  <a:lnTo>
                    <a:pt x="133190" y="98480"/>
                  </a:lnTo>
                  <a:lnTo>
                    <a:pt x="125457" y="98480"/>
                  </a:lnTo>
                  <a:lnTo>
                    <a:pt x="125457" y="90679"/>
                  </a:lnTo>
                  <a:close/>
                  <a:moveTo>
                    <a:pt x="141357" y="90679"/>
                  </a:moveTo>
                  <a:lnTo>
                    <a:pt x="141357" y="98480"/>
                  </a:lnTo>
                  <a:lnTo>
                    <a:pt x="133614" y="98480"/>
                  </a:lnTo>
                  <a:lnTo>
                    <a:pt x="133614" y="90679"/>
                  </a:lnTo>
                  <a:close/>
                  <a:moveTo>
                    <a:pt x="149513" y="90679"/>
                  </a:moveTo>
                  <a:lnTo>
                    <a:pt x="149513" y="98480"/>
                  </a:lnTo>
                  <a:lnTo>
                    <a:pt x="141770" y="98480"/>
                  </a:lnTo>
                  <a:lnTo>
                    <a:pt x="141770" y="90679"/>
                  </a:lnTo>
                  <a:close/>
                  <a:moveTo>
                    <a:pt x="157280" y="90679"/>
                  </a:moveTo>
                  <a:lnTo>
                    <a:pt x="157280" y="98480"/>
                  </a:lnTo>
                  <a:lnTo>
                    <a:pt x="149937" y="98480"/>
                  </a:lnTo>
                  <a:lnTo>
                    <a:pt x="149937" y="90679"/>
                  </a:lnTo>
                  <a:close/>
                  <a:moveTo>
                    <a:pt x="165448" y="90679"/>
                  </a:moveTo>
                  <a:lnTo>
                    <a:pt x="165448" y="98480"/>
                  </a:lnTo>
                  <a:lnTo>
                    <a:pt x="157704" y="98480"/>
                  </a:lnTo>
                  <a:lnTo>
                    <a:pt x="157704" y="90679"/>
                  </a:lnTo>
                  <a:close/>
                  <a:moveTo>
                    <a:pt x="173604" y="90679"/>
                  </a:moveTo>
                  <a:lnTo>
                    <a:pt x="173604" y="98480"/>
                  </a:lnTo>
                  <a:lnTo>
                    <a:pt x="165871" y="98480"/>
                  </a:lnTo>
                  <a:lnTo>
                    <a:pt x="165871" y="90679"/>
                  </a:lnTo>
                  <a:close/>
                  <a:moveTo>
                    <a:pt x="181771" y="90679"/>
                  </a:moveTo>
                  <a:lnTo>
                    <a:pt x="181771" y="98480"/>
                  </a:lnTo>
                  <a:lnTo>
                    <a:pt x="174028" y="98480"/>
                  </a:lnTo>
                  <a:lnTo>
                    <a:pt x="174028" y="90679"/>
                  </a:lnTo>
                  <a:close/>
                  <a:moveTo>
                    <a:pt x="189927" y="90679"/>
                  </a:moveTo>
                  <a:lnTo>
                    <a:pt x="189927" y="98480"/>
                  </a:lnTo>
                  <a:lnTo>
                    <a:pt x="182195" y="98480"/>
                  </a:lnTo>
                  <a:lnTo>
                    <a:pt x="182195" y="90679"/>
                  </a:lnTo>
                  <a:close/>
                  <a:moveTo>
                    <a:pt x="198095" y="90679"/>
                  </a:moveTo>
                  <a:lnTo>
                    <a:pt x="198095" y="98480"/>
                  </a:lnTo>
                  <a:lnTo>
                    <a:pt x="190351" y="98480"/>
                  </a:lnTo>
                  <a:lnTo>
                    <a:pt x="190351" y="90679"/>
                  </a:lnTo>
                  <a:close/>
                  <a:moveTo>
                    <a:pt x="206251" y="90679"/>
                  </a:moveTo>
                  <a:lnTo>
                    <a:pt x="206251" y="98480"/>
                  </a:lnTo>
                  <a:lnTo>
                    <a:pt x="198519" y="98480"/>
                  </a:lnTo>
                  <a:lnTo>
                    <a:pt x="198519" y="90679"/>
                  </a:lnTo>
                  <a:close/>
                  <a:moveTo>
                    <a:pt x="214419" y="90679"/>
                  </a:moveTo>
                  <a:lnTo>
                    <a:pt x="214419" y="98480"/>
                  </a:lnTo>
                  <a:lnTo>
                    <a:pt x="206675" y="98480"/>
                  </a:lnTo>
                  <a:lnTo>
                    <a:pt x="206675" y="90679"/>
                  </a:lnTo>
                  <a:close/>
                  <a:moveTo>
                    <a:pt x="222575" y="90679"/>
                  </a:moveTo>
                  <a:lnTo>
                    <a:pt x="222575" y="98480"/>
                  </a:lnTo>
                  <a:lnTo>
                    <a:pt x="214842" y="98480"/>
                  </a:lnTo>
                  <a:lnTo>
                    <a:pt x="214842" y="90679"/>
                  </a:lnTo>
                  <a:close/>
                  <a:moveTo>
                    <a:pt x="230742" y="90679"/>
                  </a:moveTo>
                  <a:lnTo>
                    <a:pt x="230742" y="98480"/>
                  </a:lnTo>
                  <a:lnTo>
                    <a:pt x="222999" y="98480"/>
                  </a:lnTo>
                  <a:lnTo>
                    <a:pt x="222999" y="90679"/>
                  </a:lnTo>
                  <a:close/>
                  <a:moveTo>
                    <a:pt x="238898" y="90679"/>
                  </a:moveTo>
                  <a:lnTo>
                    <a:pt x="238898" y="98480"/>
                  </a:lnTo>
                  <a:lnTo>
                    <a:pt x="231166" y="98480"/>
                  </a:lnTo>
                  <a:lnTo>
                    <a:pt x="231166" y="90679"/>
                  </a:lnTo>
                  <a:close/>
                  <a:moveTo>
                    <a:pt x="247066" y="90679"/>
                  </a:moveTo>
                  <a:lnTo>
                    <a:pt x="247066" y="98480"/>
                  </a:lnTo>
                  <a:lnTo>
                    <a:pt x="239322" y="98480"/>
                  </a:lnTo>
                  <a:lnTo>
                    <a:pt x="239322" y="90679"/>
                  </a:lnTo>
                  <a:close/>
                  <a:moveTo>
                    <a:pt x="255222" y="90679"/>
                  </a:moveTo>
                  <a:lnTo>
                    <a:pt x="255222" y="98480"/>
                  </a:lnTo>
                  <a:lnTo>
                    <a:pt x="247490" y="98480"/>
                  </a:lnTo>
                  <a:lnTo>
                    <a:pt x="247490" y="90679"/>
                  </a:lnTo>
                  <a:close/>
                  <a:moveTo>
                    <a:pt x="263390" y="90679"/>
                  </a:moveTo>
                  <a:lnTo>
                    <a:pt x="263390" y="98480"/>
                  </a:lnTo>
                  <a:lnTo>
                    <a:pt x="255646" y="98480"/>
                  </a:lnTo>
                  <a:lnTo>
                    <a:pt x="255646" y="90679"/>
                  </a:lnTo>
                  <a:close/>
                  <a:moveTo>
                    <a:pt x="271546" y="90679"/>
                  </a:moveTo>
                  <a:lnTo>
                    <a:pt x="271546" y="98480"/>
                  </a:lnTo>
                  <a:lnTo>
                    <a:pt x="263813" y="98480"/>
                  </a:lnTo>
                  <a:lnTo>
                    <a:pt x="263813" y="90679"/>
                  </a:lnTo>
                  <a:close/>
                  <a:moveTo>
                    <a:pt x="11238" y="98893"/>
                  </a:moveTo>
                  <a:lnTo>
                    <a:pt x="11238" y="106682"/>
                  </a:lnTo>
                  <a:lnTo>
                    <a:pt x="3505" y="106682"/>
                  </a:lnTo>
                  <a:lnTo>
                    <a:pt x="3505" y="98893"/>
                  </a:lnTo>
                  <a:close/>
                  <a:moveTo>
                    <a:pt x="19394" y="98893"/>
                  </a:moveTo>
                  <a:lnTo>
                    <a:pt x="19394" y="106682"/>
                  </a:lnTo>
                  <a:lnTo>
                    <a:pt x="11662" y="106682"/>
                  </a:lnTo>
                  <a:lnTo>
                    <a:pt x="11662" y="98893"/>
                  </a:lnTo>
                  <a:close/>
                  <a:moveTo>
                    <a:pt x="27561" y="98893"/>
                  </a:moveTo>
                  <a:lnTo>
                    <a:pt x="27561" y="106682"/>
                  </a:lnTo>
                  <a:lnTo>
                    <a:pt x="19818" y="106682"/>
                  </a:lnTo>
                  <a:lnTo>
                    <a:pt x="19818" y="98893"/>
                  </a:lnTo>
                  <a:close/>
                  <a:moveTo>
                    <a:pt x="35328" y="98893"/>
                  </a:moveTo>
                  <a:lnTo>
                    <a:pt x="35328" y="106682"/>
                  </a:lnTo>
                  <a:lnTo>
                    <a:pt x="27985" y="106682"/>
                  </a:lnTo>
                  <a:lnTo>
                    <a:pt x="27985" y="98893"/>
                  </a:lnTo>
                  <a:close/>
                  <a:moveTo>
                    <a:pt x="43496" y="98893"/>
                  </a:moveTo>
                  <a:lnTo>
                    <a:pt x="43496" y="106682"/>
                  </a:lnTo>
                  <a:lnTo>
                    <a:pt x="35752" y="106682"/>
                  </a:lnTo>
                  <a:lnTo>
                    <a:pt x="35752" y="98893"/>
                  </a:lnTo>
                  <a:close/>
                  <a:moveTo>
                    <a:pt x="51652" y="98893"/>
                  </a:moveTo>
                  <a:lnTo>
                    <a:pt x="51652" y="106682"/>
                  </a:lnTo>
                  <a:lnTo>
                    <a:pt x="43919" y="106682"/>
                  </a:lnTo>
                  <a:lnTo>
                    <a:pt x="43919" y="98893"/>
                  </a:lnTo>
                  <a:close/>
                  <a:moveTo>
                    <a:pt x="59819" y="98893"/>
                  </a:moveTo>
                  <a:lnTo>
                    <a:pt x="59819" y="106682"/>
                  </a:lnTo>
                  <a:lnTo>
                    <a:pt x="52075" y="106682"/>
                  </a:lnTo>
                  <a:lnTo>
                    <a:pt x="52075" y="98893"/>
                  </a:lnTo>
                  <a:close/>
                  <a:moveTo>
                    <a:pt x="67975" y="98893"/>
                  </a:moveTo>
                  <a:lnTo>
                    <a:pt x="67975" y="106682"/>
                  </a:lnTo>
                  <a:lnTo>
                    <a:pt x="60243" y="106682"/>
                  </a:lnTo>
                  <a:lnTo>
                    <a:pt x="60243" y="98893"/>
                  </a:lnTo>
                  <a:close/>
                  <a:moveTo>
                    <a:pt x="76452" y="98893"/>
                  </a:moveTo>
                  <a:lnTo>
                    <a:pt x="76452" y="106682"/>
                  </a:lnTo>
                  <a:lnTo>
                    <a:pt x="68399" y="106682"/>
                  </a:lnTo>
                  <a:lnTo>
                    <a:pt x="68399" y="98893"/>
                  </a:lnTo>
                  <a:close/>
                  <a:moveTo>
                    <a:pt x="84608" y="98893"/>
                  </a:moveTo>
                  <a:lnTo>
                    <a:pt x="84608" y="106682"/>
                  </a:lnTo>
                  <a:lnTo>
                    <a:pt x="76865" y="106682"/>
                  </a:lnTo>
                  <a:lnTo>
                    <a:pt x="76865" y="98893"/>
                  </a:lnTo>
                  <a:close/>
                  <a:moveTo>
                    <a:pt x="92776" y="98893"/>
                  </a:moveTo>
                  <a:lnTo>
                    <a:pt x="92776" y="106682"/>
                  </a:lnTo>
                  <a:lnTo>
                    <a:pt x="85032" y="106682"/>
                  </a:lnTo>
                  <a:lnTo>
                    <a:pt x="85032" y="98893"/>
                  </a:lnTo>
                  <a:close/>
                  <a:moveTo>
                    <a:pt x="100932" y="98893"/>
                  </a:moveTo>
                  <a:lnTo>
                    <a:pt x="100932" y="106682"/>
                  </a:lnTo>
                  <a:lnTo>
                    <a:pt x="93200" y="106682"/>
                  </a:lnTo>
                  <a:lnTo>
                    <a:pt x="93200" y="98893"/>
                  </a:lnTo>
                  <a:close/>
                  <a:moveTo>
                    <a:pt x="109099" y="98893"/>
                  </a:moveTo>
                  <a:lnTo>
                    <a:pt x="109099" y="106682"/>
                  </a:lnTo>
                  <a:lnTo>
                    <a:pt x="101356" y="106682"/>
                  </a:lnTo>
                  <a:lnTo>
                    <a:pt x="101356" y="98893"/>
                  </a:lnTo>
                  <a:close/>
                  <a:moveTo>
                    <a:pt x="116866" y="98893"/>
                  </a:moveTo>
                  <a:lnTo>
                    <a:pt x="116866" y="106682"/>
                  </a:lnTo>
                  <a:lnTo>
                    <a:pt x="109523" y="106682"/>
                  </a:lnTo>
                  <a:lnTo>
                    <a:pt x="109523" y="98893"/>
                  </a:lnTo>
                  <a:close/>
                  <a:moveTo>
                    <a:pt x="125034" y="98893"/>
                  </a:moveTo>
                  <a:lnTo>
                    <a:pt x="125034" y="106682"/>
                  </a:lnTo>
                  <a:lnTo>
                    <a:pt x="117290" y="106682"/>
                  </a:lnTo>
                  <a:lnTo>
                    <a:pt x="117290" y="98893"/>
                  </a:lnTo>
                  <a:close/>
                  <a:moveTo>
                    <a:pt x="133190" y="98893"/>
                  </a:moveTo>
                  <a:lnTo>
                    <a:pt x="133190" y="106682"/>
                  </a:lnTo>
                  <a:lnTo>
                    <a:pt x="125446" y="106682"/>
                  </a:lnTo>
                  <a:lnTo>
                    <a:pt x="125446" y="98893"/>
                  </a:lnTo>
                  <a:close/>
                  <a:moveTo>
                    <a:pt x="141346" y="98893"/>
                  </a:moveTo>
                  <a:lnTo>
                    <a:pt x="141346" y="106682"/>
                  </a:lnTo>
                  <a:lnTo>
                    <a:pt x="133614" y="106682"/>
                  </a:lnTo>
                  <a:lnTo>
                    <a:pt x="133614" y="98893"/>
                  </a:lnTo>
                  <a:close/>
                  <a:moveTo>
                    <a:pt x="149513" y="98893"/>
                  </a:moveTo>
                  <a:lnTo>
                    <a:pt x="149513" y="106682"/>
                  </a:lnTo>
                  <a:lnTo>
                    <a:pt x="141770" y="106682"/>
                  </a:lnTo>
                  <a:lnTo>
                    <a:pt x="141770" y="98893"/>
                  </a:lnTo>
                  <a:close/>
                  <a:moveTo>
                    <a:pt x="157280" y="98893"/>
                  </a:moveTo>
                  <a:lnTo>
                    <a:pt x="157280" y="106682"/>
                  </a:lnTo>
                  <a:lnTo>
                    <a:pt x="149937" y="106682"/>
                  </a:lnTo>
                  <a:lnTo>
                    <a:pt x="149937" y="98893"/>
                  </a:lnTo>
                  <a:close/>
                  <a:moveTo>
                    <a:pt x="165448" y="98893"/>
                  </a:moveTo>
                  <a:lnTo>
                    <a:pt x="165448" y="106682"/>
                  </a:lnTo>
                  <a:lnTo>
                    <a:pt x="157704" y="106682"/>
                  </a:lnTo>
                  <a:lnTo>
                    <a:pt x="157704" y="98893"/>
                  </a:lnTo>
                  <a:close/>
                  <a:moveTo>
                    <a:pt x="173604" y="98893"/>
                  </a:moveTo>
                  <a:lnTo>
                    <a:pt x="173604" y="106682"/>
                  </a:lnTo>
                  <a:lnTo>
                    <a:pt x="165871" y="106682"/>
                  </a:lnTo>
                  <a:lnTo>
                    <a:pt x="165871" y="98893"/>
                  </a:lnTo>
                  <a:close/>
                  <a:moveTo>
                    <a:pt x="181771" y="98893"/>
                  </a:moveTo>
                  <a:lnTo>
                    <a:pt x="181771" y="106682"/>
                  </a:lnTo>
                  <a:lnTo>
                    <a:pt x="174028" y="106682"/>
                  </a:lnTo>
                  <a:lnTo>
                    <a:pt x="174028" y="98893"/>
                  </a:lnTo>
                  <a:close/>
                  <a:moveTo>
                    <a:pt x="189927" y="98893"/>
                  </a:moveTo>
                  <a:lnTo>
                    <a:pt x="189927" y="106682"/>
                  </a:lnTo>
                  <a:lnTo>
                    <a:pt x="182195" y="106682"/>
                  </a:lnTo>
                  <a:lnTo>
                    <a:pt x="182195" y="98893"/>
                  </a:lnTo>
                  <a:close/>
                  <a:moveTo>
                    <a:pt x="198095" y="98893"/>
                  </a:moveTo>
                  <a:lnTo>
                    <a:pt x="198095" y="106682"/>
                  </a:lnTo>
                  <a:lnTo>
                    <a:pt x="190351" y="106682"/>
                  </a:lnTo>
                  <a:lnTo>
                    <a:pt x="190351" y="98893"/>
                  </a:lnTo>
                  <a:close/>
                  <a:moveTo>
                    <a:pt x="206251" y="98893"/>
                  </a:moveTo>
                  <a:lnTo>
                    <a:pt x="206251" y="106682"/>
                  </a:lnTo>
                  <a:lnTo>
                    <a:pt x="198519" y="106682"/>
                  </a:lnTo>
                  <a:lnTo>
                    <a:pt x="198519" y="98893"/>
                  </a:lnTo>
                  <a:close/>
                  <a:moveTo>
                    <a:pt x="214419" y="98893"/>
                  </a:moveTo>
                  <a:lnTo>
                    <a:pt x="214419" y="106682"/>
                  </a:lnTo>
                  <a:lnTo>
                    <a:pt x="206675" y="106682"/>
                  </a:lnTo>
                  <a:lnTo>
                    <a:pt x="206675" y="98893"/>
                  </a:lnTo>
                  <a:close/>
                  <a:moveTo>
                    <a:pt x="222575" y="98893"/>
                  </a:moveTo>
                  <a:lnTo>
                    <a:pt x="222575" y="106682"/>
                  </a:lnTo>
                  <a:lnTo>
                    <a:pt x="214842" y="106682"/>
                  </a:lnTo>
                  <a:lnTo>
                    <a:pt x="214842" y="98893"/>
                  </a:lnTo>
                  <a:close/>
                  <a:moveTo>
                    <a:pt x="230742" y="98893"/>
                  </a:moveTo>
                  <a:lnTo>
                    <a:pt x="230742" y="106682"/>
                  </a:lnTo>
                  <a:lnTo>
                    <a:pt x="222999" y="106682"/>
                  </a:lnTo>
                  <a:lnTo>
                    <a:pt x="222999" y="98893"/>
                  </a:lnTo>
                  <a:close/>
                  <a:moveTo>
                    <a:pt x="238898" y="98893"/>
                  </a:moveTo>
                  <a:lnTo>
                    <a:pt x="238898" y="106682"/>
                  </a:lnTo>
                  <a:lnTo>
                    <a:pt x="231166" y="106682"/>
                  </a:lnTo>
                  <a:lnTo>
                    <a:pt x="231166" y="98893"/>
                  </a:lnTo>
                  <a:close/>
                  <a:moveTo>
                    <a:pt x="247066" y="98893"/>
                  </a:moveTo>
                  <a:lnTo>
                    <a:pt x="247066" y="106682"/>
                  </a:lnTo>
                  <a:lnTo>
                    <a:pt x="239322" y="106682"/>
                  </a:lnTo>
                  <a:lnTo>
                    <a:pt x="239322" y="98893"/>
                  </a:lnTo>
                  <a:close/>
                  <a:moveTo>
                    <a:pt x="255222" y="98893"/>
                  </a:moveTo>
                  <a:lnTo>
                    <a:pt x="255222" y="106682"/>
                  </a:lnTo>
                  <a:lnTo>
                    <a:pt x="247490" y="106682"/>
                  </a:lnTo>
                  <a:lnTo>
                    <a:pt x="247490" y="98893"/>
                  </a:lnTo>
                  <a:close/>
                  <a:moveTo>
                    <a:pt x="263390" y="98893"/>
                  </a:moveTo>
                  <a:lnTo>
                    <a:pt x="263390" y="106682"/>
                  </a:lnTo>
                  <a:lnTo>
                    <a:pt x="255646" y="106682"/>
                  </a:lnTo>
                  <a:lnTo>
                    <a:pt x="255646" y="98893"/>
                  </a:lnTo>
                  <a:close/>
                  <a:moveTo>
                    <a:pt x="271546" y="98893"/>
                  </a:moveTo>
                  <a:lnTo>
                    <a:pt x="271546" y="106682"/>
                  </a:lnTo>
                  <a:lnTo>
                    <a:pt x="263813" y="106682"/>
                  </a:lnTo>
                  <a:lnTo>
                    <a:pt x="263813" y="98893"/>
                  </a:lnTo>
                  <a:close/>
                  <a:moveTo>
                    <a:pt x="11238" y="107095"/>
                  </a:moveTo>
                  <a:lnTo>
                    <a:pt x="11238" y="114895"/>
                  </a:lnTo>
                  <a:lnTo>
                    <a:pt x="3505" y="114895"/>
                  </a:lnTo>
                  <a:lnTo>
                    <a:pt x="3505" y="107095"/>
                  </a:lnTo>
                  <a:close/>
                  <a:moveTo>
                    <a:pt x="19394" y="107095"/>
                  </a:moveTo>
                  <a:lnTo>
                    <a:pt x="19394" y="114895"/>
                  </a:lnTo>
                  <a:lnTo>
                    <a:pt x="11662" y="114895"/>
                  </a:lnTo>
                  <a:lnTo>
                    <a:pt x="11662" y="107095"/>
                  </a:lnTo>
                  <a:close/>
                  <a:moveTo>
                    <a:pt x="27561" y="107095"/>
                  </a:moveTo>
                  <a:lnTo>
                    <a:pt x="27561" y="114895"/>
                  </a:lnTo>
                  <a:lnTo>
                    <a:pt x="19818" y="114895"/>
                  </a:lnTo>
                  <a:lnTo>
                    <a:pt x="19818" y="107095"/>
                  </a:lnTo>
                  <a:close/>
                  <a:moveTo>
                    <a:pt x="35328" y="107095"/>
                  </a:moveTo>
                  <a:lnTo>
                    <a:pt x="35328" y="114895"/>
                  </a:lnTo>
                  <a:lnTo>
                    <a:pt x="27985" y="114895"/>
                  </a:lnTo>
                  <a:lnTo>
                    <a:pt x="27985" y="107095"/>
                  </a:lnTo>
                  <a:close/>
                  <a:moveTo>
                    <a:pt x="43496" y="107095"/>
                  </a:moveTo>
                  <a:lnTo>
                    <a:pt x="43496" y="114895"/>
                  </a:lnTo>
                  <a:lnTo>
                    <a:pt x="35752" y="114895"/>
                  </a:lnTo>
                  <a:lnTo>
                    <a:pt x="35752" y="107095"/>
                  </a:lnTo>
                  <a:close/>
                  <a:moveTo>
                    <a:pt x="51652" y="107095"/>
                  </a:moveTo>
                  <a:lnTo>
                    <a:pt x="51652" y="114895"/>
                  </a:lnTo>
                  <a:lnTo>
                    <a:pt x="43919" y="114895"/>
                  </a:lnTo>
                  <a:lnTo>
                    <a:pt x="43919" y="107095"/>
                  </a:lnTo>
                  <a:close/>
                  <a:moveTo>
                    <a:pt x="59819" y="107095"/>
                  </a:moveTo>
                  <a:lnTo>
                    <a:pt x="59819" y="114895"/>
                  </a:lnTo>
                  <a:lnTo>
                    <a:pt x="52075" y="114895"/>
                  </a:lnTo>
                  <a:lnTo>
                    <a:pt x="52075" y="107095"/>
                  </a:lnTo>
                  <a:close/>
                  <a:moveTo>
                    <a:pt x="67975" y="107095"/>
                  </a:moveTo>
                  <a:lnTo>
                    <a:pt x="67975" y="114895"/>
                  </a:lnTo>
                  <a:lnTo>
                    <a:pt x="60243" y="114895"/>
                  </a:lnTo>
                  <a:lnTo>
                    <a:pt x="60243" y="107095"/>
                  </a:lnTo>
                  <a:close/>
                  <a:moveTo>
                    <a:pt x="76452" y="107095"/>
                  </a:moveTo>
                  <a:lnTo>
                    <a:pt x="76452" y="114895"/>
                  </a:lnTo>
                  <a:lnTo>
                    <a:pt x="68399" y="114895"/>
                  </a:lnTo>
                  <a:lnTo>
                    <a:pt x="68399" y="107095"/>
                  </a:lnTo>
                  <a:close/>
                  <a:moveTo>
                    <a:pt x="84608" y="107095"/>
                  </a:moveTo>
                  <a:lnTo>
                    <a:pt x="84608" y="114895"/>
                  </a:lnTo>
                  <a:lnTo>
                    <a:pt x="76865" y="114895"/>
                  </a:lnTo>
                  <a:lnTo>
                    <a:pt x="76865" y="107095"/>
                  </a:lnTo>
                  <a:close/>
                  <a:moveTo>
                    <a:pt x="92776" y="107095"/>
                  </a:moveTo>
                  <a:lnTo>
                    <a:pt x="92776" y="114895"/>
                  </a:lnTo>
                  <a:lnTo>
                    <a:pt x="85032" y="114895"/>
                  </a:lnTo>
                  <a:lnTo>
                    <a:pt x="85032" y="107095"/>
                  </a:lnTo>
                  <a:close/>
                  <a:moveTo>
                    <a:pt x="100932" y="107095"/>
                  </a:moveTo>
                  <a:lnTo>
                    <a:pt x="100932" y="114895"/>
                  </a:lnTo>
                  <a:lnTo>
                    <a:pt x="93200" y="114895"/>
                  </a:lnTo>
                  <a:lnTo>
                    <a:pt x="93200" y="107095"/>
                  </a:lnTo>
                  <a:close/>
                  <a:moveTo>
                    <a:pt x="109099" y="107095"/>
                  </a:moveTo>
                  <a:lnTo>
                    <a:pt x="109099" y="114895"/>
                  </a:lnTo>
                  <a:lnTo>
                    <a:pt x="101356" y="114895"/>
                  </a:lnTo>
                  <a:lnTo>
                    <a:pt x="101356" y="107095"/>
                  </a:lnTo>
                  <a:close/>
                  <a:moveTo>
                    <a:pt x="116866" y="107095"/>
                  </a:moveTo>
                  <a:lnTo>
                    <a:pt x="116866" y="114895"/>
                  </a:lnTo>
                  <a:lnTo>
                    <a:pt x="109523" y="114895"/>
                  </a:lnTo>
                  <a:lnTo>
                    <a:pt x="109523" y="107095"/>
                  </a:lnTo>
                  <a:close/>
                  <a:moveTo>
                    <a:pt x="125034" y="107095"/>
                  </a:moveTo>
                  <a:lnTo>
                    <a:pt x="125034" y="114895"/>
                  </a:lnTo>
                  <a:lnTo>
                    <a:pt x="117290" y="114895"/>
                  </a:lnTo>
                  <a:lnTo>
                    <a:pt x="117290" y="107095"/>
                  </a:lnTo>
                  <a:close/>
                  <a:moveTo>
                    <a:pt x="133190" y="107095"/>
                  </a:moveTo>
                  <a:lnTo>
                    <a:pt x="133190" y="114895"/>
                  </a:lnTo>
                  <a:lnTo>
                    <a:pt x="125446" y="114895"/>
                  </a:lnTo>
                  <a:lnTo>
                    <a:pt x="125446" y="107095"/>
                  </a:lnTo>
                  <a:close/>
                  <a:moveTo>
                    <a:pt x="141346" y="107095"/>
                  </a:moveTo>
                  <a:lnTo>
                    <a:pt x="141346" y="114895"/>
                  </a:lnTo>
                  <a:lnTo>
                    <a:pt x="133614" y="114895"/>
                  </a:lnTo>
                  <a:lnTo>
                    <a:pt x="133614" y="107095"/>
                  </a:lnTo>
                  <a:close/>
                  <a:moveTo>
                    <a:pt x="149513" y="107095"/>
                  </a:moveTo>
                  <a:lnTo>
                    <a:pt x="149513" y="114895"/>
                  </a:lnTo>
                  <a:lnTo>
                    <a:pt x="141770" y="114895"/>
                  </a:lnTo>
                  <a:lnTo>
                    <a:pt x="141770" y="107095"/>
                  </a:lnTo>
                  <a:close/>
                  <a:moveTo>
                    <a:pt x="157280" y="107095"/>
                  </a:moveTo>
                  <a:lnTo>
                    <a:pt x="157280" y="114895"/>
                  </a:lnTo>
                  <a:lnTo>
                    <a:pt x="149937" y="114895"/>
                  </a:lnTo>
                  <a:lnTo>
                    <a:pt x="149937" y="107095"/>
                  </a:lnTo>
                  <a:close/>
                  <a:moveTo>
                    <a:pt x="165448" y="107095"/>
                  </a:moveTo>
                  <a:lnTo>
                    <a:pt x="165448" y="114895"/>
                  </a:lnTo>
                  <a:lnTo>
                    <a:pt x="157704" y="114895"/>
                  </a:lnTo>
                  <a:lnTo>
                    <a:pt x="157704" y="107095"/>
                  </a:lnTo>
                  <a:close/>
                  <a:moveTo>
                    <a:pt x="173604" y="107095"/>
                  </a:moveTo>
                  <a:lnTo>
                    <a:pt x="173604" y="114895"/>
                  </a:lnTo>
                  <a:lnTo>
                    <a:pt x="165871" y="114895"/>
                  </a:lnTo>
                  <a:lnTo>
                    <a:pt x="165871" y="107095"/>
                  </a:lnTo>
                  <a:close/>
                  <a:moveTo>
                    <a:pt x="181771" y="107095"/>
                  </a:moveTo>
                  <a:lnTo>
                    <a:pt x="181771" y="114895"/>
                  </a:lnTo>
                  <a:lnTo>
                    <a:pt x="174028" y="114895"/>
                  </a:lnTo>
                  <a:lnTo>
                    <a:pt x="174028" y="107095"/>
                  </a:lnTo>
                  <a:close/>
                  <a:moveTo>
                    <a:pt x="189927" y="107095"/>
                  </a:moveTo>
                  <a:lnTo>
                    <a:pt x="189927" y="114895"/>
                  </a:lnTo>
                  <a:lnTo>
                    <a:pt x="182195" y="114895"/>
                  </a:lnTo>
                  <a:lnTo>
                    <a:pt x="182195" y="107095"/>
                  </a:lnTo>
                  <a:close/>
                  <a:moveTo>
                    <a:pt x="198095" y="107095"/>
                  </a:moveTo>
                  <a:lnTo>
                    <a:pt x="198095" y="114895"/>
                  </a:lnTo>
                  <a:lnTo>
                    <a:pt x="190351" y="114895"/>
                  </a:lnTo>
                  <a:lnTo>
                    <a:pt x="190351" y="107095"/>
                  </a:lnTo>
                  <a:close/>
                  <a:moveTo>
                    <a:pt x="206251" y="107095"/>
                  </a:moveTo>
                  <a:lnTo>
                    <a:pt x="206251" y="114895"/>
                  </a:lnTo>
                  <a:lnTo>
                    <a:pt x="198519" y="114895"/>
                  </a:lnTo>
                  <a:lnTo>
                    <a:pt x="198519" y="107095"/>
                  </a:lnTo>
                  <a:close/>
                  <a:moveTo>
                    <a:pt x="214419" y="107095"/>
                  </a:moveTo>
                  <a:lnTo>
                    <a:pt x="214419" y="114895"/>
                  </a:lnTo>
                  <a:lnTo>
                    <a:pt x="206675" y="114895"/>
                  </a:lnTo>
                  <a:lnTo>
                    <a:pt x="206675" y="107095"/>
                  </a:lnTo>
                  <a:close/>
                  <a:moveTo>
                    <a:pt x="222575" y="107095"/>
                  </a:moveTo>
                  <a:lnTo>
                    <a:pt x="222575" y="114895"/>
                  </a:lnTo>
                  <a:lnTo>
                    <a:pt x="214842" y="114895"/>
                  </a:lnTo>
                  <a:lnTo>
                    <a:pt x="214842" y="107095"/>
                  </a:lnTo>
                  <a:close/>
                  <a:moveTo>
                    <a:pt x="230742" y="107095"/>
                  </a:moveTo>
                  <a:lnTo>
                    <a:pt x="230742" y="114895"/>
                  </a:lnTo>
                  <a:lnTo>
                    <a:pt x="222999" y="114895"/>
                  </a:lnTo>
                  <a:lnTo>
                    <a:pt x="222999" y="107095"/>
                  </a:lnTo>
                  <a:close/>
                  <a:moveTo>
                    <a:pt x="238898" y="107095"/>
                  </a:moveTo>
                  <a:lnTo>
                    <a:pt x="238898" y="114895"/>
                  </a:lnTo>
                  <a:lnTo>
                    <a:pt x="231166" y="114895"/>
                  </a:lnTo>
                  <a:lnTo>
                    <a:pt x="231166" y="107095"/>
                  </a:lnTo>
                  <a:close/>
                  <a:moveTo>
                    <a:pt x="247066" y="107095"/>
                  </a:moveTo>
                  <a:lnTo>
                    <a:pt x="247066" y="114895"/>
                  </a:lnTo>
                  <a:lnTo>
                    <a:pt x="239322" y="114895"/>
                  </a:lnTo>
                  <a:lnTo>
                    <a:pt x="239322" y="107095"/>
                  </a:lnTo>
                  <a:close/>
                  <a:moveTo>
                    <a:pt x="255222" y="107095"/>
                  </a:moveTo>
                  <a:lnTo>
                    <a:pt x="255222" y="114895"/>
                  </a:lnTo>
                  <a:lnTo>
                    <a:pt x="247490" y="114895"/>
                  </a:lnTo>
                  <a:lnTo>
                    <a:pt x="247490" y="107095"/>
                  </a:lnTo>
                  <a:close/>
                  <a:moveTo>
                    <a:pt x="263390" y="107095"/>
                  </a:moveTo>
                  <a:lnTo>
                    <a:pt x="263390" y="114895"/>
                  </a:lnTo>
                  <a:lnTo>
                    <a:pt x="255646" y="114895"/>
                  </a:lnTo>
                  <a:lnTo>
                    <a:pt x="255646" y="107095"/>
                  </a:lnTo>
                  <a:close/>
                  <a:moveTo>
                    <a:pt x="271546" y="107095"/>
                  </a:moveTo>
                  <a:lnTo>
                    <a:pt x="271546" y="114895"/>
                  </a:lnTo>
                  <a:lnTo>
                    <a:pt x="263813" y="114895"/>
                  </a:lnTo>
                  <a:lnTo>
                    <a:pt x="263813" y="107095"/>
                  </a:lnTo>
                  <a:close/>
                  <a:moveTo>
                    <a:pt x="11238" y="115308"/>
                  </a:moveTo>
                  <a:lnTo>
                    <a:pt x="11238" y="123097"/>
                  </a:lnTo>
                  <a:lnTo>
                    <a:pt x="3505" y="123097"/>
                  </a:lnTo>
                  <a:lnTo>
                    <a:pt x="3505" y="115308"/>
                  </a:lnTo>
                  <a:close/>
                  <a:moveTo>
                    <a:pt x="19394" y="115308"/>
                  </a:moveTo>
                  <a:lnTo>
                    <a:pt x="19394" y="123097"/>
                  </a:lnTo>
                  <a:lnTo>
                    <a:pt x="11662" y="123097"/>
                  </a:lnTo>
                  <a:lnTo>
                    <a:pt x="11662" y="115308"/>
                  </a:lnTo>
                  <a:close/>
                  <a:moveTo>
                    <a:pt x="27561" y="115308"/>
                  </a:moveTo>
                  <a:lnTo>
                    <a:pt x="27561" y="123097"/>
                  </a:lnTo>
                  <a:lnTo>
                    <a:pt x="19818" y="123097"/>
                  </a:lnTo>
                  <a:lnTo>
                    <a:pt x="19818" y="115308"/>
                  </a:lnTo>
                  <a:close/>
                  <a:moveTo>
                    <a:pt x="35328" y="115308"/>
                  </a:moveTo>
                  <a:lnTo>
                    <a:pt x="35328" y="123097"/>
                  </a:lnTo>
                  <a:lnTo>
                    <a:pt x="27985" y="123097"/>
                  </a:lnTo>
                  <a:lnTo>
                    <a:pt x="27985" y="115308"/>
                  </a:lnTo>
                  <a:close/>
                  <a:moveTo>
                    <a:pt x="43496" y="115296"/>
                  </a:moveTo>
                  <a:lnTo>
                    <a:pt x="43496" y="123097"/>
                  </a:lnTo>
                  <a:lnTo>
                    <a:pt x="35752" y="123097"/>
                  </a:lnTo>
                  <a:lnTo>
                    <a:pt x="35752" y="115296"/>
                  </a:lnTo>
                  <a:close/>
                  <a:moveTo>
                    <a:pt x="51652" y="115296"/>
                  </a:moveTo>
                  <a:lnTo>
                    <a:pt x="51652" y="123097"/>
                  </a:lnTo>
                  <a:lnTo>
                    <a:pt x="43919" y="123097"/>
                  </a:lnTo>
                  <a:lnTo>
                    <a:pt x="43919" y="115296"/>
                  </a:lnTo>
                  <a:close/>
                  <a:moveTo>
                    <a:pt x="59819" y="115296"/>
                  </a:moveTo>
                  <a:lnTo>
                    <a:pt x="59819" y="123097"/>
                  </a:lnTo>
                  <a:lnTo>
                    <a:pt x="52075" y="123097"/>
                  </a:lnTo>
                  <a:lnTo>
                    <a:pt x="52075" y="115296"/>
                  </a:lnTo>
                  <a:close/>
                  <a:moveTo>
                    <a:pt x="67975" y="115296"/>
                  </a:moveTo>
                  <a:lnTo>
                    <a:pt x="67975" y="123097"/>
                  </a:lnTo>
                  <a:lnTo>
                    <a:pt x="60243" y="123097"/>
                  </a:lnTo>
                  <a:lnTo>
                    <a:pt x="60243" y="115296"/>
                  </a:lnTo>
                  <a:close/>
                  <a:moveTo>
                    <a:pt x="76452" y="115296"/>
                  </a:moveTo>
                  <a:lnTo>
                    <a:pt x="76452" y="123097"/>
                  </a:lnTo>
                  <a:lnTo>
                    <a:pt x="68399" y="123097"/>
                  </a:lnTo>
                  <a:lnTo>
                    <a:pt x="68399" y="115296"/>
                  </a:lnTo>
                  <a:close/>
                  <a:moveTo>
                    <a:pt x="84608" y="115296"/>
                  </a:moveTo>
                  <a:lnTo>
                    <a:pt x="84608" y="123097"/>
                  </a:lnTo>
                  <a:lnTo>
                    <a:pt x="76876" y="123097"/>
                  </a:lnTo>
                  <a:lnTo>
                    <a:pt x="76876" y="115296"/>
                  </a:lnTo>
                  <a:close/>
                  <a:moveTo>
                    <a:pt x="92776" y="115296"/>
                  </a:moveTo>
                  <a:lnTo>
                    <a:pt x="92776" y="123097"/>
                  </a:lnTo>
                  <a:lnTo>
                    <a:pt x="85032" y="123097"/>
                  </a:lnTo>
                  <a:lnTo>
                    <a:pt x="85032" y="115296"/>
                  </a:lnTo>
                  <a:close/>
                  <a:moveTo>
                    <a:pt x="100932" y="115296"/>
                  </a:moveTo>
                  <a:lnTo>
                    <a:pt x="100932" y="123097"/>
                  </a:lnTo>
                  <a:lnTo>
                    <a:pt x="93200" y="123097"/>
                  </a:lnTo>
                  <a:lnTo>
                    <a:pt x="93200" y="115296"/>
                  </a:lnTo>
                  <a:close/>
                  <a:moveTo>
                    <a:pt x="109099" y="115296"/>
                  </a:moveTo>
                  <a:lnTo>
                    <a:pt x="109099" y="123097"/>
                  </a:lnTo>
                  <a:lnTo>
                    <a:pt x="101356" y="123097"/>
                  </a:lnTo>
                  <a:lnTo>
                    <a:pt x="101356" y="115296"/>
                  </a:lnTo>
                  <a:close/>
                  <a:moveTo>
                    <a:pt x="116866" y="115296"/>
                  </a:moveTo>
                  <a:lnTo>
                    <a:pt x="116866" y="123097"/>
                  </a:lnTo>
                  <a:lnTo>
                    <a:pt x="109523" y="123097"/>
                  </a:lnTo>
                  <a:lnTo>
                    <a:pt x="109523" y="115296"/>
                  </a:lnTo>
                  <a:close/>
                  <a:moveTo>
                    <a:pt x="125034" y="115296"/>
                  </a:moveTo>
                  <a:lnTo>
                    <a:pt x="125034" y="123097"/>
                  </a:lnTo>
                  <a:lnTo>
                    <a:pt x="117290" y="123097"/>
                  </a:lnTo>
                  <a:lnTo>
                    <a:pt x="117290" y="115296"/>
                  </a:lnTo>
                  <a:close/>
                  <a:moveTo>
                    <a:pt x="133190" y="115296"/>
                  </a:moveTo>
                  <a:lnTo>
                    <a:pt x="133190" y="123097"/>
                  </a:lnTo>
                  <a:lnTo>
                    <a:pt x="125446" y="123097"/>
                  </a:lnTo>
                  <a:lnTo>
                    <a:pt x="125446" y="115296"/>
                  </a:lnTo>
                  <a:close/>
                  <a:moveTo>
                    <a:pt x="141346" y="115296"/>
                  </a:moveTo>
                  <a:lnTo>
                    <a:pt x="141346" y="123097"/>
                  </a:lnTo>
                  <a:lnTo>
                    <a:pt x="133614" y="123097"/>
                  </a:lnTo>
                  <a:lnTo>
                    <a:pt x="133614" y="115296"/>
                  </a:lnTo>
                  <a:close/>
                  <a:moveTo>
                    <a:pt x="149513" y="115296"/>
                  </a:moveTo>
                  <a:lnTo>
                    <a:pt x="149513" y="123097"/>
                  </a:lnTo>
                  <a:lnTo>
                    <a:pt x="141770" y="123097"/>
                  </a:lnTo>
                  <a:lnTo>
                    <a:pt x="141770" y="115296"/>
                  </a:lnTo>
                  <a:close/>
                  <a:moveTo>
                    <a:pt x="157280" y="115296"/>
                  </a:moveTo>
                  <a:lnTo>
                    <a:pt x="157280" y="123097"/>
                  </a:lnTo>
                  <a:lnTo>
                    <a:pt x="149937" y="123097"/>
                  </a:lnTo>
                  <a:lnTo>
                    <a:pt x="149937" y="115296"/>
                  </a:lnTo>
                  <a:close/>
                  <a:moveTo>
                    <a:pt x="165448" y="115296"/>
                  </a:moveTo>
                  <a:lnTo>
                    <a:pt x="165448" y="123097"/>
                  </a:lnTo>
                  <a:lnTo>
                    <a:pt x="157704" y="123097"/>
                  </a:lnTo>
                  <a:lnTo>
                    <a:pt x="157704" y="115296"/>
                  </a:lnTo>
                  <a:close/>
                  <a:moveTo>
                    <a:pt x="173604" y="115296"/>
                  </a:moveTo>
                  <a:lnTo>
                    <a:pt x="173604" y="123097"/>
                  </a:lnTo>
                  <a:lnTo>
                    <a:pt x="165871" y="123097"/>
                  </a:lnTo>
                  <a:lnTo>
                    <a:pt x="165871" y="115296"/>
                  </a:lnTo>
                  <a:close/>
                  <a:moveTo>
                    <a:pt x="181771" y="115296"/>
                  </a:moveTo>
                  <a:lnTo>
                    <a:pt x="181771" y="123097"/>
                  </a:lnTo>
                  <a:lnTo>
                    <a:pt x="174028" y="123097"/>
                  </a:lnTo>
                  <a:lnTo>
                    <a:pt x="174028" y="115296"/>
                  </a:lnTo>
                  <a:close/>
                  <a:moveTo>
                    <a:pt x="189927" y="115296"/>
                  </a:moveTo>
                  <a:lnTo>
                    <a:pt x="189927" y="123097"/>
                  </a:lnTo>
                  <a:lnTo>
                    <a:pt x="182195" y="123097"/>
                  </a:lnTo>
                  <a:lnTo>
                    <a:pt x="182195" y="115296"/>
                  </a:lnTo>
                  <a:close/>
                  <a:moveTo>
                    <a:pt x="198095" y="115296"/>
                  </a:moveTo>
                  <a:lnTo>
                    <a:pt x="198095" y="123097"/>
                  </a:lnTo>
                  <a:lnTo>
                    <a:pt x="190351" y="123097"/>
                  </a:lnTo>
                  <a:lnTo>
                    <a:pt x="190351" y="115296"/>
                  </a:lnTo>
                  <a:close/>
                  <a:moveTo>
                    <a:pt x="206251" y="115296"/>
                  </a:moveTo>
                  <a:lnTo>
                    <a:pt x="206251" y="123097"/>
                  </a:lnTo>
                  <a:lnTo>
                    <a:pt x="198519" y="123097"/>
                  </a:lnTo>
                  <a:lnTo>
                    <a:pt x="198519" y="115296"/>
                  </a:lnTo>
                  <a:close/>
                  <a:moveTo>
                    <a:pt x="214419" y="115296"/>
                  </a:moveTo>
                  <a:lnTo>
                    <a:pt x="214419" y="123097"/>
                  </a:lnTo>
                  <a:lnTo>
                    <a:pt x="206675" y="123097"/>
                  </a:lnTo>
                  <a:lnTo>
                    <a:pt x="206675" y="115296"/>
                  </a:lnTo>
                  <a:close/>
                  <a:moveTo>
                    <a:pt x="222575" y="115296"/>
                  </a:moveTo>
                  <a:lnTo>
                    <a:pt x="222575" y="123097"/>
                  </a:lnTo>
                  <a:lnTo>
                    <a:pt x="214842" y="123097"/>
                  </a:lnTo>
                  <a:lnTo>
                    <a:pt x="214842" y="115296"/>
                  </a:lnTo>
                  <a:close/>
                  <a:moveTo>
                    <a:pt x="230742" y="115296"/>
                  </a:moveTo>
                  <a:lnTo>
                    <a:pt x="230742" y="123097"/>
                  </a:lnTo>
                  <a:lnTo>
                    <a:pt x="222999" y="123097"/>
                  </a:lnTo>
                  <a:lnTo>
                    <a:pt x="222999" y="115296"/>
                  </a:lnTo>
                  <a:close/>
                  <a:moveTo>
                    <a:pt x="238898" y="115296"/>
                  </a:moveTo>
                  <a:lnTo>
                    <a:pt x="238898" y="123097"/>
                  </a:lnTo>
                  <a:lnTo>
                    <a:pt x="231166" y="123097"/>
                  </a:lnTo>
                  <a:lnTo>
                    <a:pt x="231166" y="115296"/>
                  </a:lnTo>
                  <a:close/>
                  <a:moveTo>
                    <a:pt x="247066" y="115308"/>
                  </a:moveTo>
                  <a:lnTo>
                    <a:pt x="247066" y="123097"/>
                  </a:lnTo>
                  <a:lnTo>
                    <a:pt x="239322" y="123097"/>
                  </a:lnTo>
                  <a:lnTo>
                    <a:pt x="239322" y="115308"/>
                  </a:lnTo>
                  <a:close/>
                  <a:moveTo>
                    <a:pt x="255222" y="115308"/>
                  </a:moveTo>
                  <a:lnTo>
                    <a:pt x="255222" y="123097"/>
                  </a:lnTo>
                  <a:lnTo>
                    <a:pt x="247490" y="123097"/>
                  </a:lnTo>
                  <a:lnTo>
                    <a:pt x="247490" y="115308"/>
                  </a:lnTo>
                  <a:close/>
                  <a:moveTo>
                    <a:pt x="263390" y="115308"/>
                  </a:moveTo>
                  <a:lnTo>
                    <a:pt x="263390" y="123097"/>
                  </a:lnTo>
                  <a:lnTo>
                    <a:pt x="255646" y="123097"/>
                  </a:lnTo>
                  <a:lnTo>
                    <a:pt x="255646" y="115308"/>
                  </a:lnTo>
                  <a:close/>
                  <a:moveTo>
                    <a:pt x="271546" y="115296"/>
                  </a:moveTo>
                  <a:lnTo>
                    <a:pt x="271546" y="123097"/>
                  </a:lnTo>
                  <a:lnTo>
                    <a:pt x="263813" y="123097"/>
                  </a:lnTo>
                  <a:lnTo>
                    <a:pt x="263813" y="115296"/>
                  </a:lnTo>
                  <a:close/>
                  <a:moveTo>
                    <a:pt x="11238" y="123510"/>
                  </a:moveTo>
                  <a:lnTo>
                    <a:pt x="11238" y="131551"/>
                  </a:lnTo>
                  <a:lnTo>
                    <a:pt x="3505" y="131551"/>
                  </a:lnTo>
                  <a:lnTo>
                    <a:pt x="3505" y="123510"/>
                  </a:lnTo>
                  <a:close/>
                  <a:moveTo>
                    <a:pt x="19394" y="123510"/>
                  </a:moveTo>
                  <a:lnTo>
                    <a:pt x="19394" y="131551"/>
                  </a:lnTo>
                  <a:lnTo>
                    <a:pt x="11662" y="131551"/>
                  </a:lnTo>
                  <a:lnTo>
                    <a:pt x="11662" y="123510"/>
                  </a:lnTo>
                  <a:close/>
                  <a:moveTo>
                    <a:pt x="27561" y="123510"/>
                  </a:moveTo>
                  <a:lnTo>
                    <a:pt x="27561" y="131551"/>
                  </a:lnTo>
                  <a:lnTo>
                    <a:pt x="19818" y="131551"/>
                  </a:lnTo>
                  <a:lnTo>
                    <a:pt x="19818" y="123510"/>
                  </a:lnTo>
                  <a:close/>
                  <a:moveTo>
                    <a:pt x="35328" y="123510"/>
                  </a:moveTo>
                  <a:lnTo>
                    <a:pt x="35328" y="131551"/>
                  </a:lnTo>
                  <a:lnTo>
                    <a:pt x="27985" y="131551"/>
                  </a:lnTo>
                  <a:lnTo>
                    <a:pt x="27985" y="123510"/>
                  </a:lnTo>
                  <a:close/>
                  <a:moveTo>
                    <a:pt x="43496" y="123510"/>
                  </a:moveTo>
                  <a:lnTo>
                    <a:pt x="43496" y="131551"/>
                  </a:lnTo>
                  <a:lnTo>
                    <a:pt x="35752" y="131551"/>
                  </a:lnTo>
                  <a:lnTo>
                    <a:pt x="35752" y="123510"/>
                  </a:lnTo>
                  <a:close/>
                  <a:moveTo>
                    <a:pt x="51652" y="123510"/>
                  </a:moveTo>
                  <a:lnTo>
                    <a:pt x="51652" y="131551"/>
                  </a:lnTo>
                  <a:lnTo>
                    <a:pt x="43919" y="131551"/>
                  </a:lnTo>
                  <a:lnTo>
                    <a:pt x="43919" y="123510"/>
                  </a:lnTo>
                  <a:close/>
                  <a:moveTo>
                    <a:pt x="59819" y="123510"/>
                  </a:moveTo>
                  <a:lnTo>
                    <a:pt x="59819" y="131551"/>
                  </a:lnTo>
                  <a:lnTo>
                    <a:pt x="52075" y="131551"/>
                  </a:lnTo>
                  <a:lnTo>
                    <a:pt x="52075" y="123510"/>
                  </a:lnTo>
                  <a:close/>
                  <a:moveTo>
                    <a:pt x="67975" y="123510"/>
                  </a:moveTo>
                  <a:lnTo>
                    <a:pt x="67975" y="131551"/>
                  </a:lnTo>
                  <a:lnTo>
                    <a:pt x="60243" y="131551"/>
                  </a:lnTo>
                  <a:lnTo>
                    <a:pt x="60243" y="123510"/>
                  </a:lnTo>
                  <a:close/>
                  <a:moveTo>
                    <a:pt x="76452" y="123510"/>
                  </a:moveTo>
                  <a:lnTo>
                    <a:pt x="76452" y="131551"/>
                  </a:lnTo>
                  <a:lnTo>
                    <a:pt x="68399" y="131551"/>
                  </a:lnTo>
                  <a:lnTo>
                    <a:pt x="68399" y="123510"/>
                  </a:lnTo>
                  <a:close/>
                  <a:moveTo>
                    <a:pt x="84608" y="123510"/>
                  </a:moveTo>
                  <a:lnTo>
                    <a:pt x="84608" y="131551"/>
                  </a:lnTo>
                  <a:lnTo>
                    <a:pt x="76876" y="131551"/>
                  </a:lnTo>
                  <a:lnTo>
                    <a:pt x="76876" y="123510"/>
                  </a:lnTo>
                  <a:close/>
                  <a:moveTo>
                    <a:pt x="92776" y="123510"/>
                  </a:moveTo>
                  <a:lnTo>
                    <a:pt x="92776" y="131551"/>
                  </a:lnTo>
                  <a:lnTo>
                    <a:pt x="85032" y="131551"/>
                  </a:lnTo>
                  <a:lnTo>
                    <a:pt x="85032" y="123510"/>
                  </a:lnTo>
                  <a:close/>
                  <a:moveTo>
                    <a:pt x="100932" y="123510"/>
                  </a:moveTo>
                  <a:lnTo>
                    <a:pt x="100932" y="131551"/>
                  </a:lnTo>
                  <a:lnTo>
                    <a:pt x="93200" y="131551"/>
                  </a:lnTo>
                  <a:lnTo>
                    <a:pt x="93200" y="123510"/>
                  </a:lnTo>
                  <a:close/>
                  <a:moveTo>
                    <a:pt x="109099" y="123510"/>
                  </a:moveTo>
                  <a:lnTo>
                    <a:pt x="109099" y="131551"/>
                  </a:lnTo>
                  <a:lnTo>
                    <a:pt x="101356" y="131551"/>
                  </a:lnTo>
                  <a:lnTo>
                    <a:pt x="101356" y="123510"/>
                  </a:lnTo>
                  <a:close/>
                  <a:moveTo>
                    <a:pt x="116866" y="123510"/>
                  </a:moveTo>
                  <a:lnTo>
                    <a:pt x="116866" y="131551"/>
                  </a:lnTo>
                  <a:lnTo>
                    <a:pt x="109523" y="131551"/>
                  </a:lnTo>
                  <a:lnTo>
                    <a:pt x="109523" y="123510"/>
                  </a:lnTo>
                  <a:close/>
                  <a:moveTo>
                    <a:pt x="125034" y="123510"/>
                  </a:moveTo>
                  <a:lnTo>
                    <a:pt x="125034" y="131551"/>
                  </a:lnTo>
                  <a:lnTo>
                    <a:pt x="117290" y="131551"/>
                  </a:lnTo>
                  <a:lnTo>
                    <a:pt x="117290" y="123510"/>
                  </a:lnTo>
                  <a:close/>
                  <a:moveTo>
                    <a:pt x="133190" y="123510"/>
                  </a:moveTo>
                  <a:lnTo>
                    <a:pt x="133190" y="131551"/>
                  </a:lnTo>
                  <a:lnTo>
                    <a:pt x="125446" y="131551"/>
                  </a:lnTo>
                  <a:lnTo>
                    <a:pt x="125446" y="123510"/>
                  </a:lnTo>
                  <a:close/>
                  <a:moveTo>
                    <a:pt x="141346" y="123510"/>
                  </a:moveTo>
                  <a:lnTo>
                    <a:pt x="141346" y="131551"/>
                  </a:lnTo>
                  <a:lnTo>
                    <a:pt x="133614" y="131551"/>
                  </a:lnTo>
                  <a:lnTo>
                    <a:pt x="133614" y="123510"/>
                  </a:lnTo>
                  <a:close/>
                  <a:moveTo>
                    <a:pt x="149513" y="123510"/>
                  </a:moveTo>
                  <a:lnTo>
                    <a:pt x="149513" y="131551"/>
                  </a:lnTo>
                  <a:lnTo>
                    <a:pt x="141770" y="131551"/>
                  </a:lnTo>
                  <a:lnTo>
                    <a:pt x="141770" y="123510"/>
                  </a:lnTo>
                  <a:close/>
                  <a:moveTo>
                    <a:pt x="157280" y="123510"/>
                  </a:moveTo>
                  <a:lnTo>
                    <a:pt x="157280" y="131551"/>
                  </a:lnTo>
                  <a:lnTo>
                    <a:pt x="149937" y="131551"/>
                  </a:lnTo>
                  <a:lnTo>
                    <a:pt x="149937" y="123510"/>
                  </a:lnTo>
                  <a:close/>
                  <a:moveTo>
                    <a:pt x="165448" y="123510"/>
                  </a:moveTo>
                  <a:lnTo>
                    <a:pt x="165448" y="131551"/>
                  </a:lnTo>
                  <a:lnTo>
                    <a:pt x="157704" y="131551"/>
                  </a:lnTo>
                  <a:lnTo>
                    <a:pt x="157704" y="123510"/>
                  </a:lnTo>
                  <a:close/>
                  <a:moveTo>
                    <a:pt x="173604" y="123510"/>
                  </a:moveTo>
                  <a:lnTo>
                    <a:pt x="173604" y="131551"/>
                  </a:lnTo>
                  <a:lnTo>
                    <a:pt x="165871" y="131551"/>
                  </a:lnTo>
                  <a:lnTo>
                    <a:pt x="165871" y="123510"/>
                  </a:lnTo>
                  <a:close/>
                  <a:moveTo>
                    <a:pt x="181771" y="123510"/>
                  </a:moveTo>
                  <a:lnTo>
                    <a:pt x="181771" y="131551"/>
                  </a:lnTo>
                  <a:lnTo>
                    <a:pt x="174028" y="131551"/>
                  </a:lnTo>
                  <a:lnTo>
                    <a:pt x="174028" y="123510"/>
                  </a:lnTo>
                  <a:close/>
                  <a:moveTo>
                    <a:pt x="189927" y="123510"/>
                  </a:moveTo>
                  <a:lnTo>
                    <a:pt x="189927" y="131551"/>
                  </a:lnTo>
                  <a:lnTo>
                    <a:pt x="182195" y="131551"/>
                  </a:lnTo>
                  <a:lnTo>
                    <a:pt x="182195" y="123510"/>
                  </a:lnTo>
                  <a:close/>
                  <a:moveTo>
                    <a:pt x="198095" y="123510"/>
                  </a:moveTo>
                  <a:lnTo>
                    <a:pt x="198095" y="131551"/>
                  </a:lnTo>
                  <a:lnTo>
                    <a:pt x="190351" y="131551"/>
                  </a:lnTo>
                  <a:lnTo>
                    <a:pt x="190351" y="123510"/>
                  </a:lnTo>
                  <a:close/>
                  <a:moveTo>
                    <a:pt x="206251" y="123510"/>
                  </a:moveTo>
                  <a:lnTo>
                    <a:pt x="206251" y="131551"/>
                  </a:lnTo>
                  <a:lnTo>
                    <a:pt x="198519" y="131551"/>
                  </a:lnTo>
                  <a:lnTo>
                    <a:pt x="198519" y="123510"/>
                  </a:lnTo>
                  <a:close/>
                  <a:moveTo>
                    <a:pt x="214419" y="123510"/>
                  </a:moveTo>
                  <a:lnTo>
                    <a:pt x="214419" y="131551"/>
                  </a:lnTo>
                  <a:lnTo>
                    <a:pt x="206675" y="131551"/>
                  </a:lnTo>
                  <a:lnTo>
                    <a:pt x="206675" y="123510"/>
                  </a:lnTo>
                  <a:close/>
                  <a:moveTo>
                    <a:pt x="222575" y="123510"/>
                  </a:moveTo>
                  <a:lnTo>
                    <a:pt x="222575" y="131551"/>
                  </a:lnTo>
                  <a:lnTo>
                    <a:pt x="214842" y="131551"/>
                  </a:lnTo>
                  <a:lnTo>
                    <a:pt x="214842" y="123510"/>
                  </a:lnTo>
                  <a:close/>
                  <a:moveTo>
                    <a:pt x="230742" y="123510"/>
                  </a:moveTo>
                  <a:lnTo>
                    <a:pt x="230742" y="131551"/>
                  </a:lnTo>
                  <a:lnTo>
                    <a:pt x="222999" y="131551"/>
                  </a:lnTo>
                  <a:lnTo>
                    <a:pt x="222999" y="123510"/>
                  </a:lnTo>
                  <a:close/>
                  <a:moveTo>
                    <a:pt x="238898" y="123510"/>
                  </a:moveTo>
                  <a:lnTo>
                    <a:pt x="238898" y="131551"/>
                  </a:lnTo>
                  <a:lnTo>
                    <a:pt x="231166" y="131551"/>
                  </a:lnTo>
                  <a:lnTo>
                    <a:pt x="231166" y="123510"/>
                  </a:lnTo>
                  <a:close/>
                  <a:moveTo>
                    <a:pt x="247066" y="123510"/>
                  </a:moveTo>
                  <a:lnTo>
                    <a:pt x="247066" y="131551"/>
                  </a:lnTo>
                  <a:lnTo>
                    <a:pt x="239322" y="131551"/>
                  </a:lnTo>
                  <a:lnTo>
                    <a:pt x="239322" y="123510"/>
                  </a:lnTo>
                  <a:close/>
                  <a:moveTo>
                    <a:pt x="255222" y="123510"/>
                  </a:moveTo>
                  <a:lnTo>
                    <a:pt x="255222" y="131551"/>
                  </a:lnTo>
                  <a:lnTo>
                    <a:pt x="247490" y="131551"/>
                  </a:lnTo>
                  <a:lnTo>
                    <a:pt x="247490" y="123510"/>
                  </a:lnTo>
                  <a:close/>
                  <a:moveTo>
                    <a:pt x="263390" y="123510"/>
                  </a:moveTo>
                  <a:lnTo>
                    <a:pt x="263390" y="131551"/>
                  </a:lnTo>
                  <a:lnTo>
                    <a:pt x="255646" y="131551"/>
                  </a:lnTo>
                  <a:lnTo>
                    <a:pt x="255646" y="123510"/>
                  </a:lnTo>
                  <a:close/>
                  <a:moveTo>
                    <a:pt x="271546" y="123510"/>
                  </a:moveTo>
                  <a:lnTo>
                    <a:pt x="271546" y="131551"/>
                  </a:lnTo>
                  <a:lnTo>
                    <a:pt x="263813" y="131551"/>
                  </a:lnTo>
                  <a:lnTo>
                    <a:pt x="263813" y="123510"/>
                  </a:lnTo>
                  <a:close/>
                  <a:moveTo>
                    <a:pt x="11238" y="131964"/>
                  </a:moveTo>
                  <a:lnTo>
                    <a:pt x="11238" y="139753"/>
                  </a:lnTo>
                  <a:lnTo>
                    <a:pt x="3505" y="139753"/>
                  </a:lnTo>
                  <a:lnTo>
                    <a:pt x="3505" y="131964"/>
                  </a:lnTo>
                  <a:close/>
                  <a:moveTo>
                    <a:pt x="19394" y="131964"/>
                  </a:moveTo>
                  <a:lnTo>
                    <a:pt x="19394" y="139753"/>
                  </a:lnTo>
                  <a:lnTo>
                    <a:pt x="11662" y="139753"/>
                  </a:lnTo>
                  <a:lnTo>
                    <a:pt x="11662" y="131964"/>
                  </a:lnTo>
                  <a:close/>
                  <a:moveTo>
                    <a:pt x="27561" y="131964"/>
                  </a:moveTo>
                  <a:lnTo>
                    <a:pt x="27561" y="139753"/>
                  </a:lnTo>
                  <a:lnTo>
                    <a:pt x="19818" y="139753"/>
                  </a:lnTo>
                  <a:lnTo>
                    <a:pt x="19818" y="131964"/>
                  </a:lnTo>
                  <a:close/>
                  <a:moveTo>
                    <a:pt x="35328" y="131964"/>
                  </a:moveTo>
                  <a:lnTo>
                    <a:pt x="35328" y="139753"/>
                  </a:lnTo>
                  <a:lnTo>
                    <a:pt x="27985" y="139753"/>
                  </a:lnTo>
                  <a:lnTo>
                    <a:pt x="27985" y="131964"/>
                  </a:lnTo>
                  <a:close/>
                  <a:moveTo>
                    <a:pt x="43496" y="131964"/>
                  </a:moveTo>
                  <a:lnTo>
                    <a:pt x="43496" y="139753"/>
                  </a:lnTo>
                  <a:lnTo>
                    <a:pt x="35752" y="139753"/>
                  </a:lnTo>
                  <a:lnTo>
                    <a:pt x="35752" y="131964"/>
                  </a:lnTo>
                  <a:close/>
                  <a:moveTo>
                    <a:pt x="51652" y="131964"/>
                  </a:moveTo>
                  <a:lnTo>
                    <a:pt x="51652" y="139753"/>
                  </a:lnTo>
                  <a:lnTo>
                    <a:pt x="43919" y="139753"/>
                  </a:lnTo>
                  <a:lnTo>
                    <a:pt x="43919" y="131964"/>
                  </a:lnTo>
                  <a:close/>
                  <a:moveTo>
                    <a:pt x="59819" y="131964"/>
                  </a:moveTo>
                  <a:lnTo>
                    <a:pt x="59819" y="139753"/>
                  </a:lnTo>
                  <a:lnTo>
                    <a:pt x="52075" y="139753"/>
                  </a:lnTo>
                  <a:lnTo>
                    <a:pt x="52075" y="131964"/>
                  </a:lnTo>
                  <a:close/>
                  <a:moveTo>
                    <a:pt x="67975" y="131964"/>
                  </a:moveTo>
                  <a:lnTo>
                    <a:pt x="67975" y="139753"/>
                  </a:lnTo>
                  <a:lnTo>
                    <a:pt x="60243" y="139753"/>
                  </a:lnTo>
                  <a:lnTo>
                    <a:pt x="60243" y="131964"/>
                  </a:lnTo>
                  <a:close/>
                  <a:moveTo>
                    <a:pt x="76452" y="131964"/>
                  </a:moveTo>
                  <a:lnTo>
                    <a:pt x="76452" y="139753"/>
                  </a:lnTo>
                  <a:lnTo>
                    <a:pt x="68399" y="139753"/>
                  </a:lnTo>
                  <a:lnTo>
                    <a:pt x="68399" y="131964"/>
                  </a:lnTo>
                  <a:close/>
                  <a:moveTo>
                    <a:pt x="84608" y="131964"/>
                  </a:moveTo>
                  <a:lnTo>
                    <a:pt x="84608" y="139753"/>
                  </a:lnTo>
                  <a:lnTo>
                    <a:pt x="76876" y="139753"/>
                  </a:lnTo>
                  <a:lnTo>
                    <a:pt x="76876" y="131964"/>
                  </a:lnTo>
                  <a:close/>
                  <a:moveTo>
                    <a:pt x="92776" y="131964"/>
                  </a:moveTo>
                  <a:lnTo>
                    <a:pt x="92776" y="139753"/>
                  </a:lnTo>
                  <a:lnTo>
                    <a:pt x="85032" y="139753"/>
                  </a:lnTo>
                  <a:lnTo>
                    <a:pt x="85032" y="131964"/>
                  </a:lnTo>
                  <a:close/>
                  <a:moveTo>
                    <a:pt x="100932" y="131964"/>
                  </a:moveTo>
                  <a:lnTo>
                    <a:pt x="100932" y="139753"/>
                  </a:lnTo>
                  <a:lnTo>
                    <a:pt x="93200" y="139753"/>
                  </a:lnTo>
                  <a:lnTo>
                    <a:pt x="93200" y="131964"/>
                  </a:lnTo>
                  <a:close/>
                  <a:moveTo>
                    <a:pt x="109099" y="131964"/>
                  </a:moveTo>
                  <a:lnTo>
                    <a:pt x="109099" y="139753"/>
                  </a:lnTo>
                  <a:lnTo>
                    <a:pt x="101356" y="139753"/>
                  </a:lnTo>
                  <a:lnTo>
                    <a:pt x="101356" y="131964"/>
                  </a:lnTo>
                  <a:close/>
                  <a:moveTo>
                    <a:pt x="116866" y="131964"/>
                  </a:moveTo>
                  <a:lnTo>
                    <a:pt x="116866" y="139753"/>
                  </a:lnTo>
                  <a:lnTo>
                    <a:pt x="109523" y="139753"/>
                  </a:lnTo>
                  <a:lnTo>
                    <a:pt x="109523" y="131964"/>
                  </a:lnTo>
                  <a:close/>
                  <a:moveTo>
                    <a:pt x="125034" y="131964"/>
                  </a:moveTo>
                  <a:lnTo>
                    <a:pt x="125034" y="139753"/>
                  </a:lnTo>
                  <a:lnTo>
                    <a:pt x="117290" y="139753"/>
                  </a:lnTo>
                  <a:lnTo>
                    <a:pt x="117290" y="131964"/>
                  </a:lnTo>
                  <a:close/>
                  <a:moveTo>
                    <a:pt x="133190" y="131964"/>
                  </a:moveTo>
                  <a:lnTo>
                    <a:pt x="133190" y="139753"/>
                  </a:lnTo>
                  <a:lnTo>
                    <a:pt x="125446" y="139753"/>
                  </a:lnTo>
                  <a:lnTo>
                    <a:pt x="125446" y="131964"/>
                  </a:lnTo>
                  <a:close/>
                  <a:moveTo>
                    <a:pt x="141346" y="131964"/>
                  </a:moveTo>
                  <a:lnTo>
                    <a:pt x="141346" y="139753"/>
                  </a:lnTo>
                  <a:lnTo>
                    <a:pt x="133614" y="139753"/>
                  </a:lnTo>
                  <a:lnTo>
                    <a:pt x="133614" y="131964"/>
                  </a:lnTo>
                  <a:close/>
                  <a:moveTo>
                    <a:pt x="149513" y="131964"/>
                  </a:moveTo>
                  <a:lnTo>
                    <a:pt x="149513" y="139753"/>
                  </a:lnTo>
                  <a:lnTo>
                    <a:pt x="141770" y="139753"/>
                  </a:lnTo>
                  <a:lnTo>
                    <a:pt x="141770" y="131964"/>
                  </a:lnTo>
                  <a:close/>
                  <a:moveTo>
                    <a:pt x="157280" y="131964"/>
                  </a:moveTo>
                  <a:lnTo>
                    <a:pt x="157280" y="139753"/>
                  </a:lnTo>
                  <a:lnTo>
                    <a:pt x="149937" y="139753"/>
                  </a:lnTo>
                  <a:lnTo>
                    <a:pt x="149937" y="131964"/>
                  </a:lnTo>
                  <a:close/>
                  <a:moveTo>
                    <a:pt x="165448" y="131964"/>
                  </a:moveTo>
                  <a:lnTo>
                    <a:pt x="165448" y="139753"/>
                  </a:lnTo>
                  <a:lnTo>
                    <a:pt x="157704" y="139753"/>
                  </a:lnTo>
                  <a:lnTo>
                    <a:pt x="157704" y="131964"/>
                  </a:lnTo>
                  <a:close/>
                  <a:moveTo>
                    <a:pt x="173604" y="131964"/>
                  </a:moveTo>
                  <a:lnTo>
                    <a:pt x="173604" y="139753"/>
                  </a:lnTo>
                  <a:lnTo>
                    <a:pt x="165871" y="139753"/>
                  </a:lnTo>
                  <a:lnTo>
                    <a:pt x="165871" y="131964"/>
                  </a:lnTo>
                  <a:close/>
                  <a:moveTo>
                    <a:pt x="181771" y="131964"/>
                  </a:moveTo>
                  <a:lnTo>
                    <a:pt x="181771" y="139753"/>
                  </a:lnTo>
                  <a:lnTo>
                    <a:pt x="174028" y="139753"/>
                  </a:lnTo>
                  <a:lnTo>
                    <a:pt x="174028" y="131964"/>
                  </a:lnTo>
                  <a:close/>
                  <a:moveTo>
                    <a:pt x="189927" y="131964"/>
                  </a:moveTo>
                  <a:lnTo>
                    <a:pt x="189927" y="139753"/>
                  </a:lnTo>
                  <a:lnTo>
                    <a:pt x="182195" y="139753"/>
                  </a:lnTo>
                  <a:lnTo>
                    <a:pt x="182195" y="131964"/>
                  </a:lnTo>
                  <a:close/>
                  <a:moveTo>
                    <a:pt x="198095" y="131964"/>
                  </a:moveTo>
                  <a:lnTo>
                    <a:pt x="198095" y="139753"/>
                  </a:lnTo>
                  <a:lnTo>
                    <a:pt x="190351" y="139753"/>
                  </a:lnTo>
                  <a:lnTo>
                    <a:pt x="190351" y="131964"/>
                  </a:lnTo>
                  <a:close/>
                  <a:moveTo>
                    <a:pt x="206251" y="131964"/>
                  </a:moveTo>
                  <a:lnTo>
                    <a:pt x="206251" y="139753"/>
                  </a:lnTo>
                  <a:lnTo>
                    <a:pt x="198519" y="139753"/>
                  </a:lnTo>
                  <a:lnTo>
                    <a:pt x="198519" y="131964"/>
                  </a:lnTo>
                  <a:close/>
                  <a:moveTo>
                    <a:pt x="214419" y="131964"/>
                  </a:moveTo>
                  <a:lnTo>
                    <a:pt x="214419" y="139753"/>
                  </a:lnTo>
                  <a:lnTo>
                    <a:pt x="206675" y="139753"/>
                  </a:lnTo>
                  <a:lnTo>
                    <a:pt x="206675" y="131964"/>
                  </a:lnTo>
                  <a:close/>
                  <a:moveTo>
                    <a:pt x="222575" y="131964"/>
                  </a:moveTo>
                  <a:lnTo>
                    <a:pt x="222575" y="139753"/>
                  </a:lnTo>
                  <a:lnTo>
                    <a:pt x="214842" y="139753"/>
                  </a:lnTo>
                  <a:lnTo>
                    <a:pt x="214842" y="131964"/>
                  </a:lnTo>
                  <a:close/>
                  <a:moveTo>
                    <a:pt x="230742" y="131964"/>
                  </a:moveTo>
                  <a:lnTo>
                    <a:pt x="230742" y="139753"/>
                  </a:lnTo>
                  <a:lnTo>
                    <a:pt x="222999" y="139753"/>
                  </a:lnTo>
                  <a:lnTo>
                    <a:pt x="222999" y="131964"/>
                  </a:lnTo>
                  <a:close/>
                  <a:moveTo>
                    <a:pt x="238898" y="131964"/>
                  </a:moveTo>
                  <a:lnTo>
                    <a:pt x="238898" y="139753"/>
                  </a:lnTo>
                  <a:lnTo>
                    <a:pt x="231166" y="139753"/>
                  </a:lnTo>
                  <a:lnTo>
                    <a:pt x="231166" y="131964"/>
                  </a:lnTo>
                  <a:close/>
                  <a:moveTo>
                    <a:pt x="247066" y="131964"/>
                  </a:moveTo>
                  <a:lnTo>
                    <a:pt x="247066" y="139753"/>
                  </a:lnTo>
                  <a:lnTo>
                    <a:pt x="239322" y="139753"/>
                  </a:lnTo>
                  <a:lnTo>
                    <a:pt x="239322" y="131964"/>
                  </a:lnTo>
                  <a:close/>
                  <a:moveTo>
                    <a:pt x="255222" y="131964"/>
                  </a:moveTo>
                  <a:lnTo>
                    <a:pt x="255222" y="139753"/>
                  </a:lnTo>
                  <a:lnTo>
                    <a:pt x="247490" y="139753"/>
                  </a:lnTo>
                  <a:lnTo>
                    <a:pt x="247490" y="131964"/>
                  </a:lnTo>
                  <a:close/>
                  <a:moveTo>
                    <a:pt x="263390" y="131964"/>
                  </a:moveTo>
                  <a:lnTo>
                    <a:pt x="263390" y="139753"/>
                  </a:lnTo>
                  <a:lnTo>
                    <a:pt x="255646" y="139753"/>
                  </a:lnTo>
                  <a:lnTo>
                    <a:pt x="255646" y="131964"/>
                  </a:lnTo>
                  <a:close/>
                  <a:moveTo>
                    <a:pt x="271546" y="131964"/>
                  </a:moveTo>
                  <a:lnTo>
                    <a:pt x="271546" y="139753"/>
                  </a:lnTo>
                  <a:lnTo>
                    <a:pt x="263813" y="139753"/>
                  </a:lnTo>
                  <a:lnTo>
                    <a:pt x="263813" y="131964"/>
                  </a:lnTo>
                  <a:close/>
                  <a:moveTo>
                    <a:pt x="11238" y="140166"/>
                  </a:moveTo>
                  <a:lnTo>
                    <a:pt x="11238" y="147967"/>
                  </a:lnTo>
                  <a:lnTo>
                    <a:pt x="3505" y="147967"/>
                  </a:lnTo>
                  <a:lnTo>
                    <a:pt x="3505" y="140166"/>
                  </a:lnTo>
                  <a:close/>
                  <a:moveTo>
                    <a:pt x="19394" y="140166"/>
                  </a:moveTo>
                  <a:lnTo>
                    <a:pt x="19394" y="147967"/>
                  </a:lnTo>
                  <a:lnTo>
                    <a:pt x="11662" y="147967"/>
                  </a:lnTo>
                  <a:lnTo>
                    <a:pt x="11662" y="140166"/>
                  </a:lnTo>
                  <a:close/>
                  <a:moveTo>
                    <a:pt x="27561" y="140166"/>
                  </a:moveTo>
                  <a:lnTo>
                    <a:pt x="27561" y="147967"/>
                  </a:lnTo>
                  <a:lnTo>
                    <a:pt x="19818" y="147967"/>
                  </a:lnTo>
                  <a:lnTo>
                    <a:pt x="19818" y="140166"/>
                  </a:lnTo>
                  <a:close/>
                  <a:moveTo>
                    <a:pt x="35328" y="140166"/>
                  </a:moveTo>
                  <a:lnTo>
                    <a:pt x="35328" y="147967"/>
                  </a:lnTo>
                  <a:lnTo>
                    <a:pt x="27985" y="147967"/>
                  </a:lnTo>
                  <a:lnTo>
                    <a:pt x="27985" y="140166"/>
                  </a:lnTo>
                  <a:close/>
                  <a:moveTo>
                    <a:pt x="43496" y="140166"/>
                  </a:moveTo>
                  <a:lnTo>
                    <a:pt x="43496" y="147967"/>
                  </a:lnTo>
                  <a:lnTo>
                    <a:pt x="35752" y="147967"/>
                  </a:lnTo>
                  <a:lnTo>
                    <a:pt x="35752" y="140166"/>
                  </a:lnTo>
                  <a:close/>
                  <a:moveTo>
                    <a:pt x="51652" y="140166"/>
                  </a:moveTo>
                  <a:lnTo>
                    <a:pt x="51652" y="147967"/>
                  </a:lnTo>
                  <a:lnTo>
                    <a:pt x="43919" y="147967"/>
                  </a:lnTo>
                  <a:lnTo>
                    <a:pt x="43919" y="140166"/>
                  </a:lnTo>
                  <a:close/>
                  <a:moveTo>
                    <a:pt x="59819" y="140166"/>
                  </a:moveTo>
                  <a:lnTo>
                    <a:pt x="59819" y="147967"/>
                  </a:lnTo>
                  <a:lnTo>
                    <a:pt x="52075" y="147967"/>
                  </a:lnTo>
                  <a:lnTo>
                    <a:pt x="52075" y="140166"/>
                  </a:lnTo>
                  <a:close/>
                  <a:moveTo>
                    <a:pt x="67975" y="140166"/>
                  </a:moveTo>
                  <a:lnTo>
                    <a:pt x="67975" y="147967"/>
                  </a:lnTo>
                  <a:lnTo>
                    <a:pt x="60243" y="147967"/>
                  </a:lnTo>
                  <a:lnTo>
                    <a:pt x="60243" y="140166"/>
                  </a:lnTo>
                  <a:close/>
                  <a:moveTo>
                    <a:pt x="76452" y="140166"/>
                  </a:moveTo>
                  <a:lnTo>
                    <a:pt x="76452" y="147967"/>
                  </a:lnTo>
                  <a:lnTo>
                    <a:pt x="68399" y="147967"/>
                  </a:lnTo>
                  <a:lnTo>
                    <a:pt x="68399" y="140166"/>
                  </a:lnTo>
                  <a:close/>
                  <a:moveTo>
                    <a:pt x="84608" y="140166"/>
                  </a:moveTo>
                  <a:lnTo>
                    <a:pt x="84608" y="147967"/>
                  </a:lnTo>
                  <a:lnTo>
                    <a:pt x="76876" y="147967"/>
                  </a:lnTo>
                  <a:lnTo>
                    <a:pt x="76876" y="140166"/>
                  </a:lnTo>
                  <a:close/>
                  <a:moveTo>
                    <a:pt x="92776" y="140166"/>
                  </a:moveTo>
                  <a:lnTo>
                    <a:pt x="92776" y="147967"/>
                  </a:lnTo>
                  <a:lnTo>
                    <a:pt x="85032" y="147967"/>
                  </a:lnTo>
                  <a:lnTo>
                    <a:pt x="85032" y="140166"/>
                  </a:lnTo>
                  <a:close/>
                  <a:moveTo>
                    <a:pt x="100932" y="140166"/>
                  </a:moveTo>
                  <a:lnTo>
                    <a:pt x="100932" y="147967"/>
                  </a:lnTo>
                  <a:lnTo>
                    <a:pt x="93200" y="147967"/>
                  </a:lnTo>
                  <a:lnTo>
                    <a:pt x="93200" y="140166"/>
                  </a:lnTo>
                  <a:close/>
                  <a:moveTo>
                    <a:pt x="109099" y="140166"/>
                  </a:moveTo>
                  <a:lnTo>
                    <a:pt x="109099" y="147967"/>
                  </a:lnTo>
                  <a:lnTo>
                    <a:pt x="101356" y="147967"/>
                  </a:lnTo>
                  <a:lnTo>
                    <a:pt x="101356" y="140166"/>
                  </a:lnTo>
                  <a:close/>
                  <a:moveTo>
                    <a:pt x="116866" y="140166"/>
                  </a:moveTo>
                  <a:lnTo>
                    <a:pt x="116866" y="147967"/>
                  </a:lnTo>
                  <a:lnTo>
                    <a:pt x="109523" y="147967"/>
                  </a:lnTo>
                  <a:lnTo>
                    <a:pt x="109523" y="140166"/>
                  </a:lnTo>
                  <a:close/>
                  <a:moveTo>
                    <a:pt x="125034" y="140166"/>
                  </a:moveTo>
                  <a:lnTo>
                    <a:pt x="125034" y="147967"/>
                  </a:lnTo>
                  <a:lnTo>
                    <a:pt x="117290" y="147967"/>
                  </a:lnTo>
                  <a:lnTo>
                    <a:pt x="117290" y="140166"/>
                  </a:lnTo>
                  <a:close/>
                  <a:moveTo>
                    <a:pt x="133190" y="140166"/>
                  </a:moveTo>
                  <a:lnTo>
                    <a:pt x="133190" y="147967"/>
                  </a:lnTo>
                  <a:lnTo>
                    <a:pt x="125446" y="147967"/>
                  </a:lnTo>
                  <a:lnTo>
                    <a:pt x="125446" y="140166"/>
                  </a:lnTo>
                  <a:close/>
                  <a:moveTo>
                    <a:pt x="141346" y="140166"/>
                  </a:moveTo>
                  <a:lnTo>
                    <a:pt x="141346" y="147967"/>
                  </a:lnTo>
                  <a:lnTo>
                    <a:pt x="133614" y="147967"/>
                  </a:lnTo>
                  <a:lnTo>
                    <a:pt x="133614" y="140166"/>
                  </a:lnTo>
                  <a:close/>
                  <a:moveTo>
                    <a:pt x="149513" y="140166"/>
                  </a:moveTo>
                  <a:lnTo>
                    <a:pt x="149513" y="147967"/>
                  </a:lnTo>
                  <a:lnTo>
                    <a:pt x="141770" y="147967"/>
                  </a:lnTo>
                  <a:lnTo>
                    <a:pt x="141770" y="140166"/>
                  </a:lnTo>
                  <a:close/>
                  <a:moveTo>
                    <a:pt x="157280" y="140166"/>
                  </a:moveTo>
                  <a:lnTo>
                    <a:pt x="157280" y="147967"/>
                  </a:lnTo>
                  <a:lnTo>
                    <a:pt x="149937" y="147967"/>
                  </a:lnTo>
                  <a:lnTo>
                    <a:pt x="149937" y="140166"/>
                  </a:lnTo>
                  <a:close/>
                  <a:moveTo>
                    <a:pt x="165448" y="140166"/>
                  </a:moveTo>
                  <a:lnTo>
                    <a:pt x="165448" y="147967"/>
                  </a:lnTo>
                  <a:lnTo>
                    <a:pt x="157704" y="147967"/>
                  </a:lnTo>
                  <a:lnTo>
                    <a:pt x="157704" y="140166"/>
                  </a:lnTo>
                  <a:close/>
                  <a:moveTo>
                    <a:pt x="173604" y="140166"/>
                  </a:moveTo>
                  <a:lnTo>
                    <a:pt x="173604" y="147967"/>
                  </a:lnTo>
                  <a:lnTo>
                    <a:pt x="165871" y="147967"/>
                  </a:lnTo>
                  <a:lnTo>
                    <a:pt x="165871" y="140166"/>
                  </a:lnTo>
                  <a:close/>
                  <a:moveTo>
                    <a:pt x="181771" y="140166"/>
                  </a:moveTo>
                  <a:lnTo>
                    <a:pt x="181771" y="147967"/>
                  </a:lnTo>
                  <a:lnTo>
                    <a:pt x="174028" y="147967"/>
                  </a:lnTo>
                  <a:lnTo>
                    <a:pt x="174028" y="140166"/>
                  </a:lnTo>
                  <a:close/>
                  <a:moveTo>
                    <a:pt x="189927" y="140166"/>
                  </a:moveTo>
                  <a:lnTo>
                    <a:pt x="189927" y="147967"/>
                  </a:lnTo>
                  <a:lnTo>
                    <a:pt x="182195" y="147967"/>
                  </a:lnTo>
                  <a:lnTo>
                    <a:pt x="182195" y="140166"/>
                  </a:lnTo>
                  <a:close/>
                  <a:moveTo>
                    <a:pt x="198095" y="140166"/>
                  </a:moveTo>
                  <a:lnTo>
                    <a:pt x="198095" y="147967"/>
                  </a:lnTo>
                  <a:lnTo>
                    <a:pt x="190351" y="147967"/>
                  </a:lnTo>
                  <a:lnTo>
                    <a:pt x="190351" y="140166"/>
                  </a:lnTo>
                  <a:close/>
                  <a:moveTo>
                    <a:pt x="206251" y="140166"/>
                  </a:moveTo>
                  <a:lnTo>
                    <a:pt x="206251" y="147967"/>
                  </a:lnTo>
                  <a:lnTo>
                    <a:pt x="198519" y="147967"/>
                  </a:lnTo>
                  <a:lnTo>
                    <a:pt x="198519" y="140166"/>
                  </a:lnTo>
                  <a:close/>
                  <a:moveTo>
                    <a:pt x="214419" y="140166"/>
                  </a:moveTo>
                  <a:lnTo>
                    <a:pt x="214419" y="147967"/>
                  </a:lnTo>
                  <a:lnTo>
                    <a:pt x="206675" y="147967"/>
                  </a:lnTo>
                  <a:lnTo>
                    <a:pt x="206675" y="140166"/>
                  </a:lnTo>
                  <a:close/>
                  <a:moveTo>
                    <a:pt x="222575" y="140166"/>
                  </a:moveTo>
                  <a:lnTo>
                    <a:pt x="222575" y="147967"/>
                  </a:lnTo>
                  <a:lnTo>
                    <a:pt x="214842" y="147967"/>
                  </a:lnTo>
                  <a:lnTo>
                    <a:pt x="214842" y="140166"/>
                  </a:lnTo>
                  <a:close/>
                  <a:moveTo>
                    <a:pt x="230742" y="140166"/>
                  </a:moveTo>
                  <a:lnTo>
                    <a:pt x="230742" y="147967"/>
                  </a:lnTo>
                  <a:lnTo>
                    <a:pt x="222999" y="147967"/>
                  </a:lnTo>
                  <a:lnTo>
                    <a:pt x="222999" y="140166"/>
                  </a:lnTo>
                  <a:close/>
                  <a:moveTo>
                    <a:pt x="238898" y="140166"/>
                  </a:moveTo>
                  <a:lnTo>
                    <a:pt x="238898" y="147967"/>
                  </a:lnTo>
                  <a:lnTo>
                    <a:pt x="231166" y="147967"/>
                  </a:lnTo>
                  <a:lnTo>
                    <a:pt x="231166" y="140166"/>
                  </a:lnTo>
                  <a:close/>
                  <a:moveTo>
                    <a:pt x="247066" y="140166"/>
                  </a:moveTo>
                  <a:lnTo>
                    <a:pt x="247066" y="147967"/>
                  </a:lnTo>
                  <a:lnTo>
                    <a:pt x="239322" y="147967"/>
                  </a:lnTo>
                  <a:lnTo>
                    <a:pt x="239322" y="140166"/>
                  </a:lnTo>
                  <a:close/>
                  <a:moveTo>
                    <a:pt x="255222" y="140166"/>
                  </a:moveTo>
                  <a:lnTo>
                    <a:pt x="255222" y="147967"/>
                  </a:lnTo>
                  <a:lnTo>
                    <a:pt x="247490" y="147967"/>
                  </a:lnTo>
                  <a:lnTo>
                    <a:pt x="247490" y="140166"/>
                  </a:lnTo>
                  <a:close/>
                  <a:moveTo>
                    <a:pt x="263390" y="140166"/>
                  </a:moveTo>
                  <a:lnTo>
                    <a:pt x="263390" y="147967"/>
                  </a:lnTo>
                  <a:lnTo>
                    <a:pt x="255646" y="147967"/>
                  </a:lnTo>
                  <a:lnTo>
                    <a:pt x="255646" y="140166"/>
                  </a:lnTo>
                  <a:close/>
                  <a:moveTo>
                    <a:pt x="271546" y="140166"/>
                  </a:moveTo>
                  <a:lnTo>
                    <a:pt x="271546" y="147967"/>
                  </a:lnTo>
                  <a:lnTo>
                    <a:pt x="263813" y="147967"/>
                  </a:lnTo>
                  <a:lnTo>
                    <a:pt x="263813" y="140166"/>
                  </a:lnTo>
                  <a:close/>
                  <a:moveTo>
                    <a:pt x="11238" y="148379"/>
                  </a:moveTo>
                  <a:lnTo>
                    <a:pt x="11238" y="156169"/>
                  </a:lnTo>
                  <a:lnTo>
                    <a:pt x="3505" y="156169"/>
                  </a:lnTo>
                  <a:lnTo>
                    <a:pt x="3505" y="148379"/>
                  </a:lnTo>
                  <a:close/>
                  <a:moveTo>
                    <a:pt x="19394" y="148379"/>
                  </a:moveTo>
                  <a:lnTo>
                    <a:pt x="19394" y="156169"/>
                  </a:lnTo>
                  <a:lnTo>
                    <a:pt x="11662" y="156169"/>
                  </a:lnTo>
                  <a:lnTo>
                    <a:pt x="11662" y="148379"/>
                  </a:lnTo>
                  <a:close/>
                  <a:moveTo>
                    <a:pt x="27561" y="148379"/>
                  </a:moveTo>
                  <a:lnTo>
                    <a:pt x="27561" y="156169"/>
                  </a:lnTo>
                  <a:lnTo>
                    <a:pt x="19818" y="156169"/>
                  </a:lnTo>
                  <a:lnTo>
                    <a:pt x="19818" y="148379"/>
                  </a:lnTo>
                  <a:close/>
                  <a:moveTo>
                    <a:pt x="35328" y="148368"/>
                  </a:moveTo>
                  <a:lnTo>
                    <a:pt x="35328" y="156169"/>
                  </a:lnTo>
                  <a:lnTo>
                    <a:pt x="27985" y="156169"/>
                  </a:lnTo>
                  <a:lnTo>
                    <a:pt x="27985" y="148368"/>
                  </a:lnTo>
                  <a:close/>
                  <a:moveTo>
                    <a:pt x="43496" y="148368"/>
                  </a:moveTo>
                  <a:lnTo>
                    <a:pt x="43496" y="156169"/>
                  </a:lnTo>
                  <a:lnTo>
                    <a:pt x="35752" y="156169"/>
                  </a:lnTo>
                  <a:lnTo>
                    <a:pt x="35752" y="148368"/>
                  </a:lnTo>
                  <a:close/>
                  <a:moveTo>
                    <a:pt x="51652" y="148368"/>
                  </a:moveTo>
                  <a:lnTo>
                    <a:pt x="51652" y="156169"/>
                  </a:lnTo>
                  <a:lnTo>
                    <a:pt x="43919" y="156169"/>
                  </a:lnTo>
                  <a:lnTo>
                    <a:pt x="43919" y="148368"/>
                  </a:lnTo>
                  <a:close/>
                  <a:moveTo>
                    <a:pt x="59819" y="148368"/>
                  </a:moveTo>
                  <a:lnTo>
                    <a:pt x="59819" y="156169"/>
                  </a:lnTo>
                  <a:lnTo>
                    <a:pt x="52075" y="156169"/>
                  </a:lnTo>
                  <a:lnTo>
                    <a:pt x="52075" y="148368"/>
                  </a:lnTo>
                  <a:close/>
                  <a:moveTo>
                    <a:pt x="67975" y="148368"/>
                  </a:moveTo>
                  <a:lnTo>
                    <a:pt x="67975" y="156169"/>
                  </a:lnTo>
                  <a:lnTo>
                    <a:pt x="60243" y="156169"/>
                  </a:lnTo>
                  <a:lnTo>
                    <a:pt x="60243" y="148368"/>
                  </a:lnTo>
                  <a:close/>
                  <a:moveTo>
                    <a:pt x="76452" y="148368"/>
                  </a:moveTo>
                  <a:lnTo>
                    <a:pt x="76452" y="156169"/>
                  </a:lnTo>
                  <a:lnTo>
                    <a:pt x="68399" y="156169"/>
                  </a:lnTo>
                  <a:lnTo>
                    <a:pt x="68399" y="148368"/>
                  </a:lnTo>
                  <a:close/>
                  <a:moveTo>
                    <a:pt x="84608" y="148368"/>
                  </a:moveTo>
                  <a:lnTo>
                    <a:pt x="84608" y="156169"/>
                  </a:lnTo>
                  <a:lnTo>
                    <a:pt x="76876" y="156169"/>
                  </a:lnTo>
                  <a:lnTo>
                    <a:pt x="76876" y="148368"/>
                  </a:lnTo>
                  <a:close/>
                  <a:moveTo>
                    <a:pt x="92776" y="148368"/>
                  </a:moveTo>
                  <a:lnTo>
                    <a:pt x="92776" y="156169"/>
                  </a:lnTo>
                  <a:lnTo>
                    <a:pt x="85032" y="156169"/>
                  </a:lnTo>
                  <a:lnTo>
                    <a:pt x="85032" y="148368"/>
                  </a:lnTo>
                  <a:close/>
                  <a:moveTo>
                    <a:pt x="100932" y="148368"/>
                  </a:moveTo>
                  <a:lnTo>
                    <a:pt x="100932" y="156169"/>
                  </a:lnTo>
                  <a:lnTo>
                    <a:pt x="93200" y="156169"/>
                  </a:lnTo>
                  <a:lnTo>
                    <a:pt x="93200" y="148368"/>
                  </a:lnTo>
                  <a:close/>
                  <a:moveTo>
                    <a:pt x="109099" y="148368"/>
                  </a:moveTo>
                  <a:lnTo>
                    <a:pt x="109099" y="156169"/>
                  </a:lnTo>
                  <a:lnTo>
                    <a:pt x="101356" y="156169"/>
                  </a:lnTo>
                  <a:lnTo>
                    <a:pt x="101356" y="148368"/>
                  </a:lnTo>
                  <a:close/>
                  <a:moveTo>
                    <a:pt x="116866" y="148368"/>
                  </a:moveTo>
                  <a:lnTo>
                    <a:pt x="116866" y="156169"/>
                  </a:lnTo>
                  <a:lnTo>
                    <a:pt x="109523" y="156169"/>
                  </a:lnTo>
                  <a:lnTo>
                    <a:pt x="109523" y="148368"/>
                  </a:lnTo>
                  <a:close/>
                  <a:moveTo>
                    <a:pt x="125034" y="148368"/>
                  </a:moveTo>
                  <a:lnTo>
                    <a:pt x="125034" y="156169"/>
                  </a:lnTo>
                  <a:lnTo>
                    <a:pt x="117290" y="156169"/>
                  </a:lnTo>
                  <a:lnTo>
                    <a:pt x="117290" y="148368"/>
                  </a:lnTo>
                  <a:close/>
                  <a:moveTo>
                    <a:pt x="133190" y="148368"/>
                  </a:moveTo>
                  <a:lnTo>
                    <a:pt x="133190" y="156169"/>
                  </a:lnTo>
                  <a:lnTo>
                    <a:pt x="125446" y="156169"/>
                  </a:lnTo>
                  <a:lnTo>
                    <a:pt x="125446" y="148368"/>
                  </a:lnTo>
                  <a:close/>
                  <a:moveTo>
                    <a:pt x="141346" y="148368"/>
                  </a:moveTo>
                  <a:lnTo>
                    <a:pt x="141346" y="156169"/>
                  </a:lnTo>
                  <a:lnTo>
                    <a:pt x="133614" y="156169"/>
                  </a:lnTo>
                  <a:lnTo>
                    <a:pt x="133614" y="148368"/>
                  </a:lnTo>
                  <a:close/>
                  <a:moveTo>
                    <a:pt x="149513" y="148368"/>
                  </a:moveTo>
                  <a:lnTo>
                    <a:pt x="149513" y="156169"/>
                  </a:lnTo>
                  <a:lnTo>
                    <a:pt x="141770" y="156169"/>
                  </a:lnTo>
                  <a:lnTo>
                    <a:pt x="141770" y="148368"/>
                  </a:lnTo>
                  <a:close/>
                  <a:moveTo>
                    <a:pt x="157280" y="148368"/>
                  </a:moveTo>
                  <a:lnTo>
                    <a:pt x="157280" y="156169"/>
                  </a:lnTo>
                  <a:lnTo>
                    <a:pt x="149937" y="156169"/>
                  </a:lnTo>
                  <a:lnTo>
                    <a:pt x="149937" y="148368"/>
                  </a:lnTo>
                  <a:close/>
                  <a:moveTo>
                    <a:pt x="165448" y="148368"/>
                  </a:moveTo>
                  <a:lnTo>
                    <a:pt x="165448" y="156169"/>
                  </a:lnTo>
                  <a:lnTo>
                    <a:pt x="157704" y="156169"/>
                  </a:lnTo>
                  <a:lnTo>
                    <a:pt x="157704" y="148368"/>
                  </a:lnTo>
                  <a:close/>
                  <a:moveTo>
                    <a:pt x="173604" y="148368"/>
                  </a:moveTo>
                  <a:lnTo>
                    <a:pt x="173604" y="156169"/>
                  </a:lnTo>
                  <a:lnTo>
                    <a:pt x="165871" y="156169"/>
                  </a:lnTo>
                  <a:lnTo>
                    <a:pt x="165871" y="148368"/>
                  </a:lnTo>
                  <a:close/>
                  <a:moveTo>
                    <a:pt x="181771" y="148368"/>
                  </a:moveTo>
                  <a:lnTo>
                    <a:pt x="181771" y="156169"/>
                  </a:lnTo>
                  <a:lnTo>
                    <a:pt x="174028" y="156169"/>
                  </a:lnTo>
                  <a:lnTo>
                    <a:pt x="174028" y="148368"/>
                  </a:lnTo>
                  <a:close/>
                  <a:moveTo>
                    <a:pt x="189927" y="148368"/>
                  </a:moveTo>
                  <a:lnTo>
                    <a:pt x="189927" y="156169"/>
                  </a:lnTo>
                  <a:lnTo>
                    <a:pt x="182195" y="156169"/>
                  </a:lnTo>
                  <a:lnTo>
                    <a:pt x="182195" y="148368"/>
                  </a:lnTo>
                  <a:close/>
                  <a:moveTo>
                    <a:pt x="198095" y="148368"/>
                  </a:moveTo>
                  <a:lnTo>
                    <a:pt x="198095" y="156169"/>
                  </a:lnTo>
                  <a:lnTo>
                    <a:pt x="190351" y="156169"/>
                  </a:lnTo>
                  <a:lnTo>
                    <a:pt x="190351" y="148368"/>
                  </a:lnTo>
                  <a:close/>
                  <a:moveTo>
                    <a:pt x="206251" y="148368"/>
                  </a:moveTo>
                  <a:lnTo>
                    <a:pt x="206251" y="156169"/>
                  </a:lnTo>
                  <a:lnTo>
                    <a:pt x="198519" y="156169"/>
                  </a:lnTo>
                  <a:lnTo>
                    <a:pt x="198519" y="148368"/>
                  </a:lnTo>
                  <a:close/>
                  <a:moveTo>
                    <a:pt x="214419" y="148368"/>
                  </a:moveTo>
                  <a:lnTo>
                    <a:pt x="214419" y="156169"/>
                  </a:lnTo>
                  <a:lnTo>
                    <a:pt x="206675" y="156169"/>
                  </a:lnTo>
                  <a:lnTo>
                    <a:pt x="206675" y="148368"/>
                  </a:lnTo>
                  <a:close/>
                  <a:moveTo>
                    <a:pt x="222575" y="148368"/>
                  </a:moveTo>
                  <a:lnTo>
                    <a:pt x="222575" y="156169"/>
                  </a:lnTo>
                  <a:lnTo>
                    <a:pt x="214842" y="156169"/>
                  </a:lnTo>
                  <a:lnTo>
                    <a:pt x="214842" y="148368"/>
                  </a:lnTo>
                  <a:close/>
                  <a:moveTo>
                    <a:pt x="230742" y="148368"/>
                  </a:moveTo>
                  <a:lnTo>
                    <a:pt x="230742" y="156169"/>
                  </a:lnTo>
                  <a:lnTo>
                    <a:pt x="222999" y="156169"/>
                  </a:lnTo>
                  <a:lnTo>
                    <a:pt x="222999" y="148368"/>
                  </a:lnTo>
                  <a:close/>
                  <a:moveTo>
                    <a:pt x="238898" y="148368"/>
                  </a:moveTo>
                  <a:lnTo>
                    <a:pt x="238898" y="156169"/>
                  </a:lnTo>
                  <a:lnTo>
                    <a:pt x="231166" y="156169"/>
                  </a:lnTo>
                  <a:lnTo>
                    <a:pt x="231166" y="148368"/>
                  </a:lnTo>
                  <a:close/>
                  <a:moveTo>
                    <a:pt x="247066" y="148368"/>
                  </a:moveTo>
                  <a:lnTo>
                    <a:pt x="247066" y="156169"/>
                  </a:lnTo>
                  <a:lnTo>
                    <a:pt x="239322" y="156169"/>
                  </a:lnTo>
                  <a:lnTo>
                    <a:pt x="239322" y="148368"/>
                  </a:lnTo>
                  <a:close/>
                  <a:moveTo>
                    <a:pt x="255222" y="148379"/>
                  </a:moveTo>
                  <a:lnTo>
                    <a:pt x="255222" y="156169"/>
                  </a:lnTo>
                  <a:lnTo>
                    <a:pt x="247490" y="156169"/>
                  </a:lnTo>
                  <a:lnTo>
                    <a:pt x="247490" y="148379"/>
                  </a:lnTo>
                  <a:close/>
                  <a:moveTo>
                    <a:pt x="263390" y="148379"/>
                  </a:moveTo>
                  <a:lnTo>
                    <a:pt x="263390" y="156169"/>
                  </a:lnTo>
                  <a:lnTo>
                    <a:pt x="255646" y="156169"/>
                  </a:lnTo>
                  <a:lnTo>
                    <a:pt x="255646" y="148379"/>
                  </a:lnTo>
                  <a:close/>
                  <a:moveTo>
                    <a:pt x="271546" y="148368"/>
                  </a:moveTo>
                  <a:lnTo>
                    <a:pt x="271546" y="156169"/>
                  </a:lnTo>
                  <a:lnTo>
                    <a:pt x="263813" y="156169"/>
                  </a:lnTo>
                  <a:lnTo>
                    <a:pt x="263813" y="148368"/>
                  </a:lnTo>
                  <a:close/>
                  <a:moveTo>
                    <a:pt x="11238" y="156581"/>
                  </a:moveTo>
                  <a:lnTo>
                    <a:pt x="11238" y="164370"/>
                  </a:lnTo>
                  <a:lnTo>
                    <a:pt x="3505" y="164370"/>
                  </a:lnTo>
                  <a:lnTo>
                    <a:pt x="3505" y="156581"/>
                  </a:lnTo>
                  <a:close/>
                  <a:moveTo>
                    <a:pt x="19394" y="156581"/>
                  </a:moveTo>
                  <a:lnTo>
                    <a:pt x="19394" y="164370"/>
                  </a:lnTo>
                  <a:lnTo>
                    <a:pt x="11662" y="164370"/>
                  </a:lnTo>
                  <a:lnTo>
                    <a:pt x="11662" y="156581"/>
                  </a:lnTo>
                  <a:close/>
                  <a:moveTo>
                    <a:pt x="27561" y="156581"/>
                  </a:moveTo>
                  <a:lnTo>
                    <a:pt x="27561" y="164370"/>
                  </a:lnTo>
                  <a:lnTo>
                    <a:pt x="19818" y="164370"/>
                  </a:lnTo>
                  <a:lnTo>
                    <a:pt x="19818" y="156581"/>
                  </a:lnTo>
                  <a:close/>
                  <a:moveTo>
                    <a:pt x="35328" y="156581"/>
                  </a:moveTo>
                  <a:lnTo>
                    <a:pt x="35328" y="164370"/>
                  </a:lnTo>
                  <a:lnTo>
                    <a:pt x="27985" y="164370"/>
                  </a:lnTo>
                  <a:lnTo>
                    <a:pt x="27985" y="156581"/>
                  </a:lnTo>
                  <a:close/>
                  <a:moveTo>
                    <a:pt x="43496" y="156581"/>
                  </a:moveTo>
                  <a:lnTo>
                    <a:pt x="43496" y="164370"/>
                  </a:lnTo>
                  <a:lnTo>
                    <a:pt x="35752" y="164370"/>
                  </a:lnTo>
                  <a:lnTo>
                    <a:pt x="35752" y="156581"/>
                  </a:lnTo>
                  <a:close/>
                  <a:moveTo>
                    <a:pt x="51652" y="156581"/>
                  </a:moveTo>
                  <a:lnTo>
                    <a:pt x="51652" y="164370"/>
                  </a:lnTo>
                  <a:lnTo>
                    <a:pt x="43919" y="164370"/>
                  </a:lnTo>
                  <a:lnTo>
                    <a:pt x="43919" y="156581"/>
                  </a:lnTo>
                  <a:close/>
                  <a:moveTo>
                    <a:pt x="59819" y="156581"/>
                  </a:moveTo>
                  <a:lnTo>
                    <a:pt x="59819" y="164370"/>
                  </a:lnTo>
                  <a:lnTo>
                    <a:pt x="52075" y="164370"/>
                  </a:lnTo>
                  <a:lnTo>
                    <a:pt x="52075" y="156581"/>
                  </a:lnTo>
                  <a:close/>
                  <a:moveTo>
                    <a:pt x="67975" y="156581"/>
                  </a:moveTo>
                  <a:lnTo>
                    <a:pt x="67975" y="164370"/>
                  </a:lnTo>
                  <a:lnTo>
                    <a:pt x="60243" y="164370"/>
                  </a:lnTo>
                  <a:lnTo>
                    <a:pt x="60243" y="156581"/>
                  </a:lnTo>
                  <a:close/>
                  <a:moveTo>
                    <a:pt x="76452" y="156581"/>
                  </a:moveTo>
                  <a:lnTo>
                    <a:pt x="76452" y="164370"/>
                  </a:lnTo>
                  <a:lnTo>
                    <a:pt x="68399" y="164370"/>
                  </a:lnTo>
                  <a:lnTo>
                    <a:pt x="68399" y="156581"/>
                  </a:lnTo>
                  <a:close/>
                  <a:moveTo>
                    <a:pt x="84608" y="156581"/>
                  </a:moveTo>
                  <a:lnTo>
                    <a:pt x="84608" y="164370"/>
                  </a:lnTo>
                  <a:lnTo>
                    <a:pt x="76876" y="164370"/>
                  </a:lnTo>
                  <a:lnTo>
                    <a:pt x="76876" y="156581"/>
                  </a:lnTo>
                  <a:close/>
                  <a:moveTo>
                    <a:pt x="92776" y="156581"/>
                  </a:moveTo>
                  <a:lnTo>
                    <a:pt x="92776" y="164370"/>
                  </a:lnTo>
                  <a:lnTo>
                    <a:pt x="85032" y="164370"/>
                  </a:lnTo>
                  <a:lnTo>
                    <a:pt x="85032" y="156581"/>
                  </a:lnTo>
                  <a:close/>
                  <a:moveTo>
                    <a:pt x="100932" y="156581"/>
                  </a:moveTo>
                  <a:lnTo>
                    <a:pt x="100932" y="164370"/>
                  </a:lnTo>
                  <a:lnTo>
                    <a:pt x="93200" y="164370"/>
                  </a:lnTo>
                  <a:lnTo>
                    <a:pt x="93200" y="156581"/>
                  </a:lnTo>
                  <a:close/>
                  <a:moveTo>
                    <a:pt x="109099" y="156581"/>
                  </a:moveTo>
                  <a:lnTo>
                    <a:pt x="109099" y="164370"/>
                  </a:lnTo>
                  <a:lnTo>
                    <a:pt x="101356" y="164370"/>
                  </a:lnTo>
                  <a:lnTo>
                    <a:pt x="101356" y="156581"/>
                  </a:lnTo>
                  <a:close/>
                  <a:moveTo>
                    <a:pt x="116866" y="156581"/>
                  </a:moveTo>
                  <a:lnTo>
                    <a:pt x="116866" y="164370"/>
                  </a:lnTo>
                  <a:lnTo>
                    <a:pt x="109523" y="164370"/>
                  </a:lnTo>
                  <a:lnTo>
                    <a:pt x="109523" y="156581"/>
                  </a:lnTo>
                  <a:close/>
                  <a:moveTo>
                    <a:pt x="125034" y="156581"/>
                  </a:moveTo>
                  <a:lnTo>
                    <a:pt x="125034" y="164370"/>
                  </a:lnTo>
                  <a:lnTo>
                    <a:pt x="117290" y="164370"/>
                  </a:lnTo>
                  <a:lnTo>
                    <a:pt x="117290" y="156581"/>
                  </a:lnTo>
                  <a:close/>
                  <a:moveTo>
                    <a:pt x="133190" y="156581"/>
                  </a:moveTo>
                  <a:lnTo>
                    <a:pt x="133190" y="164370"/>
                  </a:lnTo>
                  <a:lnTo>
                    <a:pt x="125446" y="164370"/>
                  </a:lnTo>
                  <a:lnTo>
                    <a:pt x="125446" y="156581"/>
                  </a:lnTo>
                  <a:close/>
                  <a:moveTo>
                    <a:pt x="141346" y="156581"/>
                  </a:moveTo>
                  <a:lnTo>
                    <a:pt x="141346" y="164370"/>
                  </a:lnTo>
                  <a:lnTo>
                    <a:pt x="133614" y="164370"/>
                  </a:lnTo>
                  <a:lnTo>
                    <a:pt x="133614" y="156581"/>
                  </a:lnTo>
                  <a:close/>
                  <a:moveTo>
                    <a:pt x="149513" y="156581"/>
                  </a:moveTo>
                  <a:lnTo>
                    <a:pt x="149513" y="164370"/>
                  </a:lnTo>
                  <a:lnTo>
                    <a:pt x="141770" y="164370"/>
                  </a:lnTo>
                  <a:lnTo>
                    <a:pt x="141770" y="156581"/>
                  </a:lnTo>
                  <a:close/>
                  <a:moveTo>
                    <a:pt x="157280" y="156581"/>
                  </a:moveTo>
                  <a:lnTo>
                    <a:pt x="157280" y="164370"/>
                  </a:lnTo>
                  <a:lnTo>
                    <a:pt x="149937" y="164370"/>
                  </a:lnTo>
                  <a:lnTo>
                    <a:pt x="149937" y="156581"/>
                  </a:lnTo>
                  <a:close/>
                  <a:moveTo>
                    <a:pt x="165448" y="156581"/>
                  </a:moveTo>
                  <a:lnTo>
                    <a:pt x="165448" y="164370"/>
                  </a:lnTo>
                  <a:lnTo>
                    <a:pt x="157704" y="164370"/>
                  </a:lnTo>
                  <a:lnTo>
                    <a:pt x="157704" y="156581"/>
                  </a:lnTo>
                  <a:close/>
                  <a:moveTo>
                    <a:pt x="173604" y="156581"/>
                  </a:moveTo>
                  <a:lnTo>
                    <a:pt x="173604" y="164370"/>
                  </a:lnTo>
                  <a:lnTo>
                    <a:pt x="165871" y="164370"/>
                  </a:lnTo>
                  <a:lnTo>
                    <a:pt x="165871" y="156581"/>
                  </a:lnTo>
                  <a:close/>
                  <a:moveTo>
                    <a:pt x="181771" y="156581"/>
                  </a:moveTo>
                  <a:lnTo>
                    <a:pt x="181771" y="164370"/>
                  </a:lnTo>
                  <a:lnTo>
                    <a:pt x="174028" y="164370"/>
                  </a:lnTo>
                  <a:lnTo>
                    <a:pt x="174028" y="156581"/>
                  </a:lnTo>
                  <a:close/>
                  <a:moveTo>
                    <a:pt x="189927" y="156581"/>
                  </a:moveTo>
                  <a:lnTo>
                    <a:pt x="189927" y="164370"/>
                  </a:lnTo>
                  <a:lnTo>
                    <a:pt x="182195" y="164370"/>
                  </a:lnTo>
                  <a:lnTo>
                    <a:pt x="182195" y="156581"/>
                  </a:lnTo>
                  <a:close/>
                  <a:moveTo>
                    <a:pt x="198095" y="156581"/>
                  </a:moveTo>
                  <a:lnTo>
                    <a:pt x="198095" y="164370"/>
                  </a:lnTo>
                  <a:lnTo>
                    <a:pt x="190351" y="164370"/>
                  </a:lnTo>
                  <a:lnTo>
                    <a:pt x="190351" y="156581"/>
                  </a:lnTo>
                  <a:close/>
                  <a:moveTo>
                    <a:pt x="206251" y="156581"/>
                  </a:moveTo>
                  <a:lnTo>
                    <a:pt x="206251" y="164370"/>
                  </a:lnTo>
                  <a:lnTo>
                    <a:pt x="198519" y="164370"/>
                  </a:lnTo>
                  <a:lnTo>
                    <a:pt x="198519" y="156581"/>
                  </a:lnTo>
                  <a:close/>
                  <a:moveTo>
                    <a:pt x="214419" y="156581"/>
                  </a:moveTo>
                  <a:lnTo>
                    <a:pt x="214419" y="164370"/>
                  </a:lnTo>
                  <a:lnTo>
                    <a:pt x="206675" y="164370"/>
                  </a:lnTo>
                  <a:lnTo>
                    <a:pt x="206675" y="156581"/>
                  </a:lnTo>
                  <a:close/>
                  <a:moveTo>
                    <a:pt x="222575" y="156581"/>
                  </a:moveTo>
                  <a:lnTo>
                    <a:pt x="222575" y="164370"/>
                  </a:lnTo>
                  <a:lnTo>
                    <a:pt x="214842" y="164370"/>
                  </a:lnTo>
                  <a:lnTo>
                    <a:pt x="214842" y="156581"/>
                  </a:lnTo>
                  <a:close/>
                  <a:moveTo>
                    <a:pt x="230742" y="156581"/>
                  </a:moveTo>
                  <a:lnTo>
                    <a:pt x="230742" y="164370"/>
                  </a:lnTo>
                  <a:lnTo>
                    <a:pt x="222999" y="164370"/>
                  </a:lnTo>
                  <a:lnTo>
                    <a:pt x="222999" y="156581"/>
                  </a:lnTo>
                  <a:close/>
                  <a:moveTo>
                    <a:pt x="238898" y="156581"/>
                  </a:moveTo>
                  <a:lnTo>
                    <a:pt x="238898" y="164370"/>
                  </a:lnTo>
                  <a:lnTo>
                    <a:pt x="231166" y="164370"/>
                  </a:lnTo>
                  <a:lnTo>
                    <a:pt x="231166" y="156581"/>
                  </a:lnTo>
                  <a:close/>
                  <a:moveTo>
                    <a:pt x="247066" y="156581"/>
                  </a:moveTo>
                  <a:lnTo>
                    <a:pt x="247066" y="164370"/>
                  </a:lnTo>
                  <a:lnTo>
                    <a:pt x="239322" y="164370"/>
                  </a:lnTo>
                  <a:lnTo>
                    <a:pt x="239322" y="156581"/>
                  </a:lnTo>
                  <a:close/>
                  <a:moveTo>
                    <a:pt x="255222" y="156581"/>
                  </a:moveTo>
                  <a:lnTo>
                    <a:pt x="255222" y="164370"/>
                  </a:lnTo>
                  <a:lnTo>
                    <a:pt x="247490" y="164370"/>
                  </a:lnTo>
                  <a:lnTo>
                    <a:pt x="247490" y="156581"/>
                  </a:lnTo>
                  <a:close/>
                  <a:moveTo>
                    <a:pt x="263390" y="156581"/>
                  </a:moveTo>
                  <a:lnTo>
                    <a:pt x="263390" y="164370"/>
                  </a:lnTo>
                  <a:lnTo>
                    <a:pt x="255646" y="164370"/>
                  </a:lnTo>
                  <a:lnTo>
                    <a:pt x="255646" y="156581"/>
                  </a:lnTo>
                  <a:close/>
                  <a:moveTo>
                    <a:pt x="271546" y="156581"/>
                  </a:moveTo>
                  <a:lnTo>
                    <a:pt x="271546" y="164370"/>
                  </a:lnTo>
                  <a:lnTo>
                    <a:pt x="263813" y="164370"/>
                  </a:lnTo>
                  <a:lnTo>
                    <a:pt x="263813" y="156581"/>
                  </a:lnTo>
                  <a:close/>
                  <a:moveTo>
                    <a:pt x="11238" y="164783"/>
                  </a:moveTo>
                  <a:lnTo>
                    <a:pt x="11238" y="172584"/>
                  </a:lnTo>
                  <a:lnTo>
                    <a:pt x="3505" y="172584"/>
                  </a:lnTo>
                  <a:lnTo>
                    <a:pt x="3505" y="164783"/>
                  </a:lnTo>
                  <a:close/>
                  <a:moveTo>
                    <a:pt x="19394" y="164783"/>
                  </a:moveTo>
                  <a:lnTo>
                    <a:pt x="19394" y="172584"/>
                  </a:lnTo>
                  <a:lnTo>
                    <a:pt x="11662" y="172584"/>
                  </a:lnTo>
                  <a:lnTo>
                    <a:pt x="11662" y="164783"/>
                  </a:lnTo>
                  <a:close/>
                  <a:moveTo>
                    <a:pt x="27561" y="164783"/>
                  </a:moveTo>
                  <a:lnTo>
                    <a:pt x="27561" y="172584"/>
                  </a:lnTo>
                  <a:lnTo>
                    <a:pt x="19818" y="172584"/>
                  </a:lnTo>
                  <a:lnTo>
                    <a:pt x="19818" y="164783"/>
                  </a:lnTo>
                  <a:close/>
                  <a:moveTo>
                    <a:pt x="35328" y="164783"/>
                  </a:moveTo>
                  <a:lnTo>
                    <a:pt x="35328" y="172584"/>
                  </a:lnTo>
                  <a:lnTo>
                    <a:pt x="27985" y="172584"/>
                  </a:lnTo>
                  <a:lnTo>
                    <a:pt x="27985" y="164783"/>
                  </a:lnTo>
                  <a:close/>
                  <a:moveTo>
                    <a:pt x="43496" y="164783"/>
                  </a:moveTo>
                  <a:lnTo>
                    <a:pt x="43496" y="172584"/>
                  </a:lnTo>
                  <a:lnTo>
                    <a:pt x="35752" y="172584"/>
                  </a:lnTo>
                  <a:lnTo>
                    <a:pt x="35752" y="164783"/>
                  </a:lnTo>
                  <a:close/>
                  <a:moveTo>
                    <a:pt x="51652" y="164783"/>
                  </a:moveTo>
                  <a:lnTo>
                    <a:pt x="51652" y="172584"/>
                  </a:lnTo>
                  <a:lnTo>
                    <a:pt x="43919" y="172584"/>
                  </a:lnTo>
                  <a:lnTo>
                    <a:pt x="43919" y="164783"/>
                  </a:lnTo>
                  <a:close/>
                  <a:moveTo>
                    <a:pt x="59819" y="164783"/>
                  </a:moveTo>
                  <a:lnTo>
                    <a:pt x="59819" y="172584"/>
                  </a:lnTo>
                  <a:lnTo>
                    <a:pt x="52075" y="172584"/>
                  </a:lnTo>
                  <a:lnTo>
                    <a:pt x="52075" y="164783"/>
                  </a:lnTo>
                  <a:close/>
                  <a:moveTo>
                    <a:pt x="67975" y="164783"/>
                  </a:moveTo>
                  <a:lnTo>
                    <a:pt x="67975" y="172584"/>
                  </a:lnTo>
                  <a:lnTo>
                    <a:pt x="60243" y="172584"/>
                  </a:lnTo>
                  <a:lnTo>
                    <a:pt x="60243" y="164783"/>
                  </a:lnTo>
                  <a:close/>
                  <a:moveTo>
                    <a:pt x="76452" y="164783"/>
                  </a:moveTo>
                  <a:lnTo>
                    <a:pt x="76452" y="172584"/>
                  </a:lnTo>
                  <a:lnTo>
                    <a:pt x="68399" y="172584"/>
                  </a:lnTo>
                  <a:lnTo>
                    <a:pt x="68399" y="164783"/>
                  </a:lnTo>
                  <a:close/>
                  <a:moveTo>
                    <a:pt x="84608" y="164783"/>
                  </a:moveTo>
                  <a:lnTo>
                    <a:pt x="84608" y="172584"/>
                  </a:lnTo>
                  <a:lnTo>
                    <a:pt x="76876" y="172584"/>
                  </a:lnTo>
                  <a:lnTo>
                    <a:pt x="76876" y="164783"/>
                  </a:lnTo>
                  <a:close/>
                  <a:moveTo>
                    <a:pt x="92776" y="164783"/>
                  </a:moveTo>
                  <a:lnTo>
                    <a:pt x="92776" y="172584"/>
                  </a:lnTo>
                  <a:lnTo>
                    <a:pt x="85032" y="172584"/>
                  </a:lnTo>
                  <a:lnTo>
                    <a:pt x="85032" y="164783"/>
                  </a:lnTo>
                  <a:close/>
                  <a:moveTo>
                    <a:pt x="100932" y="164783"/>
                  </a:moveTo>
                  <a:lnTo>
                    <a:pt x="100932" y="172584"/>
                  </a:lnTo>
                  <a:lnTo>
                    <a:pt x="93200" y="172584"/>
                  </a:lnTo>
                  <a:lnTo>
                    <a:pt x="93200" y="164783"/>
                  </a:lnTo>
                  <a:close/>
                  <a:moveTo>
                    <a:pt x="109099" y="164783"/>
                  </a:moveTo>
                  <a:lnTo>
                    <a:pt x="109099" y="172584"/>
                  </a:lnTo>
                  <a:lnTo>
                    <a:pt x="101356" y="172584"/>
                  </a:lnTo>
                  <a:lnTo>
                    <a:pt x="101356" y="164783"/>
                  </a:lnTo>
                  <a:close/>
                  <a:moveTo>
                    <a:pt x="116866" y="164783"/>
                  </a:moveTo>
                  <a:lnTo>
                    <a:pt x="116866" y="172584"/>
                  </a:lnTo>
                  <a:lnTo>
                    <a:pt x="109523" y="172584"/>
                  </a:lnTo>
                  <a:lnTo>
                    <a:pt x="109523" y="164783"/>
                  </a:lnTo>
                  <a:close/>
                  <a:moveTo>
                    <a:pt x="125034" y="164783"/>
                  </a:moveTo>
                  <a:lnTo>
                    <a:pt x="125034" y="172584"/>
                  </a:lnTo>
                  <a:lnTo>
                    <a:pt x="117290" y="172584"/>
                  </a:lnTo>
                  <a:lnTo>
                    <a:pt x="117290" y="164783"/>
                  </a:lnTo>
                  <a:close/>
                  <a:moveTo>
                    <a:pt x="133190" y="164783"/>
                  </a:moveTo>
                  <a:lnTo>
                    <a:pt x="133190" y="172584"/>
                  </a:lnTo>
                  <a:lnTo>
                    <a:pt x="125446" y="172584"/>
                  </a:lnTo>
                  <a:lnTo>
                    <a:pt x="125446" y="164783"/>
                  </a:lnTo>
                  <a:close/>
                  <a:moveTo>
                    <a:pt x="141346" y="164783"/>
                  </a:moveTo>
                  <a:lnTo>
                    <a:pt x="141346" y="172584"/>
                  </a:lnTo>
                  <a:lnTo>
                    <a:pt x="133614" y="172584"/>
                  </a:lnTo>
                  <a:lnTo>
                    <a:pt x="133614" y="164783"/>
                  </a:lnTo>
                  <a:close/>
                  <a:moveTo>
                    <a:pt x="149513" y="164783"/>
                  </a:moveTo>
                  <a:lnTo>
                    <a:pt x="149513" y="172584"/>
                  </a:lnTo>
                  <a:lnTo>
                    <a:pt x="141770" y="172584"/>
                  </a:lnTo>
                  <a:lnTo>
                    <a:pt x="141770" y="164783"/>
                  </a:lnTo>
                  <a:close/>
                  <a:moveTo>
                    <a:pt x="157280" y="164783"/>
                  </a:moveTo>
                  <a:lnTo>
                    <a:pt x="157280" y="172584"/>
                  </a:lnTo>
                  <a:lnTo>
                    <a:pt x="149937" y="172584"/>
                  </a:lnTo>
                  <a:lnTo>
                    <a:pt x="149937" y="164783"/>
                  </a:lnTo>
                  <a:close/>
                  <a:moveTo>
                    <a:pt x="165448" y="164783"/>
                  </a:moveTo>
                  <a:lnTo>
                    <a:pt x="165448" y="172584"/>
                  </a:lnTo>
                  <a:lnTo>
                    <a:pt x="157704" y="172584"/>
                  </a:lnTo>
                  <a:lnTo>
                    <a:pt x="157704" y="164783"/>
                  </a:lnTo>
                  <a:close/>
                  <a:moveTo>
                    <a:pt x="173604" y="164783"/>
                  </a:moveTo>
                  <a:lnTo>
                    <a:pt x="173604" y="172584"/>
                  </a:lnTo>
                  <a:lnTo>
                    <a:pt x="165871" y="172584"/>
                  </a:lnTo>
                  <a:lnTo>
                    <a:pt x="165871" y="164783"/>
                  </a:lnTo>
                  <a:close/>
                  <a:moveTo>
                    <a:pt x="181771" y="164783"/>
                  </a:moveTo>
                  <a:lnTo>
                    <a:pt x="181771" y="172584"/>
                  </a:lnTo>
                  <a:lnTo>
                    <a:pt x="174028" y="172584"/>
                  </a:lnTo>
                  <a:lnTo>
                    <a:pt x="174028" y="164783"/>
                  </a:lnTo>
                  <a:close/>
                  <a:moveTo>
                    <a:pt x="189927" y="164783"/>
                  </a:moveTo>
                  <a:lnTo>
                    <a:pt x="189927" y="172584"/>
                  </a:lnTo>
                  <a:lnTo>
                    <a:pt x="182195" y="172584"/>
                  </a:lnTo>
                  <a:lnTo>
                    <a:pt x="182195" y="164783"/>
                  </a:lnTo>
                  <a:close/>
                  <a:moveTo>
                    <a:pt x="198095" y="164783"/>
                  </a:moveTo>
                  <a:lnTo>
                    <a:pt x="198095" y="172584"/>
                  </a:lnTo>
                  <a:lnTo>
                    <a:pt x="190351" y="172584"/>
                  </a:lnTo>
                  <a:lnTo>
                    <a:pt x="190351" y="164783"/>
                  </a:lnTo>
                  <a:close/>
                  <a:moveTo>
                    <a:pt x="206251" y="164783"/>
                  </a:moveTo>
                  <a:lnTo>
                    <a:pt x="206251" y="172584"/>
                  </a:lnTo>
                  <a:lnTo>
                    <a:pt x="198519" y="172584"/>
                  </a:lnTo>
                  <a:lnTo>
                    <a:pt x="198519" y="164783"/>
                  </a:lnTo>
                  <a:close/>
                  <a:moveTo>
                    <a:pt x="214419" y="164783"/>
                  </a:moveTo>
                  <a:lnTo>
                    <a:pt x="214419" y="172584"/>
                  </a:lnTo>
                  <a:lnTo>
                    <a:pt x="206675" y="172584"/>
                  </a:lnTo>
                  <a:lnTo>
                    <a:pt x="206675" y="164783"/>
                  </a:lnTo>
                  <a:close/>
                  <a:moveTo>
                    <a:pt x="222575" y="164783"/>
                  </a:moveTo>
                  <a:lnTo>
                    <a:pt x="222575" y="172584"/>
                  </a:lnTo>
                  <a:lnTo>
                    <a:pt x="214842" y="172584"/>
                  </a:lnTo>
                  <a:lnTo>
                    <a:pt x="214842" y="164783"/>
                  </a:lnTo>
                  <a:close/>
                  <a:moveTo>
                    <a:pt x="230742" y="164783"/>
                  </a:moveTo>
                  <a:lnTo>
                    <a:pt x="230742" y="172584"/>
                  </a:lnTo>
                  <a:lnTo>
                    <a:pt x="222999" y="172584"/>
                  </a:lnTo>
                  <a:lnTo>
                    <a:pt x="222999" y="164783"/>
                  </a:lnTo>
                  <a:close/>
                  <a:moveTo>
                    <a:pt x="238898" y="164783"/>
                  </a:moveTo>
                  <a:lnTo>
                    <a:pt x="238898" y="172584"/>
                  </a:lnTo>
                  <a:lnTo>
                    <a:pt x="231166" y="172584"/>
                  </a:lnTo>
                  <a:lnTo>
                    <a:pt x="231166" y="164783"/>
                  </a:lnTo>
                  <a:close/>
                  <a:moveTo>
                    <a:pt x="247066" y="164783"/>
                  </a:moveTo>
                  <a:lnTo>
                    <a:pt x="247066" y="172584"/>
                  </a:lnTo>
                  <a:lnTo>
                    <a:pt x="239322" y="172584"/>
                  </a:lnTo>
                  <a:lnTo>
                    <a:pt x="239322" y="164783"/>
                  </a:lnTo>
                  <a:close/>
                  <a:moveTo>
                    <a:pt x="255222" y="164783"/>
                  </a:moveTo>
                  <a:lnTo>
                    <a:pt x="255222" y="172584"/>
                  </a:lnTo>
                  <a:lnTo>
                    <a:pt x="247490" y="172584"/>
                  </a:lnTo>
                  <a:lnTo>
                    <a:pt x="247490" y="164783"/>
                  </a:lnTo>
                  <a:close/>
                  <a:moveTo>
                    <a:pt x="263390" y="164783"/>
                  </a:moveTo>
                  <a:lnTo>
                    <a:pt x="263390" y="172584"/>
                  </a:lnTo>
                  <a:lnTo>
                    <a:pt x="255646" y="172584"/>
                  </a:lnTo>
                  <a:lnTo>
                    <a:pt x="255646" y="164783"/>
                  </a:lnTo>
                  <a:close/>
                  <a:moveTo>
                    <a:pt x="271546" y="164783"/>
                  </a:moveTo>
                  <a:lnTo>
                    <a:pt x="271546" y="172584"/>
                  </a:lnTo>
                  <a:lnTo>
                    <a:pt x="263813" y="172584"/>
                  </a:lnTo>
                  <a:lnTo>
                    <a:pt x="263813" y="164783"/>
                  </a:lnTo>
                  <a:close/>
                  <a:moveTo>
                    <a:pt x="11238" y="172996"/>
                  </a:moveTo>
                  <a:lnTo>
                    <a:pt x="11238" y="180786"/>
                  </a:lnTo>
                  <a:lnTo>
                    <a:pt x="3505" y="180786"/>
                  </a:lnTo>
                  <a:lnTo>
                    <a:pt x="3505" y="172996"/>
                  </a:lnTo>
                  <a:close/>
                  <a:moveTo>
                    <a:pt x="19394" y="172996"/>
                  </a:moveTo>
                  <a:lnTo>
                    <a:pt x="19394" y="180786"/>
                  </a:lnTo>
                  <a:lnTo>
                    <a:pt x="11662" y="180786"/>
                  </a:lnTo>
                  <a:lnTo>
                    <a:pt x="11662" y="172996"/>
                  </a:lnTo>
                  <a:close/>
                  <a:moveTo>
                    <a:pt x="27561" y="172996"/>
                  </a:moveTo>
                  <a:lnTo>
                    <a:pt x="27561" y="180786"/>
                  </a:lnTo>
                  <a:lnTo>
                    <a:pt x="19818" y="180786"/>
                  </a:lnTo>
                  <a:lnTo>
                    <a:pt x="19818" y="172996"/>
                  </a:lnTo>
                  <a:close/>
                  <a:moveTo>
                    <a:pt x="35328" y="172996"/>
                  </a:moveTo>
                  <a:lnTo>
                    <a:pt x="35328" y="180786"/>
                  </a:lnTo>
                  <a:lnTo>
                    <a:pt x="27985" y="180786"/>
                  </a:lnTo>
                  <a:lnTo>
                    <a:pt x="27985" y="172996"/>
                  </a:lnTo>
                  <a:close/>
                  <a:moveTo>
                    <a:pt x="43496" y="172996"/>
                  </a:moveTo>
                  <a:lnTo>
                    <a:pt x="43496" y="180786"/>
                  </a:lnTo>
                  <a:lnTo>
                    <a:pt x="35752" y="180786"/>
                  </a:lnTo>
                  <a:lnTo>
                    <a:pt x="35752" y="172996"/>
                  </a:lnTo>
                  <a:close/>
                  <a:moveTo>
                    <a:pt x="51652" y="172996"/>
                  </a:moveTo>
                  <a:lnTo>
                    <a:pt x="51652" y="180786"/>
                  </a:lnTo>
                  <a:lnTo>
                    <a:pt x="43919" y="180786"/>
                  </a:lnTo>
                  <a:lnTo>
                    <a:pt x="43919" y="172996"/>
                  </a:lnTo>
                  <a:close/>
                  <a:moveTo>
                    <a:pt x="59819" y="172996"/>
                  </a:moveTo>
                  <a:lnTo>
                    <a:pt x="59819" y="180786"/>
                  </a:lnTo>
                  <a:lnTo>
                    <a:pt x="52075" y="180786"/>
                  </a:lnTo>
                  <a:lnTo>
                    <a:pt x="52075" y="172996"/>
                  </a:lnTo>
                  <a:close/>
                  <a:moveTo>
                    <a:pt x="67975" y="172996"/>
                  </a:moveTo>
                  <a:lnTo>
                    <a:pt x="67975" y="180786"/>
                  </a:lnTo>
                  <a:lnTo>
                    <a:pt x="60243" y="180786"/>
                  </a:lnTo>
                  <a:lnTo>
                    <a:pt x="60243" y="172996"/>
                  </a:lnTo>
                  <a:close/>
                  <a:moveTo>
                    <a:pt x="76452" y="172996"/>
                  </a:moveTo>
                  <a:lnTo>
                    <a:pt x="76452" y="180786"/>
                  </a:lnTo>
                  <a:lnTo>
                    <a:pt x="68399" y="180786"/>
                  </a:lnTo>
                  <a:lnTo>
                    <a:pt x="68399" y="172996"/>
                  </a:lnTo>
                  <a:close/>
                  <a:moveTo>
                    <a:pt x="84608" y="172996"/>
                  </a:moveTo>
                  <a:lnTo>
                    <a:pt x="84608" y="180786"/>
                  </a:lnTo>
                  <a:lnTo>
                    <a:pt x="76876" y="180786"/>
                  </a:lnTo>
                  <a:lnTo>
                    <a:pt x="76876" y="172996"/>
                  </a:lnTo>
                  <a:close/>
                  <a:moveTo>
                    <a:pt x="92776" y="172996"/>
                  </a:moveTo>
                  <a:lnTo>
                    <a:pt x="92776" y="180786"/>
                  </a:lnTo>
                  <a:lnTo>
                    <a:pt x="85032" y="180786"/>
                  </a:lnTo>
                  <a:lnTo>
                    <a:pt x="85032" y="172996"/>
                  </a:lnTo>
                  <a:close/>
                  <a:moveTo>
                    <a:pt x="100932" y="172996"/>
                  </a:moveTo>
                  <a:lnTo>
                    <a:pt x="100932" y="180786"/>
                  </a:lnTo>
                  <a:lnTo>
                    <a:pt x="93200" y="180786"/>
                  </a:lnTo>
                  <a:lnTo>
                    <a:pt x="93200" y="172996"/>
                  </a:lnTo>
                  <a:close/>
                  <a:moveTo>
                    <a:pt x="109099" y="172996"/>
                  </a:moveTo>
                  <a:lnTo>
                    <a:pt x="109099" y="180786"/>
                  </a:lnTo>
                  <a:lnTo>
                    <a:pt x="101356" y="180786"/>
                  </a:lnTo>
                  <a:lnTo>
                    <a:pt x="101356" y="172996"/>
                  </a:lnTo>
                  <a:close/>
                  <a:moveTo>
                    <a:pt x="116866" y="172996"/>
                  </a:moveTo>
                  <a:lnTo>
                    <a:pt x="116866" y="180786"/>
                  </a:lnTo>
                  <a:lnTo>
                    <a:pt x="109523" y="180786"/>
                  </a:lnTo>
                  <a:lnTo>
                    <a:pt x="109523" y="172996"/>
                  </a:lnTo>
                  <a:close/>
                  <a:moveTo>
                    <a:pt x="125034" y="172996"/>
                  </a:moveTo>
                  <a:lnTo>
                    <a:pt x="125034" y="180786"/>
                  </a:lnTo>
                  <a:lnTo>
                    <a:pt x="117290" y="180786"/>
                  </a:lnTo>
                  <a:lnTo>
                    <a:pt x="117290" y="172996"/>
                  </a:lnTo>
                  <a:close/>
                  <a:moveTo>
                    <a:pt x="133190" y="172996"/>
                  </a:moveTo>
                  <a:lnTo>
                    <a:pt x="133190" y="180786"/>
                  </a:lnTo>
                  <a:lnTo>
                    <a:pt x="125446" y="180786"/>
                  </a:lnTo>
                  <a:lnTo>
                    <a:pt x="125446" y="172996"/>
                  </a:lnTo>
                  <a:close/>
                  <a:moveTo>
                    <a:pt x="141346" y="172996"/>
                  </a:moveTo>
                  <a:lnTo>
                    <a:pt x="141346" y="180786"/>
                  </a:lnTo>
                  <a:lnTo>
                    <a:pt x="133614" y="180786"/>
                  </a:lnTo>
                  <a:lnTo>
                    <a:pt x="133614" y="172996"/>
                  </a:lnTo>
                  <a:close/>
                  <a:moveTo>
                    <a:pt x="149513" y="172996"/>
                  </a:moveTo>
                  <a:lnTo>
                    <a:pt x="149513" y="180786"/>
                  </a:lnTo>
                  <a:lnTo>
                    <a:pt x="141770" y="180786"/>
                  </a:lnTo>
                  <a:lnTo>
                    <a:pt x="141770" y="172996"/>
                  </a:lnTo>
                  <a:close/>
                  <a:moveTo>
                    <a:pt x="157280" y="172996"/>
                  </a:moveTo>
                  <a:lnTo>
                    <a:pt x="157280" y="180786"/>
                  </a:lnTo>
                  <a:lnTo>
                    <a:pt x="149937" y="180786"/>
                  </a:lnTo>
                  <a:lnTo>
                    <a:pt x="149937" y="172996"/>
                  </a:lnTo>
                  <a:close/>
                  <a:moveTo>
                    <a:pt x="165448" y="172996"/>
                  </a:moveTo>
                  <a:lnTo>
                    <a:pt x="165448" y="180786"/>
                  </a:lnTo>
                  <a:lnTo>
                    <a:pt x="157704" y="180786"/>
                  </a:lnTo>
                  <a:lnTo>
                    <a:pt x="157704" y="172996"/>
                  </a:lnTo>
                  <a:close/>
                  <a:moveTo>
                    <a:pt x="173604" y="172996"/>
                  </a:moveTo>
                  <a:lnTo>
                    <a:pt x="173604" y="180786"/>
                  </a:lnTo>
                  <a:lnTo>
                    <a:pt x="165871" y="180786"/>
                  </a:lnTo>
                  <a:lnTo>
                    <a:pt x="165871" y="172996"/>
                  </a:lnTo>
                  <a:close/>
                  <a:moveTo>
                    <a:pt x="181771" y="172996"/>
                  </a:moveTo>
                  <a:lnTo>
                    <a:pt x="181771" y="180786"/>
                  </a:lnTo>
                  <a:lnTo>
                    <a:pt x="174028" y="180786"/>
                  </a:lnTo>
                  <a:lnTo>
                    <a:pt x="174028" y="172996"/>
                  </a:lnTo>
                  <a:close/>
                  <a:moveTo>
                    <a:pt x="189927" y="172996"/>
                  </a:moveTo>
                  <a:lnTo>
                    <a:pt x="189927" y="180786"/>
                  </a:lnTo>
                  <a:lnTo>
                    <a:pt x="182195" y="180786"/>
                  </a:lnTo>
                  <a:lnTo>
                    <a:pt x="182195" y="172996"/>
                  </a:lnTo>
                  <a:close/>
                  <a:moveTo>
                    <a:pt x="198095" y="172996"/>
                  </a:moveTo>
                  <a:lnTo>
                    <a:pt x="198095" y="180786"/>
                  </a:lnTo>
                  <a:lnTo>
                    <a:pt x="190351" y="180786"/>
                  </a:lnTo>
                  <a:lnTo>
                    <a:pt x="190351" y="172996"/>
                  </a:lnTo>
                  <a:close/>
                  <a:moveTo>
                    <a:pt x="206251" y="172996"/>
                  </a:moveTo>
                  <a:lnTo>
                    <a:pt x="206251" y="180786"/>
                  </a:lnTo>
                  <a:lnTo>
                    <a:pt x="198519" y="180786"/>
                  </a:lnTo>
                  <a:lnTo>
                    <a:pt x="198519" y="172996"/>
                  </a:lnTo>
                  <a:close/>
                  <a:moveTo>
                    <a:pt x="214419" y="172996"/>
                  </a:moveTo>
                  <a:lnTo>
                    <a:pt x="214419" y="180786"/>
                  </a:lnTo>
                  <a:lnTo>
                    <a:pt x="206675" y="180786"/>
                  </a:lnTo>
                  <a:lnTo>
                    <a:pt x="206675" y="172996"/>
                  </a:lnTo>
                  <a:close/>
                  <a:moveTo>
                    <a:pt x="222575" y="172996"/>
                  </a:moveTo>
                  <a:lnTo>
                    <a:pt x="222575" y="180786"/>
                  </a:lnTo>
                  <a:lnTo>
                    <a:pt x="214842" y="180786"/>
                  </a:lnTo>
                  <a:lnTo>
                    <a:pt x="214842" y="172996"/>
                  </a:lnTo>
                  <a:close/>
                  <a:moveTo>
                    <a:pt x="230742" y="172996"/>
                  </a:moveTo>
                  <a:lnTo>
                    <a:pt x="230742" y="180786"/>
                  </a:lnTo>
                  <a:lnTo>
                    <a:pt x="222999" y="180786"/>
                  </a:lnTo>
                  <a:lnTo>
                    <a:pt x="222999" y="172996"/>
                  </a:lnTo>
                  <a:close/>
                  <a:moveTo>
                    <a:pt x="238898" y="172996"/>
                  </a:moveTo>
                  <a:lnTo>
                    <a:pt x="238898" y="180786"/>
                  </a:lnTo>
                  <a:lnTo>
                    <a:pt x="231166" y="180786"/>
                  </a:lnTo>
                  <a:lnTo>
                    <a:pt x="231166" y="172996"/>
                  </a:lnTo>
                  <a:close/>
                  <a:moveTo>
                    <a:pt x="247066" y="172996"/>
                  </a:moveTo>
                  <a:lnTo>
                    <a:pt x="247066" y="180786"/>
                  </a:lnTo>
                  <a:lnTo>
                    <a:pt x="239322" y="180786"/>
                  </a:lnTo>
                  <a:lnTo>
                    <a:pt x="239322" y="172996"/>
                  </a:lnTo>
                  <a:close/>
                  <a:moveTo>
                    <a:pt x="255222" y="172996"/>
                  </a:moveTo>
                  <a:lnTo>
                    <a:pt x="255222" y="180786"/>
                  </a:lnTo>
                  <a:lnTo>
                    <a:pt x="247490" y="180786"/>
                  </a:lnTo>
                  <a:lnTo>
                    <a:pt x="247490" y="172996"/>
                  </a:lnTo>
                  <a:close/>
                  <a:moveTo>
                    <a:pt x="263390" y="172996"/>
                  </a:moveTo>
                  <a:lnTo>
                    <a:pt x="263390" y="180786"/>
                  </a:lnTo>
                  <a:lnTo>
                    <a:pt x="255646" y="180786"/>
                  </a:lnTo>
                  <a:lnTo>
                    <a:pt x="255646" y="172996"/>
                  </a:lnTo>
                  <a:close/>
                  <a:moveTo>
                    <a:pt x="271546" y="172996"/>
                  </a:moveTo>
                  <a:lnTo>
                    <a:pt x="271546" y="180786"/>
                  </a:lnTo>
                  <a:lnTo>
                    <a:pt x="263813" y="180786"/>
                  </a:lnTo>
                  <a:lnTo>
                    <a:pt x="263813" y="172996"/>
                  </a:lnTo>
                  <a:close/>
                  <a:moveTo>
                    <a:pt x="11238" y="181198"/>
                  </a:moveTo>
                  <a:lnTo>
                    <a:pt x="11238" y="188988"/>
                  </a:lnTo>
                  <a:lnTo>
                    <a:pt x="3494" y="188988"/>
                  </a:lnTo>
                  <a:lnTo>
                    <a:pt x="3494" y="181198"/>
                  </a:lnTo>
                  <a:close/>
                  <a:moveTo>
                    <a:pt x="19394" y="181198"/>
                  </a:moveTo>
                  <a:lnTo>
                    <a:pt x="19394" y="188988"/>
                  </a:lnTo>
                  <a:lnTo>
                    <a:pt x="11662" y="188988"/>
                  </a:lnTo>
                  <a:lnTo>
                    <a:pt x="11662" y="181198"/>
                  </a:lnTo>
                  <a:close/>
                  <a:moveTo>
                    <a:pt x="27561" y="181198"/>
                  </a:moveTo>
                  <a:lnTo>
                    <a:pt x="27561" y="188988"/>
                  </a:lnTo>
                  <a:lnTo>
                    <a:pt x="19818" y="188988"/>
                  </a:lnTo>
                  <a:lnTo>
                    <a:pt x="19818" y="181198"/>
                  </a:lnTo>
                  <a:close/>
                  <a:moveTo>
                    <a:pt x="35328" y="181198"/>
                  </a:moveTo>
                  <a:lnTo>
                    <a:pt x="35328" y="188988"/>
                  </a:lnTo>
                  <a:lnTo>
                    <a:pt x="27985" y="188988"/>
                  </a:lnTo>
                  <a:lnTo>
                    <a:pt x="27985" y="181198"/>
                  </a:lnTo>
                  <a:close/>
                  <a:moveTo>
                    <a:pt x="43496" y="181198"/>
                  </a:moveTo>
                  <a:lnTo>
                    <a:pt x="43496" y="188988"/>
                  </a:lnTo>
                  <a:lnTo>
                    <a:pt x="35752" y="188988"/>
                  </a:lnTo>
                  <a:lnTo>
                    <a:pt x="35752" y="181198"/>
                  </a:lnTo>
                  <a:close/>
                  <a:moveTo>
                    <a:pt x="51652" y="181198"/>
                  </a:moveTo>
                  <a:lnTo>
                    <a:pt x="51652" y="188988"/>
                  </a:lnTo>
                  <a:lnTo>
                    <a:pt x="43919" y="188988"/>
                  </a:lnTo>
                  <a:lnTo>
                    <a:pt x="43919" y="181198"/>
                  </a:lnTo>
                  <a:close/>
                  <a:moveTo>
                    <a:pt x="59819" y="181198"/>
                  </a:moveTo>
                  <a:lnTo>
                    <a:pt x="59819" y="188988"/>
                  </a:lnTo>
                  <a:lnTo>
                    <a:pt x="52075" y="188988"/>
                  </a:lnTo>
                  <a:lnTo>
                    <a:pt x="52075" y="181198"/>
                  </a:lnTo>
                  <a:close/>
                  <a:moveTo>
                    <a:pt x="67975" y="181198"/>
                  </a:moveTo>
                  <a:lnTo>
                    <a:pt x="67975" y="188988"/>
                  </a:lnTo>
                  <a:lnTo>
                    <a:pt x="60243" y="188988"/>
                  </a:lnTo>
                  <a:lnTo>
                    <a:pt x="60243" y="181198"/>
                  </a:lnTo>
                  <a:close/>
                  <a:moveTo>
                    <a:pt x="76441" y="181198"/>
                  </a:moveTo>
                  <a:lnTo>
                    <a:pt x="76441" y="188988"/>
                  </a:lnTo>
                  <a:lnTo>
                    <a:pt x="68399" y="188988"/>
                  </a:lnTo>
                  <a:lnTo>
                    <a:pt x="68399" y="181198"/>
                  </a:lnTo>
                  <a:close/>
                  <a:moveTo>
                    <a:pt x="84608" y="181198"/>
                  </a:moveTo>
                  <a:lnTo>
                    <a:pt x="84608" y="188988"/>
                  </a:lnTo>
                  <a:lnTo>
                    <a:pt x="76865" y="188988"/>
                  </a:lnTo>
                  <a:lnTo>
                    <a:pt x="76865" y="181198"/>
                  </a:lnTo>
                  <a:close/>
                  <a:moveTo>
                    <a:pt x="92776" y="181198"/>
                  </a:moveTo>
                  <a:lnTo>
                    <a:pt x="92776" y="188988"/>
                  </a:lnTo>
                  <a:lnTo>
                    <a:pt x="85032" y="188988"/>
                  </a:lnTo>
                  <a:lnTo>
                    <a:pt x="85032" y="181198"/>
                  </a:lnTo>
                  <a:close/>
                  <a:moveTo>
                    <a:pt x="100932" y="181198"/>
                  </a:moveTo>
                  <a:lnTo>
                    <a:pt x="100932" y="188988"/>
                  </a:lnTo>
                  <a:lnTo>
                    <a:pt x="93188" y="188988"/>
                  </a:lnTo>
                  <a:lnTo>
                    <a:pt x="93188" y="181198"/>
                  </a:lnTo>
                  <a:close/>
                  <a:moveTo>
                    <a:pt x="109099" y="181198"/>
                  </a:moveTo>
                  <a:lnTo>
                    <a:pt x="109099" y="188988"/>
                  </a:lnTo>
                  <a:lnTo>
                    <a:pt x="101356" y="188988"/>
                  </a:lnTo>
                  <a:lnTo>
                    <a:pt x="101356" y="181198"/>
                  </a:lnTo>
                  <a:close/>
                  <a:moveTo>
                    <a:pt x="116866" y="181198"/>
                  </a:moveTo>
                  <a:lnTo>
                    <a:pt x="116866" y="188988"/>
                  </a:lnTo>
                  <a:lnTo>
                    <a:pt x="109512" y="188988"/>
                  </a:lnTo>
                  <a:lnTo>
                    <a:pt x="109512" y="181198"/>
                  </a:lnTo>
                  <a:close/>
                  <a:moveTo>
                    <a:pt x="125022" y="181198"/>
                  </a:moveTo>
                  <a:lnTo>
                    <a:pt x="125022" y="188988"/>
                  </a:lnTo>
                  <a:lnTo>
                    <a:pt x="117290" y="188988"/>
                  </a:lnTo>
                  <a:lnTo>
                    <a:pt x="117290" y="181198"/>
                  </a:lnTo>
                  <a:close/>
                  <a:moveTo>
                    <a:pt x="133190" y="181198"/>
                  </a:moveTo>
                  <a:lnTo>
                    <a:pt x="133190" y="188988"/>
                  </a:lnTo>
                  <a:lnTo>
                    <a:pt x="125446" y="188988"/>
                  </a:lnTo>
                  <a:lnTo>
                    <a:pt x="125446" y="181198"/>
                  </a:lnTo>
                  <a:close/>
                  <a:moveTo>
                    <a:pt x="141346" y="181198"/>
                  </a:moveTo>
                  <a:lnTo>
                    <a:pt x="141346" y="188988"/>
                  </a:lnTo>
                  <a:lnTo>
                    <a:pt x="133614" y="188988"/>
                  </a:lnTo>
                  <a:lnTo>
                    <a:pt x="133614" y="181198"/>
                  </a:lnTo>
                  <a:close/>
                  <a:moveTo>
                    <a:pt x="149513" y="181198"/>
                  </a:moveTo>
                  <a:lnTo>
                    <a:pt x="149513" y="188988"/>
                  </a:lnTo>
                  <a:lnTo>
                    <a:pt x="141770" y="188988"/>
                  </a:lnTo>
                  <a:lnTo>
                    <a:pt x="141770" y="181198"/>
                  </a:lnTo>
                  <a:close/>
                  <a:moveTo>
                    <a:pt x="157280" y="181198"/>
                  </a:moveTo>
                  <a:lnTo>
                    <a:pt x="157280" y="188988"/>
                  </a:lnTo>
                  <a:lnTo>
                    <a:pt x="149937" y="188988"/>
                  </a:lnTo>
                  <a:lnTo>
                    <a:pt x="149937" y="181198"/>
                  </a:lnTo>
                  <a:close/>
                  <a:moveTo>
                    <a:pt x="165448" y="181198"/>
                  </a:moveTo>
                  <a:lnTo>
                    <a:pt x="165448" y="188988"/>
                  </a:lnTo>
                  <a:lnTo>
                    <a:pt x="157704" y="188988"/>
                  </a:lnTo>
                  <a:lnTo>
                    <a:pt x="157704" y="181198"/>
                  </a:lnTo>
                  <a:close/>
                  <a:moveTo>
                    <a:pt x="173604" y="181198"/>
                  </a:moveTo>
                  <a:lnTo>
                    <a:pt x="173604" y="188988"/>
                  </a:lnTo>
                  <a:lnTo>
                    <a:pt x="165871" y="188988"/>
                  </a:lnTo>
                  <a:lnTo>
                    <a:pt x="165871" y="181198"/>
                  </a:lnTo>
                  <a:close/>
                  <a:moveTo>
                    <a:pt x="181771" y="181198"/>
                  </a:moveTo>
                  <a:lnTo>
                    <a:pt x="181771" y="188988"/>
                  </a:lnTo>
                  <a:lnTo>
                    <a:pt x="174028" y="188988"/>
                  </a:lnTo>
                  <a:lnTo>
                    <a:pt x="174028" y="181198"/>
                  </a:lnTo>
                  <a:close/>
                  <a:moveTo>
                    <a:pt x="189927" y="181198"/>
                  </a:moveTo>
                  <a:lnTo>
                    <a:pt x="189927" y="188988"/>
                  </a:lnTo>
                  <a:lnTo>
                    <a:pt x="182195" y="188988"/>
                  </a:lnTo>
                  <a:lnTo>
                    <a:pt x="182195" y="181198"/>
                  </a:lnTo>
                  <a:close/>
                  <a:moveTo>
                    <a:pt x="198095" y="181198"/>
                  </a:moveTo>
                  <a:lnTo>
                    <a:pt x="198095" y="188988"/>
                  </a:lnTo>
                  <a:lnTo>
                    <a:pt x="190351" y="188988"/>
                  </a:lnTo>
                  <a:lnTo>
                    <a:pt x="190351" y="181198"/>
                  </a:lnTo>
                  <a:close/>
                  <a:moveTo>
                    <a:pt x="206251" y="181198"/>
                  </a:moveTo>
                  <a:lnTo>
                    <a:pt x="206251" y="188988"/>
                  </a:lnTo>
                  <a:lnTo>
                    <a:pt x="198519" y="188988"/>
                  </a:lnTo>
                  <a:lnTo>
                    <a:pt x="198519" y="181198"/>
                  </a:lnTo>
                  <a:close/>
                  <a:moveTo>
                    <a:pt x="214419" y="181198"/>
                  </a:moveTo>
                  <a:lnTo>
                    <a:pt x="214419" y="188988"/>
                  </a:lnTo>
                  <a:lnTo>
                    <a:pt x="206675" y="188988"/>
                  </a:lnTo>
                  <a:lnTo>
                    <a:pt x="206675" y="181198"/>
                  </a:lnTo>
                  <a:close/>
                  <a:moveTo>
                    <a:pt x="222575" y="181198"/>
                  </a:moveTo>
                  <a:lnTo>
                    <a:pt x="222575" y="188988"/>
                  </a:lnTo>
                  <a:lnTo>
                    <a:pt x="214842" y="188988"/>
                  </a:lnTo>
                  <a:lnTo>
                    <a:pt x="214842" y="181198"/>
                  </a:lnTo>
                  <a:close/>
                  <a:moveTo>
                    <a:pt x="230742" y="181198"/>
                  </a:moveTo>
                  <a:lnTo>
                    <a:pt x="230742" y="188988"/>
                  </a:lnTo>
                  <a:lnTo>
                    <a:pt x="222999" y="188988"/>
                  </a:lnTo>
                  <a:lnTo>
                    <a:pt x="222999" y="181198"/>
                  </a:lnTo>
                  <a:close/>
                  <a:moveTo>
                    <a:pt x="238898" y="181198"/>
                  </a:moveTo>
                  <a:lnTo>
                    <a:pt x="238898" y="188988"/>
                  </a:lnTo>
                  <a:lnTo>
                    <a:pt x="231166" y="188988"/>
                  </a:lnTo>
                  <a:lnTo>
                    <a:pt x="231166" y="181198"/>
                  </a:lnTo>
                  <a:close/>
                  <a:moveTo>
                    <a:pt x="247066" y="181198"/>
                  </a:moveTo>
                  <a:lnTo>
                    <a:pt x="247066" y="188988"/>
                  </a:lnTo>
                  <a:lnTo>
                    <a:pt x="239322" y="188988"/>
                  </a:lnTo>
                  <a:lnTo>
                    <a:pt x="239322" y="181198"/>
                  </a:lnTo>
                  <a:close/>
                  <a:moveTo>
                    <a:pt x="255222" y="181198"/>
                  </a:moveTo>
                  <a:lnTo>
                    <a:pt x="255222" y="188988"/>
                  </a:lnTo>
                  <a:lnTo>
                    <a:pt x="247490" y="188988"/>
                  </a:lnTo>
                  <a:lnTo>
                    <a:pt x="247490" y="181198"/>
                  </a:lnTo>
                  <a:close/>
                  <a:moveTo>
                    <a:pt x="263390" y="181198"/>
                  </a:moveTo>
                  <a:lnTo>
                    <a:pt x="263390" y="188988"/>
                  </a:lnTo>
                  <a:lnTo>
                    <a:pt x="255646" y="188988"/>
                  </a:lnTo>
                  <a:lnTo>
                    <a:pt x="255646" y="181198"/>
                  </a:lnTo>
                  <a:close/>
                  <a:moveTo>
                    <a:pt x="271546" y="181198"/>
                  </a:moveTo>
                  <a:lnTo>
                    <a:pt x="271546" y="188988"/>
                  </a:lnTo>
                  <a:lnTo>
                    <a:pt x="263813" y="188988"/>
                  </a:lnTo>
                  <a:lnTo>
                    <a:pt x="263813" y="181198"/>
                  </a:lnTo>
                  <a:close/>
                  <a:moveTo>
                    <a:pt x="3082" y="0"/>
                  </a:moveTo>
                  <a:lnTo>
                    <a:pt x="3082" y="11"/>
                  </a:lnTo>
                  <a:lnTo>
                    <a:pt x="0" y="11"/>
                  </a:lnTo>
                  <a:lnTo>
                    <a:pt x="0" y="424"/>
                  </a:lnTo>
                  <a:lnTo>
                    <a:pt x="3082" y="424"/>
                  </a:lnTo>
                  <a:lnTo>
                    <a:pt x="3082" y="8213"/>
                  </a:lnTo>
                  <a:lnTo>
                    <a:pt x="0" y="8213"/>
                  </a:lnTo>
                  <a:lnTo>
                    <a:pt x="0" y="8626"/>
                  </a:lnTo>
                  <a:lnTo>
                    <a:pt x="3082" y="8626"/>
                  </a:lnTo>
                  <a:lnTo>
                    <a:pt x="3082" y="16427"/>
                  </a:lnTo>
                  <a:lnTo>
                    <a:pt x="0" y="16427"/>
                  </a:lnTo>
                  <a:lnTo>
                    <a:pt x="0" y="16828"/>
                  </a:lnTo>
                  <a:lnTo>
                    <a:pt x="3082" y="16828"/>
                  </a:lnTo>
                  <a:lnTo>
                    <a:pt x="3082" y="24629"/>
                  </a:lnTo>
                  <a:lnTo>
                    <a:pt x="0" y="24629"/>
                  </a:lnTo>
                  <a:lnTo>
                    <a:pt x="0" y="25041"/>
                  </a:lnTo>
                  <a:lnTo>
                    <a:pt x="3082" y="25041"/>
                  </a:lnTo>
                  <a:lnTo>
                    <a:pt x="3082" y="32831"/>
                  </a:lnTo>
                  <a:lnTo>
                    <a:pt x="0" y="32831"/>
                  </a:lnTo>
                  <a:lnTo>
                    <a:pt x="0" y="33243"/>
                  </a:lnTo>
                  <a:lnTo>
                    <a:pt x="3082" y="33243"/>
                  </a:lnTo>
                  <a:lnTo>
                    <a:pt x="3082" y="41044"/>
                  </a:lnTo>
                  <a:lnTo>
                    <a:pt x="0" y="41044"/>
                  </a:lnTo>
                  <a:lnTo>
                    <a:pt x="0" y="41456"/>
                  </a:lnTo>
                  <a:lnTo>
                    <a:pt x="3082" y="41456"/>
                  </a:lnTo>
                  <a:lnTo>
                    <a:pt x="3082" y="49246"/>
                  </a:lnTo>
                  <a:lnTo>
                    <a:pt x="0" y="49246"/>
                  </a:lnTo>
                  <a:lnTo>
                    <a:pt x="0" y="49658"/>
                  </a:lnTo>
                  <a:lnTo>
                    <a:pt x="3082" y="49658"/>
                  </a:lnTo>
                  <a:lnTo>
                    <a:pt x="3082" y="57448"/>
                  </a:lnTo>
                  <a:lnTo>
                    <a:pt x="0" y="57448"/>
                  </a:lnTo>
                  <a:lnTo>
                    <a:pt x="0" y="57860"/>
                  </a:lnTo>
                  <a:lnTo>
                    <a:pt x="3082" y="57860"/>
                  </a:lnTo>
                  <a:lnTo>
                    <a:pt x="3082" y="65661"/>
                  </a:lnTo>
                  <a:lnTo>
                    <a:pt x="0" y="65661"/>
                  </a:lnTo>
                  <a:lnTo>
                    <a:pt x="0" y="66074"/>
                  </a:lnTo>
                  <a:lnTo>
                    <a:pt x="3082" y="66074"/>
                  </a:lnTo>
                  <a:lnTo>
                    <a:pt x="3082" y="73863"/>
                  </a:lnTo>
                  <a:lnTo>
                    <a:pt x="0" y="73863"/>
                  </a:lnTo>
                  <a:lnTo>
                    <a:pt x="0" y="74275"/>
                  </a:lnTo>
                  <a:lnTo>
                    <a:pt x="3082" y="74275"/>
                  </a:lnTo>
                  <a:lnTo>
                    <a:pt x="3082" y="82076"/>
                  </a:lnTo>
                  <a:lnTo>
                    <a:pt x="0" y="82076"/>
                  </a:lnTo>
                  <a:lnTo>
                    <a:pt x="0" y="82477"/>
                  </a:lnTo>
                  <a:lnTo>
                    <a:pt x="3082" y="82477"/>
                  </a:lnTo>
                  <a:lnTo>
                    <a:pt x="3082" y="90278"/>
                  </a:lnTo>
                  <a:lnTo>
                    <a:pt x="0" y="90278"/>
                  </a:lnTo>
                  <a:lnTo>
                    <a:pt x="0" y="90691"/>
                  </a:lnTo>
                  <a:lnTo>
                    <a:pt x="3082" y="90691"/>
                  </a:lnTo>
                  <a:lnTo>
                    <a:pt x="3082" y="98480"/>
                  </a:lnTo>
                  <a:lnTo>
                    <a:pt x="0" y="98480"/>
                  </a:lnTo>
                  <a:lnTo>
                    <a:pt x="0" y="98893"/>
                  </a:lnTo>
                  <a:lnTo>
                    <a:pt x="3082" y="98893"/>
                  </a:lnTo>
                  <a:lnTo>
                    <a:pt x="3082" y="106694"/>
                  </a:lnTo>
                  <a:lnTo>
                    <a:pt x="0" y="106694"/>
                  </a:lnTo>
                  <a:lnTo>
                    <a:pt x="0" y="107095"/>
                  </a:lnTo>
                  <a:lnTo>
                    <a:pt x="3082" y="107095"/>
                  </a:lnTo>
                  <a:lnTo>
                    <a:pt x="3082" y="114895"/>
                  </a:lnTo>
                  <a:lnTo>
                    <a:pt x="0" y="114895"/>
                  </a:lnTo>
                  <a:lnTo>
                    <a:pt x="0" y="115308"/>
                  </a:lnTo>
                  <a:lnTo>
                    <a:pt x="3082" y="115308"/>
                  </a:lnTo>
                  <a:lnTo>
                    <a:pt x="3082" y="123097"/>
                  </a:lnTo>
                  <a:lnTo>
                    <a:pt x="0" y="123097"/>
                  </a:lnTo>
                  <a:lnTo>
                    <a:pt x="0" y="123510"/>
                  </a:lnTo>
                  <a:lnTo>
                    <a:pt x="3082" y="123510"/>
                  </a:lnTo>
                  <a:lnTo>
                    <a:pt x="3082" y="131551"/>
                  </a:lnTo>
                  <a:lnTo>
                    <a:pt x="0" y="131551"/>
                  </a:lnTo>
                  <a:lnTo>
                    <a:pt x="0" y="131964"/>
                  </a:lnTo>
                  <a:lnTo>
                    <a:pt x="3082" y="131964"/>
                  </a:lnTo>
                  <a:lnTo>
                    <a:pt x="3082" y="139765"/>
                  </a:lnTo>
                  <a:lnTo>
                    <a:pt x="0" y="139765"/>
                  </a:lnTo>
                  <a:lnTo>
                    <a:pt x="0" y="140166"/>
                  </a:lnTo>
                  <a:lnTo>
                    <a:pt x="3082" y="140166"/>
                  </a:lnTo>
                  <a:lnTo>
                    <a:pt x="3082" y="147967"/>
                  </a:lnTo>
                  <a:lnTo>
                    <a:pt x="0" y="147967"/>
                  </a:lnTo>
                  <a:lnTo>
                    <a:pt x="0" y="148379"/>
                  </a:lnTo>
                  <a:lnTo>
                    <a:pt x="3082" y="148379"/>
                  </a:lnTo>
                  <a:lnTo>
                    <a:pt x="3082" y="156169"/>
                  </a:lnTo>
                  <a:lnTo>
                    <a:pt x="0" y="156169"/>
                  </a:lnTo>
                  <a:lnTo>
                    <a:pt x="0" y="156581"/>
                  </a:lnTo>
                  <a:lnTo>
                    <a:pt x="3082" y="156581"/>
                  </a:lnTo>
                  <a:lnTo>
                    <a:pt x="3082" y="164382"/>
                  </a:lnTo>
                  <a:lnTo>
                    <a:pt x="0" y="164382"/>
                  </a:lnTo>
                  <a:lnTo>
                    <a:pt x="0" y="164794"/>
                  </a:lnTo>
                  <a:lnTo>
                    <a:pt x="3082" y="164794"/>
                  </a:lnTo>
                  <a:lnTo>
                    <a:pt x="3082" y="172584"/>
                  </a:lnTo>
                  <a:lnTo>
                    <a:pt x="0" y="172584"/>
                  </a:lnTo>
                  <a:lnTo>
                    <a:pt x="0" y="172996"/>
                  </a:lnTo>
                  <a:lnTo>
                    <a:pt x="3082" y="172996"/>
                  </a:lnTo>
                  <a:lnTo>
                    <a:pt x="3082" y="180786"/>
                  </a:lnTo>
                  <a:lnTo>
                    <a:pt x="0" y="180786"/>
                  </a:lnTo>
                  <a:lnTo>
                    <a:pt x="0" y="181198"/>
                  </a:lnTo>
                  <a:lnTo>
                    <a:pt x="3082" y="181198"/>
                  </a:lnTo>
                  <a:lnTo>
                    <a:pt x="3082" y="188999"/>
                  </a:lnTo>
                  <a:lnTo>
                    <a:pt x="0" y="188999"/>
                  </a:lnTo>
                  <a:lnTo>
                    <a:pt x="0" y="189411"/>
                  </a:lnTo>
                  <a:lnTo>
                    <a:pt x="275085" y="189411"/>
                  </a:lnTo>
                  <a:lnTo>
                    <a:pt x="275085" y="188999"/>
                  </a:lnTo>
                  <a:lnTo>
                    <a:pt x="272004" y="188999"/>
                  </a:lnTo>
                  <a:lnTo>
                    <a:pt x="272004" y="181198"/>
                  </a:lnTo>
                  <a:lnTo>
                    <a:pt x="275085" y="181198"/>
                  </a:lnTo>
                  <a:lnTo>
                    <a:pt x="275085" y="180786"/>
                  </a:lnTo>
                  <a:lnTo>
                    <a:pt x="272004" y="180786"/>
                  </a:lnTo>
                  <a:lnTo>
                    <a:pt x="272004" y="172996"/>
                  </a:lnTo>
                  <a:lnTo>
                    <a:pt x="275085" y="172996"/>
                  </a:lnTo>
                  <a:lnTo>
                    <a:pt x="275085" y="172584"/>
                  </a:lnTo>
                  <a:lnTo>
                    <a:pt x="272004" y="172584"/>
                  </a:lnTo>
                  <a:lnTo>
                    <a:pt x="272004" y="164794"/>
                  </a:lnTo>
                  <a:lnTo>
                    <a:pt x="275085" y="164794"/>
                  </a:lnTo>
                  <a:lnTo>
                    <a:pt x="275085" y="164382"/>
                  </a:lnTo>
                  <a:lnTo>
                    <a:pt x="272004" y="164382"/>
                  </a:lnTo>
                  <a:lnTo>
                    <a:pt x="272004" y="156581"/>
                  </a:lnTo>
                  <a:lnTo>
                    <a:pt x="275085" y="156581"/>
                  </a:lnTo>
                  <a:lnTo>
                    <a:pt x="275085" y="156169"/>
                  </a:lnTo>
                  <a:lnTo>
                    <a:pt x="272004" y="156169"/>
                  </a:lnTo>
                  <a:lnTo>
                    <a:pt x="272004" y="148379"/>
                  </a:lnTo>
                  <a:lnTo>
                    <a:pt x="275085" y="148379"/>
                  </a:lnTo>
                  <a:lnTo>
                    <a:pt x="275085" y="147967"/>
                  </a:lnTo>
                  <a:lnTo>
                    <a:pt x="272004" y="147967"/>
                  </a:lnTo>
                  <a:lnTo>
                    <a:pt x="272004" y="140166"/>
                  </a:lnTo>
                  <a:lnTo>
                    <a:pt x="275085" y="140166"/>
                  </a:lnTo>
                  <a:lnTo>
                    <a:pt x="275085" y="139765"/>
                  </a:lnTo>
                  <a:lnTo>
                    <a:pt x="272004" y="139765"/>
                  </a:lnTo>
                  <a:lnTo>
                    <a:pt x="272004" y="131964"/>
                  </a:lnTo>
                  <a:lnTo>
                    <a:pt x="275085" y="131964"/>
                  </a:lnTo>
                  <a:lnTo>
                    <a:pt x="275085" y="131551"/>
                  </a:lnTo>
                  <a:lnTo>
                    <a:pt x="272004" y="131551"/>
                  </a:lnTo>
                  <a:lnTo>
                    <a:pt x="272004" y="123510"/>
                  </a:lnTo>
                  <a:lnTo>
                    <a:pt x="275085" y="123510"/>
                  </a:lnTo>
                  <a:lnTo>
                    <a:pt x="275085" y="123097"/>
                  </a:lnTo>
                  <a:lnTo>
                    <a:pt x="272004" y="123097"/>
                  </a:lnTo>
                  <a:lnTo>
                    <a:pt x="272004" y="115308"/>
                  </a:lnTo>
                  <a:lnTo>
                    <a:pt x="275085" y="115308"/>
                  </a:lnTo>
                  <a:lnTo>
                    <a:pt x="275085" y="114895"/>
                  </a:lnTo>
                  <a:lnTo>
                    <a:pt x="272004" y="114895"/>
                  </a:lnTo>
                  <a:lnTo>
                    <a:pt x="272004" y="107095"/>
                  </a:lnTo>
                  <a:lnTo>
                    <a:pt x="275085" y="107095"/>
                  </a:lnTo>
                  <a:lnTo>
                    <a:pt x="275085" y="106694"/>
                  </a:lnTo>
                  <a:lnTo>
                    <a:pt x="272004" y="106694"/>
                  </a:lnTo>
                  <a:lnTo>
                    <a:pt x="272004" y="98893"/>
                  </a:lnTo>
                  <a:lnTo>
                    <a:pt x="275085" y="98893"/>
                  </a:lnTo>
                  <a:lnTo>
                    <a:pt x="275085" y="98480"/>
                  </a:lnTo>
                  <a:lnTo>
                    <a:pt x="272004" y="98480"/>
                  </a:lnTo>
                  <a:lnTo>
                    <a:pt x="272004" y="90691"/>
                  </a:lnTo>
                  <a:lnTo>
                    <a:pt x="275085" y="90691"/>
                  </a:lnTo>
                  <a:lnTo>
                    <a:pt x="275085" y="90278"/>
                  </a:lnTo>
                  <a:lnTo>
                    <a:pt x="272004" y="90278"/>
                  </a:lnTo>
                  <a:lnTo>
                    <a:pt x="272004" y="82477"/>
                  </a:lnTo>
                  <a:lnTo>
                    <a:pt x="275085" y="82477"/>
                  </a:lnTo>
                  <a:lnTo>
                    <a:pt x="275085" y="82076"/>
                  </a:lnTo>
                  <a:lnTo>
                    <a:pt x="272004" y="82076"/>
                  </a:lnTo>
                  <a:lnTo>
                    <a:pt x="272004" y="74275"/>
                  </a:lnTo>
                  <a:lnTo>
                    <a:pt x="275085" y="74275"/>
                  </a:lnTo>
                  <a:lnTo>
                    <a:pt x="275085" y="73863"/>
                  </a:lnTo>
                  <a:lnTo>
                    <a:pt x="272004" y="73863"/>
                  </a:lnTo>
                  <a:lnTo>
                    <a:pt x="272004" y="66074"/>
                  </a:lnTo>
                  <a:lnTo>
                    <a:pt x="275085" y="66074"/>
                  </a:lnTo>
                  <a:lnTo>
                    <a:pt x="275085" y="65661"/>
                  </a:lnTo>
                  <a:lnTo>
                    <a:pt x="272004" y="65661"/>
                  </a:lnTo>
                  <a:lnTo>
                    <a:pt x="272004" y="57860"/>
                  </a:lnTo>
                  <a:lnTo>
                    <a:pt x="275085" y="57860"/>
                  </a:lnTo>
                  <a:lnTo>
                    <a:pt x="275085" y="57448"/>
                  </a:lnTo>
                  <a:lnTo>
                    <a:pt x="272004" y="57448"/>
                  </a:lnTo>
                  <a:lnTo>
                    <a:pt x="272004" y="49658"/>
                  </a:lnTo>
                  <a:lnTo>
                    <a:pt x="275085" y="49658"/>
                  </a:lnTo>
                  <a:lnTo>
                    <a:pt x="275085" y="49246"/>
                  </a:lnTo>
                  <a:lnTo>
                    <a:pt x="272004" y="49246"/>
                  </a:lnTo>
                  <a:lnTo>
                    <a:pt x="272004" y="41456"/>
                  </a:lnTo>
                  <a:lnTo>
                    <a:pt x="275085" y="41456"/>
                  </a:lnTo>
                  <a:lnTo>
                    <a:pt x="275085" y="41044"/>
                  </a:lnTo>
                  <a:lnTo>
                    <a:pt x="272004" y="41044"/>
                  </a:lnTo>
                  <a:lnTo>
                    <a:pt x="272004" y="33243"/>
                  </a:lnTo>
                  <a:lnTo>
                    <a:pt x="275085" y="33243"/>
                  </a:lnTo>
                  <a:lnTo>
                    <a:pt x="275085" y="32831"/>
                  </a:lnTo>
                  <a:lnTo>
                    <a:pt x="272004" y="32831"/>
                  </a:lnTo>
                  <a:lnTo>
                    <a:pt x="272004" y="25041"/>
                  </a:lnTo>
                  <a:lnTo>
                    <a:pt x="275085" y="25041"/>
                  </a:lnTo>
                  <a:lnTo>
                    <a:pt x="275085" y="24629"/>
                  </a:lnTo>
                  <a:lnTo>
                    <a:pt x="272004" y="24629"/>
                  </a:lnTo>
                  <a:lnTo>
                    <a:pt x="272004" y="16828"/>
                  </a:lnTo>
                  <a:lnTo>
                    <a:pt x="275085" y="16828"/>
                  </a:lnTo>
                  <a:lnTo>
                    <a:pt x="275085" y="16427"/>
                  </a:lnTo>
                  <a:lnTo>
                    <a:pt x="272004" y="16427"/>
                  </a:lnTo>
                  <a:lnTo>
                    <a:pt x="272004" y="8626"/>
                  </a:lnTo>
                  <a:lnTo>
                    <a:pt x="275085" y="8626"/>
                  </a:lnTo>
                  <a:lnTo>
                    <a:pt x="275085" y="8213"/>
                  </a:lnTo>
                  <a:lnTo>
                    <a:pt x="272004" y="8213"/>
                  </a:lnTo>
                  <a:lnTo>
                    <a:pt x="272004" y="424"/>
                  </a:lnTo>
                  <a:lnTo>
                    <a:pt x="275085" y="424"/>
                  </a:lnTo>
                  <a:lnTo>
                    <a:pt x="275085" y="11"/>
                  </a:lnTo>
                  <a:lnTo>
                    <a:pt x="272004" y="11"/>
                  </a:lnTo>
                  <a:lnTo>
                    <a:pt x="272004" y="0"/>
                  </a:lnTo>
                  <a:lnTo>
                    <a:pt x="271546" y="0"/>
                  </a:lnTo>
                  <a:lnTo>
                    <a:pt x="271546" y="11"/>
                  </a:lnTo>
                  <a:lnTo>
                    <a:pt x="263813" y="11"/>
                  </a:lnTo>
                  <a:lnTo>
                    <a:pt x="263813" y="0"/>
                  </a:lnTo>
                  <a:lnTo>
                    <a:pt x="263390" y="0"/>
                  </a:lnTo>
                  <a:lnTo>
                    <a:pt x="263390" y="11"/>
                  </a:lnTo>
                  <a:lnTo>
                    <a:pt x="255646" y="11"/>
                  </a:lnTo>
                  <a:lnTo>
                    <a:pt x="255646" y="0"/>
                  </a:lnTo>
                  <a:lnTo>
                    <a:pt x="255222" y="0"/>
                  </a:lnTo>
                  <a:lnTo>
                    <a:pt x="255222" y="11"/>
                  </a:lnTo>
                  <a:lnTo>
                    <a:pt x="247490" y="11"/>
                  </a:lnTo>
                  <a:lnTo>
                    <a:pt x="247490" y="0"/>
                  </a:lnTo>
                  <a:lnTo>
                    <a:pt x="247066" y="0"/>
                  </a:lnTo>
                  <a:lnTo>
                    <a:pt x="247066" y="11"/>
                  </a:lnTo>
                  <a:lnTo>
                    <a:pt x="239322" y="11"/>
                  </a:lnTo>
                  <a:lnTo>
                    <a:pt x="239322" y="0"/>
                  </a:lnTo>
                  <a:lnTo>
                    <a:pt x="238898" y="0"/>
                  </a:lnTo>
                  <a:lnTo>
                    <a:pt x="238898" y="11"/>
                  </a:lnTo>
                  <a:lnTo>
                    <a:pt x="231166" y="11"/>
                  </a:lnTo>
                  <a:lnTo>
                    <a:pt x="231166" y="0"/>
                  </a:lnTo>
                  <a:lnTo>
                    <a:pt x="230742" y="0"/>
                  </a:lnTo>
                  <a:lnTo>
                    <a:pt x="230742" y="11"/>
                  </a:lnTo>
                  <a:lnTo>
                    <a:pt x="222999" y="11"/>
                  </a:lnTo>
                  <a:lnTo>
                    <a:pt x="222999" y="0"/>
                  </a:lnTo>
                  <a:lnTo>
                    <a:pt x="222575" y="0"/>
                  </a:lnTo>
                  <a:lnTo>
                    <a:pt x="222575" y="11"/>
                  </a:lnTo>
                  <a:lnTo>
                    <a:pt x="214831" y="11"/>
                  </a:lnTo>
                  <a:lnTo>
                    <a:pt x="214831" y="0"/>
                  </a:lnTo>
                  <a:lnTo>
                    <a:pt x="214407" y="0"/>
                  </a:lnTo>
                  <a:lnTo>
                    <a:pt x="214407" y="11"/>
                  </a:lnTo>
                  <a:lnTo>
                    <a:pt x="206675" y="11"/>
                  </a:lnTo>
                  <a:lnTo>
                    <a:pt x="206675" y="0"/>
                  </a:lnTo>
                  <a:lnTo>
                    <a:pt x="206251" y="0"/>
                  </a:lnTo>
                  <a:lnTo>
                    <a:pt x="206251" y="11"/>
                  </a:lnTo>
                  <a:lnTo>
                    <a:pt x="198507" y="11"/>
                  </a:lnTo>
                  <a:lnTo>
                    <a:pt x="198507" y="0"/>
                  </a:lnTo>
                  <a:lnTo>
                    <a:pt x="198083" y="0"/>
                  </a:lnTo>
                  <a:lnTo>
                    <a:pt x="198083" y="11"/>
                  </a:lnTo>
                  <a:lnTo>
                    <a:pt x="190351" y="11"/>
                  </a:lnTo>
                  <a:lnTo>
                    <a:pt x="190351" y="0"/>
                  </a:lnTo>
                  <a:lnTo>
                    <a:pt x="189927" y="0"/>
                  </a:lnTo>
                  <a:lnTo>
                    <a:pt x="189927" y="11"/>
                  </a:lnTo>
                  <a:lnTo>
                    <a:pt x="182184" y="11"/>
                  </a:lnTo>
                  <a:lnTo>
                    <a:pt x="182184" y="0"/>
                  </a:lnTo>
                  <a:lnTo>
                    <a:pt x="181760" y="0"/>
                  </a:lnTo>
                  <a:lnTo>
                    <a:pt x="181760" y="11"/>
                  </a:lnTo>
                  <a:lnTo>
                    <a:pt x="174016" y="11"/>
                  </a:lnTo>
                  <a:lnTo>
                    <a:pt x="174016" y="0"/>
                  </a:lnTo>
                  <a:lnTo>
                    <a:pt x="173592" y="0"/>
                  </a:lnTo>
                  <a:lnTo>
                    <a:pt x="173592" y="11"/>
                  </a:lnTo>
                  <a:lnTo>
                    <a:pt x="165860" y="11"/>
                  </a:lnTo>
                  <a:lnTo>
                    <a:pt x="165860" y="0"/>
                  </a:lnTo>
                  <a:lnTo>
                    <a:pt x="165436" y="0"/>
                  </a:lnTo>
                  <a:lnTo>
                    <a:pt x="165436" y="11"/>
                  </a:lnTo>
                  <a:lnTo>
                    <a:pt x="157692" y="11"/>
                  </a:lnTo>
                  <a:lnTo>
                    <a:pt x="157692" y="0"/>
                  </a:lnTo>
                  <a:lnTo>
                    <a:pt x="157269" y="0"/>
                  </a:lnTo>
                  <a:lnTo>
                    <a:pt x="157269" y="11"/>
                  </a:lnTo>
                  <a:lnTo>
                    <a:pt x="149926" y="11"/>
                  </a:lnTo>
                  <a:lnTo>
                    <a:pt x="149926" y="0"/>
                  </a:lnTo>
                  <a:lnTo>
                    <a:pt x="149502" y="0"/>
                  </a:lnTo>
                  <a:lnTo>
                    <a:pt x="149502" y="11"/>
                  </a:lnTo>
                  <a:lnTo>
                    <a:pt x="141758" y="11"/>
                  </a:lnTo>
                  <a:lnTo>
                    <a:pt x="141758" y="0"/>
                  </a:lnTo>
                  <a:lnTo>
                    <a:pt x="141334" y="0"/>
                  </a:lnTo>
                  <a:lnTo>
                    <a:pt x="141334" y="11"/>
                  </a:lnTo>
                  <a:lnTo>
                    <a:pt x="133602" y="11"/>
                  </a:lnTo>
                  <a:lnTo>
                    <a:pt x="133602" y="0"/>
                  </a:lnTo>
                  <a:lnTo>
                    <a:pt x="133178" y="0"/>
                  </a:lnTo>
                  <a:lnTo>
                    <a:pt x="133178" y="11"/>
                  </a:lnTo>
                  <a:lnTo>
                    <a:pt x="125435" y="11"/>
                  </a:lnTo>
                  <a:lnTo>
                    <a:pt x="125435" y="0"/>
                  </a:lnTo>
                  <a:lnTo>
                    <a:pt x="125011" y="0"/>
                  </a:lnTo>
                  <a:lnTo>
                    <a:pt x="125011" y="11"/>
                  </a:lnTo>
                  <a:lnTo>
                    <a:pt x="117267" y="11"/>
                  </a:lnTo>
                  <a:lnTo>
                    <a:pt x="117267" y="0"/>
                  </a:lnTo>
                  <a:lnTo>
                    <a:pt x="116843" y="0"/>
                  </a:lnTo>
                  <a:lnTo>
                    <a:pt x="116843" y="11"/>
                  </a:lnTo>
                  <a:lnTo>
                    <a:pt x="109500" y="11"/>
                  </a:lnTo>
                  <a:lnTo>
                    <a:pt x="109500" y="0"/>
                  </a:lnTo>
                  <a:lnTo>
                    <a:pt x="109077" y="0"/>
                  </a:lnTo>
                  <a:lnTo>
                    <a:pt x="109077" y="11"/>
                  </a:lnTo>
                  <a:lnTo>
                    <a:pt x="101333" y="11"/>
                  </a:lnTo>
                  <a:lnTo>
                    <a:pt x="101333" y="0"/>
                  </a:lnTo>
                  <a:lnTo>
                    <a:pt x="100909" y="0"/>
                  </a:lnTo>
                  <a:lnTo>
                    <a:pt x="100909" y="11"/>
                  </a:lnTo>
                  <a:lnTo>
                    <a:pt x="93177" y="11"/>
                  </a:lnTo>
                  <a:lnTo>
                    <a:pt x="93177" y="0"/>
                  </a:lnTo>
                  <a:lnTo>
                    <a:pt x="92753" y="0"/>
                  </a:lnTo>
                  <a:lnTo>
                    <a:pt x="92753" y="11"/>
                  </a:lnTo>
                  <a:lnTo>
                    <a:pt x="85009" y="11"/>
                  </a:lnTo>
                  <a:lnTo>
                    <a:pt x="85009" y="0"/>
                  </a:lnTo>
                  <a:lnTo>
                    <a:pt x="84585" y="0"/>
                  </a:lnTo>
                  <a:lnTo>
                    <a:pt x="84585" y="11"/>
                  </a:lnTo>
                  <a:lnTo>
                    <a:pt x="76853" y="11"/>
                  </a:lnTo>
                  <a:lnTo>
                    <a:pt x="76853" y="0"/>
                  </a:lnTo>
                  <a:lnTo>
                    <a:pt x="76429" y="0"/>
                  </a:lnTo>
                  <a:lnTo>
                    <a:pt x="76429" y="11"/>
                  </a:lnTo>
                  <a:lnTo>
                    <a:pt x="68376" y="11"/>
                  </a:lnTo>
                  <a:lnTo>
                    <a:pt x="68376" y="0"/>
                  </a:lnTo>
                  <a:lnTo>
                    <a:pt x="67952" y="0"/>
                  </a:lnTo>
                  <a:lnTo>
                    <a:pt x="67952" y="11"/>
                  </a:lnTo>
                  <a:lnTo>
                    <a:pt x="60220" y="11"/>
                  </a:lnTo>
                  <a:lnTo>
                    <a:pt x="60220" y="0"/>
                  </a:lnTo>
                  <a:lnTo>
                    <a:pt x="59796" y="0"/>
                  </a:lnTo>
                  <a:lnTo>
                    <a:pt x="59796" y="11"/>
                  </a:lnTo>
                  <a:lnTo>
                    <a:pt x="52053" y="11"/>
                  </a:lnTo>
                  <a:lnTo>
                    <a:pt x="52053" y="0"/>
                  </a:lnTo>
                  <a:lnTo>
                    <a:pt x="51629" y="0"/>
                  </a:lnTo>
                  <a:lnTo>
                    <a:pt x="51629" y="11"/>
                  </a:lnTo>
                  <a:lnTo>
                    <a:pt x="43896" y="11"/>
                  </a:lnTo>
                  <a:lnTo>
                    <a:pt x="43896" y="0"/>
                  </a:lnTo>
                  <a:lnTo>
                    <a:pt x="43473" y="0"/>
                  </a:lnTo>
                  <a:lnTo>
                    <a:pt x="43473" y="11"/>
                  </a:lnTo>
                  <a:lnTo>
                    <a:pt x="35729" y="11"/>
                  </a:lnTo>
                  <a:lnTo>
                    <a:pt x="35729" y="0"/>
                  </a:lnTo>
                  <a:lnTo>
                    <a:pt x="35305" y="0"/>
                  </a:lnTo>
                  <a:lnTo>
                    <a:pt x="35305" y="11"/>
                  </a:lnTo>
                  <a:lnTo>
                    <a:pt x="27962" y="11"/>
                  </a:lnTo>
                  <a:lnTo>
                    <a:pt x="27962" y="0"/>
                  </a:lnTo>
                  <a:lnTo>
                    <a:pt x="27538" y="0"/>
                  </a:lnTo>
                  <a:lnTo>
                    <a:pt x="27538" y="11"/>
                  </a:lnTo>
                  <a:lnTo>
                    <a:pt x="19795" y="11"/>
                  </a:lnTo>
                  <a:lnTo>
                    <a:pt x="19795" y="0"/>
                  </a:lnTo>
                  <a:lnTo>
                    <a:pt x="19371" y="0"/>
                  </a:lnTo>
                  <a:lnTo>
                    <a:pt x="19371" y="11"/>
                  </a:lnTo>
                  <a:lnTo>
                    <a:pt x="11639" y="11"/>
                  </a:lnTo>
                  <a:lnTo>
                    <a:pt x="11639" y="0"/>
                  </a:lnTo>
                  <a:lnTo>
                    <a:pt x="11215" y="0"/>
                  </a:lnTo>
                  <a:lnTo>
                    <a:pt x="11215" y="11"/>
                  </a:lnTo>
                  <a:lnTo>
                    <a:pt x="3505" y="11"/>
                  </a:lnTo>
                  <a:lnTo>
                    <a:pt x="35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823" name="Google Shape;823;p9"/>
            <p:cNvSpPr/>
            <p:nvPr/>
          </p:nvSpPr>
          <p:spPr>
            <a:xfrm>
              <a:off x="238125" y="490000"/>
              <a:ext cx="10600" cy="4735300"/>
            </a:xfrm>
            <a:custGeom>
              <a:avLst/>
              <a:gdLst/>
              <a:ahLst/>
              <a:cxnLst/>
              <a:rect l="l" t="t" r="r" b="b"/>
              <a:pathLst>
                <a:path w="424" h="189412" extrusionOk="0">
                  <a:moveTo>
                    <a:pt x="0" y="0"/>
                  </a:moveTo>
                  <a:lnTo>
                    <a:pt x="0" y="189411"/>
                  </a:lnTo>
                  <a:lnTo>
                    <a:pt x="424" y="189411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sp>
        <p:nvSpPr>
          <p:cNvPr id="824" name="Google Shape;824;p9"/>
          <p:cNvSpPr txBox="1">
            <a:spLocks noGrp="1"/>
          </p:cNvSpPr>
          <p:nvPr>
            <p:ph type="title"/>
          </p:nvPr>
        </p:nvSpPr>
        <p:spPr>
          <a:xfrm>
            <a:off x="2761359" y="2244606"/>
            <a:ext cx="6670068" cy="1127879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79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600"/>
              <a:buNone/>
              <a:defRPr sz="5234"/>
            </a:lvl9pPr>
          </a:lstStyle>
          <a:p>
            <a:endParaRPr/>
          </a:p>
        </p:txBody>
      </p:sp>
      <p:sp>
        <p:nvSpPr>
          <p:cNvPr id="825" name="Google Shape;825;p9"/>
          <p:cNvSpPr txBox="1">
            <a:spLocks noGrp="1"/>
          </p:cNvSpPr>
          <p:nvPr>
            <p:ph type="subTitle" idx="1"/>
          </p:nvPr>
        </p:nvSpPr>
        <p:spPr>
          <a:xfrm>
            <a:off x="2761359" y="3372598"/>
            <a:ext cx="6670068" cy="1166781"/>
          </a:xfrm>
          <a:prstGeom prst="rect">
            <a:avLst/>
          </a:prstGeom>
        </p:spPr>
        <p:txBody>
          <a:bodyPr spcFirstLastPara="1" wrap="square" lIns="116050" tIns="116050" rIns="116050" bIns="11605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2276"/>
              </a:spcBef>
              <a:spcAft>
                <a:spcPts val="0"/>
              </a:spcAft>
              <a:buSzPts val="18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276"/>
              </a:spcBef>
              <a:spcAft>
                <a:spcPts val="0"/>
              </a:spcAft>
              <a:buSzPts val="18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276"/>
              </a:spcBef>
              <a:spcAft>
                <a:spcPts val="0"/>
              </a:spcAft>
              <a:buSzPts val="18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276"/>
              </a:spcBef>
              <a:spcAft>
                <a:spcPts val="0"/>
              </a:spcAft>
              <a:buSzPts val="18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276"/>
              </a:spcBef>
              <a:spcAft>
                <a:spcPts val="0"/>
              </a:spcAft>
              <a:buSzPts val="18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276"/>
              </a:spcBef>
              <a:spcAft>
                <a:spcPts val="0"/>
              </a:spcAft>
              <a:buSzPts val="18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276"/>
              </a:spcBef>
              <a:spcAft>
                <a:spcPts val="0"/>
              </a:spcAft>
              <a:buSzPts val="18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276"/>
              </a:spcBef>
              <a:spcAft>
                <a:spcPts val="2276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26" name="Google Shape;826;p9"/>
          <p:cNvSpPr/>
          <p:nvPr/>
        </p:nvSpPr>
        <p:spPr>
          <a:xfrm>
            <a:off x="-5482423" y="6144053"/>
            <a:ext cx="24097908" cy="4563594"/>
          </a:xfrm>
          <a:custGeom>
            <a:avLst/>
            <a:gdLst/>
            <a:ahLst/>
            <a:cxnLst/>
            <a:rect l="l" t="t" r="r" b="b"/>
            <a:pathLst>
              <a:path w="12947" h="6024" extrusionOk="0">
                <a:moveTo>
                  <a:pt x="4030" y="1"/>
                </a:moveTo>
                <a:cubicBezTo>
                  <a:pt x="3775" y="1"/>
                  <a:pt x="3529" y="41"/>
                  <a:pt x="3302" y="159"/>
                </a:cubicBezTo>
                <a:cubicBezTo>
                  <a:pt x="2785" y="429"/>
                  <a:pt x="2524" y="1042"/>
                  <a:pt x="2022" y="1339"/>
                </a:cubicBezTo>
                <a:cubicBezTo>
                  <a:pt x="1579" y="1601"/>
                  <a:pt x="1002" y="1583"/>
                  <a:pt x="588" y="1888"/>
                </a:cubicBezTo>
                <a:cubicBezTo>
                  <a:pt x="96" y="2251"/>
                  <a:pt x="1" y="3002"/>
                  <a:pt x="283" y="3544"/>
                </a:cubicBezTo>
                <a:cubicBezTo>
                  <a:pt x="566" y="4086"/>
                  <a:pt x="1146" y="4423"/>
                  <a:pt x="1746" y="4544"/>
                </a:cubicBezTo>
                <a:cubicBezTo>
                  <a:pt x="2803" y="4756"/>
                  <a:pt x="3531" y="4524"/>
                  <a:pt x="4550" y="4999"/>
                </a:cubicBezTo>
                <a:cubicBezTo>
                  <a:pt x="5354" y="5373"/>
                  <a:pt x="6195" y="6024"/>
                  <a:pt x="7114" y="6024"/>
                </a:cubicBezTo>
                <a:cubicBezTo>
                  <a:pt x="7268" y="6024"/>
                  <a:pt x="7424" y="6005"/>
                  <a:pt x="7582" y="5965"/>
                </a:cubicBezTo>
                <a:cubicBezTo>
                  <a:pt x="8191" y="5808"/>
                  <a:pt x="8616" y="5341"/>
                  <a:pt x="9156" y="5055"/>
                </a:cubicBezTo>
                <a:cubicBezTo>
                  <a:pt x="9780" y="4725"/>
                  <a:pt x="10264" y="4858"/>
                  <a:pt x="10918" y="4749"/>
                </a:cubicBezTo>
                <a:cubicBezTo>
                  <a:pt x="11920" y="4582"/>
                  <a:pt x="12852" y="3698"/>
                  <a:pt x="12927" y="2658"/>
                </a:cubicBezTo>
                <a:cubicBezTo>
                  <a:pt x="12946" y="2394"/>
                  <a:pt x="12916" y="2123"/>
                  <a:pt x="12798" y="1887"/>
                </a:cubicBezTo>
                <a:cubicBezTo>
                  <a:pt x="12504" y="1296"/>
                  <a:pt x="11772" y="1091"/>
                  <a:pt x="11118" y="999"/>
                </a:cubicBezTo>
                <a:cubicBezTo>
                  <a:pt x="10135" y="862"/>
                  <a:pt x="9324" y="125"/>
                  <a:pt x="8351" y="35"/>
                </a:cubicBezTo>
                <a:cubicBezTo>
                  <a:pt x="8213" y="23"/>
                  <a:pt x="8076" y="18"/>
                  <a:pt x="7939" y="18"/>
                </a:cubicBezTo>
                <a:cubicBezTo>
                  <a:pt x="7201" y="18"/>
                  <a:pt x="6468" y="170"/>
                  <a:pt x="5716" y="170"/>
                </a:cubicBezTo>
                <a:cubicBezTo>
                  <a:pt x="5493" y="170"/>
                  <a:pt x="5267" y="156"/>
                  <a:pt x="5040" y="121"/>
                </a:cubicBezTo>
                <a:cubicBezTo>
                  <a:pt x="4749" y="76"/>
                  <a:pt x="4445" y="18"/>
                  <a:pt x="4149" y="3"/>
                </a:cubicBezTo>
                <a:cubicBezTo>
                  <a:pt x="4109" y="2"/>
                  <a:pt x="4069" y="1"/>
                  <a:pt x="4030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grpSp>
        <p:nvGrpSpPr>
          <p:cNvPr id="827" name="Google Shape;827;p9"/>
          <p:cNvGrpSpPr/>
          <p:nvPr/>
        </p:nvGrpSpPr>
        <p:grpSpPr>
          <a:xfrm>
            <a:off x="-191966" y="-188798"/>
            <a:ext cx="3362597" cy="2647809"/>
            <a:chOff x="-241347" y="-208203"/>
            <a:chExt cx="2947964" cy="2919945"/>
          </a:xfrm>
        </p:grpSpPr>
        <p:grpSp>
          <p:nvGrpSpPr>
            <p:cNvPr id="828" name="Google Shape;828;p9"/>
            <p:cNvGrpSpPr/>
            <p:nvPr/>
          </p:nvGrpSpPr>
          <p:grpSpPr>
            <a:xfrm rot="-2127316">
              <a:off x="455043" y="1086139"/>
              <a:ext cx="470902" cy="1125770"/>
              <a:chOff x="1763800" y="344725"/>
              <a:chExt cx="152925" cy="365600"/>
            </a:xfrm>
          </p:grpSpPr>
          <p:sp>
            <p:nvSpPr>
              <p:cNvPr id="829" name="Google Shape;829;p9"/>
              <p:cNvSpPr/>
              <p:nvPr/>
            </p:nvSpPr>
            <p:spPr>
              <a:xfrm>
                <a:off x="1832375" y="420775"/>
                <a:ext cx="70575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33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6" y="664"/>
                      <a:pt x="280" y="1311"/>
                      <a:pt x="615" y="1887"/>
                    </a:cubicBezTo>
                    <a:cubicBezTo>
                      <a:pt x="683" y="2004"/>
                      <a:pt x="759" y="2130"/>
                      <a:pt x="842" y="2256"/>
                    </a:cubicBezTo>
                    <a:cubicBezTo>
                      <a:pt x="1096" y="2641"/>
                      <a:pt x="1415" y="3038"/>
                      <a:pt x="1780" y="3246"/>
                    </a:cubicBezTo>
                    <a:cubicBezTo>
                      <a:pt x="1928" y="3330"/>
                      <a:pt x="2101" y="3394"/>
                      <a:pt x="2267" y="3394"/>
                    </a:cubicBezTo>
                    <a:cubicBezTo>
                      <a:pt x="2359" y="3394"/>
                      <a:pt x="2449" y="3375"/>
                      <a:pt x="2530" y="3328"/>
                    </a:cubicBezTo>
                    <a:cubicBezTo>
                      <a:pt x="2736" y="3209"/>
                      <a:pt x="2822" y="2942"/>
                      <a:pt x="2789" y="2705"/>
                    </a:cubicBezTo>
                    <a:cubicBezTo>
                      <a:pt x="2757" y="2469"/>
                      <a:pt x="2627" y="2258"/>
                      <a:pt x="2487" y="2065"/>
                    </a:cubicBezTo>
                    <a:cubicBezTo>
                      <a:pt x="2178" y="1642"/>
                      <a:pt x="1745" y="1305"/>
                      <a:pt x="1356" y="957"/>
                    </a:cubicBezTo>
                    <a:cubicBezTo>
                      <a:pt x="942" y="587"/>
                      <a:pt x="488" y="266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30" name="Google Shape;830;p9"/>
              <p:cNvSpPr/>
              <p:nvPr/>
            </p:nvSpPr>
            <p:spPr>
              <a:xfrm>
                <a:off x="1763800" y="418950"/>
                <a:ext cx="70650" cy="81925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277" extrusionOk="0">
                    <a:moveTo>
                      <a:pt x="2822" y="1"/>
                    </a:moveTo>
                    <a:lnTo>
                      <a:pt x="2822" y="1"/>
                    </a:lnTo>
                    <a:cubicBezTo>
                      <a:pt x="2822" y="12"/>
                      <a:pt x="2268" y="249"/>
                      <a:pt x="2213" y="281"/>
                    </a:cubicBezTo>
                    <a:cubicBezTo>
                      <a:pt x="2036" y="386"/>
                      <a:pt x="1878" y="511"/>
                      <a:pt x="1694" y="600"/>
                    </a:cubicBezTo>
                    <a:cubicBezTo>
                      <a:pt x="1301" y="791"/>
                      <a:pt x="970" y="1126"/>
                      <a:pt x="666" y="1438"/>
                    </a:cubicBezTo>
                    <a:lnTo>
                      <a:pt x="666" y="1437"/>
                    </a:lnTo>
                    <a:cubicBezTo>
                      <a:pt x="474" y="1636"/>
                      <a:pt x="289" y="1848"/>
                      <a:pt x="170" y="2096"/>
                    </a:cubicBezTo>
                    <a:cubicBezTo>
                      <a:pt x="50" y="2346"/>
                      <a:pt x="1" y="2638"/>
                      <a:pt x="87" y="2901"/>
                    </a:cubicBezTo>
                    <a:cubicBezTo>
                      <a:pt x="150" y="3094"/>
                      <a:pt x="312" y="3276"/>
                      <a:pt x="515" y="3276"/>
                    </a:cubicBezTo>
                    <a:cubicBezTo>
                      <a:pt x="613" y="3276"/>
                      <a:pt x="706" y="3235"/>
                      <a:pt x="793" y="3191"/>
                    </a:cubicBezTo>
                    <a:cubicBezTo>
                      <a:pt x="1996" y="2589"/>
                      <a:pt x="2826" y="1351"/>
                      <a:pt x="2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31" name="Google Shape;831;p9"/>
              <p:cNvSpPr/>
              <p:nvPr/>
            </p:nvSpPr>
            <p:spPr>
              <a:xfrm>
                <a:off x="1834750" y="518625"/>
                <a:ext cx="7860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294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6" y="285"/>
                      <a:pt x="116" y="574"/>
                      <a:pt x="249" y="856"/>
                    </a:cubicBezTo>
                    <a:cubicBezTo>
                      <a:pt x="438" y="1252"/>
                      <a:pt x="718" y="1642"/>
                      <a:pt x="1005" y="1973"/>
                    </a:cubicBezTo>
                    <a:cubicBezTo>
                      <a:pt x="1382" y="2407"/>
                      <a:pt x="1860" y="2772"/>
                      <a:pt x="2415" y="2920"/>
                    </a:cubicBezTo>
                    <a:cubicBezTo>
                      <a:pt x="2485" y="2939"/>
                      <a:pt x="2555" y="2949"/>
                      <a:pt x="2624" y="2949"/>
                    </a:cubicBezTo>
                    <a:cubicBezTo>
                      <a:pt x="2823" y="2949"/>
                      <a:pt x="3005" y="2862"/>
                      <a:pt x="3092" y="2646"/>
                    </a:cubicBezTo>
                    <a:cubicBezTo>
                      <a:pt x="3143" y="2520"/>
                      <a:pt x="3144" y="2379"/>
                      <a:pt x="3124" y="2246"/>
                    </a:cubicBezTo>
                    <a:cubicBezTo>
                      <a:pt x="3059" y="1803"/>
                      <a:pt x="2774" y="1418"/>
                      <a:pt x="2425" y="1137"/>
                    </a:cubicBezTo>
                    <a:cubicBezTo>
                      <a:pt x="2403" y="1120"/>
                      <a:pt x="2380" y="1102"/>
                      <a:pt x="2357" y="1084"/>
                    </a:cubicBezTo>
                    <a:cubicBezTo>
                      <a:pt x="2024" y="833"/>
                      <a:pt x="1640" y="656"/>
                      <a:pt x="1260" y="480"/>
                    </a:cubicBezTo>
                    <a:cubicBezTo>
                      <a:pt x="867" y="298"/>
                      <a:pt x="435" y="61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32" name="Google Shape;832;p9"/>
              <p:cNvSpPr/>
              <p:nvPr/>
            </p:nvSpPr>
            <p:spPr>
              <a:xfrm>
                <a:off x="1783325" y="517725"/>
                <a:ext cx="54600" cy="94375"/>
              </a:xfrm>
              <a:custGeom>
                <a:avLst/>
                <a:gdLst/>
                <a:ahLst/>
                <a:cxnLst/>
                <a:rect l="l" t="t" r="r" b="b"/>
                <a:pathLst>
                  <a:path w="2184" h="3775" extrusionOk="0">
                    <a:moveTo>
                      <a:pt x="2064" y="1"/>
                    </a:moveTo>
                    <a:lnTo>
                      <a:pt x="2064" y="1"/>
                    </a:lnTo>
                    <a:cubicBezTo>
                      <a:pt x="1431" y="274"/>
                      <a:pt x="1019" y="1015"/>
                      <a:pt x="683" y="1579"/>
                    </a:cubicBezTo>
                    <a:cubicBezTo>
                      <a:pt x="358" y="2128"/>
                      <a:pt x="24" y="2710"/>
                      <a:pt x="5" y="3348"/>
                    </a:cubicBezTo>
                    <a:cubicBezTo>
                      <a:pt x="0" y="3484"/>
                      <a:pt x="19" y="3638"/>
                      <a:pt x="127" y="3721"/>
                    </a:cubicBezTo>
                    <a:cubicBezTo>
                      <a:pt x="177" y="3759"/>
                      <a:pt x="234" y="3775"/>
                      <a:pt x="294" y="3775"/>
                    </a:cubicBezTo>
                    <a:cubicBezTo>
                      <a:pt x="409" y="3775"/>
                      <a:pt x="535" y="3717"/>
                      <a:pt x="636" y="3652"/>
                    </a:cubicBezTo>
                    <a:cubicBezTo>
                      <a:pt x="1507" y="3094"/>
                      <a:pt x="1843" y="2219"/>
                      <a:pt x="2063" y="1257"/>
                    </a:cubicBezTo>
                    <a:cubicBezTo>
                      <a:pt x="2112" y="1046"/>
                      <a:pt x="2184" y="787"/>
                      <a:pt x="2138" y="571"/>
                    </a:cubicBezTo>
                    <a:cubicBezTo>
                      <a:pt x="2096" y="362"/>
                      <a:pt x="2054" y="225"/>
                      <a:pt x="2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33" name="Google Shape;833;p9"/>
              <p:cNvSpPr/>
              <p:nvPr/>
            </p:nvSpPr>
            <p:spPr>
              <a:xfrm>
                <a:off x="1843075" y="612225"/>
                <a:ext cx="736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826" extrusionOk="0">
                    <a:moveTo>
                      <a:pt x="205" y="1"/>
                    </a:moveTo>
                    <a:cubicBezTo>
                      <a:pt x="137" y="1"/>
                      <a:pt x="69" y="3"/>
                      <a:pt x="0" y="7"/>
                    </a:cubicBezTo>
                    <a:cubicBezTo>
                      <a:pt x="99" y="107"/>
                      <a:pt x="127" y="215"/>
                      <a:pt x="193" y="334"/>
                    </a:cubicBezTo>
                    <a:cubicBezTo>
                      <a:pt x="283" y="495"/>
                      <a:pt x="425" y="638"/>
                      <a:pt x="548" y="775"/>
                    </a:cubicBezTo>
                    <a:cubicBezTo>
                      <a:pt x="809" y="1066"/>
                      <a:pt x="1098" y="1331"/>
                      <a:pt x="1433" y="1538"/>
                    </a:cubicBezTo>
                    <a:cubicBezTo>
                      <a:pt x="1693" y="1699"/>
                      <a:pt x="1987" y="1825"/>
                      <a:pt x="2292" y="1825"/>
                    </a:cubicBezTo>
                    <a:cubicBezTo>
                      <a:pt x="2306" y="1825"/>
                      <a:pt x="2320" y="1825"/>
                      <a:pt x="2334" y="1824"/>
                    </a:cubicBezTo>
                    <a:cubicBezTo>
                      <a:pt x="2598" y="1814"/>
                      <a:pt x="2891" y="1659"/>
                      <a:pt x="2919" y="1397"/>
                    </a:cubicBezTo>
                    <a:cubicBezTo>
                      <a:pt x="2945" y="1150"/>
                      <a:pt x="2731" y="948"/>
                      <a:pt x="2527" y="807"/>
                    </a:cubicBezTo>
                    <a:cubicBezTo>
                      <a:pt x="1843" y="332"/>
                      <a:pt x="1044" y="1"/>
                      <a:pt x="2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34" name="Google Shape;834;p9"/>
              <p:cNvSpPr/>
              <p:nvPr/>
            </p:nvSpPr>
            <p:spPr>
              <a:xfrm>
                <a:off x="1821050" y="613825"/>
                <a:ext cx="33025" cy="85325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3413" extrusionOk="0">
                    <a:moveTo>
                      <a:pt x="923" y="0"/>
                    </a:moveTo>
                    <a:cubicBezTo>
                      <a:pt x="896" y="0"/>
                      <a:pt x="873" y="27"/>
                      <a:pt x="858" y="53"/>
                    </a:cubicBezTo>
                    <a:cubicBezTo>
                      <a:pt x="364" y="850"/>
                      <a:pt x="63" y="1785"/>
                      <a:pt x="10" y="2723"/>
                    </a:cubicBezTo>
                    <a:cubicBezTo>
                      <a:pt x="1" y="2870"/>
                      <a:pt x="0" y="3022"/>
                      <a:pt x="55" y="3159"/>
                    </a:cubicBezTo>
                    <a:cubicBezTo>
                      <a:pt x="112" y="3295"/>
                      <a:pt x="239" y="3413"/>
                      <a:pt x="387" y="3413"/>
                    </a:cubicBezTo>
                    <a:cubicBezTo>
                      <a:pt x="387" y="3413"/>
                      <a:pt x="388" y="3413"/>
                      <a:pt x="389" y="3413"/>
                    </a:cubicBezTo>
                    <a:cubicBezTo>
                      <a:pt x="521" y="3413"/>
                      <a:pt x="638" y="3323"/>
                      <a:pt x="728" y="3224"/>
                    </a:cubicBezTo>
                    <a:cubicBezTo>
                      <a:pt x="1126" y="2793"/>
                      <a:pt x="1240" y="2174"/>
                      <a:pt x="1281" y="1588"/>
                    </a:cubicBezTo>
                    <a:cubicBezTo>
                      <a:pt x="1299" y="1309"/>
                      <a:pt x="1320" y="985"/>
                      <a:pt x="1230" y="715"/>
                    </a:cubicBezTo>
                    <a:cubicBezTo>
                      <a:pt x="1156" y="493"/>
                      <a:pt x="1044" y="308"/>
                      <a:pt x="983" y="71"/>
                    </a:cubicBezTo>
                    <a:cubicBezTo>
                      <a:pt x="975" y="42"/>
                      <a:pt x="962" y="6"/>
                      <a:pt x="931" y="1"/>
                    </a:cubicBezTo>
                    <a:cubicBezTo>
                      <a:pt x="928" y="0"/>
                      <a:pt x="926" y="0"/>
                      <a:pt x="9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35" name="Google Shape;835;p9"/>
              <p:cNvSpPr/>
              <p:nvPr/>
            </p:nvSpPr>
            <p:spPr>
              <a:xfrm>
                <a:off x="1843525" y="614825"/>
                <a:ext cx="5227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3820" extrusionOk="0">
                    <a:moveTo>
                      <a:pt x="66" y="0"/>
                    </a:moveTo>
                    <a:cubicBezTo>
                      <a:pt x="1" y="327"/>
                      <a:pt x="180" y="651"/>
                      <a:pt x="297" y="944"/>
                    </a:cubicBezTo>
                    <a:cubicBezTo>
                      <a:pt x="416" y="1247"/>
                      <a:pt x="424" y="1613"/>
                      <a:pt x="517" y="1929"/>
                    </a:cubicBezTo>
                    <a:cubicBezTo>
                      <a:pt x="686" y="2495"/>
                      <a:pt x="926" y="3040"/>
                      <a:pt x="1231" y="3546"/>
                    </a:cubicBezTo>
                    <a:lnTo>
                      <a:pt x="1229" y="3546"/>
                    </a:lnTo>
                    <a:cubicBezTo>
                      <a:pt x="1302" y="3667"/>
                      <a:pt x="1396" y="3797"/>
                      <a:pt x="1535" y="3817"/>
                    </a:cubicBezTo>
                    <a:cubicBezTo>
                      <a:pt x="1548" y="3819"/>
                      <a:pt x="1560" y="3819"/>
                      <a:pt x="1572" y="3819"/>
                    </a:cubicBezTo>
                    <a:cubicBezTo>
                      <a:pt x="1649" y="3819"/>
                      <a:pt x="1724" y="3786"/>
                      <a:pt x="1786" y="3741"/>
                    </a:cubicBezTo>
                    <a:cubicBezTo>
                      <a:pt x="2054" y="3541"/>
                      <a:pt x="2091" y="3150"/>
                      <a:pt x="2025" y="2822"/>
                    </a:cubicBezTo>
                    <a:cubicBezTo>
                      <a:pt x="1914" y="2275"/>
                      <a:pt x="1590" y="1794"/>
                      <a:pt x="1237" y="1362"/>
                    </a:cubicBezTo>
                    <a:cubicBezTo>
                      <a:pt x="1022" y="1098"/>
                      <a:pt x="760" y="880"/>
                      <a:pt x="528" y="634"/>
                    </a:cubicBezTo>
                    <a:cubicBezTo>
                      <a:pt x="343" y="435"/>
                      <a:pt x="301" y="153"/>
                      <a:pt x="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36" name="Google Shape;836;p9"/>
              <p:cNvSpPr/>
              <p:nvPr/>
            </p:nvSpPr>
            <p:spPr>
              <a:xfrm>
                <a:off x="1819925" y="344725"/>
                <a:ext cx="43275" cy="28545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1418" extrusionOk="0">
                    <a:moveTo>
                      <a:pt x="1508" y="1"/>
                    </a:moveTo>
                    <a:cubicBezTo>
                      <a:pt x="1436" y="1"/>
                      <a:pt x="1366" y="39"/>
                      <a:pt x="1340" y="128"/>
                    </a:cubicBezTo>
                    <a:cubicBezTo>
                      <a:pt x="528" y="2948"/>
                      <a:pt x="1" y="5914"/>
                      <a:pt x="484" y="8842"/>
                    </a:cubicBezTo>
                    <a:cubicBezTo>
                      <a:pt x="624" y="9682"/>
                      <a:pt x="849" y="10504"/>
                      <a:pt x="1166" y="11295"/>
                    </a:cubicBezTo>
                    <a:cubicBezTo>
                      <a:pt x="1200" y="11380"/>
                      <a:pt x="1277" y="11417"/>
                      <a:pt x="1352" y="11417"/>
                    </a:cubicBezTo>
                    <a:cubicBezTo>
                      <a:pt x="1464" y="11417"/>
                      <a:pt x="1571" y="11333"/>
                      <a:pt x="1518" y="11203"/>
                    </a:cubicBezTo>
                    <a:lnTo>
                      <a:pt x="1519" y="11203"/>
                    </a:lnTo>
                    <a:cubicBezTo>
                      <a:pt x="420" y="8466"/>
                      <a:pt x="502" y="5448"/>
                      <a:pt x="1094" y="2605"/>
                    </a:cubicBezTo>
                    <a:cubicBezTo>
                      <a:pt x="1259" y="1804"/>
                      <a:pt x="1465" y="1013"/>
                      <a:pt x="1691" y="227"/>
                    </a:cubicBezTo>
                    <a:cubicBezTo>
                      <a:pt x="1730" y="91"/>
                      <a:pt x="1618" y="1"/>
                      <a:pt x="15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  <p:grpSp>
          <p:nvGrpSpPr>
            <p:cNvPr id="837" name="Google Shape;837;p9"/>
            <p:cNvGrpSpPr/>
            <p:nvPr/>
          </p:nvGrpSpPr>
          <p:grpSpPr>
            <a:xfrm rot="-3860670" flipH="1">
              <a:off x="1166560" y="223706"/>
              <a:ext cx="470898" cy="1125767"/>
              <a:chOff x="1763800" y="344725"/>
              <a:chExt cx="152925" cy="365600"/>
            </a:xfrm>
          </p:grpSpPr>
          <p:sp>
            <p:nvSpPr>
              <p:cNvPr id="838" name="Google Shape;838;p9"/>
              <p:cNvSpPr/>
              <p:nvPr/>
            </p:nvSpPr>
            <p:spPr>
              <a:xfrm>
                <a:off x="1832375" y="420775"/>
                <a:ext cx="70575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33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6" y="664"/>
                      <a:pt x="280" y="1311"/>
                      <a:pt x="615" y="1887"/>
                    </a:cubicBezTo>
                    <a:cubicBezTo>
                      <a:pt x="683" y="2004"/>
                      <a:pt x="759" y="2130"/>
                      <a:pt x="842" y="2256"/>
                    </a:cubicBezTo>
                    <a:cubicBezTo>
                      <a:pt x="1096" y="2641"/>
                      <a:pt x="1415" y="3038"/>
                      <a:pt x="1780" y="3246"/>
                    </a:cubicBezTo>
                    <a:cubicBezTo>
                      <a:pt x="1928" y="3330"/>
                      <a:pt x="2101" y="3394"/>
                      <a:pt x="2267" y="3394"/>
                    </a:cubicBezTo>
                    <a:cubicBezTo>
                      <a:pt x="2359" y="3394"/>
                      <a:pt x="2449" y="3375"/>
                      <a:pt x="2530" y="3328"/>
                    </a:cubicBezTo>
                    <a:cubicBezTo>
                      <a:pt x="2736" y="3209"/>
                      <a:pt x="2822" y="2942"/>
                      <a:pt x="2789" y="2705"/>
                    </a:cubicBezTo>
                    <a:cubicBezTo>
                      <a:pt x="2757" y="2469"/>
                      <a:pt x="2627" y="2258"/>
                      <a:pt x="2487" y="2065"/>
                    </a:cubicBezTo>
                    <a:cubicBezTo>
                      <a:pt x="2178" y="1642"/>
                      <a:pt x="1745" y="1305"/>
                      <a:pt x="1356" y="957"/>
                    </a:cubicBezTo>
                    <a:cubicBezTo>
                      <a:pt x="942" y="587"/>
                      <a:pt x="488" y="266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39" name="Google Shape;839;p9"/>
              <p:cNvSpPr/>
              <p:nvPr/>
            </p:nvSpPr>
            <p:spPr>
              <a:xfrm>
                <a:off x="1763800" y="418950"/>
                <a:ext cx="70650" cy="81925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277" extrusionOk="0">
                    <a:moveTo>
                      <a:pt x="2822" y="1"/>
                    </a:moveTo>
                    <a:lnTo>
                      <a:pt x="2822" y="1"/>
                    </a:lnTo>
                    <a:cubicBezTo>
                      <a:pt x="2822" y="12"/>
                      <a:pt x="2268" y="249"/>
                      <a:pt x="2213" y="281"/>
                    </a:cubicBezTo>
                    <a:cubicBezTo>
                      <a:pt x="2036" y="386"/>
                      <a:pt x="1878" y="511"/>
                      <a:pt x="1694" y="600"/>
                    </a:cubicBezTo>
                    <a:cubicBezTo>
                      <a:pt x="1301" y="791"/>
                      <a:pt x="970" y="1126"/>
                      <a:pt x="666" y="1438"/>
                    </a:cubicBezTo>
                    <a:lnTo>
                      <a:pt x="666" y="1437"/>
                    </a:lnTo>
                    <a:cubicBezTo>
                      <a:pt x="474" y="1636"/>
                      <a:pt x="289" y="1848"/>
                      <a:pt x="170" y="2096"/>
                    </a:cubicBezTo>
                    <a:cubicBezTo>
                      <a:pt x="50" y="2346"/>
                      <a:pt x="1" y="2638"/>
                      <a:pt x="87" y="2901"/>
                    </a:cubicBezTo>
                    <a:cubicBezTo>
                      <a:pt x="150" y="3094"/>
                      <a:pt x="312" y="3276"/>
                      <a:pt x="515" y="3276"/>
                    </a:cubicBezTo>
                    <a:cubicBezTo>
                      <a:pt x="613" y="3276"/>
                      <a:pt x="706" y="3235"/>
                      <a:pt x="793" y="3191"/>
                    </a:cubicBezTo>
                    <a:cubicBezTo>
                      <a:pt x="1996" y="2589"/>
                      <a:pt x="2826" y="1351"/>
                      <a:pt x="2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40" name="Google Shape;840;p9"/>
              <p:cNvSpPr/>
              <p:nvPr/>
            </p:nvSpPr>
            <p:spPr>
              <a:xfrm>
                <a:off x="1834750" y="518625"/>
                <a:ext cx="7860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294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6" y="285"/>
                      <a:pt x="116" y="574"/>
                      <a:pt x="249" y="856"/>
                    </a:cubicBezTo>
                    <a:cubicBezTo>
                      <a:pt x="438" y="1252"/>
                      <a:pt x="718" y="1642"/>
                      <a:pt x="1005" y="1973"/>
                    </a:cubicBezTo>
                    <a:cubicBezTo>
                      <a:pt x="1382" y="2407"/>
                      <a:pt x="1860" y="2772"/>
                      <a:pt x="2415" y="2920"/>
                    </a:cubicBezTo>
                    <a:cubicBezTo>
                      <a:pt x="2485" y="2939"/>
                      <a:pt x="2555" y="2949"/>
                      <a:pt x="2624" y="2949"/>
                    </a:cubicBezTo>
                    <a:cubicBezTo>
                      <a:pt x="2823" y="2949"/>
                      <a:pt x="3005" y="2862"/>
                      <a:pt x="3092" y="2646"/>
                    </a:cubicBezTo>
                    <a:cubicBezTo>
                      <a:pt x="3143" y="2520"/>
                      <a:pt x="3144" y="2379"/>
                      <a:pt x="3124" y="2246"/>
                    </a:cubicBezTo>
                    <a:cubicBezTo>
                      <a:pt x="3059" y="1803"/>
                      <a:pt x="2774" y="1418"/>
                      <a:pt x="2425" y="1137"/>
                    </a:cubicBezTo>
                    <a:cubicBezTo>
                      <a:pt x="2403" y="1120"/>
                      <a:pt x="2380" y="1102"/>
                      <a:pt x="2357" y="1084"/>
                    </a:cubicBezTo>
                    <a:cubicBezTo>
                      <a:pt x="2024" y="833"/>
                      <a:pt x="1640" y="656"/>
                      <a:pt x="1260" y="480"/>
                    </a:cubicBezTo>
                    <a:cubicBezTo>
                      <a:pt x="867" y="298"/>
                      <a:pt x="435" y="61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41" name="Google Shape;841;p9"/>
              <p:cNvSpPr/>
              <p:nvPr/>
            </p:nvSpPr>
            <p:spPr>
              <a:xfrm>
                <a:off x="1783325" y="517725"/>
                <a:ext cx="54600" cy="94375"/>
              </a:xfrm>
              <a:custGeom>
                <a:avLst/>
                <a:gdLst/>
                <a:ahLst/>
                <a:cxnLst/>
                <a:rect l="l" t="t" r="r" b="b"/>
                <a:pathLst>
                  <a:path w="2184" h="3775" extrusionOk="0">
                    <a:moveTo>
                      <a:pt x="2064" y="1"/>
                    </a:moveTo>
                    <a:lnTo>
                      <a:pt x="2064" y="1"/>
                    </a:lnTo>
                    <a:cubicBezTo>
                      <a:pt x="1431" y="274"/>
                      <a:pt x="1019" y="1015"/>
                      <a:pt x="683" y="1579"/>
                    </a:cubicBezTo>
                    <a:cubicBezTo>
                      <a:pt x="358" y="2128"/>
                      <a:pt x="24" y="2710"/>
                      <a:pt x="5" y="3348"/>
                    </a:cubicBezTo>
                    <a:cubicBezTo>
                      <a:pt x="0" y="3484"/>
                      <a:pt x="19" y="3638"/>
                      <a:pt x="127" y="3721"/>
                    </a:cubicBezTo>
                    <a:cubicBezTo>
                      <a:pt x="177" y="3759"/>
                      <a:pt x="234" y="3775"/>
                      <a:pt x="294" y="3775"/>
                    </a:cubicBezTo>
                    <a:cubicBezTo>
                      <a:pt x="409" y="3775"/>
                      <a:pt x="535" y="3717"/>
                      <a:pt x="636" y="3652"/>
                    </a:cubicBezTo>
                    <a:cubicBezTo>
                      <a:pt x="1507" y="3094"/>
                      <a:pt x="1843" y="2219"/>
                      <a:pt x="2063" y="1257"/>
                    </a:cubicBezTo>
                    <a:cubicBezTo>
                      <a:pt x="2112" y="1046"/>
                      <a:pt x="2184" y="787"/>
                      <a:pt x="2138" y="571"/>
                    </a:cubicBezTo>
                    <a:cubicBezTo>
                      <a:pt x="2096" y="362"/>
                      <a:pt x="2054" y="225"/>
                      <a:pt x="2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42" name="Google Shape;842;p9"/>
              <p:cNvSpPr/>
              <p:nvPr/>
            </p:nvSpPr>
            <p:spPr>
              <a:xfrm>
                <a:off x="1843075" y="612225"/>
                <a:ext cx="736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826" extrusionOk="0">
                    <a:moveTo>
                      <a:pt x="205" y="1"/>
                    </a:moveTo>
                    <a:cubicBezTo>
                      <a:pt x="137" y="1"/>
                      <a:pt x="69" y="3"/>
                      <a:pt x="0" y="7"/>
                    </a:cubicBezTo>
                    <a:cubicBezTo>
                      <a:pt x="99" y="107"/>
                      <a:pt x="127" y="215"/>
                      <a:pt x="193" y="334"/>
                    </a:cubicBezTo>
                    <a:cubicBezTo>
                      <a:pt x="283" y="495"/>
                      <a:pt x="425" y="638"/>
                      <a:pt x="548" y="775"/>
                    </a:cubicBezTo>
                    <a:cubicBezTo>
                      <a:pt x="809" y="1066"/>
                      <a:pt x="1098" y="1331"/>
                      <a:pt x="1433" y="1538"/>
                    </a:cubicBezTo>
                    <a:cubicBezTo>
                      <a:pt x="1693" y="1699"/>
                      <a:pt x="1987" y="1825"/>
                      <a:pt x="2292" y="1825"/>
                    </a:cubicBezTo>
                    <a:cubicBezTo>
                      <a:pt x="2306" y="1825"/>
                      <a:pt x="2320" y="1825"/>
                      <a:pt x="2334" y="1824"/>
                    </a:cubicBezTo>
                    <a:cubicBezTo>
                      <a:pt x="2598" y="1814"/>
                      <a:pt x="2891" y="1659"/>
                      <a:pt x="2919" y="1397"/>
                    </a:cubicBezTo>
                    <a:cubicBezTo>
                      <a:pt x="2945" y="1150"/>
                      <a:pt x="2731" y="948"/>
                      <a:pt x="2527" y="807"/>
                    </a:cubicBezTo>
                    <a:cubicBezTo>
                      <a:pt x="1843" y="332"/>
                      <a:pt x="1044" y="1"/>
                      <a:pt x="2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43" name="Google Shape;843;p9"/>
              <p:cNvSpPr/>
              <p:nvPr/>
            </p:nvSpPr>
            <p:spPr>
              <a:xfrm>
                <a:off x="1821050" y="613825"/>
                <a:ext cx="33025" cy="85325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3413" extrusionOk="0">
                    <a:moveTo>
                      <a:pt x="923" y="0"/>
                    </a:moveTo>
                    <a:cubicBezTo>
                      <a:pt x="896" y="0"/>
                      <a:pt x="873" y="27"/>
                      <a:pt x="858" y="53"/>
                    </a:cubicBezTo>
                    <a:cubicBezTo>
                      <a:pt x="364" y="850"/>
                      <a:pt x="63" y="1785"/>
                      <a:pt x="10" y="2723"/>
                    </a:cubicBezTo>
                    <a:cubicBezTo>
                      <a:pt x="1" y="2870"/>
                      <a:pt x="0" y="3022"/>
                      <a:pt x="55" y="3159"/>
                    </a:cubicBezTo>
                    <a:cubicBezTo>
                      <a:pt x="112" y="3295"/>
                      <a:pt x="239" y="3413"/>
                      <a:pt x="387" y="3413"/>
                    </a:cubicBezTo>
                    <a:cubicBezTo>
                      <a:pt x="387" y="3413"/>
                      <a:pt x="388" y="3413"/>
                      <a:pt x="389" y="3413"/>
                    </a:cubicBezTo>
                    <a:cubicBezTo>
                      <a:pt x="521" y="3413"/>
                      <a:pt x="638" y="3323"/>
                      <a:pt x="728" y="3224"/>
                    </a:cubicBezTo>
                    <a:cubicBezTo>
                      <a:pt x="1126" y="2793"/>
                      <a:pt x="1240" y="2174"/>
                      <a:pt x="1281" y="1588"/>
                    </a:cubicBezTo>
                    <a:cubicBezTo>
                      <a:pt x="1299" y="1309"/>
                      <a:pt x="1320" y="985"/>
                      <a:pt x="1230" y="715"/>
                    </a:cubicBezTo>
                    <a:cubicBezTo>
                      <a:pt x="1156" y="493"/>
                      <a:pt x="1044" y="308"/>
                      <a:pt x="983" y="71"/>
                    </a:cubicBezTo>
                    <a:cubicBezTo>
                      <a:pt x="975" y="42"/>
                      <a:pt x="962" y="6"/>
                      <a:pt x="931" y="1"/>
                    </a:cubicBezTo>
                    <a:cubicBezTo>
                      <a:pt x="928" y="0"/>
                      <a:pt x="926" y="0"/>
                      <a:pt x="9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44" name="Google Shape;844;p9"/>
              <p:cNvSpPr/>
              <p:nvPr/>
            </p:nvSpPr>
            <p:spPr>
              <a:xfrm>
                <a:off x="1843525" y="614825"/>
                <a:ext cx="5227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3820" extrusionOk="0">
                    <a:moveTo>
                      <a:pt x="66" y="0"/>
                    </a:moveTo>
                    <a:cubicBezTo>
                      <a:pt x="1" y="327"/>
                      <a:pt x="180" y="651"/>
                      <a:pt x="297" y="944"/>
                    </a:cubicBezTo>
                    <a:cubicBezTo>
                      <a:pt x="416" y="1247"/>
                      <a:pt x="424" y="1613"/>
                      <a:pt x="517" y="1929"/>
                    </a:cubicBezTo>
                    <a:cubicBezTo>
                      <a:pt x="686" y="2495"/>
                      <a:pt x="926" y="3040"/>
                      <a:pt x="1231" y="3546"/>
                    </a:cubicBezTo>
                    <a:lnTo>
                      <a:pt x="1229" y="3546"/>
                    </a:lnTo>
                    <a:cubicBezTo>
                      <a:pt x="1302" y="3667"/>
                      <a:pt x="1396" y="3797"/>
                      <a:pt x="1535" y="3817"/>
                    </a:cubicBezTo>
                    <a:cubicBezTo>
                      <a:pt x="1548" y="3819"/>
                      <a:pt x="1560" y="3819"/>
                      <a:pt x="1572" y="3819"/>
                    </a:cubicBezTo>
                    <a:cubicBezTo>
                      <a:pt x="1649" y="3819"/>
                      <a:pt x="1724" y="3786"/>
                      <a:pt x="1786" y="3741"/>
                    </a:cubicBezTo>
                    <a:cubicBezTo>
                      <a:pt x="2054" y="3541"/>
                      <a:pt x="2091" y="3150"/>
                      <a:pt x="2025" y="2822"/>
                    </a:cubicBezTo>
                    <a:cubicBezTo>
                      <a:pt x="1914" y="2275"/>
                      <a:pt x="1590" y="1794"/>
                      <a:pt x="1237" y="1362"/>
                    </a:cubicBezTo>
                    <a:cubicBezTo>
                      <a:pt x="1022" y="1098"/>
                      <a:pt x="760" y="880"/>
                      <a:pt x="528" y="634"/>
                    </a:cubicBezTo>
                    <a:cubicBezTo>
                      <a:pt x="343" y="435"/>
                      <a:pt x="301" y="153"/>
                      <a:pt x="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45" name="Google Shape;845;p9"/>
              <p:cNvSpPr/>
              <p:nvPr/>
            </p:nvSpPr>
            <p:spPr>
              <a:xfrm>
                <a:off x="1819925" y="344725"/>
                <a:ext cx="43275" cy="28545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1418" extrusionOk="0">
                    <a:moveTo>
                      <a:pt x="1508" y="1"/>
                    </a:moveTo>
                    <a:cubicBezTo>
                      <a:pt x="1436" y="1"/>
                      <a:pt x="1366" y="39"/>
                      <a:pt x="1340" y="128"/>
                    </a:cubicBezTo>
                    <a:cubicBezTo>
                      <a:pt x="528" y="2948"/>
                      <a:pt x="1" y="5914"/>
                      <a:pt x="484" y="8842"/>
                    </a:cubicBezTo>
                    <a:cubicBezTo>
                      <a:pt x="624" y="9682"/>
                      <a:pt x="849" y="10504"/>
                      <a:pt x="1166" y="11295"/>
                    </a:cubicBezTo>
                    <a:cubicBezTo>
                      <a:pt x="1200" y="11380"/>
                      <a:pt x="1277" y="11417"/>
                      <a:pt x="1352" y="11417"/>
                    </a:cubicBezTo>
                    <a:cubicBezTo>
                      <a:pt x="1464" y="11417"/>
                      <a:pt x="1571" y="11333"/>
                      <a:pt x="1518" y="11203"/>
                    </a:cubicBezTo>
                    <a:lnTo>
                      <a:pt x="1519" y="11203"/>
                    </a:lnTo>
                    <a:cubicBezTo>
                      <a:pt x="420" y="8466"/>
                      <a:pt x="502" y="5448"/>
                      <a:pt x="1094" y="2605"/>
                    </a:cubicBezTo>
                    <a:cubicBezTo>
                      <a:pt x="1259" y="1804"/>
                      <a:pt x="1465" y="1013"/>
                      <a:pt x="1691" y="227"/>
                    </a:cubicBezTo>
                    <a:cubicBezTo>
                      <a:pt x="1730" y="91"/>
                      <a:pt x="1618" y="1"/>
                      <a:pt x="15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  <p:grpSp>
          <p:nvGrpSpPr>
            <p:cNvPr id="846" name="Google Shape;846;p9"/>
            <p:cNvGrpSpPr/>
            <p:nvPr/>
          </p:nvGrpSpPr>
          <p:grpSpPr>
            <a:xfrm rot="5400000" flipH="1">
              <a:off x="-227337" y="-222212"/>
              <a:ext cx="2919945" cy="2947964"/>
              <a:chOff x="3206750" y="1492575"/>
              <a:chExt cx="634550" cy="640625"/>
            </a:xfrm>
          </p:grpSpPr>
          <p:sp>
            <p:nvSpPr>
              <p:cNvPr id="847" name="Google Shape;847;p9"/>
              <p:cNvSpPr/>
              <p:nvPr/>
            </p:nvSpPr>
            <p:spPr>
              <a:xfrm>
                <a:off x="3640100" y="1492575"/>
                <a:ext cx="201200" cy="620150"/>
              </a:xfrm>
              <a:custGeom>
                <a:avLst/>
                <a:gdLst/>
                <a:ahLst/>
                <a:cxnLst/>
                <a:rect l="l" t="t" r="r" b="b"/>
                <a:pathLst>
                  <a:path w="8048" h="24806" extrusionOk="0">
                    <a:moveTo>
                      <a:pt x="3197" y="1"/>
                    </a:moveTo>
                    <a:cubicBezTo>
                      <a:pt x="1007" y="3699"/>
                      <a:pt x="0" y="8086"/>
                      <a:pt x="359" y="12369"/>
                    </a:cubicBezTo>
                    <a:cubicBezTo>
                      <a:pt x="722" y="16709"/>
                      <a:pt x="3292" y="20086"/>
                      <a:pt x="5979" y="23333"/>
                    </a:cubicBezTo>
                    <a:cubicBezTo>
                      <a:pt x="6486" y="23945"/>
                      <a:pt x="7182" y="24800"/>
                      <a:pt x="8043" y="24806"/>
                    </a:cubicBezTo>
                    <a:cubicBezTo>
                      <a:pt x="8048" y="23639"/>
                      <a:pt x="7493" y="22677"/>
                      <a:pt x="7426" y="21546"/>
                    </a:cubicBezTo>
                    <a:cubicBezTo>
                      <a:pt x="7337" y="20021"/>
                      <a:pt x="7756" y="18503"/>
                      <a:pt x="7831" y="16985"/>
                    </a:cubicBezTo>
                    <a:cubicBezTo>
                      <a:pt x="7956" y="14181"/>
                      <a:pt x="7795" y="11365"/>
                      <a:pt x="7347" y="8595"/>
                    </a:cubicBezTo>
                    <a:cubicBezTo>
                      <a:pt x="6827" y="5377"/>
                      <a:pt x="5775" y="1995"/>
                      <a:pt x="3197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48" name="Google Shape;848;p9"/>
              <p:cNvSpPr/>
              <p:nvPr/>
            </p:nvSpPr>
            <p:spPr>
              <a:xfrm>
                <a:off x="3363225" y="1696950"/>
                <a:ext cx="477975" cy="436250"/>
              </a:xfrm>
              <a:custGeom>
                <a:avLst/>
                <a:gdLst/>
                <a:ahLst/>
                <a:cxnLst/>
                <a:rect l="l" t="t" r="r" b="b"/>
                <a:pathLst>
                  <a:path w="19119" h="17450" extrusionOk="0">
                    <a:moveTo>
                      <a:pt x="1" y="0"/>
                    </a:moveTo>
                    <a:cubicBezTo>
                      <a:pt x="140" y="1541"/>
                      <a:pt x="886" y="2953"/>
                      <a:pt x="1617" y="4317"/>
                    </a:cubicBezTo>
                    <a:cubicBezTo>
                      <a:pt x="3252" y="7368"/>
                      <a:pt x="5038" y="10772"/>
                      <a:pt x="7764" y="13006"/>
                    </a:cubicBezTo>
                    <a:cubicBezTo>
                      <a:pt x="9222" y="14201"/>
                      <a:pt x="11463" y="14916"/>
                      <a:pt x="13206" y="15595"/>
                    </a:cubicBezTo>
                    <a:cubicBezTo>
                      <a:pt x="15131" y="16346"/>
                      <a:pt x="17108" y="16966"/>
                      <a:pt x="19118" y="17450"/>
                    </a:cubicBezTo>
                    <a:cubicBezTo>
                      <a:pt x="18431" y="17284"/>
                      <a:pt x="17261" y="14495"/>
                      <a:pt x="17078" y="13853"/>
                    </a:cubicBezTo>
                    <a:cubicBezTo>
                      <a:pt x="16690" y="12479"/>
                      <a:pt x="16429" y="11345"/>
                      <a:pt x="15568" y="10115"/>
                    </a:cubicBezTo>
                    <a:cubicBezTo>
                      <a:pt x="14581" y="8706"/>
                      <a:pt x="13321" y="7511"/>
                      <a:pt x="12028" y="6374"/>
                    </a:cubicBezTo>
                    <a:cubicBezTo>
                      <a:pt x="8566" y="3331"/>
                      <a:pt x="4580" y="529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49" name="Google Shape;849;p9"/>
              <p:cNvSpPr/>
              <p:nvPr/>
            </p:nvSpPr>
            <p:spPr>
              <a:xfrm>
                <a:off x="3206750" y="1940350"/>
                <a:ext cx="518175" cy="172375"/>
              </a:xfrm>
              <a:custGeom>
                <a:avLst/>
                <a:gdLst/>
                <a:ahLst/>
                <a:cxnLst/>
                <a:rect l="l" t="t" r="r" b="b"/>
                <a:pathLst>
                  <a:path w="20727" h="6895" extrusionOk="0">
                    <a:moveTo>
                      <a:pt x="1" y="189"/>
                    </a:moveTo>
                    <a:cubicBezTo>
                      <a:pt x="1" y="189"/>
                      <a:pt x="1" y="189"/>
                      <a:pt x="1" y="189"/>
                    </a:cubicBezTo>
                    <a:lnTo>
                      <a:pt x="1" y="189"/>
                    </a:lnTo>
                    <a:cubicBezTo>
                      <a:pt x="1" y="189"/>
                      <a:pt x="1" y="189"/>
                      <a:pt x="1" y="189"/>
                    </a:cubicBezTo>
                    <a:close/>
                    <a:moveTo>
                      <a:pt x="2931" y="1"/>
                    </a:moveTo>
                    <a:cubicBezTo>
                      <a:pt x="2832" y="1"/>
                      <a:pt x="2732" y="2"/>
                      <a:pt x="2632" y="3"/>
                    </a:cubicBezTo>
                    <a:cubicBezTo>
                      <a:pt x="2355" y="6"/>
                      <a:pt x="930" y="238"/>
                      <a:pt x="296" y="238"/>
                    </a:cubicBezTo>
                    <a:cubicBezTo>
                      <a:pt x="141" y="238"/>
                      <a:pt x="33" y="224"/>
                      <a:pt x="1" y="189"/>
                    </a:cubicBezTo>
                    <a:lnTo>
                      <a:pt x="1" y="189"/>
                    </a:lnTo>
                    <a:cubicBezTo>
                      <a:pt x="3912" y="4412"/>
                      <a:pt x="9632" y="6894"/>
                      <a:pt x="15385" y="6894"/>
                    </a:cubicBezTo>
                    <a:cubicBezTo>
                      <a:pt x="15592" y="6894"/>
                      <a:pt x="15800" y="6891"/>
                      <a:pt x="16007" y="6885"/>
                    </a:cubicBezTo>
                    <a:cubicBezTo>
                      <a:pt x="17200" y="6847"/>
                      <a:pt x="18476" y="6343"/>
                      <a:pt x="19667" y="6132"/>
                    </a:cubicBezTo>
                    <a:cubicBezTo>
                      <a:pt x="20047" y="6063"/>
                      <a:pt x="20455" y="5987"/>
                      <a:pt x="20727" y="5713"/>
                    </a:cubicBezTo>
                    <a:cubicBezTo>
                      <a:pt x="19498" y="4696"/>
                      <a:pt x="17694" y="4006"/>
                      <a:pt x="16256" y="3328"/>
                    </a:cubicBezTo>
                    <a:cubicBezTo>
                      <a:pt x="14536" y="2519"/>
                      <a:pt x="12765" y="1814"/>
                      <a:pt x="10946" y="1264"/>
                    </a:cubicBezTo>
                    <a:cubicBezTo>
                      <a:pt x="9148" y="719"/>
                      <a:pt x="7302" y="322"/>
                      <a:pt x="5432" y="131"/>
                    </a:cubicBezTo>
                    <a:cubicBezTo>
                      <a:pt x="4601" y="46"/>
                      <a:pt x="3767" y="1"/>
                      <a:pt x="2931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0" name="Google Shape;850;p9"/>
              <p:cNvSpPr/>
              <p:nvPr/>
            </p:nvSpPr>
            <p:spPr>
              <a:xfrm>
                <a:off x="3266900" y="1981500"/>
                <a:ext cx="35325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1413" h="973" extrusionOk="0">
                    <a:moveTo>
                      <a:pt x="108" y="0"/>
                    </a:moveTo>
                    <a:cubicBezTo>
                      <a:pt x="79" y="0"/>
                      <a:pt x="50" y="13"/>
                      <a:pt x="31" y="38"/>
                    </a:cubicBezTo>
                    <a:cubicBezTo>
                      <a:pt x="0" y="80"/>
                      <a:pt x="8" y="140"/>
                      <a:pt x="50" y="172"/>
                    </a:cubicBezTo>
                    <a:cubicBezTo>
                      <a:pt x="433" y="460"/>
                      <a:pt x="839" y="726"/>
                      <a:pt x="1256" y="960"/>
                    </a:cubicBezTo>
                    <a:cubicBezTo>
                      <a:pt x="1272" y="969"/>
                      <a:pt x="1287" y="972"/>
                      <a:pt x="1304" y="972"/>
                    </a:cubicBezTo>
                    <a:cubicBezTo>
                      <a:pt x="1337" y="972"/>
                      <a:pt x="1369" y="954"/>
                      <a:pt x="1387" y="923"/>
                    </a:cubicBezTo>
                    <a:cubicBezTo>
                      <a:pt x="1412" y="878"/>
                      <a:pt x="1395" y="820"/>
                      <a:pt x="1350" y="794"/>
                    </a:cubicBezTo>
                    <a:cubicBezTo>
                      <a:pt x="940" y="564"/>
                      <a:pt x="541" y="303"/>
                      <a:pt x="165" y="19"/>
                    </a:cubicBezTo>
                    <a:cubicBezTo>
                      <a:pt x="147" y="6"/>
                      <a:pt x="127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1" name="Google Shape;851;p9"/>
              <p:cNvSpPr/>
              <p:nvPr/>
            </p:nvSpPr>
            <p:spPr>
              <a:xfrm>
                <a:off x="3322500" y="2020625"/>
                <a:ext cx="17825" cy="12025"/>
              </a:xfrm>
              <a:custGeom>
                <a:avLst/>
                <a:gdLst/>
                <a:ahLst/>
                <a:cxnLst/>
                <a:rect l="l" t="t" r="r" b="b"/>
                <a:pathLst>
                  <a:path w="713" h="481" extrusionOk="0">
                    <a:moveTo>
                      <a:pt x="109" y="0"/>
                    </a:moveTo>
                    <a:cubicBezTo>
                      <a:pt x="77" y="0"/>
                      <a:pt x="45" y="17"/>
                      <a:pt x="27" y="47"/>
                    </a:cubicBezTo>
                    <a:cubicBezTo>
                      <a:pt x="0" y="93"/>
                      <a:pt x="16" y="151"/>
                      <a:pt x="61" y="178"/>
                    </a:cubicBezTo>
                    <a:lnTo>
                      <a:pt x="556" y="467"/>
                    </a:lnTo>
                    <a:cubicBezTo>
                      <a:pt x="571" y="476"/>
                      <a:pt x="588" y="479"/>
                      <a:pt x="604" y="479"/>
                    </a:cubicBezTo>
                    <a:lnTo>
                      <a:pt x="603" y="480"/>
                    </a:lnTo>
                    <a:cubicBezTo>
                      <a:pt x="636" y="480"/>
                      <a:pt x="668" y="462"/>
                      <a:pt x="686" y="433"/>
                    </a:cubicBezTo>
                    <a:cubicBezTo>
                      <a:pt x="713" y="386"/>
                      <a:pt x="697" y="329"/>
                      <a:pt x="652" y="302"/>
                    </a:cubicBezTo>
                    <a:lnTo>
                      <a:pt x="157" y="13"/>
                    </a:lnTo>
                    <a:cubicBezTo>
                      <a:pt x="142" y="4"/>
                      <a:pt x="126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2" name="Google Shape;852;p9"/>
              <p:cNvSpPr/>
              <p:nvPr/>
            </p:nvSpPr>
            <p:spPr>
              <a:xfrm>
                <a:off x="3371975" y="2047350"/>
                <a:ext cx="27800" cy="1112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445" extrusionOk="0">
                    <a:moveTo>
                      <a:pt x="111" y="1"/>
                    </a:moveTo>
                    <a:cubicBezTo>
                      <a:pt x="79" y="1"/>
                      <a:pt x="48" y="17"/>
                      <a:pt x="30" y="46"/>
                    </a:cubicBezTo>
                    <a:cubicBezTo>
                      <a:pt x="1" y="90"/>
                      <a:pt x="14" y="148"/>
                      <a:pt x="59" y="177"/>
                    </a:cubicBezTo>
                    <a:cubicBezTo>
                      <a:pt x="335" y="350"/>
                      <a:pt x="664" y="444"/>
                      <a:pt x="990" y="444"/>
                    </a:cubicBezTo>
                    <a:lnTo>
                      <a:pt x="1016" y="444"/>
                    </a:lnTo>
                    <a:cubicBezTo>
                      <a:pt x="1069" y="443"/>
                      <a:pt x="1111" y="400"/>
                      <a:pt x="1110" y="347"/>
                    </a:cubicBezTo>
                    <a:cubicBezTo>
                      <a:pt x="1109" y="297"/>
                      <a:pt x="1067" y="253"/>
                      <a:pt x="1017" y="253"/>
                    </a:cubicBezTo>
                    <a:cubicBezTo>
                      <a:pt x="1016" y="253"/>
                      <a:pt x="1014" y="253"/>
                      <a:pt x="1013" y="253"/>
                    </a:cubicBezTo>
                    <a:cubicBezTo>
                      <a:pt x="999" y="254"/>
                      <a:pt x="986" y="254"/>
                      <a:pt x="972" y="254"/>
                    </a:cubicBezTo>
                    <a:cubicBezTo>
                      <a:pt x="686" y="254"/>
                      <a:pt x="401" y="167"/>
                      <a:pt x="161" y="15"/>
                    </a:cubicBezTo>
                    <a:cubicBezTo>
                      <a:pt x="145" y="5"/>
                      <a:pt x="128" y="1"/>
                      <a:pt x="111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3" name="Google Shape;853;p9"/>
              <p:cNvSpPr/>
              <p:nvPr/>
            </p:nvSpPr>
            <p:spPr>
              <a:xfrm>
                <a:off x="3427875" y="2074525"/>
                <a:ext cx="28975" cy="12300"/>
              </a:xfrm>
              <a:custGeom>
                <a:avLst/>
                <a:gdLst/>
                <a:ahLst/>
                <a:cxnLst/>
                <a:rect l="l" t="t" r="r" b="b"/>
                <a:pathLst>
                  <a:path w="1159" h="492" extrusionOk="0">
                    <a:moveTo>
                      <a:pt x="107" y="1"/>
                    </a:moveTo>
                    <a:cubicBezTo>
                      <a:pt x="67" y="1"/>
                      <a:pt x="29" y="27"/>
                      <a:pt x="16" y="67"/>
                    </a:cubicBezTo>
                    <a:cubicBezTo>
                      <a:pt x="0" y="118"/>
                      <a:pt x="28" y="171"/>
                      <a:pt x="78" y="187"/>
                    </a:cubicBezTo>
                    <a:lnTo>
                      <a:pt x="1022" y="487"/>
                    </a:lnTo>
                    <a:cubicBezTo>
                      <a:pt x="1032" y="489"/>
                      <a:pt x="1041" y="491"/>
                      <a:pt x="1051" y="491"/>
                    </a:cubicBezTo>
                    <a:lnTo>
                      <a:pt x="1051" y="490"/>
                    </a:lnTo>
                    <a:cubicBezTo>
                      <a:pt x="1092" y="490"/>
                      <a:pt x="1130" y="465"/>
                      <a:pt x="1142" y="424"/>
                    </a:cubicBezTo>
                    <a:cubicBezTo>
                      <a:pt x="1158" y="374"/>
                      <a:pt x="1131" y="320"/>
                      <a:pt x="1080" y="304"/>
                    </a:cubicBezTo>
                    <a:lnTo>
                      <a:pt x="136" y="5"/>
                    </a:lnTo>
                    <a:cubicBezTo>
                      <a:pt x="126" y="2"/>
                      <a:pt x="117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4" name="Google Shape;854;p9"/>
              <p:cNvSpPr/>
              <p:nvPr/>
            </p:nvSpPr>
            <p:spPr>
              <a:xfrm>
                <a:off x="3466900" y="2090575"/>
                <a:ext cx="38150" cy="10975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439" extrusionOk="0">
                    <a:moveTo>
                      <a:pt x="104" y="1"/>
                    </a:moveTo>
                    <a:cubicBezTo>
                      <a:pt x="59" y="1"/>
                      <a:pt x="19" y="33"/>
                      <a:pt x="10" y="79"/>
                    </a:cubicBezTo>
                    <a:cubicBezTo>
                      <a:pt x="0" y="129"/>
                      <a:pt x="34" y="179"/>
                      <a:pt x="86" y="189"/>
                    </a:cubicBezTo>
                    <a:lnTo>
                      <a:pt x="1404" y="436"/>
                    </a:lnTo>
                    <a:cubicBezTo>
                      <a:pt x="1411" y="437"/>
                      <a:pt x="1416" y="439"/>
                      <a:pt x="1422" y="439"/>
                    </a:cubicBezTo>
                    <a:cubicBezTo>
                      <a:pt x="1467" y="439"/>
                      <a:pt x="1507" y="406"/>
                      <a:pt x="1516" y="360"/>
                    </a:cubicBezTo>
                    <a:cubicBezTo>
                      <a:pt x="1526" y="309"/>
                      <a:pt x="1492" y="260"/>
                      <a:pt x="1440" y="250"/>
                    </a:cubicBezTo>
                    <a:lnTo>
                      <a:pt x="122" y="2"/>
                    </a:lnTo>
                    <a:cubicBezTo>
                      <a:pt x="116" y="1"/>
                      <a:pt x="110" y="1"/>
                      <a:pt x="104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5" name="Google Shape;855;p9"/>
              <p:cNvSpPr/>
              <p:nvPr/>
            </p:nvSpPr>
            <p:spPr>
              <a:xfrm>
                <a:off x="3529925" y="2093750"/>
                <a:ext cx="39950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276" extrusionOk="0">
                    <a:moveTo>
                      <a:pt x="1497" y="1"/>
                    </a:moveTo>
                    <a:cubicBezTo>
                      <a:pt x="1493" y="1"/>
                      <a:pt x="1489" y="1"/>
                      <a:pt x="1485" y="1"/>
                    </a:cubicBezTo>
                    <a:cubicBezTo>
                      <a:pt x="1044" y="56"/>
                      <a:pt x="596" y="84"/>
                      <a:pt x="151" y="84"/>
                    </a:cubicBezTo>
                    <a:cubicBezTo>
                      <a:pt x="139" y="84"/>
                      <a:pt x="127" y="85"/>
                      <a:pt x="114" y="85"/>
                    </a:cubicBezTo>
                    <a:cubicBezTo>
                      <a:pt x="108" y="85"/>
                      <a:pt x="102" y="84"/>
                      <a:pt x="95" y="84"/>
                    </a:cubicBezTo>
                    <a:cubicBezTo>
                      <a:pt x="44" y="84"/>
                      <a:pt x="1" y="127"/>
                      <a:pt x="1" y="179"/>
                    </a:cubicBezTo>
                    <a:cubicBezTo>
                      <a:pt x="1" y="232"/>
                      <a:pt x="42" y="275"/>
                      <a:pt x="95" y="275"/>
                    </a:cubicBezTo>
                    <a:lnTo>
                      <a:pt x="151" y="275"/>
                    </a:lnTo>
                    <a:cubicBezTo>
                      <a:pt x="603" y="275"/>
                      <a:pt x="1059" y="246"/>
                      <a:pt x="1508" y="190"/>
                    </a:cubicBezTo>
                    <a:cubicBezTo>
                      <a:pt x="1560" y="183"/>
                      <a:pt x="1598" y="136"/>
                      <a:pt x="1591" y="84"/>
                    </a:cubicBezTo>
                    <a:cubicBezTo>
                      <a:pt x="1585" y="35"/>
                      <a:pt x="1544" y="1"/>
                      <a:pt x="14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6" name="Google Shape;856;p9"/>
              <p:cNvSpPr/>
              <p:nvPr/>
            </p:nvSpPr>
            <p:spPr>
              <a:xfrm>
                <a:off x="3598825" y="2083750"/>
                <a:ext cx="3515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1406" h="315" extrusionOk="0">
                    <a:moveTo>
                      <a:pt x="1299" y="0"/>
                    </a:moveTo>
                    <a:cubicBezTo>
                      <a:pt x="1290" y="0"/>
                      <a:pt x="1281" y="1"/>
                      <a:pt x="1272" y="4"/>
                    </a:cubicBezTo>
                    <a:cubicBezTo>
                      <a:pt x="1001" y="83"/>
                      <a:pt x="716" y="124"/>
                      <a:pt x="431" y="124"/>
                    </a:cubicBezTo>
                    <a:cubicBezTo>
                      <a:pt x="324" y="124"/>
                      <a:pt x="217" y="118"/>
                      <a:pt x="111" y="107"/>
                    </a:cubicBezTo>
                    <a:cubicBezTo>
                      <a:pt x="108" y="106"/>
                      <a:pt x="106" y="106"/>
                      <a:pt x="103" y="106"/>
                    </a:cubicBezTo>
                    <a:cubicBezTo>
                      <a:pt x="53" y="106"/>
                      <a:pt x="12" y="142"/>
                      <a:pt x="6" y="192"/>
                    </a:cubicBezTo>
                    <a:cubicBezTo>
                      <a:pt x="1" y="243"/>
                      <a:pt x="39" y="291"/>
                      <a:pt x="91" y="296"/>
                    </a:cubicBezTo>
                    <a:cubicBezTo>
                      <a:pt x="203" y="309"/>
                      <a:pt x="314" y="314"/>
                      <a:pt x="427" y="314"/>
                    </a:cubicBezTo>
                    <a:cubicBezTo>
                      <a:pt x="732" y="314"/>
                      <a:pt x="1036" y="271"/>
                      <a:pt x="1326" y="186"/>
                    </a:cubicBezTo>
                    <a:cubicBezTo>
                      <a:pt x="1376" y="172"/>
                      <a:pt x="1405" y="119"/>
                      <a:pt x="1390" y="68"/>
                    </a:cubicBezTo>
                    <a:cubicBezTo>
                      <a:pt x="1378" y="26"/>
                      <a:pt x="1341" y="0"/>
                      <a:pt x="129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7" name="Google Shape;857;p9"/>
              <p:cNvSpPr/>
              <p:nvPr/>
            </p:nvSpPr>
            <p:spPr>
              <a:xfrm>
                <a:off x="3273050" y="1953650"/>
                <a:ext cx="2075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830" h="398" extrusionOk="0">
                    <a:moveTo>
                      <a:pt x="110" y="1"/>
                    </a:moveTo>
                    <a:cubicBezTo>
                      <a:pt x="75" y="1"/>
                      <a:pt x="42" y="19"/>
                      <a:pt x="25" y="51"/>
                    </a:cubicBezTo>
                    <a:cubicBezTo>
                      <a:pt x="0" y="98"/>
                      <a:pt x="18" y="155"/>
                      <a:pt x="64" y="181"/>
                    </a:cubicBezTo>
                    <a:cubicBezTo>
                      <a:pt x="267" y="288"/>
                      <a:pt x="486" y="359"/>
                      <a:pt x="712" y="396"/>
                    </a:cubicBezTo>
                    <a:cubicBezTo>
                      <a:pt x="718" y="397"/>
                      <a:pt x="722" y="397"/>
                      <a:pt x="728" y="397"/>
                    </a:cubicBezTo>
                    <a:cubicBezTo>
                      <a:pt x="773" y="397"/>
                      <a:pt x="814" y="364"/>
                      <a:pt x="822" y="318"/>
                    </a:cubicBezTo>
                    <a:cubicBezTo>
                      <a:pt x="829" y="266"/>
                      <a:pt x="794" y="216"/>
                      <a:pt x="742" y="208"/>
                    </a:cubicBezTo>
                    <a:cubicBezTo>
                      <a:pt x="536" y="175"/>
                      <a:pt x="338" y="109"/>
                      <a:pt x="154" y="12"/>
                    </a:cubicBezTo>
                    <a:cubicBezTo>
                      <a:pt x="140" y="4"/>
                      <a:pt x="125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8" name="Google Shape;858;p9"/>
              <p:cNvSpPr/>
              <p:nvPr/>
            </p:nvSpPr>
            <p:spPr>
              <a:xfrm>
                <a:off x="3310250" y="1974150"/>
                <a:ext cx="26950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1078" h="440" extrusionOk="0">
                    <a:moveTo>
                      <a:pt x="106" y="0"/>
                    </a:moveTo>
                    <a:cubicBezTo>
                      <a:pt x="64" y="0"/>
                      <a:pt x="26" y="28"/>
                      <a:pt x="15" y="69"/>
                    </a:cubicBezTo>
                    <a:cubicBezTo>
                      <a:pt x="0" y="120"/>
                      <a:pt x="29" y="173"/>
                      <a:pt x="80" y="187"/>
                    </a:cubicBezTo>
                    <a:lnTo>
                      <a:pt x="945" y="435"/>
                    </a:lnTo>
                    <a:cubicBezTo>
                      <a:pt x="954" y="438"/>
                      <a:pt x="963" y="439"/>
                      <a:pt x="972" y="439"/>
                    </a:cubicBezTo>
                    <a:cubicBezTo>
                      <a:pt x="1013" y="439"/>
                      <a:pt x="1051" y="412"/>
                      <a:pt x="1063" y="370"/>
                    </a:cubicBezTo>
                    <a:cubicBezTo>
                      <a:pt x="1078" y="320"/>
                      <a:pt x="1048" y="267"/>
                      <a:pt x="997" y="253"/>
                    </a:cubicBezTo>
                    <a:lnTo>
                      <a:pt x="133" y="4"/>
                    </a:lnTo>
                    <a:cubicBezTo>
                      <a:pt x="124" y="1"/>
                      <a:pt x="115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59" name="Google Shape;859;p9"/>
              <p:cNvSpPr/>
              <p:nvPr/>
            </p:nvSpPr>
            <p:spPr>
              <a:xfrm>
                <a:off x="3352400" y="1988675"/>
                <a:ext cx="18825" cy="10975"/>
              </a:xfrm>
              <a:custGeom>
                <a:avLst/>
                <a:gdLst/>
                <a:ahLst/>
                <a:cxnLst/>
                <a:rect l="l" t="t" r="r" b="b"/>
                <a:pathLst>
                  <a:path w="753" h="439" extrusionOk="0">
                    <a:moveTo>
                      <a:pt x="108" y="1"/>
                    </a:moveTo>
                    <a:cubicBezTo>
                      <a:pt x="73" y="1"/>
                      <a:pt x="38" y="21"/>
                      <a:pt x="22" y="56"/>
                    </a:cubicBezTo>
                    <a:cubicBezTo>
                      <a:pt x="0" y="104"/>
                      <a:pt x="21" y="161"/>
                      <a:pt x="68" y="183"/>
                    </a:cubicBezTo>
                    <a:lnTo>
                      <a:pt x="604" y="430"/>
                    </a:lnTo>
                    <a:cubicBezTo>
                      <a:pt x="617" y="436"/>
                      <a:pt x="631" y="439"/>
                      <a:pt x="645" y="439"/>
                    </a:cubicBezTo>
                    <a:cubicBezTo>
                      <a:pt x="680" y="439"/>
                      <a:pt x="714" y="418"/>
                      <a:pt x="731" y="384"/>
                    </a:cubicBezTo>
                    <a:cubicBezTo>
                      <a:pt x="753" y="335"/>
                      <a:pt x="732" y="279"/>
                      <a:pt x="684" y="257"/>
                    </a:cubicBezTo>
                    <a:lnTo>
                      <a:pt x="148" y="9"/>
                    </a:lnTo>
                    <a:cubicBezTo>
                      <a:pt x="135" y="3"/>
                      <a:pt x="122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0" name="Google Shape;860;p9"/>
              <p:cNvSpPr/>
              <p:nvPr/>
            </p:nvSpPr>
            <p:spPr>
              <a:xfrm>
                <a:off x="3399825" y="2009275"/>
                <a:ext cx="3310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483" extrusionOk="0">
                    <a:moveTo>
                      <a:pt x="107" y="0"/>
                    </a:moveTo>
                    <a:cubicBezTo>
                      <a:pt x="68" y="0"/>
                      <a:pt x="31" y="25"/>
                      <a:pt x="17" y="64"/>
                    </a:cubicBezTo>
                    <a:cubicBezTo>
                      <a:pt x="1" y="114"/>
                      <a:pt x="26" y="168"/>
                      <a:pt x="76" y="186"/>
                    </a:cubicBezTo>
                    <a:cubicBezTo>
                      <a:pt x="442" y="314"/>
                      <a:pt x="821" y="413"/>
                      <a:pt x="1203" y="481"/>
                    </a:cubicBezTo>
                    <a:cubicBezTo>
                      <a:pt x="1208" y="483"/>
                      <a:pt x="1214" y="483"/>
                      <a:pt x="1219" y="483"/>
                    </a:cubicBezTo>
                    <a:cubicBezTo>
                      <a:pt x="1265" y="483"/>
                      <a:pt x="1305" y="451"/>
                      <a:pt x="1313" y="404"/>
                    </a:cubicBezTo>
                    <a:cubicBezTo>
                      <a:pt x="1323" y="352"/>
                      <a:pt x="1288" y="303"/>
                      <a:pt x="1236" y="294"/>
                    </a:cubicBezTo>
                    <a:cubicBezTo>
                      <a:pt x="864" y="228"/>
                      <a:pt x="495" y="130"/>
                      <a:pt x="139" y="6"/>
                    </a:cubicBezTo>
                    <a:cubicBezTo>
                      <a:pt x="128" y="2"/>
                      <a:pt x="118" y="0"/>
                      <a:pt x="10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1" name="Google Shape;861;p9"/>
              <p:cNvSpPr/>
              <p:nvPr/>
            </p:nvSpPr>
            <p:spPr>
              <a:xfrm>
                <a:off x="3461725" y="2031875"/>
                <a:ext cx="39250" cy="11950"/>
              </a:xfrm>
              <a:custGeom>
                <a:avLst/>
                <a:gdLst/>
                <a:ahLst/>
                <a:cxnLst/>
                <a:rect l="l" t="t" r="r" b="b"/>
                <a:pathLst>
                  <a:path w="1570" h="478" extrusionOk="0">
                    <a:moveTo>
                      <a:pt x="104" y="0"/>
                    </a:moveTo>
                    <a:cubicBezTo>
                      <a:pt x="60" y="0"/>
                      <a:pt x="21" y="31"/>
                      <a:pt x="12" y="76"/>
                    </a:cubicBezTo>
                    <a:cubicBezTo>
                      <a:pt x="1" y="127"/>
                      <a:pt x="34" y="178"/>
                      <a:pt x="85" y="189"/>
                    </a:cubicBezTo>
                    <a:lnTo>
                      <a:pt x="1446" y="475"/>
                    </a:lnTo>
                    <a:cubicBezTo>
                      <a:pt x="1452" y="477"/>
                      <a:pt x="1459" y="477"/>
                      <a:pt x="1465" y="477"/>
                    </a:cubicBezTo>
                    <a:cubicBezTo>
                      <a:pt x="1509" y="477"/>
                      <a:pt x="1548" y="446"/>
                      <a:pt x="1558" y="402"/>
                    </a:cubicBezTo>
                    <a:cubicBezTo>
                      <a:pt x="1569" y="350"/>
                      <a:pt x="1536" y="299"/>
                      <a:pt x="1484" y="288"/>
                    </a:cubicBezTo>
                    <a:lnTo>
                      <a:pt x="124" y="2"/>
                    </a:lnTo>
                    <a:cubicBezTo>
                      <a:pt x="118" y="1"/>
                      <a:pt x="111" y="0"/>
                      <a:pt x="10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2" name="Google Shape;862;p9"/>
              <p:cNvSpPr/>
              <p:nvPr/>
            </p:nvSpPr>
            <p:spPr>
              <a:xfrm>
                <a:off x="3513375" y="2043125"/>
                <a:ext cx="39175" cy="10075"/>
              </a:xfrm>
              <a:custGeom>
                <a:avLst/>
                <a:gdLst/>
                <a:ahLst/>
                <a:cxnLst/>
                <a:rect l="l" t="t" r="r" b="b"/>
                <a:pathLst>
                  <a:path w="1567" h="403" extrusionOk="0">
                    <a:moveTo>
                      <a:pt x="310" y="1"/>
                    </a:moveTo>
                    <a:cubicBezTo>
                      <a:pt x="237" y="1"/>
                      <a:pt x="164" y="3"/>
                      <a:pt x="92" y="8"/>
                    </a:cubicBezTo>
                    <a:cubicBezTo>
                      <a:pt x="40" y="12"/>
                      <a:pt x="0" y="57"/>
                      <a:pt x="3" y="110"/>
                    </a:cubicBezTo>
                    <a:cubicBezTo>
                      <a:pt x="7" y="160"/>
                      <a:pt x="47" y="199"/>
                      <a:pt x="95" y="199"/>
                    </a:cubicBezTo>
                    <a:cubicBezTo>
                      <a:pt x="99" y="199"/>
                      <a:pt x="102" y="199"/>
                      <a:pt x="105" y="198"/>
                    </a:cubicBezTo>
                    <a:cubicBezTo>
                      <a:pt x="172" y="194"/>
                      <a:pt x="239" y="192"/>
                      <a:pt x="306" y="192"/>
                    </a:cubicBezTo>
                    <a:cubicBezTo>
                      <a:pt x="687" y="192"/>
                      <a:pt x="1070" y="261"/>
                      <a:pt x="1425" y="396"/>
                    </a:cubicBezTo>
                    <a:cubicBezTo>
                      <a:pt x="1436" y="400"/>
                      <a:pt x="1447" y="402"/>
                      <a:pt x="1458" y="402"/>
                    </a:cubicBezTo>
                    <a:cubicBezTo>
                      <a:pt x="1497" y="402"/>
                      <a:pt x="1533" y="378"/>
                      <a:pt x="1548" y="341"/>
                    </a:cubicBezTo>
                    <a:cubicBezTo>
                      <a:pt x="1567" y="292"/>
                      <a:pt x="1541" y="237"/>
                      <a:pt x="1493" y="218"/>
                    </a:cubicBezTo>
                    <a:cubicBezTo>
                      <a:pt x="1117" y="75"/>
                      <a:pt x="712" y="1"/>
                      <a:pt x="3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3" name="Google Shape;863;p9"/>
              <p:cNvSpPr/>
              <p:nvPr/>
            </p:nvSpPr>
            <p:spPr>
              <a:xfrm>
                <a:off x="3566725" y="2047350"/>
                <a:ext cx="33975" cy="7700"/>
              </a:xfrm>
              <a:custGeom>
                <a:avLst/>
                <a:gdLst/>
                <a:ahLst/>
                <a:cxnLst/>
                <a:rect l="l" t="t" r="r" b="b"/>
                <a:pathLst>
                  <a:path w="1359" h="308" extrusionOk="0">
                    <a:moveTo>
                      <a:pt x="1051" y="0"/>
                    </a:moveTo>
                    <a:cubicBezTo>
                      <a:pt x="725" y="0"/>
                      <a:pt x="399" y="41"/>
                      <a:pt x="82" y="120"/>
                    </a:cubicBezTo>
                    <a:cubicBezTo>
                      <a:pt x="31" y="133"/>
                      <a:pt x="0" y="184"/>
                      <a:pt x="12" y="236"/>
                    </a:cubicBezTo>
                    <a:cubicBezTo>
                      <a:pt x="23" y="279"/>
                      <a:pt x="62" y="307"/>
                      <a:pt x="105" y="307"/>
                    </a:cubicBezTo>
                    <a:cubicBezTo>
                      <a:pt x="113" y="307"/>
                      <a:pt x="120" y="306"/>
                      <a:pt x="128" y="305"/>
                    </a:cubicBezTo>
                    <a:cubicBezTo>
                      <a:pt x="432" y="229"/>
                      <a:pt x="742" y="191"/>
                      <a:pt x="1055" y="191"/>
                    </a:cubicBezTo>
                    <a:cubicBezTo>
                      <a:pt x="1122" y="191"/>
                      <a:pt x="1189" y="192"/>
                      <a:pt x="1256" y="196"/>
                    </a:cubicBezTo>
                    <a:cubicBezTo>
                      <a:pt x="1259" y="196"/>
                      <a:pt x="1263" y="196"/>
                      <a:pt x="1266" y="196"/>
                    </a:cubicBezTo>
                    <a:cubicBezTo>
                      <a:pt x="1314" y="196"/>
                      <a:pt x="1354" y="156"/>
                      <a:pt x="1357" y="106"/>
                    </a:cubicBezTo>
                    <a:cubicBezTo>
                      <a:pt x="1359" y="53"/>
                      <a:pt x="1319" y="9"/>
                      <a:pt x="1266" y="6"/>
                    </a:cubicBezTo>
                    <a:cubicBezTo>
                      <a:pt x="1195" y="2"/>
                      <a:pt x="1123" y="0"/>
                      <a:pt x="105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4" name="Google Shape;864;p9"/>
              <p:cNvSpPr/>
              <p:nvPr/>
            </p:nvSpPr>
            <p:spPr>
              <a:xfrm>
                <a:off x="3617275" y="2044325"/>
                <a:ext cx="15525" cy="6850"/>
              </a:xfrm>
              <a:custGeom>
                <a:avLst/>
                <a:gdLst/>
                <a:ahLst/>
                <a:cxnLst/>
                <a:rect l="l" t="t" r="r" b="b"/>
                <a:pathLst>
                  <a:path w="621" h="274" extrusionOk="0">
                    <a:moveTo>
                      <a:pt x="104" y="0"/>
                    </a:moveTo>
                    <a:cubicBezTo>
                      <a:pt x="60" y="0"/>
                      <a:pt x="20" y="32"/>
                      <a:pt x="11" y="77"/>
                    </a:cubicBezTo>
                    <a:cubicBezTo>
                      <a:pt x="0" y="128"/>
                      <a:pt x="35" y="179"/>
                      <a:pt x="86" y="189"/>
                    </a:cubicBezTo>
                    <a:lnTo>
                      <a:pt x="498" y="272"/>
                    </a:lnTo>
                    <a:cubicBezTo>
                      <a:pt x="505" y="273"/>
                      <a:pt x="510" y="274"/>
                      <a:pt x="517" y="274"/>
                    </a:cubicBezTo>
                    <a:cubicBezTo>
                      <a:pt x="561" y="274"/>
                      <a:pt x="601" y="242"/>
                      <a:pt x="610" y="197"/>
                    </a:cubicBezTo>
                    <a:cubicBezTo>
                      <a:pt x="621" y="145"/>
                      <a:pt x="587" y="95"/>
                      <a:pt x="536" y="85"/>
                    </a:cubicBezTo>
                    <a:lnTo>
                      <a:pt x="123" y="2"/>
                    </a:lnTo>
                    <a:cubicBezTo>
                      <a:pt x="116" y="1"/>
                      <a:pt x="110" y="0"/>
                      <a:pt x="10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5" name="Google Shape;865;p9"/>
              <p:cNvSpPr/>
              <p:nvPr/>
            </p:nvSpPr>
            <p:spPr>
              <a:xfrm>
                <a:off x="3360625" y="1966025"/>
                <a:ext cx="29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1161" h="521" extrusionOk="0">
                    <a:moveTo>
                      <a:pt x="110" y="0"/>
                    </a:moveTo>
                    <a:cubicBezTo>
                      <a:pt x="75" y="0"/>
                      <a:pt x="42" y="19"/>
                      <a:pt x="24" y="52"/>
                    </a:cubicBezTo>
                    <a:cubicBezTo>
                      <a:pt x="0" y="99"/>
                      <a:pt x="19" y="156"/>
                      <a:pt x="66" y="180"/>
                    </a:cubicBezTo>
                    <a:cubicBezTo>
                      <a:pt x="373" y="338"/>
                      <a:pt x="701" y="452"/>
                      <a:pt x="1039" y="518"/>
                    </a:cubicBezTo>
                    <a:cubicBezTo>
                      <a:pt x="1044" y="520"/>
                      <a:pt x="1051" y="520"/>
                      <a:pt x="1058" y="520"/>
                    </a:cubicBezTo>
                    <a:cubicBezTo>
                      <a:pt x="1102" y="520"/>
                      <a:pt x="1141" y="489"/>
                      <a:pt x="1150" y="444"/>
                    </a:cubicBezTo>
                    <a:cubicBezTo>
                      <a:pt x="1160" y="392"/>
                      <a:pt x="1127" y="341"/>
                      <a:pt x="1075" y="331"/>
                    </a:cubicBezTo>
                    <a:cubicBezTo>
                      <a:pt x="755" y="269"/>
                      <a:pt x="445" y="160"/>
                      <a:pt x="152" y="10"/>
                    </a:cubicBezTo>
                    <a:cubicBezTo>
                      <a:pt x="139" y="3"/>
                      <a:pt x="124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6" name="Google Shape;866;p9"/>
              <p:cNvSpPr/>
              <p:nvPr/>
            </p:nvSpPr>
            <p:spPr>
              <a:xfrm>
                <a:off x="3443250" y="1986625"/>
                <a:ext cx="32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521" extrusionOk="0">
                    <a:moveTo>
                      <a:pt x="101" y="0"/>
                    </a:moveTo>
                    <a:cubicBezTo>
                      <a:pt x="53" y="0"/>
                      <a:pt x="12" y="36"/>
                      <a:pt x="7" y="85"/>
                    </a:cubicBezTo>
                    <a:cubicBezTo>
                      <a:pt x="0" y="137"/>
                      <a:pt x="38" y="184"/>
                      <a:pt x="90" y="191"/>
                    </a:cubicBezTo>
                    <a:cubicBezTo>
                      <a:pt x="454" y="233"/>
                      <a:pt x="804" y="340"/>
                      <a:pt x="1128" y="510"/>
                    </a:cubicBezTo>
                    <a:cubicBezTo>
                      <a:pt x="1143" y="518"/>
                      <a:pt x="1157" y="521"/>
                      <a:pt x="1172" y="521"/>
                    </a:cubicBezTo>
                    <a:cubicBezTo>
                      <a:pt x="1207" y="521"/>
                      <a:pt x="1240" y="502"/>
                      <a:pt x="1257" y="470"/>
                    </a:cubicBezTo>
                    <a:cubicBezTo>
                      <a:pt x="1281" y="423"/>
                      <a:pt x="1263" y="365"/>
                      <a:pt x="1217" y="341"/>
                    </a:cubicBezTo>
                    <a:cubicBezTo>
                      <a:pt x="871" y="160"/>
                      <a:pt x="499" y="46"/>
                      <a:pt x="112" y="1"/>
                    </a:cubicBezTo>
                    <a:cubicBezTo>
                      <a:pt x="108" y="1"/>
                      <a:pt x="105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7" name="Google Shape;867;p9"/>
              <p:cNvSpPr/>
              <p:nvPr/>
            </p:nvSpPr>
            <p:spPr>
              <a:xfrm>
                <a:off x="3500950" y="1998975"/>
                <a:ext cx="35125" cy="15125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605" extrusionOk="0">
                    <a:moveTo>
                      <a:pt x="97" y="0"/>
                    </a:moveTo>
                    <a:cubicBezTo>
                      <a:pt x="51" y="0"/>
                      <a:pt x="12" y="36"/>
                      <a:pt x="6" y="84"/>
                    </a:cubicBezTo>
                    <a:cubicBezTo>
                      <a:pt x="0" y="136"/>
                      <a:pt x="37" y="184"/>
                      <a:pt x="90" y="190"/>
                    </a:cubicBezTo>
                    <a:cubicBezTo>
                      <a:pt x="496" y="240"/>
                      <a:pt x="896" y="378"/>
                      <a:pt x="1247" y="590"/>
                    </a:cubicBezTo>
                    <a:cubicBezTo>
                      <a:pt x="1262" y="600"/>
                      <a:pt x="1279" y="604"/>
                      <a:pt x="1295" y="604"/>
                    </a:cubicBezTo>
                    <a:cubicBezTo>
                      <a:pt x="1327" y="604"/>
                      <a:pt x="1359" y="588"/>
                      <a:pt x="1377" y="558"/>
                    </a:cubicBezTo>
                    <a:cubicBezTo>
                      <a:pt x="1405" y="513"/>
                      <a:pt x="1390" y="454"/>
                      <a:pt x="1345" y="428"/>
                    </a:cubicBezTo>
                    <a:cubicBezTo>
                      <a:pt x="972" y="201"/>
                      <a:pt x="546" y="53"/>
                      <a:pt x="112" y="1"/>
                    </a:cubicBezTo>
                    <a:cubicBezTo>
                      <a:pt x="107" y="1"/>
                      <a:pt x="102" y="0"/>
                      <a:pt x="9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8" name="Google Shape;868;p9"/>
              <p:cNvSpPr/>
              <p:nvPr/>
            </p:nvSpPr>
            <p:spPr>
              <a:xfrm>
                <a:off x="3544100" y="2011200"/>
                <a:ext cx="228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914" h="489" extrusionOk="0">
                    <a:moveTo>
                      <a:pt x="109" y="1"/>
                    </a:moveTo>
                    <a:cubicBezTo>
                      <a:pt x="67" y="1"/>
                      <a:pt x="29" y="26"/>
                      <a:pt x="16" y="68"/>
                    </a:cubicBezTo>
                    <a:cubicBezTo>
                      <a:pt x="1" y="117"/>
                      <a:pt x="29" y="171"/>
                      <a:pt x="78" y="187"/>
                    </a:cubicBezTo>
                    <a:cubicBezTo>
                      <a:pt x="314" y="261"/>
                      <a:pt x="543" y="359"/>
                      <a:pt x="759" y="477"/>
                    </a:cubicBezTo>
                    <a:cubicBezTo>
                      <a:pt x="774" y="485"/>
                      <a:pt x="789" y="488"/>
                      <a:pt x="805" y="488"/>
                    </a:cubicBezTo>
                    <a:cubicBezTo>
                      <a:pt x="839" y="488"/>
                      <a:pt x="871" y="471"/>
                      <a:pt x="888" y="439"/>
                    </a:cubicBezTo>
                    <a:cubicBezTo>
                      <a:pt x="914" y="392"/>
                      <a:pt x="896" y="335"/>
                      <a:pt x="850" y="309"/>
                    </a:cubicBezTo>
                    <a:cubicBezTo>
                      <a:pt x="624" y="186"/>
                      <a:pt x="383" y="83"/>
                      <a:pt x="137" y="5"/>
                    </a:cubicBezTo>
                    <a:cubicBezTo>
                      <a:pt x="127" y="2"/>
                      <a:pt x="118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69" name="Google Shape;869;p9"/>
              <p:cNvSpPr/>
              <p:nvPr/>
            </p:nvSpPr>
            <p:spPr>
              <a:xfrm>
                <a:off x="3598700" y="2023850"/>
                <a:ext cx="32225" cy="16900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676" extrusionOk="0">
                    <a:moveTo>
                      <a:pt x="106" y="0"/>
                    </a:moveTo>
                    <a:cubicBezTo>
                      <a:pt x="62" y="0"/>
                      <a:pt x="22" y="30"/>
                      <a:pt x="11" y="74"/>
                    </a:cubicBezTo>
                    <a:cubicBezTo>
                      <a:pt x="0" y="126"/>
                      <a:pt x="32" y="177"/>
                      <a:pt x="84" y="188"/>
                    </a:cubicBezTo>
                    <a:cubicBezTo>
                      <a:pt x="456" y="270"/>
                      <a:pt x="816" y="433"/>
                      <a:pt x="1124" y="658"/>
                    </a:cubicBezTo>
                    <a:cubicBezTo>
                      <a:pt x="1142" y="670"/>
                      <a:pt x="1161" y="676"/>
                      <a:pt x="1181" y="676"/>
                    </a:cubicBezTo>
                    <a:cubicBezTo>
                      <a:pt x="1210" y="676"/>
                      <a:pt x="1239" y="662"/>
                      <a:pt x="1258" y="637"/>
                    </a:cubicBezTo>
                    <a:cubicBezTo>
                      <a:pt x="1289" y="594"/>
                      <a:pt x="1279" y="534"/>
                      <a:pt x="1237" y="503"/>
                    </a:cubicBezTo>
                    <a:cubicBezTo>
                      <a:pt x="908" y="264"/>
                      <a:pt x="523" y="90"/>
                      <a:pt x="125" y="2"/>
                    </a:cubicBezTo>
                    <a:cubicBezTo>
                      <a:pt x="119" y="1"/>
                      <a:pt x="112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0" name="Google Shape;870;p9"/>
              <p:cNvSpPr/>
              <p:nvPr/>
            </p:nvSpPr>
            <p:spPr>
              <a:xfrm>
                <a:off x="3661625" y="2062934"/>
                <a:ext cx="2280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912" h="398" extrusionOk="0">
                    <a:moveTo>
                      <a:pt x="103" y="1"/>
                    </a:moveTo>
                    <a:cubicBezTo>
                      <a:pt x="57" y="1"/>
                      <a:pt x="17" y="34"/>
                      <a:pt x="9" y="80"/>
                    </a:cubicBezTo>
                    <a:cubicBezTo>
                      <a:pt x="0" y="132"/>
                      <a:pt x="35" y="181"/>
                      <a:pt x="86" y="190"/>
                    </a:cubicBezTo>
                    <a:cubicBezTo>
                      <a:pt x="319" y="229"/>
                      <a:pt x="548" y="296"/>
                      <a:pt x="765" y="389"/>
                    </a:cubicBezTo>
                    <a:cubicBezTo>
                      <a:pt x="778" y="395"/>
                      <a:pt x="791" y="397"/>
                      <a:pt x="803" y="397"/>
                    </a:cubicBezTo>
                    <a:cubicBezTo>
                      <a:pt x="840" y="397"/>
                      <a:pt x="876" y="376"/>
                      <a:pt x="891" y="340"/>
                    </a:cubicBezTo>
                    <a:cubicBezTo>
                      <a:pt x="911" y="291"/>
                      <a:pt x="889" y="235"/>
                      <a:pt x="840" y="215"/>
                    </a:cubicBezTo>
                    <a:cubicBezTo>
                      <a:pt x="610" y="115"/>
                      <a:pt x="367" y="44"/>
                      <a:pt x="118" y="2"/>
                    </a:cubicBezTo>
                    <a:cubicBezTo>
                      <a:pt x="113" y="1"/>
                      <a:pt x="108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1" name="Google Shape;871;p9"/>
              <p:cNvSpPr/>
              <p:nvPr/>
            </p:nvSpPr>
            <p:spPr>
              <a:xfrm>
                <a:off x="3373975" y="1720850"/>
                <a:ext cx="10450" cy="2027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811" extrusionOk="0">
                    <a:moveTo>
                      <a:pt x="108" y="0"/>
                    </a:moveTo>
                    <a:cubicBezTo>
                      <a:pt x="98" y="0"/>
                      <a:pt x="88" y="2"/>
                      <a:pt x="78" y="6"/>
                    </a:cubicBezTo>
                    <a:cubicBezTo>
                      <a:pt x="28" y="21"/>
                      <a:pt x="0" y="75"/>
                      <a:pt x="17" y="126"/>
                    </a:cubicBezTo>
                    <a:lnTo>
                      <a:pt x="220" y="744"/>
                    </a:lnTo>
                    <a:cubicBezTo>
                      <a:pt x="233" y="784"/>
                      <a:pt x="271" y="810"/>
                      <a:pt x="310" y="810"/>
                    </a:cubicBezTo>
                    <a:cubicBezTo>
                      <a:pt x="320" y="810"/>
                      <a:pt x="330" y="808"/>
                      <a:pt x="340" y="805"/>
                    </a:cubicBezTo>
                    <a:cubicBezTo>
                      <a:pt x="390" y="788"/>
                      <a:pt x="418" y="735"/>
                      <a:pt x="401" y="684"/>
                    </a:cubicBezTo>
                    <a:lnTo>
                      <a:pt x="198" y="66"/>
                    </a:lnTo>
                    <a:cubicBezTo>
                      <a:pt x="185" y="26"/>
                      <a:pt x="14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2" name="Google Shape;872;p9"/>
              <p:cNvSpPr/>
              <p:nvPr/>
            </p:nvSpPr>
            <p:spPr>
              <a:xfrm>
                <a:off x="3386175" y="1754925"/>
                <a:ext cx="19000" cy="28425"/>
              </a:xfrm>
              <a:custGeom>
                <a:avLst/>
                <a:gdLst/>
                <a:ahLst/>
                <a:cxnLst/>
                <a:rect l="l" t="t" r="r" b="b"/>
                <a:pathLst>
                  <a:path w="760" h="1137" extrusionOk="0">
                    <a:moveTo>
                      <a:pt x="110" y="1"/>
                    </a:moveTo>
                    <a:cubicBezTo>
                      <a:pt x="93" y="1"/>
                      <a:pt x="77" y="5"/>
                      <a:pt x="62" y="14"/>
                    </a:cubicBezTo>
                    <a:cubicBezTo>
                      <a:pt x="16" y="39"/>
                      <a:pt x="0" y="98"/>
                      <a:pt x="27" y="143"/>
                    </a:cubicBezTo>
                    <a:lnTo>
                      <a:pt x="568" y="1088"/>
                    </a:lnTo>
                    <a:cubicBezTo>
                      <a:pt x="585" y="1119"/>
                      <a:pt x="617" y="1136"/>
                      <a:pt x="650" y="1136"/>
                    </a:cubicBezTo>
                    <a:cubicBezTo>
                      <a:pt x="667" y="1136"/>
                      <a:pt x="682" y="1132"/>
                      <a:pt x="698" y="1123"/>
                    </a:cubicBezTo>
                    <a:cubicBezTo>
                      <a:pt x="743" y="1098"/>
                      <a:pt x="760" y="1039"/>
                      <a:pt x="733" y="993"/>
                    </a:cubicBezTo>
                    <a:lnTo>
                      <a:pt x="192" y="49"/>
                    </a:lnTo>
                    <a:cubicBezTo>
                      <a:pt x="175" y="18"/>
                      <a:pt x="142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3" name="Google Shape;873;p9"/>
              <p:cNvSpPr/>
              <p:nvPr/>
            </p:nvSpPr>
            <p:spPr>
              <a:xfrm>
                <a:off x="3412425" y="1796000"/>
                <a:ext cx="16500" cy="19300"/>
              </a:xfrm>
              <a:custGeom>
                <a:avLst/>
                <a:gdLst/>
                <a:ahLst/>
                <a:cxnLst/>
                <a:rect l="l" t="t" r="r" b="b"/>
                <a:pathLst>
                  <a:path w="660" h="772" extrusionOk="0">
                    <a:moveTo>
                      <a:pt x="103" y="1"/>
                    </a:moveTo>
                    <a:cubicBezTo>
                      <a:pt x="97" y="1"/>
                      <a:pt x="92" y="1"/>
                      <a:pt x="86" y="2"/>
                    </a:cubicBezTo>
                    <a:cubicBezTo>
                      <a:pt x="34" y="11"/>
                      <a:pt x="0" y="61"/>
                      <a:pt x="9" y="113"/>
                    </a:cubicBezTo>
                    <a:cubicBezTo>
                      <a:pt x="59" y="394"/>
                      <a:pt x="251" y="643"/>
                      <a:pt x="510" y="763"/>
                    </a:cubicBezTo>
                    <a:cubicBezTo>
                      <a:pt x="523" y="768"/>
                      <a:pt x="537" y="772"/>
                      <a:pt x="550" y="772"/>
                    </a:cubicBezTo>
                    <a:cubicBezTo>
                      <a:pt x="586" y="772"/>
                      <a:pt x="620" y="751"/>
                      <a:pt x="637" y="716"/>
                    </a:cubicBezTo>
                    <a:cubicBezTo>
                      <a:pt x="659" y="668"/>
                      <a:pt x="638" y="612"/>
                      <a:pt x="591" y="590"/>
                    </a:cubicBezTo>
                    <a:cubicBezTo>
                      <a:pt x="386" y="496"/>
                      <a:pt x="236" y="300"/>
                      <a:pt x="197" y="80"/>
                    </a:cubicBezTo>
                    <a:cubicBezTo>
                      <a:pt x="189" y="33"/>
                      <a:pt x="149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4" name="Google Shape;874;p9"/>
              <p:cNvSpPr/>
              <p:nvPr/>
            </p:nvSpPr>
            <p:spPr>
              <a:xfrm>
                <a:off x="3438925" y="1835175"/>
                <a:ext cx="18825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753" h="893" extrusionOk="0">
                    <a:moveTo>
                      <a:pt x="110" y="0"/>
                    </a:moveTo>
                    <a:cubicBezTo>
                      <a:pt x="98" y="0"/>
                      <a:pt x="86" y="2"/>
                      <a:pt x="74" y="7"/>
                    </a:cubicBezTo>
                    <a:cubicBezTo>
                      <a:pt x="25" y="27"/>
                      <a:pt x="1" y="82"/>
                      <a:pt x="21" y="131"/>
                    </a:cubicBezTo>
                    <a:cubicBezTo>
                      <a:pt x="139" y="426"/>
                      <a:pt x="334" y="682"/>
                      <a:pt x="587" y="873"/>
                    </a:cubicBezTo>
                    <a:cubicBezTo>
                      <a:pt x="605" y="886"/>
                      <a:pt x="625" y="893"/>
                      <a:pt x="644" y="893"/>
                    </a:cubicBezTo>
                    <a:cubicBezTo>
                      <a:pt x="673" y="893"/>
                      <a:pt x="702" y="879"/>
                      <a:pt x="721" y="854"/>
                    </a:cubicBezTo>
                    <a:cubicBezTo>
                      <a:pt x="753" y="812"/>
                      <a:pt x="744" y="752"/>
                      <a:pt x="702" y="721"/>
                    </a:cubicBezTo>
                    <a:cubicBezTo>
                      <a:pt x="477" y="550"/>
                      <a:pt x="303" y="322"/>
                      <a:pt x="199" y="60"/>
                    </a:cubicBezTo>
                    <a:cubicBezTo>
                      <a:pt x="183" y="23"/>
                      <a:pt x="148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5" name="Google Shape;875;p9"/>
              <p:cNvSpPr/>
              <p:nvPr/>
            </p:nvSpPr>
            <p:spPr>
              <a:xfrm>
                <a:off x="3471975" y="1882550"/>
                <a:ext cx="25950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1038" h="892" extrusionOk="0">
                    <a:moveTo>
                      <a:pt x="106" y="1"/>
                    </a:moveTo>
                    <a:cubicBezTo>
                      <a:pt x="82" y="1"/>
                      <a:pt x="58" y="10"/>
                      <a:pt x="40" y="28"/>
                    </a:cubicBezTo>
                    <a:cubicBezTo>
                      <a:pt x="1" y="64"/>
                      <a:pt x="0" y="125"/>
                      <a:pt x="37" y="162"/>
                    </a:cubicBezTo>
                    <a:cubicBezTo>
                      <a:pt x="292" y="426"/>
                      <a:pt x="574" y="666"/>
                      <a:pt x="876" y="875"/>
                    </a:cubicBezTo>
                    <a:cubicBezTo>
                      <a:pt x="892" y="886"/>
                      <a:pt x="911" y="892"/>
                      <a:pt x="930" y="892"/>
                    </a:cubicBezTo>
                    <a:cubicBezTo>
                      <a:pt x="961" y="892"/>
                      <a:pt x="990" y="878"/>
                      <a:pt x="1008" y="851"/>
                    </a:cubicBezTo>
                    <a:cubicBezTo>
                      <a:pt x="1038" y="808"/>
                      <a:pt x="1028" y="748"/>
                      <a:pt x="985" y="719"/>
                    </a:cubicBezTo>
                    <a:cubicBezTo>
                      <a:pt x="692" y="517"/>
                      <a:pt x="421" y="285"/>
                      <a:pt x="175" y="30"/>
                    </a:cubicBezTo>
                    <a:cubicBezTo>
                      <a:pt x="156" y="11"/>
                      <a:pt x="131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6" name="Google Shape;876;p9"/>
              <p:cNvSpPr/>
              <p:nvPr/>
            </p:nvSpPr>
            <p:spPr>
              <a:xfrm>
                <a:off x="3504900" y="1917600"/>
                <a:ext cx="19800" cy="19275"/>
              </a:xfrm>
              <a:custGeom>
                <a:avLst/>
                <a:gdLst/>
                <a:ahLst/>
                <a:cxnLst/>
                <a:rect l="l" t="t" r="r" b="b"/>
                <a:pathLst>
                  <a:path w="792" h="771" extrusionOk="0">
                    <a:moveTo>
                      <a:pt x="109" y="0"/>
                    </a:moveTo>
                    <a:cubicBezTo>
                      <a:pt x="93" y="0"/>
                      <a:pt x="78" y="4"/>
                      <a:pt x="63" y="12"/>
                    </a:cubicBezTo>
                    <a:cubicBezTo>
                      <a:pt x="17" y="37"/>
                      <a:pt x="0" y="95"/>
                      <a:pt x="26" y="141"/>
                    </a:cubicBezTo>
                    <a:cubicBezTo>
                      <a:pt x="169" y="400"/>
                      <a:pt x="380" y="613"/>
                      <a:pt x="636" y="758"/>
                    </a:cubicBezTo>
                    <a:cubicBezTo>
                      <a:pt x="650" y="767"/>
                      <a:pt x="667" y="770"/>
                      <a:pt x="682" y="770"/>
                    </a:cubicBezTo>
                    <a:cubicBezTo>
                      <a:pt x="716" y="770"/>
                      <a:pt x="749" y="754"/>
                      <a:pt x="765" y="723"/>
                    </a:cubicBezTo>
                    <a:cubicBezTo>
                      <a:pt x="792" y="677"/>
                      <a:pt x="776" y="619"/>
                      <a:pt x="730" y="593"/>
                    </a:cubicBezTo>
                    <a:cubicBezTo>
                      <a:pt x="505" y="464"/>
                      <a:pt x="318" y="276"/>
                      <a:pt x="192" y="48"/>
                    </a:cubicBezTo>
                    <a:cubicBezTo>
                      <a:pt x="175" y="18"/>
                      <a:pt x="142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7" name="Google Shape;877;p9"/>
              <p:cNvSpPr/>
              <p:nvPr/>
            </p:nvSpPr>
            <p:spPr>
              <a:xfrm>
                <a:off x="3539825" y="1958925"/>
                <a:ext cx="18725" cy="16200"/>
              </a:xfrm>
              <a:custGeom>
                <a:avLst/>
                <a:gdLst/>
                <a:ahLst/>
                <a:cxnLst/>
                <a:rect l="l" t="t" r="r" b="b"/>
                <a:pathLst>
                  <a:path w="749" h="648" extrusionOk="0">
                    <a:moveTo>
                      <a:pt x="108" y="1"/>
                    </a:moveTo>
                    <a:cubicBezTo>
                      <a:pt x="81" y="1"/>
                      <a:pt x="54" y="12"/>
                      <a:pt x="35" y="35"/>
                    </a:cubicBezTo>
                    <a:cubicBezTo>
                      <a:pt x="1" y="75"/>
                      <a:pt x="5" y="134"/>
                      <a:pt x="46" y="168"/>
                    </a:cubicBezTo>
                    <a:lnTo>
                      <a:pt x="579" y="624"/>
                    </a:lnTo>
                    <a:cubicBezTo>
                      <a:pt x="597" y="640"/>
                      <a:pt x="619" y="647"/>
                      <a:pt x="641" y="647"/>
                    </a:cubicBezTo>
                    <a:cubicBezTo>
                      <a:pt x="668" y="647"/>
                      <a:pt x="695" y="635"/>
                      <a:pt x="714" y="614"/>
                    </a:cubicBezTo>
                    <a:cubicBezTo>
                      <a:pt x="748" y="573"/>
                      <a:pt x="743" y="514"/>
                      <a:pt x="703" y="480"/>
                    </a:cubicBezTo>
                    <a:lnTo>
                      <a:pt x="170" y="24"/>
                    </a:lnTo>
                    <a:cubicBezTo>
                      <a:pt x="152" y="8"/>
                      <a:pt x="130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8" name="Google Shape;878;p9"/>
              <p:cNvSpPr/>
              <p:nvPr/>
            </p:nvSpPr>
            <p:spPr>
              <a:xfrm>
                <a:off x="3580050" y="1990850"/>
                <a:ext cx="22950" cy="14925"/>
              </a:xfrm>
              <a:custGeom>
                <a:avLst/>
                <a:gdLst/>
                <a:ahLst/>
                <a:cxnLst/>
                <a:rect l="l" t="t" r="r" b="b"/>
                <a:pathLst>
                  <a:path w="918" h="597" extrusionOk="0">
                    <a:moveTo>
                      <a:pt x="106" y="0"/>
                    </a:moveTo>
                    <a:cubicBezTo>
                      <a:pt x="80" y="0"/>
                      <a:pt x="55" y="10"/>
                      <a:pt x="37" y="31"/>
                    </a:cubicBezTo>
                    <a:cubicBezTo>
                      <a:pt x="0" y="70"/>
                      <a:pt x="2" y="130"/>
                      <a:pt x="41" y="166"/>
                    </a:cubicBezTo>
                    <a:cubicBezTo>
                      <a:pt x="252" y="361"/>
                      <a:pt x="509" y="509"/>
                      <a:pt x="784" y="592"/>
                    </a:cubicBezTo>
                    <a:cubicBezTo>
                      <a:pt x="793" y="595"/>
                      <a:pt x="803" y="597"/>
                      <a:pt x="812" y="597"/>
                    </a:cubicBezTo>
                    <a:cubicBezTo>
                      <a:pt x="852" y="596"/>
                      <a:pt x="890" y="569"/>
                      <a:pt x="902" y="528"/>
                    </a:cubicBezTo>
                    <a:cubicBezTo>
                      <a:pt x="918" y="479"/>
                      <a:pt x="890" y="425"/>
                      <a:pt x="839" y="409"/>
                    </a:cubicBezTo>
                    <a:cubicBezTo>
                      <a:pt x="592" y="334"/>
                      <a:pt x="361" y="202"/>
                      <a:pt x="171" y="26"/>
                    </a:cubicBezTo>
                    <a:cubicBezTo>
                      <a:pt x="152" y="9"/>
                      <a:pt x="129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79" name="Google Shape;879;p9"/>
              <p:cNvSpPr/>
              <p:nvPr/>
            </p:nvSpPr>
            <p:spPr>
              <a:xfrm>
                <a:off x="3677925" y="2042250"/>
                <a:ext cx="26025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522" extrusionOk="0">
                    <a:moveTo>
                      <a:pt x="110" y="0"/>
                    </a:moveTo>
                    <a:cubicBezTo>
                      <a:pt x="76" y="0"/>
                      <a:pt x="43" y="19"/>
                      <a:pt x="26" y="51"/>
                    </a:cubicBezTo>
                    <a:cubicBezTo>
                      <a:pt x="1" y="97"/>
                      <a:pt x="18" y="156"/>
                      <a:pt x="66" y="180"/>
                    </a:cubicBezTo>
                    <a:cubicBezTo>
                      <a:pt x="333" y="323"/>
                      <a:pt x="617" y="435"/>
                      <a:pt x="908" y="518"/>
                    </a:cubicBezTo>
                    <a:cubicBezTo>
                      <a:pt x="917" y="520"/>
                      <a:pt x="926" y="521"/>
                      <a:pt x="935" y="521"/>
                    </a:cubicBezTo>
                    <a:cubicBezTo>
                      <a:pt x="976" y="521"/>
                      <a:pt x="1014" y="494"/>
                      <a:pt x="1026" y="452"/>
                    </a:cubicBezTo>
                    <a:cubicBezTo>
                      <a:pt x="1041" y="401"/>
                      <a:pt x="1011" y="348"/>
                      <a:pt x="960" y="334"/>
                    </a:cubicBezTo>
                    <a:cubicBezTo>
                      <a:pt x="682" y="255"/>
                      <a:pt x="410" y="147"/>
                      <a:pt x="154" y="11"/>
                    </a:cubicBezTo>
                    <a:cubicBezTo>
                      <a:pt x="140" y="4"/>
                      <a:pt x="125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0" name="Google Shape;880;p9"/>
              <p:cNvSpPr/>
              <p:nvPr/>
            </p:nvSpPr>
            <p:spPr>
              <a:xfrm>
                <a:off x="3624400" y="2016525"/>
                <a:ext cx="22900" cy="14050"/>
              </a:xfrm>
              <a:custGeom>
                <a:avLst/>
                <a:gdLst/>
                <a:ahLst/>
                <a:cxnLst/>
                <a:rect l="l" t="t" r="r" b="b"/>
                <a:pathLst>
                  <a:path w="916" h="562" extrusionOk="0">
                    <a:moveTo>
                      <a:pt x="108" y="0"/>
                    </a:moveTo>
                    <a:cubicBezTo>
                      <a:pt x="79" y="0"/>
                      <a:pt x="51" y="13"/>
                      <a:pt x="32" y="37"/>
                    </a:cubicBezTo>
                    <a:cubicBezTo>
                      <a:pt x="0" y="78"/>
                      <a:pt x="8" y="138"/>
                      <a:pt x="49" y="170"/>
                    </a:cubicBezTo>
                    <a:cubicBezTo>
                      <a:pt x="268" y="343"/>
                      <a:pt x="515" y="473"/>
                      <a:pt x="781" y="556"/>
                    </a:cubicBezTo>
                    <a:cubicBezTo>
                      <a:pt x="789" y="559"/>
                      <a:pt x="799" y="560"/>
                      <a:pt x="809" y="560"/>
                    </a:cubicBezTo>
                    <a:lnTo>
                      <a:pt x="808" y="561"/>
                    </a:lnTo>
                    <a:cubicBezTo>
                      <a:pt x="849" y="561"/>
                      <a:pt x="887" y="535"/>
                      <a:pt x="900" y="494"/>
                    </a:cubicBezTo>
                    <a:cubicBezTo>
                      <a:pt x="915" y="444"/>
                      <a:pt x="888" y="390"/>
                      <a:pt x="837" y="375"/>
                    </a:cubicBezTo>
                    <a:cubicBezTo>
                      <a:pt x="593" y="297"/>
                      <a:pt x="368" y="178"/>
                      <a:pt x="167" y="20"/>
                    </a:cubicBezTo>
                    <a:cubicBezTo>
                      <a:pt x="149" y="7"/>
                      <a:pt x="12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1" name="Google Shape;881;p9"/>
              <p:cNvSpPr/>
              <p:nvPr/>
            </p:nvSpPr>
            <p:spPr>
              <a:xfrm>
                <a:off x="3386675" y="1715575"/>
                <a:ext cx="41250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1650" h="564" extrusionOk="0">
                    <a:moveTo>
                      <a:pt x="97" y="0"/>
                    </a:moveTo>
                    <a:cubicBezTo>
                      <a:pt x="46" y="0"/>
                      <a:pt x="5" y="40"/>
                      <a:pt x="2" y="90"/>
                    </a:cubicBezTo>
                    <a:cubicBezTo>
                      <a:pt x="0" y="143"/>
                      <a:pt x="40" y="188"/>
                      <a:pt x="93" y="190"/>
                    </a:cubicBezTo>
                    <a:cubicBezTo>
                      <a:pt x="576" y="217"/>
                      <a:pt x="1063" y="342"/>
                      <a:pt x="1499" y="553"/>
                    </a:cubicBezTo>
                    <a:cubicBezTo>
                      <a:pt x="1512" y="560"/>
                      <a:pt x="1527" y="563"/>
                      <a:pt x="1541" y="563"/>
                    </a:cubicBezTo>
                    <a:cubicBezTo>
                      <a:pt x="1576" y="563"/>
                      <a:pt x="1611" y="543"/>
                      <a:pt x="1627" y="509"/>
                    </a:cubicBezTo>
                    <a:cubicBezTo>
                      <a:pt x="1649" y="462"/>
                      <a:pt x="1629" y="405"/>
                      <a:pt x="1582" y="382"/>
                    </a:cubicBezTo>
                    <a:cubicBezTo>
                      <a:pt x="1124" y="160"/>
                      <a:pt x="612" y="28"/>
                      <a:pt x="103" y="0"/>
                    </a:cubicBezTo>
                    <a:cubicBezTo>
                      <a:pt x="101" y="0"/>
                      <a:pt x="99" y="0"/>
                      <a:pt x="9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2" name="Google Shape;882;p9"/>
              <p:cNvSpPr/>
              <p:nvPr/>
            </p:nvSpPr>
            <p:spPr>
              <a:xfrm>
                <a:off x="3447225" y="1738325"/>
                <a:ext cx="2802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687" extrusionOk="0">
                    <a:moveTo>
                      <a:pt x="106" y="1"/>
                    </a:moveTo>
                    <a:cubicBezTo>
                      <a:pt x="66" y="1"/>
                      <a:pt x="30" y="26"/>
                      <a:pt x="17" y="65"/>
                    </a:cubicBezTo>
                    <a:cubicBezTo>
                      <a:pt x="0" y="115"/>
                      <a:pt x="27" y="169"/>
                      <a:pt x="76" y="186"/>
                    </a:cubicBezTo>
                    <a:cubicBezTo>
                      <a:pt x="394" y="296"/>
                      <a:pt x="690" y="457"/>
                      <a:pt x="954" y="666"/>
                    </a:cubicBezTo>
                    <a:cubicBezTo>
                      <a:pt x="972" y="679"/>
                      <a:pt x="992" y="685"/>
                      <a:pt x="1013" y="685"/>
                    </a:cubicBezTo>
                    <a:lnTo>
                      <a:pt x="1013" y="686"/>
                    </a:lnTo>
                    <a:cubicBezTo>
                      <a:pt x="1042" y="686"/>
                      <a:pt x="1070" y="673"/>
                      <a:pt x="1089" y="650"/>
                    </a:cubicBezTo>
                    <a:cubicBezTo>
                      <a:pt x="1121" y="608"/>
                      <a:pt x="1114" y="548"/>
                      <a:pt x="1073" y="515"/>
                    </a:cubicBezTo>
                    <a:cubicBezTo>
                      <a:pt x="792" y="293"/>
                      <a:pt x="477" y="122"/>
                      <a:pt x="138" y="6"/>
                    </a:cubicBezTo>
                    <a:cubicBezTo>
                      <a:pt x="127" y="3"/>
                      <a:pt x="117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3" name="Google Shape;883;p9"/>
              <p:cNvSpPr/>
              <p:nvPr/>
            </p:nvSpPr>
            <p:spPr>
              <a:xfrm>
                <a:off x="3495600" y="1766125"/>
                <a:ext cx="31175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934" extrusionOk="0">
                    <a:moveTo>
                      <a:pt x="108" y="1"/>
                    </a:moveTo>
                    <a:cubicBezTo>
                      <a:pt x="77" y="1"/>
                      <a:pt x="46" y="17"/>
                      <a:pt x="28" y="46"/>
                    </a:cubicBezTo>
                    <a:cubicBezTo>
                      <a:pt x="0" y="90"/>
                      <a:pt x="13" y="149"/>
                      <a:pt x="58" y="177"/>
                    </a:cubicBezTo>
                    <a:cubicBezTo>
                      <a:pt x="412" y="401"/>
                      <a:pt x="756" y="649"/>
                      <a:pt x="1079" y="912"/>
                    </a:cubicBezTo>
                    <a:cubicBezTo>
                      <a:pt x="1096" y="927"/>
                      <a:pt x="1117" y="933"/>
                      <a:pt x="1138" y="933"/>
                    </a:cubicBezTo>
                    <a:cubicBezTo>
                      <a:pt x="1167" y="933"/>
                      <a:pt x="1194" y="922"/>
                      <a:pt x="1212" y="899"/>
                    </a:cubicBezTo>
                    <a:cubicBezTo>
                      <a:pt x="1247" y="858"/>
                      <a:pt x="1240" y="798"/>
                      <a:pt x="1199" y="765"/>
                    </a:cubicBezTo>
                    <a:cubicBezTo>
                      <a:pt x="870" y="496"/>
                      <a:pt x="520" y="243"/>
                      <a:pt x="159" y="16"/>
                    </a:cubicBezTo>
                    <a:cubicBezTo>
                      <a:pt x="143" y="6"/>
                      <a:pt x="126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4" name="Google Shape;884;p9"/>
              <p:cNvSpPr/>
              <p:nvPr/>
            </p:nvSpPr>
            <p:spPr>
              <a:xfrm>
                <a:off x="3546075" y="1801200"/>
                <a:ext cx="33375" cy="26225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1049" extrusionOk="0">
                    <a:moveTo>
                      <a:pt x="108" y="1"/>
                    </a:moveTo>
                    <a:cubicBezTo>
                      <a:pt x="79" y="1"/>
                      <a:pt x="51" y="14"/>
                      <a:pt x="32" y="38"/>
                    </a:cubicBezTo>
                    <a:cubicBezTo>
                      <a:pt x="0" y="80"/>
                      <a:pt x="8" y="140"/>
                      <a:pt x="50" y="172"/>
                    </a:cubicBezTo>
                    <a:lnTo>
                      <a:pt x="1169" y="1028"/>
                    </a:lnTo>
                    <a:cubicBezTo>
                      <a:pt x="1187" y="1042"/>
                      <a:pt x="1207" y="1048"/>
                      <a:pt x="1227" y="1048"/>
                    </a:cubicBezTo>
                    <a:cubicBezTo>
                      <a:pt x="1255" y="1048"/>
                      <a:pt x="1284" y="1036"/>
                      <a:pt x="1303" y="1011"/>
                    </a:cubicBezTo>
                    <a:cubicBezTo>
                      <a:pt x="1335" y="970"/>
                      <a:pt x="1327" y="909"/>
                      <a:pt x="1285" y="877"/>
                    </a:cubicBezTo>
                    <a:lnTo>
                      <a:pt x="166" y="21"/>
                    </a:lnTo>
                    <a:cubicBezTo>
                      <a:pt x="148" y="7"/>
                      <a:pt x="128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5" name="Google Shape;885;p9"/>
              <p:cNvSpPr/>
              <p:nvPr/>
            </p:nvSpPr>
            <p:spPr>
              <a:xfrm>
                <a:off x="3602750" y="1842375"/>
                <a:ext cx="3525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1410" h="1140" extrusionOk="0">
                    <a:moveTo>
                      <a:pt x="109" y="1"/>
                    </a:moveTo>
                    <a:cubicBezTo>
                      <a:pt x="78" y="1"/>
                      <a:pt x="47" y="16"/>
                      <a:pt x="29" y="44"/>
                    </a:cubicBezTo>
                    <a:cubicBezTo>
                      <a:pt x="1" y="87"/>
                      <a:pt x="12" y="146"/>
                      <a:pt x="56" y="175"/>
                    </a:cubicBezTo>
                    <a:cubicBezTo>
                      <a:pt x="474" y="454"/>
                      <a:pt x="872" y="770"/>
                      <a:pt x="1238" y="1113"/>
                    </a:cubicBezTo>
                    <a:cubicBezTo>
                      <a:pt x="1257" y="1131"/>
                      <a:pt x="1280" y="1140"/>
                      <a:pt x="1303" y="1140"/>
                    </a:cubicBezTo>
                    <a:lnTo>
                      <a:pt x="1303" y="1139"/>
                    </a:lnTo>
                    <a:cubicBezTo>
                      <a:pt x="1329" y="1139"/>
                      <a:pt x="1354" y="1129"/>
                      <a:pt x="1373" y="1109"/>
                    </a:cubicBezTo>
                    <a:cubicBezTo>
                      <a:pt x="1409" y="1070"/>
                      <a:pt x="1407" y="1011"/>
                      <a:pt x="1368" y="974"/>
                    </a:cubicBezTo>
                    <a:cubicBezTo>
                      <a:pt x="995" y="624"/>
                      <a:pt x="589" y="302"/>
                      <a:pt x="162" y="17"/>
                    </a:cubicBezTo>
                    <a:cubicBezTo>
                      <a:pt x="145" y="6"/>
                      <a:pt x="127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6" name="Google Shape;886;p9"/>
              <p:cNvSpPr/>
              <p:nvPr/>
            </p:nvSpPr>
            <p:spPr>
              <a:xfrm>
                <a:off x="3649875" y="1892175"/>
                <a:ext cx="23425" cy="237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50" extrusionOk="0">
                    <a:moveTo>
                      <a:pt x="105" y="0"/>
                    </a:moveTo>
                    <a:cubicBezTo>
                      <a:pt x="82" y="0"/>
                      <a:pt x="58" y="9"/>
                      <a:pt x="40" y="27"/>
                    </a:cubicBezTo>
                    <a:cubicBezTo>
                      <a:pt x="1" y="63"/>
                      <a:pt x="0" y="124"/>
                      <a:pt x="37" y="161"/>
                    </a:cubicBezTo>
                    <a:lnTo>
                      <a:pt x="763" y="920"/>
                    </a:lnTo>
                    <a:cubicBezTo>
                      <a:pt x="782" y="940"/>
                      <a:pt x="806" y="950"/>
                      <a:pt x="831" y="950"/>
                    </a:cubicBezTo>
                    <a:cubicBezTo>
                      <a:pt x="855" y="950"/>
                      <a:pt x="879" y="941"/>
                      <a:pt x="898" y="923"/>
                    </a:cubicBezTo>
                    <a:cubicBezTo>
                      <a:pt x="935" y="887"/>
                      <a:pt x="936" y="826"/>
                      <a:pt x="900" y="788"/>
                    </a:cubicBezTo>
                    <a:lnTo>
                      <a:pt x="175" y="30"/>
                    </a:lnTo>
                    <a:cubicBezTo>
                      <a:pt x="156" y="10"/>
                      <a:pt x="131" y="0"/>
                      <a:pt x="10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7" name="Google Shape;887;p9"/>
              <p:cNvSpPr/>
              <p:nvPr/>
            </p:nvSpPr>
            <p:spPr>
              <a:xfrm>
                <a:off x="3685100" y="1931075"/>
                <a:ext cx="30300" cy="26250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050" extrusionOk="0">
                    <a:moveTo>
                      <a:pt x="109" y="1"/>
                    </a:moveTo>
                    <a:cubicBezTo>
                      <a:pt x="77" y="1"/>
                      <a:pt x="46" y="17"/>
                      <a:pt x="28" y="46"/>
                    </a:cubicBezTo>
                    <a:cubicBezTo>
                      <a:pt x="1" y="90"/>
                      <a:pt x="14" y="149"/>
                      <a:pt x="59" y="177"/>
                    </a:cubicBezTo>
                    <a:cubicBezTo>
                      <a:pt x="426" y="405"/>
                      <a:pt x="754" y="687"/>
                      <a:pt x="1033" y="1016"/>
                    </a:cubicBezTo>
                    <a:cubicBezTo>
                      <a:pt x="1052" y="1038"/>
                      <a:pt x="1078" y="1049"/>
                      <a:pt x="1105" y="1049"/>
                    </a:cubicBezTo>
                    <a:cubicBezTo>
                      <a:pt x="1127" y="1049"/>
                      <a:pt x="1149" y="1042"/>
                      <a:pt x="1167" y="1026"/>
                    </a:cubicBezTo>
                    <a:cubicBezTo>
                      <a:pt x="1207" y="992"/>
                      <a:pt x="1212" y="932"/>
                      <a:pt x="1178" y="893"/>
                    </a:cubicBezTo>
                    <a:cubicBezTo>
                      <a:pt x="886" y="548"/>
                      <a:pt x="543" y="254"/>
                      <a:pt x="160" y="15"/>
                    </a:cubicBezTo>
                    <a:cubicBezTo>
                      <a:pt x="144" y="5"/>
                      <a:pt x="126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8" name="Google Shape;888;p9"/>
              <p:cNvSpPr/>
              <p:nvPr/>
            </p:nvSpPr>
            <p:spPr>
              <a:xfrm>
                <a:off x="3731500" y="1985650"/>
                <a:ext cx="19725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789" h="852" extrusionOk="0">
                    <a:moveTo>
                      <a:pt x="107" y="1"/>
                    </a:moveTo>
                    <a:cubicBezTo>
                      <a:pt x="85" y="1"/>
                      <a:pt x="62" y="9"/>
                      <a:pt x="45" y="24"/>
                    </a:cubicBezTo>
                    <a:cubicBezTo>
                      <a:pt x="5" y="59"/>
                      <a:pt x="0" y="119"/>
                      <a:pt x="35" y="159"/>
                    </a:cubicBezTo>
                    <a:lnTo>
                      <a:pt x="611" y="819"/>
                    </a:lnTo>
                    <a:cubicBezTo>
                      <a:pt x="630" y="840"/>
                      <a:pt x="656" y="851"/>
                      <a:pt x="683" y="851"/>
                    </a:cubicBezTo>
                    <a:cubicBezTo>
                      <a:pt x="705" y="851"/>
                      <a:pt x="727" y="844"/>
                      <a:pt x="746" y="828"/>
                    </a:cubicBezTo>
                    <a:cubicBezTo>
                      <a:pt x="785" y="794"/>
                      <a:pt x="789" y="733"/>
                      <a:pt x="754" y="693"/>
                    </a:cubicBezTo>
                    <a:lnTo>
                      <a:pt x="178" y="33"/>
                    </a:lnTo>
                    <a:cubicBezTo>
                      <a:pt x="160" y="12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89" name="Google Shape;889;p9"/>
              <p:cNvSpPr/>
              <p:nvPr/>
            </p:nvSpPr>
            <p:spPr>
              <a:xfrm>
                <a:off x="3400250" y="1743950"/>
                <a:ext cx="20275" cy="22950"/>
              </a:xfrm>
              <a:custGeom>
                <a:avLst/>
                <a:gdLst/>
                <a:ahLst/>
                <a:cxnLst/>
                <a:rect l="l" t="t" r="r" b="b"/>
                <a:pathLst>
                  <a:path w="811" h="918" extrusionOk="0">
                    <a:moveTo>
                      <a:pt x="109" y="0"/>
                    </a:moveTo>
                    <a:cubicBezTo>
                      <a:pt x="80" y="0"/>
                      <a:pt x="52" y="13"/>
                      <a:pt x="33" y="36"/>
                    </a:cubicBezTo>
                    <a:cubicBezTo>
                      <a:pt x="0" y="78"/>
                      <a:pt x="8" y="138"/>
                      <a:pt x="49" y="170"/>
                    </a:cubicBezTo>
                    <a:cubicBezTo>
                      <a:pt x="285" y="358"/>
                      <a:pt x="482" y="597"/>
                      <a:pt x="617" y="866"/>
                    </a:cubicBezTo>
                    <a:cubicBezTo>
                      <a:pt x="634" y="899"/>
                      <a:pt x="667" y="917"/>
                      <a:pt x="702" y="917"/>
                    </a:cubicBezTo>
                    <a:cubicBezTo>
                      <a:pt x="717" y="917"/>
                      <a:pt x="731" y="914"/>
                      <a:pt x="745" y="907"/>
                    </a:cubicBezTo>
                    <a:cubicBezTo>
                      <a:pt x="792" y="883"/>
                      <a:pt x="810" y="826"/>
                      <a:pt x="787" y="779"/>
                    </a:cubicBezTo>
                    <a:cubicBezTo>
                      <a:pt x="638" y="487"/>
                      <a:pt x="424" y="225"/>
                      <a:pt x="167" y="21"/>
                    </a:cubicBezTo>
                    <a:cubicBezTo>
                      <a:pt x="150" y="7"/>
                      <a:pt x="129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0" name="Google Shape;890;p9"/>
              <p:cNvSpPr/>
              <p:nvPr/>
            </p:nvSpPr>
            <p:spPr>
              <a:xfrm>
                <a:off x="3426550" y="1779550"/>
                <a:ext cx="21950" cy="24250"/>
              </a:xfrm>
              <a:custGeom>
                <a:avLst/>
                <a:gdLst/>
                <a:ahLst/>
                <a:cxnLst/>
                <a:rect l="l" t="t" r="r" b="b"/>
                <a:pathLst>
                  <a:path w="878" h="970" extrusionOk="0">
                    <a:moveTo>
                      <a:pt x="108" y="1"/>
                    </a:moveTo>
                    <a:cubicBezTo>
                      <a:pt x="89" y="1"/>
                      <a:pt x="69" y="7"/>
                      <a:pt x="52" y="19"/>
                    </a:cubicBezTo>
                    <a:cubicBezTo>
                      <a:pt x="10" y="50"/>
                      <a:pt x="0" y="109"/>
                      <a:pt x="31" y="152"/>
                    </a:cubicBezTo>
                    <a:cubicBezTo>
                      <a:pt x="233" y="432"/>
                      <a:pt x="461" y="698"/>
                      <a:pt x="706" y="942"/>
                    </a:cubicBezTo>
                    <a:cubicBezTo>
                      <a:pt x="724" y="961"/>
                      <a:pt x="749" y="969"/>
                      <a:pt x="773" y="969"/>
                    </a:cubicBezTo>
                    <a:cubicBezTo>
                      <a:pt x="797" y="969"/>
                      <a:pt x="822" y="961"/>
                      <a:pt x="840" y="942"/>
                    </a:cubicBezTo>
                    <a:cubicBezTo>
                      <a:pt x="878" y="904"/>
                      <a:pt x="878" y="845"/>
                      <a:pt x="840" y="807"/>
                    </a:cubicBezTo>
                    <a:cubicBezTo>
                      <a:pt x="602" y="570"/>
                      <a:pt x="382" y="311"/>
                      <a:pt x="186" y="41"/>
                    </a:cubicBezTo>
                    <a:cubicBezTo>
                      <a:pt x="167" y="15"/>
                      <a:pt x="138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1" name="Google Shape;891;p9"/>
              <p:cNvSpPr/>
              <p:nvPr/>
            </p:nvSpPr>
            <p:spPr>
              <a:xfrm>
                <a:off x="3463600" y="1820775"/>
                <a:ext cx="21950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878" h="973" extrusionOk="0">
                    <a:moveTo>
                      <a:pt x="109" y="1"/>
                    </a:moveTo>
                    <a:cubicBezTo>
                      <a:pt x="92" y="1"/>
                      <a:pt x="74" y="5"/>
                      <a:pt x="58" y="16"/>
                    </a:cubicBezTo>
                    <a:cubicBezTo>
                      <a:pt x="14" y="45"/>
                      <a:pt x="1" y="103"/>
                      <a:pt x="28" y="147"/>
                    </a:cubicBezTo>
                    <a:cubicBezTo>
                      <a:pt x="218" y="444"/>
                      <a:pt x="447" y="713"/>
                      <a:pt x="707" y="948"/>
                    </a:cubicBezTo>
                    <a:cubicBezTo>
                      <a:pt x="726" y="964"/>
                      <a:pt x="748" y="973"/>
                      <a:pt x="771" y="973"/>
                    </a:cubicBezTo>
                    <a:lnTo>
                      <a:pt x="771" y="972"/>
                    </a:lnTo>
                    <a:cubicBezTo>
                      <a:pt x="798" y="972"/>
                      <a:pt x="823" y="962"/>
                      <a:pt x="842" y="941"/>
                    </a:cubicBezTo>
                    <a:cubicBezTo>
                      <a:pt x="877" y="901"/>
                      <a:pt x="874" y="842"/>
                      <a:pt x="835" y="806"/>
                    </a:cubicBezTo>
                    <a:cubicBezTo>
                      <a:pt x="587" y="583"/>
                      <a:pt x="370" y="327"/>
                      <a:pt x="190" y="45"/>
                    </a:cubicBezTo>
                    <a:cubicBezTo>
                      <a:pt x="171" y="16"/>
                      <a:pt x="141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2" name="Google Shape;892;p9"/>
              <p:cNvSpPr/>
              <p:nvPr/>
            </p:nvSpPr>
            <p:spPr>
              <a:xfrm>
                <a:off x="3496300" y="1861150"/>
                <a:ext cx="23400" cy="20850"/>
              </a:xfrm>
              <a:custGeom>
                <a:avLst/>
                <a:gdLst/>
                <a:ahLst/>
                <a:cxnLst/>
                <a:rect l="l" t="t" r="r" b="b"/>
                <a:pathLst>
                  <a:path w="936" h="834" extrusionOk="0">
                    <a:moveTo>
                      <a:pt x="110" y="0"/>
                    </a:moveTo>
                    <a:cubicBezTo>
                      <a:pt x="91" y="0"/>
                      <a:pt x="72" y="6"/>
                      <a:pt x="55" y="18"/>
                    </a:cubicBezTo>
                    <a:cubicBezTo>
                      <a:pt x="12" y="48"/>
                      <a:pt x="1" y="106"/>
                      <a:pt x="31" y="151"/>
                    </a:cubicBezTo>
                    <a:cubicBezTo>
                      <a:pt x="224" y="428"/>
                      <a:pt x="484" y="661"/>
                      <a:pt x="781" y="822"/>
                    </a:cubicBezTo>
                    <a:cubicBezTo>
                      <a:pt x="796" y="829"/>
                      <a:pt x="811" y="834"/>
                      <a:pt x="827" y="834"/>
                    </a:cubicBezTo>
                    <a:lnTo>
                      <a:pt x="827" y="833"/>
                    </a:lnTo>
                    <a:cubicBezTo>
                      <a:pt x="861" y="833"/>
                      <a:pt x="894" y="815"/>
                      <a:pt x="911" y="783"/>
                    </a:cubicBezTo>
                    <a:cubicBezTo>
                      <a:pt x="936" y="737"/>
                      <a:pt x="919" y="679"/>
                      <a:pt x="873" y="654"/>
                    </a:cubicBezTo>
                    <a:cubicBezTo>
                      <a:pt x="601" y="507"/>
                      <a:pt x="364" y="295"/>
                      <a:pt x="188" y="41"/>
                    </a:cubicBezTo>
                    <a:cubicBezTo>
                      <a:pt x="169" y="15"/>
                      <a:pt x="140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3" name="Google Shape;893;p9"/>
              <p:cNvSpPr/>
              <p:nvPr/>
            </p:nvSpPr>
            <p:spPr>
              <a:xfrm>
                <a:off x="3528625" y="1901125"/>
                <a:ext cx="280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1123" h="1221" extrusionOk="0">
                    <a:moveTo>
                      <a:pt x="106" y="0"/>
                    </a:moveTo>
                    <a:cubicBezTo>
                      <a:pt x="81" y="0"/>
                      <a:pt x="55" y="10"/>
                      <a:pt x="36" y="31"/>
                    </a:cubicBezTo>
                    <a:cubicBezTo>
                      <a:pt x="1" y="69"/>
                      <a:pt x="3" y="130"/>
                      <a:pt x="41" y="165"/>
                    </a:cubicBezTo>
                    <a:cubicBezTo>
                      <a:pt x="373" y="471"/>
                      <a:pt x="674" y="813"/>
                      <a:pt x="937" y="1181"/>
                    </a:cubicBezTo>
                    <a:cubicBezTo>
                      <a:pt x="954" y="1206"/>
                      <a:pt x="984" y="1221"/>
                      <a:pt x="1014" y="1221"/>
                    </a:cubicBezTo>
                    <a:cubicBezTo>
                      <a:pt x="1033" y="1221"/>
                      <a:pt x="1053" y="1214"/>
                      <a:pt x="1069" y="1202"/>
                    </a:cubicBezTo>
                    <a:cubicBezTo>
                      <a:pt x="1112" y="1172"/>
                      <a:pt x="1122" y="1113"/>
                      <a:pt x="1091" y="1070"/>
                    </a:cubicBezTo>
                    <a:cubicBezTo>
                      <a:pt x="821" y="692"/>
                      <a:pt x="512" y="341"/>
                      <a:pt x="171" y="25"/>
                    </a:cubicBezTo>
                    <a:cubicBezTo>
                      <a:pt x="152" y="9"/>
                      <a:pt x="129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4" name="Google Shape;894;p9"/>
              <p:cNvSpPr/>
              <p:nvPr/>
            </p:nvSpPr>
            <p:spPr>
              <a:xfrm>
                <a:off x="3578100" y="1952600"/>
                <a:ext cx="28025" cy="21325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853" extrusionOk="0">
                    <a:moveTo>
                      <a:pt x="106" y="1"/>
                    </a:moveTo>
                    <a:cubicBezTo>
                      <a:pt x="83" y="1"/>
                      <a:pt x="60" y="9"/>
                      <a:pt x="42" y="26"/>
                    </a:cubicBezTo>
                    <a:cubicBezTo>
                      <a:pt x="3" y="61"/>
                      <a:pt x="1" y="121"/>
                      <a:pt x="36" y="161"/>
                    </a:cubicBezTo>
                    <a:cubicBezTo>
                      <a:pt x="297" y="446"/>
                      <a:pt x="620" y="682"/>
                      <a:pt x="971" y="844"/>
                    </a:cubicBezTo>
                    <a:cubicBezTo>
                      <a:pt x="985" y="850"/>
                      <a:pt x="998" y="853"/>
                      <a:pt x="1011" y="853"/>
                    </a:cubicBezTo>
                    <a:cubicBezTo>
                      <a:pt x="1047" y="853"/>
                      <a:pt x="1082" y="832"/>
                      <a:pt x="1098" y="798"/>
                    </a:cubicBezTo>
                    <a:cubicBezTo>
                      <a:pt x="1120" y="750"/>
                      <a:pt x="1099" y="693"/>
                      <a:pt x="1052" y="671"/>
                    </a:cubicBezTo>
                    <a:cubicBezTo>
                      <a:pt x="723" y="520"/>
                      <a:pt x="420" y="298"/>
                      <a:pt x="176" y="32"/>
                    </a:cubicBezTo>
                    <a:cubicBezTo>
                      <a:pt x="158" y="11"/>
                      <a:pt x="132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5" name="Google Shape;895;p9"/>
              <p:cNvSpPr/>
              <p:nvPr/>
            </p:nvSpPr>
            <p:spPr>
              <a:xfrm>
                <a:off x="3626425" y="1984575"/>
                <a:ext cx="29150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686" extrusionOk="0">
                    <a:moveTo>
                      <a:pt x="109" y="0"/>
                    </a:moveTo>
                    <a:cubicBezTo>
                      <a:pt x="78" y="0"/>
                      <a:pt x="47" y="15"/>
                      <a:pt x="30" y="44"/>
                    </a:cubicBezTo>
                    <a:cubicBezTo>
                      <a:pt x="1" y="88"/>
                      <a:pt x="14" y="147"/>
                      <a:pt x="58" y="176"/>
                    </a:cubicBezTo>
                    <a:cubicBezTo>
                      <a:pt x="363" y="371"/>
                      <a:pt x="688" y="540"/>
                      <a:pt x="1021" y="678"/>
                    </a:cubicBezTo>
                    <a:cubicBezTo>
                      <a:pt x="1033" y="683"/>
                      <a:pt x="1045" y="686"/>
                      <a:pt x="1057" y="686"/>
                    </a:cubicBezTo>
                    <a:cubicBezTo>
                      <a:pt x="1095" y="686"/>
                      <a:pt x="1130" y="662"/>
                      <a:pt x="1146" y="626"/>
                    </a:cubicBezTo>
                    <a:cubicBezTo>
                      <a:pt x="1166" y="577"/>
                      <a:pt x="1142" y="522"/>
                      <a:pt x="1094" y="501"/>
                    </a:cubicBezTo>
                    <a:cubicBezTo>
                      <a:pt x="770" y="369"/>
                      <a:pt x="457" y="204"/>
                      <a:pt x="161" y="16"/>
                    </a:cubicBezTo>
                    <a:cubicBezTo>
                      <a:pt x="145" y="5"/>
                      <a:pt x="127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6" name="Google Shape;896;p9"/>
              <p:cNvSpPr/>
              <p:nvPr/>
            </p:nvSpPr>
            <p:spPr>
              <a:xfrm>
                <a:off x="3674875" y="2014450"/>
                <a:ext cx="17800" cy="9925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97" extrusionOk="0">
                    <a:moveTo>
                      <a:pt x="109" y="1"/>
                    </a:moveTo>
                    <a:cubicBezTo>
                      <a:pt x="72" y="1"/>
                      <a:pt x="36" y="22"/>
                      <a:pt x="20" y="59"/>
                    </a:cubicBezTo>
                    <a:cubicBezTo>
                      <a:pt x="0" y="108"/>
                      <a:pt x="23" y="163"/>
                      <a:pt x="72" y="184"/>
                    </a:cubicBezTo>
                    <a:lnTo>
                      <a:pt x="567" y="389"/>
                    </a:lnTo>
                    <a:cubicBezTo>
                      <a:pt x="579" y="395"/>
                      <a:pt x="591" y="397"/>
                      <a:pt x="603" y="397"/>
                    </a:cubicBezTo>
                    <a:cubicBezTo>
                      <a:pt x="641" y="397"/>
                      <a:pt x="676" y="375"/>
                      <a:pt x="691" y="338"/>
                    </a:cubicBezTo>
                    <a:cubicBezTo>
                      <a:pt x="711" y="290"/>
                      <a:pt x="688" y="234"/>
                      <a:pt x="639" y="214"/>
                    </a:cubicBezTo>
                    <a:lnTo>
                      <a:pt x="145" y="7"/>
                    </a:lnTo>
                    <a:cubicBezTo>
                      <a:pt x="133" y="3"/>
                      <a:pt x="121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7" name="Google Shape;897;p9"/>
              <p:cNvSpPr/>
              <p:nvPr/>
            </p:nvSpPr>
            <p:spPr>
              <a:xfrm>
                <a:off x="3737700" y="2048425"/>
                <a:ext cx="3635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729" extrusionOk="0">
                    <a:moveTo>
                      <a:pt x="110" y="1"/>
                    </a:moveTo>
                    <a:cubicBezTo>
                      <a:pt x="73" y="1"/>
                      <a:pt x="38" y="22"/>
                      <a:pt x="22" y="58"/>
                    </a:cubicBezTo>
                    <a:cubicBezTo>
                      <a:pt x="1" y="107"/>
                      <a:pt x="23" y="163"/>
                      <a:pt x="72" y="184"/>
                    </a:cubicBezTo>
                    <a:lnTo>
                      <a:pt x="1308" y="719"/>
                    </a:lnTo>
                    <a:cubicBezTo>
                      <a:pt x="1320" y="725"/>
                      <a:pt x="1333" y="728"/>
                      <a:pt x="1345" y="728"/>
                    </a:cubicBezTo>
                    <a:lnTo>
                      <a:pt x="1345" y="727"/>
                    </a:lnTo>
                    <a:cubicBezTo>
                      <a:pt x="1382" y="727"/>
                      <a:pt x="1417" y="706"/>
                      <a:pt x="1433" y="670"/>
                    </a:cubicBezTo>
                    <a:cubicBezTo>
                      <a:pt x="1454" y="621"/>
                      <a:pt x="1432" y="566"/>
                      <a:pt x="1383" y="545"/>
                    </a:cubicBezTo>
                    <a:lnTo>
                      <a:pt x="148" y="8"/>
                    </a:lnTo>
                    <a:cubicBezTo>
                      <a:pt x="135" y="3"/>
                      <a:pt x="123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8" name="Google Shape;898;p9"/>
              <p:cNvSpPr/>
              <p:nvPr/>
            </p:nvSpPr>
            <p:spPr>
              <a:xfrm>
                <a:off x="3436950" y="1758900"/>
                <a:ext cx="22725" cy="22450"/>
              </a:xfrm>
              <a:custGeom>
                <a:avLst/>
                <a:gdLst/>
                <a:ahLst/>
                <a:cxnLst/>
                <a:rect l="l" t="t" r="r" b="b"/>
                <a:pathLst>
                  <a:path w="909" h="898" extrusionOk="0">
                    <a:moveTo>
                      <a:pt x="108" y="0"/>
                    </a:moveTo>
                    <a:cubicBezTo>
                      <a:pt x="87" y="0"/>
                      <a:pt x="66" y="8"/>
                      <a:pt x="48" y="22"/>
                    </a:cubicBezTo>
                    <a:cubicBezTo>
                      <a:pt x="6" y="54"/>
                      <a:pt x="0" y="115"/>
                      <a:pt x="34" y="156"/>
                    </a:cubicBezTo>
                    <a:cubicBezTo>
                      <a:pt x="244" y="418"/>
                      <a:pt x="483" y="661"/>
                      <a:pt x="741" y="876"/>
                    </a:cubicBezTo>
                    <a:cubicBezTo>
                      <a:pt x="759" y="890"/>
                      <a:pt x="781" y="898"/>
                      <a:pt x="802" y="898"/>
                    </a:cubicBezTo>
                    <a:cubicBezTo>
                      <a:pt x="829" y="898"/>
                      <a:pt x="857" y="886"/>
                      <a:pt x="876" y="864"/>
                    </a:cubicBezTo>
                    <a:cubicBezTo>
                      <a:pt x="909" y="823"/>
                      <a:pt x="903" y="763"/>
                      <a:pt x="864" y="729"/>
                    </a:cubicBezTo>
                    <a:cubicBezTo>
                      <a:pt x="615" y="523"/>
                      <a:pt x="386" y="288"/>
                      <a:pt x="181" y="36"/>
                    </a:cubicBezTo>
                    <a:cubicBezTo>
                      <a:pt x="163" y="13"/>
                      <a:pt x="136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899" name="Google Shape;899;p9"/>
              <p:cNvSpPr/>
              <p:nvPr/>
            </p:nvSpPr>
            <p:spPr>
              <a:xfrm>
                <a:off x="3473975" y="1789875"/>
                <a:ext cx="25000" cy="20175"/>
              </a:xfrm>
              <a:custGeom>
                <a:avLst/>
                <a:gdLst/>
                <a:ahLst/>
                <a:cxnLst/>
                <a:rect l="l" t="t" r="r" b="b"/>
                <a:pathLst>
                  <a:path w="1000" h="807" extrusionOk="0">
                    <a:moveTo>
                      <a:pt x="107" y="1"/>
                    </a:moveTo>
                    <a:cubicBezTo>
                      <a:pt x="84" y="1"/>
                      <a:pt x="61" y="9"/>
                      <a:pt x="43" y="25"/>
                    </a:cubicBezTo>
                    <a:cubicBezTo>
                      <a:pt x="4" y="60"/>
                      <a:pt x="1" y="120"/>
                      <a:pt x="35" y="159"/>
                    </a:cubicBezTo>
                    <a:cubicBezTo>
                      <a:pt x="267" y="418"/>
                      <a:pt x="540" y="633"/>
                      <a:pt x="846" y="796"/>
                    </a:cubicBezTo>
                    <a:cubicBezTo>
                      <a:pt x="861" y="804"/>
                      <a:pt x="876" y="807"/>
                      <a:pt x="892" y="807"/>
                    </a:cubicBezTo>
                    <a:cubicBezTo>
                      <a:pt x="926" y="807"/>
                      <a:pt x="959" y="789"/>
                      <a:pt x="976" y="756"/>
                    </a:cubicBezTo>
                    <a:cubicBezTo>
                      <a:pt x="1000" y="710"/>
                      <a:pt x="983" y="652"/>
                      <a:pt x="936" y="627"/>
                    </a:cubicBezTo>
                    <a:cubicBezTo>
                      <a:pt x="649" y="475"/>
                      <a:pt x="394" y="275"/>
                      <a:pt x="177" y="32"/>
                    </a:cubicBezTo>
                    <a:cubicBezTo>
                      <a:pt x="159" y="11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0" name="Google Shape;900;p9"/>
              <p:cNvSpPr/>
              <p:nvPr/>
            </p:nvSpPr>
            <p:spPr>
              <a:xfrm>
                <a:off x="3512150" y="1818675"/>
                <a:ext cx="2385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93" extrusionOk="0">
                    <a:moveTo>
                      <a:pt x="107" y="1"/>
                    </a:moveTo>
                    <a:cubicBezTo>
                      <a:pt x="81" y="1"/>
                      <a:pt x="56" y="11"/>
                      <a:pt x="37" y="31"/>
                    </a:cubicBezTo>
                    <a:cubicBezTo>
                      <a:pt x="1" y="69"/>
                      <a:pt x="3" y="130"/>
                      <a:pt x="40" y="166"/>
                    </a:cubicBezTo>
                    <a:lnTo>
                      <a:pt x="782" y="866"/>
                    </a:lnTo>
                    <a:cubicBezTo>
                      <a:pt x="801" y="884"/>
                      <a:pt x="824" y="892"/>
                      <a:pt x="847" y="892"/>
                    </a:cubicBezTo>
                    <a:lnTo>
                      <a:pt x="848" y="892"/>
                    </a:lnTo>
                    <a:cubicBezTo>
                      <a:pt x="873" y="892"/>
                      <a:pt x="898" y="882"/>
                      <a:pt x="917" y="863"/>
                    </a:cubicBezTo>
                    <a:cubicBezTo>
                      <a:pt x="953" y="824"/>
                      <a:pt x="951" y="764"/>
                      <a:pt x="914" y="728"/>
                    </a:cubicBezTo>
                    <a:lnTo>
                      <a:pt x="172" y="27"/>
                    </a:lnTo>
                    <a:cubicBezTo>
                      <a:pt x="153" y="10"/>
                      <a:pt x="130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1" name="Google Shape;901;p9"/>
              <p:cNvSpPr/>
              <p:nvPr/>
            </p:nvSpPr>
            <p:spPr>
              <a:xfrm>
                <a:off x="3546150" y="1856800"/>
                <a:ext cx="31125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1016" extrusionOk="0">
                    <a:moveTo>
                      <a:pt x="106" y="0"/>
                    </a:moveTo>
                    <a:cubicBezTo>
                      <a:pt x="83" y="0"/>
                      <a:pt x="60" y="9"/>
                      <a:pt x="41" y="26"/>
                    </a:cubicBezTo>
                    <a:cubicBezTo>
                      <a:pt x="3" y="62"/>
                      <a:pt x="1" y="122"/>
                      <a:pt x="36" y="161"/>
                    </a:cubicBezTo>
                    <a:cubicBezTo>
                      <a:pt x="344" y="492"/>
                      <a:pt x="697" y="775"/>
                      <a:pt x="1088" y="1003"/>
                    </a:cubicBezTo>
                    <a:cubicBezTo>
                      <a:pt x="1103" y="1011"/>
                      <a:pt x="1120" y="1016"/>
                      <a:pt x="1137" y="1016"/>
                    </a:cubicBezTo>
                    <a:cubicBezTo>
                      <a:pt x="1169" y="1016"/>
                      <a:pt x="1201" y="999"/>
                      <a:pt x="1218" y="968"/>
                    </a:cubicBezTo>
                    <a:cubicBezTo>
                      <a:pt x="1245" y="923"/>
                      <a:pt x="1229" y="864"/>
                      <a:pt x="1184" y="838"/>
                    </a:cubicBezTo>
                    <a:cubicBezTo>
                      <a:pt x="810" y="619"/>
                      <a:pt x="471" y="348"/>
                      <a:pt x="176" y="31"/>
                    </a:cubicBezTo>
                    <a:cubicBezTo>
                      <a:pt x="157" y="11"/>
                      <a:pt x="132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2" name="Google Shape;902;p9"/>
              <p:cNvSpPr/>
              <p:nvPr/>
            </p:nvSpPr>
            <p:spPr>
              <a:xfrm>
                <a:off x="3580125" y="1887700"/>
                <a:ext cx="24950" cy="16175"/>
              </a:xfrm>
              <a:custGeom>
                <a:avLst/>
                <a:gdLst/>
                <a:ahLst/>
                <a:cxnLst/>
                <a:rect l="l" t="t" r="r" b="b"/>
                <a:pathLst>
                  <a:path w="998" h="647" extrusionOk="0">
                    <a:moveTo>
                      <a:pt x="107" y="1"/>
                    </a:moveTo>
                    <a:cubicBezTo>
                      <a:pt x="80" y="1"/>
                      <a:pt x="53" y="12"/>
                      <a:pt x="34" y="35"/>
                    </a:cubicBezTo>
                    <a:cubicBezTo>
                      <a:pt x="1" y="75"/>
                      <a:pt x="6" y="135"/>
                      <a:pt x="46" y="169"/>
                    </a:cubicBezTo>
                    <a:cubicBezTo>
                      <a:pt x="288" y="371"/>
                      <a:pt x="560" y="530"/>
                      <a:pt x="856" y="641"/>
                    </a:cubicBezTo>
                    <a:cubicBezTo>
                      <a:pt x="867" y="644"/>
                      <a:pt x="878" y="646"/>
                      <a:pt x="889" y="646"/>
                    </a:cubicBezTo>
                    <a:cubicBezTo>
                      <a:pt x="928" y="646"/>
                      <a:pt x="964" y="623"/>
                      <a:pt x="979" y="584"/>
                    </a:cubicBezTo>
                    <a:cubicBezTo>
                      <a:pt x="997" y="535"/>
                      <a:pt x="972" y="479"/>
                      <a:pt x="923" y="462"/>
                    </a:cubicBezTo>
                    <a:cubicBezTo>
                      <a:pt x="647" y="358"/>
                      <a:pt x="394" y="211"/>
                      <a:pt x="168" y="22"/>
                    </a:cubicBezTo>
                    <a:cubicBezTo>
                      <a:pt x="150" y="8"/>
                      <a:pt x="129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3" name="Google Shape;903;p9"/>
              <p:cNvSpPr/>
              <p:nvPr/>
            </p:nvSpPr>
            <p:spPr>
              <a:xfrm>
                <a:off x="3613025" y="1916600"/>
                <a:ext cx="39200" cy="29575"/>
              </a:xfrm>
              <a:custGeom>
                <a:avLst/>
                <a:gdLst/>
                <a:ahLst/>
                <a:cxnLst/>
                <a:rect l="l" t="t" r="r" b="b"/>
                <a:pathLst>
                  <a:path w="1568" h="1183" extrusionOk="0">
                    <a:moveTo>
                      <a:pt x="109" y="0"/>
                    </a:moveTo>
                    <a:cubicBezTo>
                      <a:pt x="75" y="0"/>
                      <a:pt x="43" y="18"/>
                      <a:pt x="26" y="50"/>
                    </a:cubicBezTo>
                    <a:cubicBezTo>
                      <a:pt x="0" y="96"/>
                      <a:pt x="17" y="154"/>
                      <a:pt x="62" y="179"/>
                    </a:cubicBezTo>
                    <a:cubicBezTo>
                      <a:pt x="546" y="446"/>
                      <a:pt x="995" y="775"/>
                      <a:pt x="1398" y="1157"/>
                    </a:cubicBezTo>
                    <a:cubicBezTo>
                      <a:pt x="1416" y="1175"/>
                      <a:pt x="1440" y="1182"/>
                      <a:pt x="1463" y="1182"/>
                    </a:cubicBezTo>
                    <a:cubicBezTo>
                      <a:pt x="1488" y="1182"/>
                      <a:pt x="1514" y="1173"/>
                      <a:pt x="1533" y="1153"/>
                    </a:cubicBezTo>
                    <a:cubicBezTo>
                      <a:pt x="1568" y="1115"/>
                      <a:pt x="1567" y="1054"/>
                      <a:pt x="1528" y="1018"/>
                    </a:cubicBezTo>
                    <a:cubicBezTo>
                      <a:pt x="1114" y="626"/>
                      <a:pt x="652" y="287"/>
                      <a:pt x="155" y="12"/>
                    </a:cubicBezTo>
                    <a:cubicBezTo>
                      <a:pt x="140" y="4"/>
                      <a:pt x="124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4" name="Google Shape;904;p9"/>
              <p:cNvSpPr/>
              <p:nvPr/>
            </p:nvSpPr>
            <p:spPr>
              <a:xfrm>
                <a:off x="3656400" y="1961700"/>
                <a:ext cx="3122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687" extrusionOk="0">
                    <a:moveTo>
                      <a:pt x="110" y="1"/>
                    </a:moveTo>
                    <a:cubicBezTo>
                      <a:pt x="74" y="1"/>
                      <a:pt x="40" y="21"/>
                      <a:pt x="24" y="55"/>
                    </a:cubicBezTo>
                    <a:cubicBezTo>
                      <a:pt x="1" y="103"/>
                      <a:pt x="21" y="159"/>
                      <a:pt x="68" y="182"/>
                    </a:cubicBezTo>
                    <a:lnTo>
                      <a:pt x="1098" y="677"/>
                    </a:lnTo>
                    <a:cubicBezTo>
                      <a:pt x="1111" y="683"/>
                      <a:pt x="1126" y="687"/>
                      <a:pt x="1139" y="687"/>
                    </a:cubicBezTo>
                    <a:cubicBezTo>
                      <a:pt x="1175" y="687"/>
                      <a:pt x="1208" y="667"/>
                      <a:pt x="1225" y="632"/>
                    </a:cubicBezTo>
                    <a:cubicBezTo>
                      <a:pt x="1248" y="585"/>
                      <a:pt x="1228" y="528"/>
                      <a:pt x="1181" y="504"/>
                    </a:cubicBezTo>
                    <a:lnTo>
                      <a:pt x="151" y="10"/>
                    </a:lnTo>
                    <a:cubicBezTo>
                      <a:pt x="137" y="4"/>
                      <a:pt x="123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5" name="Google Shape;905;p9"/>
              <p:cNvSpPr/>
              <p:nvPr/>
            </p:nvSpPr>
            <p:spPr>
              <a:xfrm>
                <a:off x="3700650" y="1994875"/>
                <a:ext cx="3425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850" extrusionOk="0">
                    <a:moveTo>
                      <a:pt x="107" y="1"/>
                    </a:moveTo>
                    <a:cubicBezTo>
                      <a:pt x="79" y="1"/>
                      <a:pt x="51" y="13"/>
                      <a:pt x="32" y="36"/>
                    </a:cubicBezTo>
                    <a:cubicBezTo>
                      <a:pt x="0" y="78"/>
                      <a:pt x="7" y="138"/>
                      <a:pt x="48" y="171"/>
                    </a:cubicBezTo>
                    <a:cubicBezTo>
                      <a:pt x="405" y="454"/>
                      <a:pt x="802" y="680"/>
                      <a:pt x="1228" y="843"/>
                    </a:cubicBezTo>
                    <a:cubicBezTo>
                      <a:pt x="1239" y="848"/>
                      <a:pt x="1251" y="850"/>
                      <a:pt x="1262" y="850"/>
                    </a:cubicBezTo>
                    <a:cubicBezTo>
                      <a:pt x="1301" y="850"/>
                      <a:pt x="1336" y="827"/>
                      <a:pt x="1350" y="788"/>
                    </a:cubicBezTo>
                    <a:cubicBezTo>
                      <a:pt x="1369" y="739"/>
                      <a:pt x="1345" y="684"/>
                      <a:pt x="1296" y="666"/>
                    </a:cubicBezTo>
                    <a:cubicBezTo>
                      <a:pt x="889" y="510"/>
                      <a:pt x="508" y="292"/>
                      <a:pt x="167" y="21"/>
                    </a:cubicBezTo>
                    <a:cubicBezTo>
                      <a:pt x="149" y="7"/>
                      <a:pt x="128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6" name="Google Shape;906;p9"/>
              <p:cNvSpPr/>
              <p:nvPr/>
            </p:nvSpPr>
            <p:spPr>
              <a:xfrm>
                <a:off x="3747000" y="2024750"/>
                <a:ext cx="30200" cy="22250"/>
              </a:xfrm>
              <a:custGeom>
                <a:avLst/>
                <a:gdLst/>
                <a:ahLst/>
                <a:cxnLst/>
                <a:rect l="l" t="t" r="r" b="b"/>
                <a:pathLst>
                  <a:path w="1208" h="890" extrusionOk="0">
                    <a:moveTo>
                      <a:pt x="108" y="1"/>
                    </a:moveTo>
                    <a:cubicBezTo>
                      <a:pt x="80" y="1"/>
                      <a:pt x="53" y="12"/>
                      <a:pt x="34" y="35"/>
                    </a:cubicBezTo>
                    <a:cubicBezTo>
                      <a:pt x="1" y="75"/>
                      <a:pt x="6" y="135"/>
                      <a:pt x="46" y="169"/>
                    </a:cubicBezTo>
                    <a:cubicBezTo>
                      <a:pt x="361" y="431"/>
                      <a:pt x="699" y="668"/>
                      <a:pt x="1051" y="876"/>
                    </a:cubicBezTo>
                    <a:cubicBezTo>
                      <a:pt x="1065" y="885"/>
                      <a:pt x="1082" y="889"/>
                      <a:pt x="1098" y="889"/>
                    </a:cubicBezTo>
                    <a:cubicBezTo>
                      <a:pt x="1131" y="889"/>
                      <a:pt x="1163" y="872"/>
                      <a:pt x="1181" y="842"/>
                    </a:cubicBezTo>
                    <a:cubicBezTo>
                      <a:pt x="1207" y="796"/>
                      <a:pt x="1192" y="738"/>
                      <a:pt x="1147" y="711"/>
                    </a:cubicBezTo>
                    <a:cubicBezTo>
                      <a:pt x="803" y="509"/>
                      <a:pt x="474" y="277"/>
                      <a:pt x="169" y="22"/>
                    </a:cubicBezTo>
                    <a:cubicBezTo>
                      <a:pt x="151" y="8"/>
                      <a:pt x="129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7" name="Google Shape;907;p9"/>
              <p:cNvSpPr/>
              <p:nvPr/>
            </p:nvSpPr>
            <p:spPr>
              <a:xfrm>
                <a:off x="3706600" y="1517900"/>
                <a:ext cx="13950" cy="27325"/>
              </a:xfrm>
              <a:custGeom>
                <a:avLst/>
                <a:gdLst/>
                <a:ahLst/>
                <a:cxnLst/>
                <a:rect l="l" t="t" r="r" b="b"/>
                <a:pathLst>
                  <a:path w="558" h="1093" extrusionOk="0">
                    <a:moveTo>
                      <a:pt x="449" y="0"/>
                    </a:moveTo>
                    <a:cubicBezTo>
                      <a:pt x="410" y="0"/>
                      <a:pt x="374" y="23"/>
                      <a:pt x="360" y="62"/>
                    </a:cubicBezTo>
                    <a:lnTo>
                      <a:pt x="20" y="964"/>
                    </a:lnTo>
                    <a:cubicBezTo>
                      <a:pt x="1" y="1013"/>
                      <a:pt x="25" y="1068"/>
                      <a:pt x="75" y="1086"/>
                    </a:cubicBezTo>
                    <a:cubicBezTo>
                      <a:pt x="86" y="1091"/>
                      <a:pt x="97" y="1093"/>
                      <a:pt x="108" y="1093"/>
                    </a:cubicBezTo>
                    <a:cubicBezTo>
                      <a:pt x="146" y="1093"/>
                      <a:pt x="183" y="1070"/>
                      <a:pt x="197" y="1031"/>
                    </a:cubicBezTo>
                    <a:lnTo>
                      <a:pt x="538" y="129"/>
                    </a:lnTo>
                    <a:cubicBezTo>
                      <a:pt x="557" y="79"/>
                      <a:pt x="532" y="24"/>
                      <a:pt x="483" y="6"/>
                    </a:cubicBezTo>
                    <a:cubicBezTo>
                      <a:pt x="472" y="2"/>
                      <a:pt x="460" y="0"/>
                      <a:pt x="44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8" name="Google Shape;908;p9"/>
              <p:cNvSpPr/>
              <p:nvPr/>
            </p:nvSpPr>
            <p:spPr>
              <a:xfrm>
                <a:off x="3691375" y="1556025"/>
                <a:ext cx="13775" cy="26375"/>
              </a:xfrm>
              <a:custGeom>
                <a:avLst/>
                <a:gdLst/>
                <a:ahLst/>
                <a:cxnLst/>
                <a:rect l="l" t="t" r="r" b="b"/>
                <a:pathLst>
                  <a:path w="551" h="1055" extrusionOk="0">
                    <a:moveTo>
                      <a:pt x="443" y="1"/>
                    </a:moveTo>
                    <a:cubicBezTo>
                      <a:pt x="404" y="1"/>
                      <a:pt x="368" y="24"/>
                      <a:pt x="354" y="61"/>
                    </a:cubicBezTo>
                    <a:lnTo>
                      <a:pt x="20" y="926"/>
                    </a:lnTo>
                    <a:cubicBezTo>
                      <a:pt x="0" y="974"/>
                      <a:pt x="26" y="1029"/>
                      <a:pt x="74" y="1048"/>
                    </a:cubicBezTo>
                    <a:cubicBezTo>
                      <a:pt x="85" y="1053"/>
                      <a:pt x="98" y="1055"/>
                      <a:pt x="109" y="1055"/>
                    </a:cubicBezTo>
                    <a:cubicBezTo>
                      <a:pt x="147" y="1055"/>
                      <a:pt x="183" y="1032"/>
                      <a:pt x="198" y="994"/>
                    </a:cubicBezTo>
                    <a:lnTo>
                      <a:pt x="531" y="131"/>
                    </a:lnTo>
                    <a:cubicBezTo>
                      <a:pt x="550" y="81"/>
                      <a:pt x="526" y="26"/>
                      <a:pt x="477" y="7"/>
                    </a:cubicBezTo>
                    <a:cubicBezTo>
                      <a:pt x="466" y="3"/>
                      <a:pt x="454" y="1"/>
                      <a:pt x="44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09" name="Google Shape;909;p9"/>
              <p:cNvSpPr/>
              <p:nvPr/>
            </p:nvSpPr>
            <p:spPr>
              <a:xfrm>
                <a:off x="3676175" y="1605400"/>
                <a:ext cx="8075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323" h="976" extrusionOk="0">
                    <a:moveTo>
                      <a:pt x="217" y="1"/>
                    </a:moveTo>
                    <a:cubicBezTo>
                      <a:pt x="175" y="1"/>
                      <a:pt x="136" y="29"/>
                      <a:pt x="125" y="72"/>
                    </a:cubicBezTo>
                    <a:cubicBezTo>
                      <a:pt x="59" y="335"/>
                      <a:pt x="18" y="604"/>
                      <a:pt x="3" y="875"/>
                    </a:cubicBezTo>
                    <a:cubicBezTo>
                      <a:pt x="0" y="928"/>
                      <a:pt x="41" y="972"/>
                      <a:pt x="94" y="975"/>
                    </a:cubicBezTo>
                    <a:lnTo>
                      <a:pt x="98" y="975"/>
                    </a:lnTo>
                    <a:cubicBezTo>
                      <a:pt x="149" y="975"/>
                      <a:pt x="191" y="935"/>
                      <a:pt x="193" y="885"/>
                    </a:cubicBezTo>
                    <a:cubicBezTo>
                      <a:pt x="208" y="627"/>
                      <a:pt x="246" y="370"/>
                      <a:pt x="310" y="120"/>
                    </a:cubicBezTo>
                    <a:cubicBezTo>
                      <a:pt x="322" y="68"/>
                      <a:pt x="292" y="16"/>
                      <a:pt x="241" y="4"/>
                    </a:cubicBezTo>
                    <a:cubicBezTo>
                      <a:pt x="233" y="2"/>
                      <a:pt x="225" y="1"/>
                      <a:pt x="21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0" name="Google Shape;910;p9"/>
              <p:cNvSpPr/>
              <p:nvPr/>
            </p:nvSpPr>
            <p:spPr>
              <a:xfrm>
                <a:off x="3666900" y="1657950"/>
                <a:ext cx="5975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239" h="934" extrusionOk="0">
                    <a:moveTo>
                      <a:pt x="137" y="1"/>
                    </a:moveTo>
                    <a:cubicBezTo>
                      <a:pt x="89" y="1"/>
                      <a:pt x="48" y="42"/>
                      <a:pt x="45" y="91"/>
                    </a:cubicBezTo>
                    <a:lnTo>
                      <a:pt x="4" y="833"/>
                    </a:lnTo>
                    <a:cubicBezTo>
                      <a:pt x="0" y="886"/>
                      <a:pt x="41" y="931"/>
                      <a:pt x="93" y="933"/>
                    </a:cubicBezTo>
                    <a:lnTo>
                      <a:pt x="98" y="933"/>
                    </a:lnTo>
                    <a:cubicBezTo>
                      <a:pt x="149" y="933"/>
                      <a:pt x="191" y="894"/>
                      <a:pt x="193" y="844"/>
                    </a:cubicBezTo>
                    <a:lnTo>
                      <a:pt x="235" y="102"/>
                    </a:lnTo>
                    <a:cubicBezTo>
                      <a:pt x="239" y="50"/>
                      <a:pt x="198" y="5"/>
                      <a:pt x="146" y="1"/>
                    </a:cubicBezTo>
                    <a:cubicBezTo>
                      <a:pt x="143" y="1"/>
                      <a:pt x="140" y="1"/>
                      <a:pt x="13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1" name="Google Shape;911;p9"/>
              <p:cNvSpPr/>
              <p:nvPr/>
            </p:nvSpPr>
            <p:spPr>
              <a:xfrm>
                <a:off x="3657375" y="1700200"/>
                <a:ext cx="8575" cy="27450"/>
              </a:xfrm>
              <a:custGeom>
                <a:avLst/>
                <a:gdLst/>
                <a:ahLst/>
                <a:cxnLst/>
                <a:rect l="l" t="t" r="r" b="b"/>
                <a:pathLst>
                  <a:path w="343" h="1098" extrusionOk="0">
                    <a:moveTo>
                      <a:pt x="240" y="0"/>
                    </a:moveTo>
                    <a:cubicBezTo>
                      <a:pt x="236" y="0"/>
                      <a:pt x="232" y="1"/>
                      <a:pt x="228" y="1"/>
                    </a:cubicBezTo>
                    <a:cubicBezTo>
                      <a:pt x="175" y="4"/>
                      <a:pt x="134" y="48"/>
                      <a:pt x="137" y="101"/>
                    </a:cubicBezTo>
                    <a:cubicBezTo>
                      <a:pt x="151" y="397"/>
                      <a:pt x="111" y="690"/>
                      <a:pt x="17" y="973"/>
                    </a:cubicBezTo>
                    <a:cubicBezTo>
                      <a:pt x="0" y="1023"/>
                      <a:pt x="28" y="1077"/>
                      <a:pt x="78" y="1093"/>
                    </a:cubicBezTo>
                    <a:cubicBezTo>
                      <a:pt x="88" y="1097"/>
                      <a:pt x="98" y="1098"/>
                      <a:pt x="107" y="1098"/>
                    </a:cubicBezTo>
                    <a:cubicBezTo>
                      <a:pt x="147" y="1098"/>
                      <a:pt x="185" y="1072"/>
                      <a:pt x="198" y="1032"/>
                    </a:cubicBezTo>
                    <a:cubicBezTo>
                      <a:pt x="300" y="728"/>
                      <a:pt x="343" y="411"/>
                      <a:pt x="327" y="92"/>
                    </a:cubicBezTo>
                    <a:cubicBezTo>
                      <a:pt x="325" y="43"/>
                      <a:pt x="285" y="0"/>
                      <a:pt x="24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2" name="Google Shape;912;p9"/>
              <p:cNvSpPr/>
              <p:nvPr/>
            </p:nvSpPr>
            <p:spPr>
              <a:xfrm>
                <a:off x="3654575" y="1744525"/>
                <a:ext cx="4800" cy="2950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180" extrusionOk="0">
                    <a:moveTo>
                      <a:pt x="96" y="0"/>
                    </a:moveTo>
                    <a:cubicBezTo>
                      <a:pt x="44" y="0"/>
                      <a:pt x="1" y="42"/>
                      <a:pt x="1" y="95"/>
                    </a:cubicBezTo>
                    <a:lnTo>
                      <a:pt x="1" y="1084"/>
                    </a:lnTo>
                    <a:cubicBezTo>
                      <a:pt x="1" y="1137"/>
                      <a:pt x="44" y="1179"/>
                      <a:pt x="96" y="1179"/>
                    </a:cubicBezTo>
                    <a:cubicBezTo>
                      <a:pt x="149" y="1179"/>
                      <a:pt x="192" y="1137"/>
                      <a:pt x="192" y="1084"/>
                    </a:cubicBezTo>
                    <a:lnTo>
                      <a:pt x="192" y="95"/>
                    </a:lnTo>
                    <a:cubicBezTo>
                      <a:pt x="192" y="42"/>
                      <a:pt x="149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3" name="Google Shape;913;p9"/>
              <p:cNvSpPr/>
              <p:nvPr/>
            </p:nvSpPr>
            <p:spPr>
              <a:xfrm>
                <a:off x="3654575" y="1786750"/>
                <a:ext cx="480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893" extrusionOk="0">
                    <a:moveTo>
                      <a:pt x="96" y="0"/>
                    </a:moveTo>
                    <a:cubicBezTo>
                      <a:pt x="44" y="0"/>
                      <a:pt x="1" y="43"/>
                      <a:pt x="1" y="96"/>
                    </a:cubicBezTo>
                    <a:lnTo>
                      <a:pt x="1" y="796"/>
                    </a:lnTo>
                    <a:cubicBezTo>
                      <a:pt x="1" y="849"/>
                      <a:pt x="44" y="892"/>
                      <a:pt x="96" y="892"/>
                    </a:cubicBezTo>
                    <a:cubicBezTo>
                      <a:pt x="149" y="892"/>
                      <a:pt x="192" y="849"/>
                      <a:pt x="192" y="796"/>
                    </a:cubicBezTo>
                    <a:lnTo>
                      <a:pt x="192" y="96"/>
                    </a:lnTo>
                    <a:cubicBezTo>
                      <a:pt x="192" y="43"/>
                      <a:pt x="149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4" name="Google Shape;914;p9"/>
              <p:cNvSpPr/>
              <p:nvPr/>
            </p:nvSpPr>
            <p:spPr>
              <a:xfrm>
                <a:off x="3657700" y="1832075"/>
                <a:ext cx="8000" cy="30575"/>
              </a:xfrm>
              <a:custGeom>
                <a:avLst/>
                <a:gdLst/>
                <a:ahLst/>
                <a:cxnLst/>
                <a:rect l="l" t="t" r="r" b="b"/>
                <a:pathLst>
                  <a:path w="320" h="1223" extrusionOk="0">
                    <a:moveTo>
                      <a:pt x="97" y="1"/>
                    </a:moveTo>
                    <a:cubicBezTo>
                      <a:pt x="44" y="1"/>
                      <a:pt x="1" y="44"/>
                      <a:pt x="2" y="97"/>
                    </a:cubicBezTo>
                    <a:cubicBezTo>
                      <a:pt x="3" y="450"/>
                      <a:pt x="44" y="804"/>
                      <a:pt x="122" y="1148"/>
                    </a:cubicBezTo>
                    <a:cubicBezTo>
                      <a:pt x="132" y="1192"/>
                      <a:pt x="172" y="1223"/>
                      <a:pt x="215" y="1223"/>
                    </a:cubicBezTo>
                    <a:lnTo>
                      <a:pt x="216" y="1223"/>
                    </a:lnTo>
                    <a:cubicBezTo>
                      <a:pt x="223" y="1223"/>
                      <a:pt x="229" y="1222"/>
                      <a:pt x="237" y="1220"/>
                    </a:cubicBezTo>
                    <a:cubicBezTo>
                      <a:pt x="288" y="1209"/>
                      <a:pt x="320" y="1157"/>
                      <a:pt x="309" y="1106"/>
                    </a:cubicBezTo>
                    <a:cubicBezTo>
                      <a:pt x="232" y="775"/>
                      <a:pt x="194" y="435"/>
                      <a:pt x="192" y="96"/>
                    </a:cubicBezTo>
                    <a:cubicBezTo>
                      <a:pt x="192" y="43"/>
                      <a:pt x="150" y="1"/>
                      <a:pt x="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5" name="Google Shape;915;p9"/>
              <p:cNvSpPr/>
              <p:nvPr/>
            </p:nvSpPr>
            <p:spPr>
              <a:xfrm>
                <a:off x="3734675" y="1519925"/>
                <a:ext cx="19875" cy="23300"/>
              </a:xfrm>
              <a:custGeom>
                <a:avLst/>
                <a:gdLst/>
                <a:ahLst/>
                <a:cxnLst/>
                <a:rect l="l" t="t" r="r" b="b"/>
                <a:pathLst>
                  <a:path w="795" h="932" extrusionOk="0">
                    <a:moveTo>
                      <a:pt x="105" y="1"/>
                    </a:moveTo>
                    <a:cubicBezTo>
                      <a:pt x="80" y="1"/>
                      <a:pt x="55" y="10"/>
                      <a:pt x="37" y="30"/>
                    </a:cubicBezTo>
                    <a:cubicBezTo>
                      <a:pt x="0" y="69"/>
                      <a:pt x="3" y="130"/>
                      <a:pt x="40" y="165"/>
                    </a:cubicBezTo>
                    <a:cubicBezTo>
                      <a:pt x="263" y="375"/>
                      <a:pt x="452" y="617"/>
                      <a:pt x="602" y="883"/>
                    </a:cubicBezTo>
                    <a:cubicBezTo>
                      <a:pt x="620" y="915"/>
                      <a:pt x="652" y="931"/>
                      <a:pt x="685" y="931"/>
                    </a:cubicBezTo>
                    <a:cubicBezTo>
                      <a:pt x="701" y="931"/>
                      <a:pt x="717" y="928"/>
                      <a:pt x="732" y="919"/>
                    </a:cubicBezTo>
                    <a:cubicBezTo>
                      <a:pt x="778" y="894"/>
                      <a:pt x="794" y="835"/>
                      <a:pt x="769" y="790"/>
                    </a:cubicBezTo>
                    <a:cubicBezTo>
                      <a:pt x="609" y="506"/>
                      <a:pt x="408" y="249"/>
                      <a:pt x="172" y="27"/>
                    </a:cubicBezTo>
                    <a:cubicBezTo>
                      <a:pt x="153" y="9"/>
                      <a:pt x="129" y="1"/>
                      <a:pt x="10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6" name="Google Shape;916;p9"/>
              <p:cNvSpPr/>
              <p:nvPr/>
            </p:nvSpPr>
            <p:spPr>
              <a:xfrm>
                <a:off x="3776950" y="1600275"/>
                <a:ext cx="135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543" h="1221" extrusionOk="0">
                    <a:moveTo>
                      <a:pt x="105" y="0"/>
                    </a:moveTo>
                    <a:cubicBezTo>
                      <a:pt x="98" y="0"/>
                      <a:pt x="91" y="1"/>
                      <a:pt x="85" y="2"/>
                    </a:cubicBezTo>
                    <a:cubicBezTo>
                      <a:pt x="33" y="14"/>
                      <a:pt x="1" y="65"/>
                      <a:pt x="12" y="116"/>
                    </a:cubicBezTo>
                    <a:cubicBezTo>
                      <a:pt x="91" y="474"/>
                      <a:pt x="204" y="826"/>
                      <a:pt x="347" y="1164"/>
                    </a:cubicBezTo>
                    <a:cubicBezTo>
                      <a:pt x="363" y="1200"/>
                      <a:pt x="398" y="1221"/>
                      <a:pt x="434" y="1221"/>
                    </a:cubicBezTo>
                    <a:cubicBezTo>
                      <a:pt x="448" y="1221"/>
                      <a:pt x="460" y="1219"/>
                      <a:pt x="472" y="1213"/>
                    </a:cubicBezTo>
                    <a:cubicBezTo>
                      <a:pt x="521" y="1193"/>
                      <a:pt x="543" y="1137"/>
                      <a:pt x="523" y="1089"/>
                    </a:cubicBezTo>
                    <a:cubicBezTo>
                      <a:pt x="384" y="762"/>
                      <a:pt x="275" y="421"/>
                      <a:pt x="198" y="75"/>
                    </a:cubicBezTo>
                    <a:cubicBezTo>
                      <a:pt x="189" y="31"/>
                      <a:pt x="149" y="0"/>
                      <a:pt x="10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7" name="Google Shape;917;p9"/>
              <p:cNvSpPr/>
              <p:nvPr/>
            </p:nvSpPr>
            <p:spPr>
              <a:xfrm>
                <a:off x="3795425" y="1651775"/>
                <a:ext cx="13550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1182" extrusionOk="0">
                    <a:moveTo>
                      <a:pt x="109" y="1"/>
                    </a:moveTo>
                    <a:cubicBezTo>
                      <a:pt x="96" y="1"/>
                      <a:pt x="82" y="3"/>
                      <a:pt x="70" y="9"/>
                    </a:cubicBezTo>
                    <a:cubicBezTo>
                      <a:pt x="22" y="30"/>
                      <a:pt x="0" y="87"/>
                      <a:pt x="22" y="135"/>
                    </a:cubicBezTo>
                    <a:cubicBezTo>
                      <a:pt x="160" y="447"/>
                      <a:pt x="269" y="774"/>
                      <a:pt x="343" y="1106"/>
                    </a:cubicBezTo>
                    <a:cubicBezTo>
                      <a:pt x="353" y="1150"/>
                      <a:pt x="393" y="1181"/>
                      <a:pt x="437" y="1181"/>
                    </a:cubicBezTo>
                    <a:cubicBezTo>
                      <a:pt x="444" y="1181"/>
                      <a:pt x="451" y="1180"/>
                      <a:pt x="458" y="1179"/>
                    </a:cubicBezTo>
                    <a:cubicBezTo>
                      <a:pt x="509" y="1167"/>
                      <a:pt x="541" y="1116"/>
                      <a:pt x="530" y="1065"/>
                    </a:cubicBezTo>
                    <a:cubicBezTo>
                      <a:pt x="453" y="720"/>
                      <a:pt x="340" y="381"/>
                      <a:pt x="196" y="57"/>
                    </a:cubicBezTo>
                    <a:cubicBezTo>
                      <a:pt x="180" y="22"/>
                      <a:pt x="145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8" name="Google Shape;918;p9"/>
              <p:cNvSpPr/>
              <p:nvPr/>
            </p:nvSpPr>
            <p:spPr>
              <a:xfrm>
                <a:off x="3808850" y="1707425"/>
                <a:ext cx="8450" cy="26450"/>
              </a:xfrm>
              <a:custGeom>
                <a:avLst/>
                <a:gdLst/>
                <a:ahLst/>
                <a:cxnLst/>
                <a:rect l="l" t="t" r="r" b="b"/>
                <a:pathLst>
                  <a:path w="338" h="1058" extrusionOk="0">
                    <a:moveTo>
                      <a:pt x="110" y="1"/>
                    </a:moveTo>
                    <a:cubicBezTo>
                      <a:pt x="58" y="2"/>
                      <a:pt x="13" y="40"/>
                      <a:pt x="12" y="92"/>
                    </a:cubicBezTo>
                    <a:cubicBezTo>
                      <a:pt x="1" y="398"/>
                      <a:pt x="44" y="700"/>
                      <a:pt x="140" y="991"/>
                    </a:cubicBezTo>
                    <a:cubicBezTo>
                      <a:pt x="153" y="1031"/>
                      <a:pt x="191" y="1057"/>
                      <a:pt x="230" y="1057"/>
                    </a:cubicBezTo>
                    <a:cubicBezTo>
                      <a:pt x="240" y="1057"/>
                      <a:pt x="250" y="1055"/>
                      <a:pt x="260" y="1051"/>
                    </a:cubicBezTo>
                    <a:cubicBezTo>
                      <a:pt x="310" y="1035"/>
                      <a:pt x="337" y="982"/>
                      <a:pt x="321" y="931"/>
                    </a:cubicBezTo>
                    <a:cubicBezTo>
                      <a:pt x="233" y="662"/>
                      <a:pt x="193" y="383"/>
                      <a:pt x="202" y="99"/>
                    </a:cubicBezTo>
                    <a:cubicBezTo>
                      <a:pt x="204" y="46"/>
                      <a:pt x="163" y="3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19" name="Google Shape;919;p9"/>
              <p:cNvSpPr/>
              <p:nvPr/>
            </p:nvSpPr>
            <p:spPr>
              <a:xfrm>
                <a:off x="3814175" y="1767200"/>
                <a:ext cx="6025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241" h="686" extrusionOk="0">
                    <a:moveTo>
                      <a:pt x="101" y="0"/>
                    </a:moveTo>
                    <a:cubicBezTo>
                      <a:pt x="98" y="0"/>
                      <a:pt x="95" y="0"/>
                      <a:pt x="92" y="1"/>
                    </a:cubicBezTo>
                    <a:cubicBezTo>
                      <a:pt x="39" y="4"/>
                      <a:pt x="1" y="50"/>
                      <a:pt x="5" y="103"/>
                    </a:cubicBezTo>
                    <a:lnTo>
                      <a:pt x="46" y="598"/>
                    </a:lnTo>
                    <a:cubicBezTo>
                      <a:pt x="50" y="648"/>
                      <a:pt x="92" y="685"/>
                      <a:pt x="141" y="685"/>
                    </a:cubicBezTo>
                    <a:lnTo>
                      <a:pt x="149" y="685"/>
                    </a:lnTo>
                    <a:cubicBezTo>
                      <a:pt x="202" y="681"/>
                      <a:pt x="240" y="634"/>
                      <a:pt x="236" y="581"/>
                    </a:cubicBezTo>
                    <a:lnTo>
                      <a:pt x="195" y="87"/>
                    </a:lnTo>
                    <a:cubicBezTo>
                      <a:pt x="191" y="38"/>
                      <a:pt x="150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0" name="Google Shape;920;p9"/>
              <p:cNvSpPr/>
              <p:nvPr/>
            </p:nvSpPr>
            <p:spPr>
              <a:xfrm>
                <a:off x="3811150" y="1813525"/>
                <a:ext cx="82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21" extrusionOk="0">
                    <a:moveTo>
                      <a:pt x="103" y="0"/>
                    </a:moveTo>
                    <a:cubicBezTo>
                      <a:pt x="99" y="0"/>
                      <a:pt x="94" y="0"/>
                      <a:pt x="90" y="1"/>
                    </a:cubicBezTo>
                    <a:cubicBezTo>
                      <a:pt x="37" y="8"/>
                      <a:pt x="0" y="55"/>
                      <a:pt x="6" y="107"/>
                    </a:cubicBezTo>
                    <a:lnTo>
                      <a:pt x="131" y="1138"/>
                    </a:lnTo>
                    <a:cubicBezTo>
                      <a:pt x="137" y="1186"/>
                      <a:pt x="178" y="1221"/>
                      <a:pt x="226" y="1221"/>
                    </a:cubicBezTo>
                    <a:lnTo>
                      <a:pt x="237" y="1221"/>
                    </a:lnTo>
                    <a:cubicBezTo>
                      <a:pt x="290" y="1214"/>
                      <a:pt x="327" y="1167"/>
                      <a:pt x="321" y="1115"/>
                    </a:cubicBezTo>
                    <a:lnTo>
                      <a:pt x="196" y="85"/>
                    </a:lnTo>
                    <a:cubicBezTo>
                      <a:pt x="190" y="37"/>
                      <a:pt x="150" y="0"/>
                      <a:pt x="103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1" name="Google Shape;921;p9"/>
              <p:cNvSpPr/>
              <p:nvPr/>
            </p:nvSpPr>
            <p:spPr>
              <a:xfrm>
                <a:off x="3813250" y="1876375"/>
                <a:ext cx="4800" cy="3157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263" extrusionOk="0">
                    <a:moveTo>
                      <a:pt x="95" y="1"/>
                    </a:moveTo>
                    <a:cubicBezTo>
                      <a:pt x="43" y="1"/>
                      <a:pt x="0" y="44"/>
                      <a:pt x="0" y="97"/>
                    </a:cubicBezTo>
                    <a:lnTo>
                      <a:pt x="0" y="1168"/>
                    </a:lnTo>
                    <a:cubicBezTo>
                      <a:pt x="0" y="1221"/>
                      <a:pt x="43" y="1263"/>
                      <a:pt x="95" y="1263"/>
                    </a:cubicBezTo>
                    <a:cubicBezTo>
                      <a:pt x="148" y="1263"/>
                      <a:pt x="191" y="1221"/>
                      <a:pt x="191" y="1168"/>
                    </a:cubicBezTo>
                    <a:lnTo>
                      <a:pt x="191" y="97"/>
                    </a:lnTo>
                    <a:cubicBezTo>
                      <a:pt x="191" y="44"/>
                      <a:pt x="148" y="1"/>
                      <a:pt x="9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2" name="Google Shape;922;p9"/>
              <p:cNvSpPr/>
              <p:nvPr/>
            </p:nvSpPr>
            <p:spPr>
              <a:xfrm>
                <a:off x="3811175" y="1937175"/>
                <a:ext cx="4800" cy="2745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098" extrusionOk="0">
                    <a:moveTo>
                      <a:pt x="97" y="1"/>
                    </a:moveTo>
                    <a:cubicBezTo>
                      <a:pt x="44" y="1"/>
                      <a:pt x="0" y="43"/>
                      <a:pt x="0" y="96"/>
                    </a:cubicBezTo>
                    <a:lnTo>
                      <a:pt x="0" y="1002"/>
                    </a:lnTo>
                    <a:cubicBezTo>
                      <a:pt x="0" y="1055"/>
                      <a:pt x="44" y="1098"/>
                      <a:pt x="97" y="1098"/>
                    </a:cubicBezTo>
                    <a:cubicBezTo>
                      <a:pt x="148" y="1098"/>
                      <a:pt x="191" y="1055"/>
                      <a:pt x="191" y="1002"/>
                    </a:cubicBezTo>
                    <a:lnTo>
                      <a:pt x="191" y="96"/>
                    </a:lnTo>
                    <a:cubicBezTo>
                      <a:pt x="191" y="43"/>
                      <a:pt x="148" y="1"/>
                      <a:pt x="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3" name="Google Shape;923;p9"/>
              <p:cNvSpPr/>
              <p:nvPr/>
            </p:nvSpPr>
            <p:spPr>
              <a:xfrm>
                <a:off x="3805675" y="1992800"/>
                <a:ext cx="63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221" extrusionOk="0">
                    <a:moveTo>
                      <a:pt x="150" y="0"/>
                    </a:moveTo>
                    <a:cubicBezTo>
                      <a:pt x="102" y="0"/>
                      <a:pt x="61" y="36"/>
                      <a:pt x="56" y="85"/>
                    </a:cubicBezTo>
                    <a:cubicBezTo>
                      <a:pt x="14" y="431"/>
                      <a:pt x="1" y="783"/>
                      <a:pt x="16" y="1130"/>
                    </a:cubicBezTo>
                    <a:cubicBezTo>
                      <a:pt x="17" y="1181"/>
                      <a:pt x="60" y="1221"/>
                      <a:pt x="111" y="1221"/>
                    </a:cubicBezTo>
                    <a:lnTo>
                      <a:pt x="115" y="1221"/>
                    </a:lnTo>
                    <a:cubicBezTo>
                      <a:pt x="167" y="1219"/>
                      <a:pt x="208" y="1175"/>
                      <a:pt x="206" y="1123"/>
                    </a:cubicBezTo>
                    <a:cubicBezTo>
                      <a:pt x="192" y="785"/>
                      <a:pt x="205" y="443"/>
                      <a:pt x="245" y="107"/>
                    </a:cubicBezTo>
                    <a:cubicBezTo>
                      <a:pt x="251" y="55"/>
                      <a:pt x="214" y="8"/>
                      <a:pt x="162" y="1"/>
                    </a:cubicBezTo>
                    <a:cubicBezTo>
                      <a:pt x="158" y="1"/>
                      <a:pt x="154" y="0"/>
                      <a:pt x="15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4" name="Google Shape;924;p9"/>
              <p:cNvSpPr/>
              <p:nvPr/>
            </p:nvSpPr>
            <p:spPr>
              <a:xfrm>
                <a:off x="3781875" y="1967050"/>
                <a:ext cx="6325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253" h="1182" extrusionOk="0">
                    <a:moveTo>
                      <a:pt x="152" y="1"/>
                    </a:moveTo>
                    <a:cubicBezTo>
                      <a:pt x="106" y="1"/>
                      <a:pt x="63" y="41"/>
                      <a:pt x="60" y="91"/>
                    </a:cubicBezTo>
                    <a:lnTo>
                      <a:pt x="3" y="1081"/>
                    </a:lnTo>
                    <a:cubicBezTo>
                      <a:pt x="0" y="1134"/>
                      <a:pt x="40" y="1178"/>
                      <a:pt x="93" y="1181"/>
                    </a:cubicBezTo>
                    <a:lnTo>
                      <a:pt x="98" y="1181"/>
                    </a:lnTo>
                    <a:cubicBezTo>
                      <a:pt x="148" y="1181"/>
                      <a:pt x="190" y="1143"/>
                      <a:pt x="193" y="1092"/>
                    </a:cubicBezTo>
                    <a:lnTo>
                      <a:pt x="250" y="102"/>
                    </a:lnTo>
                    <a:cubicBezTo>
                      <a:pt x="253" y="49"/>
                      <a:pt x="213" y="3"/>
                      <a:pt x="160" y="1"/>
                    </a:cubicBezTo>
                    <a:cubicBezTo>
                      <a:pt x="157" y="1"/>
                      <a:pt x="154" y="1"/>
                      <a:pt x="152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5" name="Google Shape;925;p9"/>
              <p:cNvSpPr/>
              <p:nvPr/>
            </p:nvSpPr>
            <p:spPr>
              <a:xfrm>
                <a:off x="3783550" y="1870200"/>
                <a:ext cx="795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318" h="1140" extrusionOk="0">
                    <a:moveTo>
                      <a:pt x="171" y="1"/>
                    </a:moveTo>
                    <a:cubicBezTo>
                      <a:pt x="128" y="1"/>
                      <a:pt x="90" y="30"/>
                      <a:pt x="80" y="74"/>
                    </a:cubicBezTo>
                    <a:cubicBezTo>
                      <a:pt x="0" y="404"/>
                      <a:pt x="15" y="750"/>
                      <a:pt x="120" y="1073"/>
                    </a:cubicBezTo>
                    <a:cubicBezTo>
                      <a:pt x="133" y="1114"/>
                      <a:pt x="170" y="1140"/>
                      <a:pt x="210" y="1140"/>
                    </a:cubicBezTo>
                    <a:cubicBezTo>
                      <a:pt x="220" y="1140"/>
                      <a:pt x="230" y="1139"/>
                      <a:pt x="240" y="1135"/>
                    </a:cubicBezTo>
                    <a:cubicBezTo>
                      <a:pt x="290" y="1119"/>
                      <a:pt x="317" y="1065"/>
                      <a:pt x="301" y="1015"/>
                    </a:cubicBezTo>
                    <a:cubicBezTo>
                      <a:pt x="207" y="725"/>
                      <a:pt x="195" y="414"/>
                      <a:pt x="265" y="119"/>
                    </a:cubicBezTo>
                    <a:cubicBezTo>
                      <a:pt x="278" y="67"/>
                      <a:pt x="246" y="16"/>
                      <a:pt x="195" y="4"/>
                    </a:cubicBezTo>
                    <a:cubicBezTo>
                      <a:pt x="187" y="2"/>
                      <a:pt x="179" y="1"/>
                      <a:pt x="171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6" name="Google Shape;926;p9"/>
              <p:cNvSpPr/>
              <p:nvPr/>
            </p:nvSpPr>
            <p:spPr>
              <a:xfrm>
                <a:off x="3787000" y="1801175"/>
                <a:ext cx="6475" cy="28475"/>
              </a:xfrm>
              <a:custGeom>
                <a:avLst/>
                <a:gdLst/>
                <a:ahLst/>
                <a:cxnLst/>
                <a:rect l="l" t="t" r="r" b="b"/>
                <a:pathLst>
                  <a:path w="259" h="1139" extrusionOk="0">
                    <a:moveTo>
                      <a:pt x="118" y="0"/>
                    </a:moveTo>
                    <a:cubicBezTo>
                      <a:pt x="67" y="0"/>
                      <a:pt x="24" y="38"/>
                      <a:pt x="20" y="90"/>
                    </a:cubicBezTo>
                    <a:cubicBezTo>
                      <a:pt x="0" y="412"/>
                      <a:pt x="15" y="738"/>
                      <a:pt x="62" y="1058"/>
                    </a:cubicBezTo>
                    <a:cubicBezTo>
                      <a:pt x="69" y="1104"/>
                      <a:pt x="110" y="1139"/>
                      <a:pt x="156" y="1139"/>
                    </a:cubicBezTo>
                    <a:cubicBezTo>
                      <a:pt x="162" y="1139"/>
                      <a:pt x="166" y="1139"/>
                      <a:pt x="170" y="1138"/>
                    </a:cubicBezTo>
                    <a:cubicBezTo>
                      <a:pt x="222" y="1130"/>
                      <a:pt x="259" y="1081"/>
                      <a:pt x="251" y="1029"/>
                    </a:cubicBezTo>
                    <a:cubicBezTo>
                      <a:pt x="205" y="723"/>
                      <a:pt x="191" y="410"/>
                      <a:pt x="210" y="102"/>
                    </a:cubicBezTo>
                    <a:cubicBezTo>
                      <a:pt x="214" y="49"/>
                      <a:pt x="174" y="4"/>
                      <a:pt x="122" y="1"/>
                    </a:cubicBezTo>
                    <a:cubicBezTo>
                      <a:pt x="120" y="1"/>
                      <a:pt x="119" y="0"/>
                      <a:pt x="11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7" name="Google Shape;927;p9"/>
              <p:cNvSpPr/>
              <p:nvPr/>
            </p:nvSpPr>
            <p:spPr>
              <a:xfrm>
                <a:off x="3787475" y="1741425"/>
                <a:ext cx="7075" cy="3465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1386" extrusionOk="0">
                    <a:moveTo>
                      <a:pt x="102" y="0"/>
                    </a:moveTo>
                    <a:cubicBezTo>
                      <a:pt x="99" y="0"/>
                      <a:pt x="96" y="0"/>
                      <a:pt x="93" y="1"/>
                    </a:cubicBezTo>
                    <a:cubicBezTo>
                      <a:pt x="40" y="4"/>
                      <a:pt x="0" y="49"/>
                      <a:pt x="5" y="102"/>
                    </a:cubicBezTo>
                    <a:lnTo>
                      <a:pt x="89" y="1297"/>
                    </a:lnTo>
                    <a:cubicBezTo>
                      <a:pt x="93" y="1347"/>
                      <a:pt x="135" y="1386"/>
                      <a:pt x="183" y="1386"/>
                    </a:cubicBezTo>
                    <a:lnTo>
                      <a:pt x="191" y="1386"/>
                    </a:lnTo>
                    <a:cubicBezTo>
                      <a:pt x="243" y="1382"/>
                      <a:pt x="283" y="1336"/>
                      <a:pt x="280" y="1283"/>
                    </a:cubicBezTo>
                    <a:lnTo>
                      <a:pt x="195" y="89"/>
                    </a:lnTo>
                    <a:cubicBezTo>
                      <a:pt x="191" y="39"/>
                      <a:pt x="150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8" name="Google Shape;928;p9"/>
              <p:cNvSpPr/>
              <p:nvPr/>
            </p:nvSpPr>
            <p:spPr>
              <a:xfrm>
                <a:off x="3778200" y="1665175"/>
                <a:ext cx="9175" cy="33650"/>
              </a:xfrm>
              <a:custGeom>
                <a:avLst/>
                <a:gdLst/>
                <a:ahLst/>
                <a:cxnLst/>
                <a:rect l="l" t="t" r="r" b="b"/>
                <a:pathLst>
                  <a:path w="367" h="1346" extrusionOk="0">
                    <a:moveTo>
                      <a:pt x="95" y="0"/>
                    </a:moveTo>
                    <a:cubicBezTo>
                      <a:pt x="42" y="2"/>
                      <a:pt x="0" y="46"/>
                      <a:pt x="1" y="98"/>
                    </a:cubicBezTo>
                    <a:cubicBezTo>
                      <a:pt x="8" y="495"/>
                      <a:pt x="64" y="891"/>
                      <a:pt x="169" y="1275"/>
                    </a:cubicBezTo>
                    <a:cubicBezTo>
                      <a:pt x="181" y="1317"/>
                      <a:pt x="219" y="1345"/>
                      <a:pt x="261" y="1345"/>
                    </a:cubicBezTo>
                    <a:cubicBezTo>
                      <a:pt x="270" y="1345"/>
                      <a:pt x="278" y="1344"/>
                      <a:pt x="286" y="1342"/>
                    </a:cubicBezTo>
                    <a:cubicBezTo>
                      <a:pt x="337" y="1327"/>
                      <a:pt x="367" y="1275"/>
                      <a:pt x="354" y="1225"/>
                    </a:cubicBezTo>
                    <a:cubicBezTo>
                      <a:pt x="252" y="856"/>
                      <a:pt x="198" y="476"/>
                      <a:pt x="192" y="94"/>
                    </a:cubicBezTo>
                    <a:cubicBezTo>
                      <a:pt x="191" y="42"/>
                      <a:pt x="148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29" name="Google Shape;929;p9"/>
              <p:cNvSpPr/>
              <p:nvPr/>
            </p:nvSpPr>
            <p:spPr>
              <a:xfrm>
                <a:off x="3762375" y="1609575"/>
                <a:ext cx="16875" cy="30475"/>
              </a:xfrm>
              <a:custGeom>
                <a:avLst/>
                <a:gdLst/>
                <a:ahLst/>
                <a:cxnLst/>
                <a:rect l="l" t="t" r="r" b="b"/>
                <a:pathLst>
                  <a:path w="675" h="1219" extrusionOk="0">
                    <a:moveTo>
                      <a:pt x="109" y="1"/>
                    </a:moveTo>
                    <a:cubicBezTo>
                      <a:pt x="90" y="1"/>
                      <a:pt x="71" y="7"/>
                      <a:pt x="54" y="19"/>
                    </a:cubicBezTo>
                    <a:cubicBezTo>
                      <a:pt x="11" y="50"/>
                      <a:pt x="1" y="108"/>
                      <a:pt x="32" y="151"/>
                    </a:cubicBezTo>
                    <a:cubicBezTo>
                      <a:pt x="244" y="447"/>
                      <a:pt x="397" y="790"/>
                      <a:pt x="477" y="1145"/>
                    </a:cubicBezTo>
                    <a:cubicBezTo>
                      <a:pt x="486" y="1189"/>
                      <a:pt x="526" y="1219"/>
                      <a:pt x="569" y="1219"/>
                    </a:cubicBezTo>
                    <a:cubicBezTo>
                      <a:pt x="576" y="1219"/>
                      <a:pt x="584" y="1219"/>
                      <a:pt x="590" y="1217"/>
                    </a:cubicBezTo>
                    <a:cubicBezTo>
                      <a:pt x="642" y="1206"/>
                      <a:pt x="674" y="1155"/>
                      <a:pt x="662" y="1103"/>
                    </a:cubicBezTo>
                    <a:cubicBezTo>
                      <a:pt x="578" y="724"/>
                      <a:pt x="413" y="357"/>
                      <a:pt x="186" y="41"/>
                    </a:cubicBezTo>
                    <a:cubicBezTo>
                      <a:pt x="168" y="15"/>
                      <a:pt x="139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0" name="Google Shape;930;p9"/>
              <p:cNvSpPr/>
              <p:nvPr/>
            </p:nvSpPr>
            <p:spPr>
              <a:xfrm>
                <a:off x="3748050" y="1573500"/>
                <a:ext cx="11550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462" h="1015" extrusionOk="0">
                    <a:moveTo>
                      <a:pt x="108" y="0"/>
                    </a:moveTo>
                    <a:cubicBezTo>
                      <a:pt x="99" y="0"/>
                      <a:pt x="89" y="2"/>
                      <a:pt x="80" y="5"/>
                    </a:cubicBezTo>
                    <a:cubicBezTo>
                      <a:pt x="30" y="19"/>
                      <a:pt x="1" y="72"/>
                      <a:pt x="16" y="123"/>
                    </a:cubicBezTo>
                    <a:lnTo>
                      <a:pt x="264" y="947"/>
                    </a:lnTo>
                    <a:cubicBezTo>
                      <a:pt x="276" y="988"/>
                      <a:pt x="313" y="1015"/>
                      <a:pt x="355" y="1015"/>
                    </a:cubicBezTo>
                    <a:cubicBezTo>
                      <a:pt x="364" y="1015"/>
                      <a:pt x="373" y="1014"/>
                      <a:pt x="382" y="1011"/>
                    </a:cubicBezTo>
                    <a:cubicBezTo>
                      <a:pt x="432" y="996"/>
                      <a:pt x="461" y="943"/>
                      <a:pt x="446" y="892"/>
                    </a:cubicBezTo>
                    <a:lnTo>
                      <a:pt x="198" y="68"/>
                    </a:lnTo>
                    <a:cubicBezTo>
                      <a:pt x="187" y="27"/>
                      <a:pt x="149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1" name="Google Shape;931;p9"/>
              <p:cNvSpPr/>
              <p:nvPr/>
            </p:nvSpPr>
            <p:spPr>
              <a:xfrm>
                <a:off x="3730400" y="1537475"/>
                <a:ext cx="1270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508" h="850" extrusionOk="0">
                    <a:moveTo>
                      <a:pt x="108" y="0"/>
                    </a:moveTo>
                    <a:cubicBezTo>
                      <a:pt x="95" y="0"/>
                      <a:pt x="82" y="3"/>
                      <a:pt x="70" y="8"/>
                    </a:cubicBezTo>
                    <a:cubicBezTo>
                      <a:pt x="22" y="29"/>
                      <a:pt x="0" y="87"/>
                      <a:pt x="21" y="134"/>
                    </a:cubicBezTo>
                    <a:lnTo>
                      <a:pt x="312" y="793"/>
                    </a:lnTo>
                    <a:cubicBezTo>
                      <a:pt x="327" y="829"/>
                      <a:pt x="362" y="850"/>
                      <a:pt x="399" y="850"/>
                    </a:cubicBezTo>
                    <a:cubicBezTo>
                      <a:pt x="411" y="850"/>
                      <a:pt x="424" y="847"/>
                      <a:pt x="437" y="842"/>
                    </a:cubicBezTo>
                    <a:cubicBezTo>
                      <a:pt x="485" y="821"/>
                      <a:pt x="507" y="765"/>
                      <a:pt x="486" y="716"/>
                    </a:cubicBezTo>
                    <a:lnTo>
                      <a:pt x="196" y="58"/>
                    </a:lnTo>
                    <a:cubicBezTo>
                      <a:pt x="180" y="22"/>
                      <a:pt x="145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2" name="Google Shape;932;p9"/>
              <p:cNvSpPr/>
              <p:nvPr/>
            </p:nvSpPr>
            <p:spPr>
              <a:xfrm>
                <a:off x="3706925" y="1567300"/>
                <a:ext cx="14575" cy="27500"/>
              </a:xfrm>
              <a:custGeom>
                <a:avLst/>
                <a:gdLst/>
                <a:ahLst/>
                <a:cxnLst/>
                <a:rect l="l" t="t" r="r" b="b"/>
                <a:pathLst>
                  <a:path w="583" h="1100" extrusionOk="0">
                    <a:moveTo>
                      <a:pt x="474" y="0"/>
                    </a:moveTo>
                    <a:cubicBezTo>
                      <a:pt x="440" y="0"/>
                      <a:pt x="407" y="19"/>
                      <a:pt x="390" y="52"/>
                    </a:cubicBezTo>
                    <a:cubicBezTo>
                      <a:pt x="235" y="346"/>
                      <a:pt x="109" y="658"/>
                      <a:pt x="15" y="977"/>
                    </a:cubicBezTo>
                    <a:cubicBezTo>
                      <a:pt x="1" y="1027"/>
                      <a:pt x="30" y="1081"/>
                      <a:pt x="79" y="1095"/>
                    </a:cubicBezTo>
                    <a:cubicBezTo>
                      <a:pt x="89" y="1097"/>
                      <a:pt x="98" y="1099"/>
                      <a:pt x="107" y="1099"/>
                    </a:cubicBezTo>
                    <a:cubicBezTo>
                      <a:pt x="148" y="1099"/>
                      <a:pt x="186" y="1072"/>
                      <a:pt x="199" y="1031"/>
                    </a:cubicBezTo>
                    <a:cubicBezTo>
                      <a:pt x="289" y="723"/>
                      <a:pt x="409" y="424"/>
                      <a:pt x="558" y="140"/>
                    </a:cubicBezTo>
                    <a:cubicBezTo>
                      <a:pt x="583" y="93"/>
                      <a:pt x="564" y="35"/>
                      <a:pt x="518" y="11"/>
                    </a:cubicBezTo>
                    <a:cubicBezTo>
                      <a:pt x="504" y="4"/>
                      <a:pt x="489" y="0"/>
                      <a:pt x="47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3" name="Google Shape;933;p9"/>
              <p:cNvSpPr/>
              <p:nvPr/>
            </p:nvSpPr>
            <p:spPr>
              <a:xfrm>
                <a:off x="3690350" y="1629025"/>
                <a:ext cx="112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448" h="937" extrusionOk="0">
                    <a:moveTo>
                      <a:pt x="340" y="0"/>
                    </a:moveTo>
                    <a:cubicBezTo>
                      <a:pt x="299" y="0"/>
                      <a:pt x="263" y="26"/>
                      <a:pt x="250" y="67"/>
                    </a:cubicBezTo>
                    <a:lnTo>
                      <a:pt x="16" y="813"/>
                    </a:lnTo>
                    <a:cubicBezTo>
                      <a:pt x="1" y="862"/>
                      <a:pt x="28" y="917"/>
                      <a:pt x="79" y="932"/>
                    </a:cubicBezTo>
                    <a:cubicBezTo>
                      <a:pt x="88" y="935"/>
                      <a:pt x="98" y="936"/>
                      <a:pt x="107" y="936"/>
                    </a:cubicBezTo>
                    <a:cubicBezTo>
                      <a:pt x="147" y="936"/>
                      <a:pt x="185" y="911"/>
                      <a:pt x="198" y="870"/>
                    </a:cubicBezTo>
                    <a:lnTo>
                      <a:pt x="432" y="124"/>
                    </a:lnTo>
                    <a:cubicBezTo>
                      <a:pt x="448" y="73"/>
                      <a:pt x="420" y="20"/>
                      <a:pt x="369" y="5"/>
                    </a:cubicBezTo>
                    <a:cubicBezTo>
                      <a:pt x="359" y="2"/>
                      <a:pt x="350" y="0"/>
                      <a:pt x="34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4" name="Google Shape;934;p9"/>
              <p:cNvSpPr/>
              <p:nvPr/>
            </p:nvSpPr>
            <p:spPr>
              <a:xfrm>
                <a:off x="3681025" y="1686800"/>
                <a:ext cx="8325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333" h="892" extrusionOk="0">
                    <a:moveTo>
                      <a:pt x="230" y="1"/>
                    </a:moveTo>
                    <a:cubicBezTo>
                      <a:pt x="185" y="1"/>
                      <a:pt x="145" y="33"/>
                      <a:pt x="136" y="79"/>
                    </a:cubicBezTo>
                    <a:lnTo>
                      <a:pt x="9" y="779"/>
                    </a:lnTo>
                    <a:cubicBezTo>
                      <a:pt x="0" y="831"/>
                      <a:pt x="35" y="881"/>
                      <a:pt x="87" y="890"/>
                    </a:cubicBezTo>
                    <a:cubicBezTo>
                      <a:pt x="92" y="891"/>
                      <a:pt x="99" y="892"/>
                      <a:pt x="104" y="892"/>
                    </a:cubicBezTo>
                    <a:cubicBezTo>
                      <a:pt x="149" y="892"/>
                      <a:pt x="189" y="859"/>
                      <a:pt x="197" y="813"/>
                    </a:cubicBezTo>
                    <a:lnTo>
                      <a:pt x="324" y="112"/>
                    </a:lnTo>
                    <a:cubicBezTo>
                      <a:pt x="333" y="62"/>
                      <a:pt x="298" y="12"/>
                      <a:pt x="247" y="2"/>
                    </a:cubicBezTo>
                    <a:cubicBezTo>
                      <a:pt x="241" y="1"/>
                      <a:pt x="236" y="1"/>
                      <a:pt x="23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5" name="Google Shape;935;p9"/>
              <p:cNvSpPr/>
              <p:nvPr/>
            </p:nvSpPr>
            <p:spPr>
              <a:xfrm>
                <a:off x="3676775" y="1728025"/>
                <a:ext cx="647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259" h="974" extrusionOk="0">
                    <a:moveTo>
                      <a:pt x="154" y="0"/>
                    </a:moveTo>
                    <a:cubicBezTo>
                      <a:pt x="109" y="0"/>
                      <a:pt x="70" y="34"/>
                      <a:pt x="62" y="80"/>
                    </a:cubicBezTo>
                    <a:cubicBezTo>
                      <a:pt x="15" y="345"/>
                      <a:pt x="0" y="616"/>
                      <a:pt x="19" y="885"/>
                    </a:cubicBezTo>
                    <a:cubicBezTo>
                      <a:pt x="24" y="936"/>
                      <a:pt x="66" y="974"/>
                      <a:pt x="115" y="974"/>
                    </a:cubicBezTo>
                    <a:lnTo>
                      <a:pt x="122" y="974"/>
                    </a:lnTo>
                    <a:cubicBezTo>
                      <a:pt x="174" y="970"/>
                      <a:pt x="213" y="925"/>
                      <a:pt x="210" y="872"/>
                    </a:cubicBezTo>
                    <a:cubicBezTo>
                      <a:pt x="193" y="618"/>
                      <a:pt x="206" y="363"/>
                      <a:pt x="250" y="113"/>
                    </a:cubicBezTo>
                    <a:cubicBezTo>
                      <a:pt x="259" y="61"/>
                      <a:pt x="225" y="11"/>
                      <a:pt x="173" y="2"/>
                    </a:cubicBezTo>
                    <a:cubicBezTo>
                      <a:pt x="166" y="1"/>
                      <a:pt x="160" y="0"/>
                      <a:pt x="15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6" name="Google Shape;936;p9"/>
              <p:cNvSpPr/>
              <p:nvPr/>
            </p:nvSpPr>
            <p:spPr>
              <a:xfrm>
                <a:off x="3671800" y="1781575"/>
                <a:ext cx="7200" cy="20250"/>
              </a:xfrm>
              <a:custGeom>
                <a:avLst/>
                <a:gdLst/>
                <a:ahLst/>
                <a:cxnLst/>
                <a:rect l="l" t="t" r="r" b="b"/>
                <a:pathLst>
                  <a:path w="288" h="810" extrusionOk="0">
                    <a:moveTo>
                      <a:pt x="182" y="0"/>
                    </a:moveTo>
                    <a:cubicBezTo>
                      <a:pt x="137" y="0"/>
                      <a:pt x="98" y="37"/>
                      <a:pt x="91" y="84"/>
                    </a:cubicBezTo>
                    <a:lnTo>
                      <a:pt x="8" y="702"/>
                    </a:lnTo>
                    <a:cubicBezTo>
                      <a:pt x="1" y="754"/>
                      <a:pt x="37" y="802"/>
                      <a:pt x="90" y="809"/>
                    </a:cubicBezTo>
                    <a:cubicBezTo>
                      <a:pt x="93" y="810"/>
                      <a:pt x="98" y="810"/>
                      <a:pt x="102" y="810"/>
                    </a:cubicBezTo>
                    <a:cubicBezTo>
                      <a:pt x="150" y="810"/>
                      <a:pt x="191" y="775"/>
                      <a:pt x="197" y="727"/>
                    </a:cubicBezTo>
                    <a:lnTo>
                      <a:pt x="280" y="109"/>
                    </a:lnTo>
                    <a:cubicBezTo>
                      <a:pt x="288" y="57"/>
                      <a:pt x="251" y="9"/>
                      <a:pt x="198" y="2"/>
                    </a:cubicBezTo>
                    <a:cubicBezTo>
                      <a:pt x="193" y="1"/>
                      <a:pt x="188" y="0"/>
                      <a:pt x="18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7" name="Google Shape;937;p9"/>
              <p:cNvSpPr/>
              <p:nvPr/>
            </p:nvSpPr>
            <p:spPr>
              <a:xfrm>
                <a:off x="3673675" y="1821775"/>
                <a:ext cx="6100" cy="35725"/>
              </a:xfrm>
              <a:custGeom>
                <a:avLst/>
                <a:gdLst/>
                <a:ahLst/>
                <a:cxnLst/>
                <a:rect l="l" t="t" r="r" b="b"/>
                <a:pathLst>
                  <a:path w="244" h="1429" extrusionOk="0">
                    <a:moveTo>
                      <a:pt x="112" y="0"/>
                    </a:moveTo>
                    <a:cubicBezTo>
                      <a:pt x="63" y="0"/>
                      <a:pt x="26" y="43"/>
                      <a:pt x="24" y="91"/>
                    </a:cubicBezTo>
                    <a:cubicBezTo>
                      <a:pt x="1" y="507"/>
                      <a:pt x="10" y="928"/>
                      <a:pt x="49" y="1342"/>
                    </a:cubicBezTo>
                    <a:cubicBezTo>
                      <a:pt x="54" y="1392"/>
                      <a:pt x="95" y="1429"/>
                      <a:pt x="143" y="1429"/>
                    </a:cubicBezTo>
                    <a:lnTo>
                      <a:pt x="153" y="1429"/>
                    </a:lnTo>
                    <a:cubicBezTo>
                      <a:pt x="205" y="1423"/>
                      <a:pt x="244" y="1377"/>
                      <a:pt x="238" y="1325"/>
                    </a:cubicBezTo>
                    <a:cubicBezTo>
                      <a:pt x="199" y="920"/>
                      <a:pt x="192" y="508"/>
                      <a:pt x="214" y="102"/>
                    </a:cubicBezTo>
                    <a:cubicBezTo>
                      <a:pt x="217" y="49"/>
                      <a:pt x="176" y="3"/>
                      <a:pt x="124" y="1"/>
                    </a:cubicBezTo>
                    <a:cubicBezTo>
                      <a:pt x="120" y="1"/>
                      <a:pt x="116" y="0"/>
                      <a:pt x="11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8" name="Google Shape;938;p9"/>
              <p:cNvSpPr/>
              <p:nvPr/>
            </p:nvSpPr>
            <p:spPr>
              <a:xfrm>
                <a:off x="3675450" y="1869175"/>
                <a:ext cx="8925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852" extrusionOk="0">
                    <a:moveTo>
                      <a:pt x="127" y="1"/>
                    </a:moveTo>
                    <a:cubicBezTo>
                      <a:pt x="80" y="1"/>
                      <a:pt x="40" y="36"/>
                      <a:pt x="34" y="83"/>
                    </a:cubicBezTo>
                    <a:cubicBezTo>
                      <a:pt x="0" y="328"/>
                      <a:pt x="47" y="583"/>
                      <a:pt x="165" y="801"/>
                    </a:cubicBezTo>
                    <a:cubicBezTo>
                      <a:pt x="183" y="833"/>
                      <a:pt x="215" y="852"/>
                      <a:pt x="249" y="852"/>
                    </a:cubicBezTo>
                    <a:cubicBezTo>
                      <a:pt x="264" y="852"/>
                      <a:pt x="280" y="847"/>
                      <a:pt x="294" y="840"/>
                    </a:cubicBezTo>
                    <a:cubicBezTo>
                      <a:pt x="340" y="814"/>
                      <a:pt x="357" y="757"/>
                      <a:pt x="333" y="710"/>
                    </a:cubicBezTo>
                    <a:cubicBezTo>
                      <a:pt x="233" y="528"/>
                      <a:pt x="195" y="314"/>
                      <a:pt x="222" y="109"/>
                    </a:cubicBezTo>
                    <a:cubicBezTo>
                      <a:pt x="230" y="57"/>
                      <a:pt x="193" y="8"/>
                      <a:pt x="141" y="2"/>
                    </a:cubicBezTo>
                    <a:cubicBezTo>
                      <a:pt x="136" y="1"/>
                      <a:pt x="131" y="1"/>
                      <a:pt x="12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39" name="Google Shape;939;p9"/>
              <p:cNvSpPr/>
              <p:nvPr/>
            </p:nvSpPr>
            <p:spPr>
              <a:xfrm>
                <a:off x="3697500" y="1888750"/>
                <a:ext cx="1057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423" h="687" extrusionOk="0">
                    <a:moveTo>
                      <a:pt x="108" y="1"/>
                    </a:moveTo>
                    <a:cubicBezTo>
                      <a:pt x="96" y="1"/>
                      <a:pt x="84" y="3"/>
                      <a:pt x="72" y="8"/>
                    </a:cubicBezTo>
                    <a:cubicBezTo>
                      <a:pt x="23" y="29"/>
                      <a:pt x="0" y="84"/>
                      <a:pt x="20" y="133"/>
                    </a:cubicBezTo>
                    <a:lnTo>
                      <a:pt x="226" y="627"/>
                    </a:lnTo>
                    <a:cubicBezTo>
                      <a:pt x="241" y="665"/>
                      <a:pt x="276" y="687"/>
                      <a:pt x="314" y="687"/>
                    </a:cubicBezTo>
                    <a:cubicBezTo>
                      <a:pt x="326" y="687"/>
                      <a:pt x="338" y="685"/>
                      <a:pt x="350" y="679"/>
                    </a:cubicBezTo>
                    <a:cubicBezTo>
                      <a:pt x="399" y="659"/>
                      <a:pt x="422" y="603"/>
                      <a:pt x="401" y="554"/>
                    </a:cubicBezTo>
                    <a:lnTo>
                      <a:pt x="196" y="60"/>
                    </a:lnTo>
                    <a:cubicBezTo>
                      <a:pt x="181" y="23"/>
                      <a:pt x="145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0" name="Google Shape;940;p9"/>
              <p:cNvSpPr/>
              <p:nvPr/>
            </p:nvSpPr>
            <p:spPr>
              <a:xfrm>
                <a:off x="3703025" y="1807350"/>
                <a:ext cx="4775" cy="38800"/>
              </a:xfrm>
              <a:custGeom>
                <a:avLst/>
                <a:gdLst/>
                <a:ahLst/>
                <a:cxnLst/>
                <a:rect l="l" t="t" r="r" b="b"/>
                <a:pathLst>
                  <a:path w="191" h="1552" extrusionOk="0">
                    <a:moveTo>
                      <a:pt x="95" y="1"/>
                    </a:moveTo>
                    <a:cubicBezTo>
                      <a:pt x="42" y="1"/>
                      <a:pt x="0" y="43"/>
                      <a:pt x="0" y="96"/>
                    </a:cubicBezTo>
                    <a:lnTo>
                      <a:pt x="0" y="1456"/>
                    </a:lnTo>
                    <a:cubicBezTo>
                      <a:pt x="0" y="1509"/>
                      <a:pt x="42" y="1552"/>
                      <a:pt x="95" y="1552"/>
                    </a:cubicBezTo>
                    <a:cubicBezTo>
                      <a:pt x="148" y="1552"/>
                      <a:pt x="190" y="1509"/>
                      <a:pt x="190" y="1456"/>
                    </a:cubicBezTo>
                    <a:lnTo>
                      <a:pt x="190" y="96"/>
                    </a:lnTo>
                    <a:cubicBezTo>
                      <a:pt x="190" y="44"/>
                      <a:pt x="147" y="1"/>
                      <a:pt x="9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1" name="Google Shape;941;p9"/>
              <p:cNvSpPr/>
              <p:nvPr/>
            </p:nvSpPr>
            <p:spPr>
              <a:xfrm>
                <a:off x="3709125" y="1743500"/>
                <a:ext cx="5950" cy="27425"/>
              </a:xfrm>
              <a:custGeom>
                <a:avLst/>
                <a:gdLst/>
                <a:ahLst/>
                <a:cxnLst/>
                <a:rect l="l" t="t" r="r" b="b"/>
                <a:pathLst>
                  <a:path w="238" h="1097" extrusionOk="0">
                    <a:moveTo>
                      <a:pt x="138" y="0"/>
                    </a:moveTo>
                    <a:cubicBezTo>
                      <a:pt x="89" y="0"/>
                      <a:pt x="46" y="40"/>
                      <a:pt x="44" y="91"/>
                    </a:cubicBezTo>
                    <a:lnTo>
                      <a:pt x="4" y="997"/>
                    </a:lnTo>
                    <a:cubicBezTo>
                      <a:pt x="0" y="1050"/>
                      <a:pt x="41" y="1094"/>
                      <a:pt x="94" y="1097"/>
                    </a:cubicBezTo>
                    <a:lnTo>
                      <a:pt x="98" y="1097"/>
                    </a:lnTo>
                    <a:cubicBezTo>
                      <a:pt x="149" y="1097"/>
                      <a:pt x="191" y="1057"/>
                      <a:pt x="193" y="1006"/>
                    </a:cubicBezTo>
                    <a:lnTo>
                      <a:pt x="235" y="100"/>
                    </a:lnTo>
                    <a:cubicBezTo>
                      <a:pt x="238" y="47"/>
                      <a:pt x="197" y="3"/>
                      <a:pt x="144" y="0"/>
                    </a:cubicBezTo>
                    <a:cubicBezTo>
                      <a:pt x="142" y="0"/>
                      <a:pt x="140" y="0"/>
                      <a:pt x="13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2" name="Google Shape;942;p9"/>
              <p:cNvSpPr/>
              <p:nvPr/>
            </p:nvSpPr>
            <p:spPr>
              <a:xfrm>
                <a:off x="3714000" y="1687900"/>
                <a:ext cx="86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47" h="1221" extrusionOk="0">
                    <a:moveTo>
                      <a:pt x="240" y="1"/>
                    </a:moveTo>
                    <a:cubicBezTo>
                      <a:pt x="200" y="1"/>
                      <a:pt x="161" y="26"/>
                      <a:pt x="149" y="66"/>
                    </a:cubicBezTo>
                    <a:cubicBezTo>
                      <a:pt x="38" y="408"/>
                      <a:pt x="1" y="778"/>
                      <a:pt x="37" y="1136"/>
                    </a:cubicBezTo>
                    <a:cubicBezTo>
                      <a:pt x="43" y="1184"/>
                      <a:pt x="84" y="1221"/>
                      <a:pt x="132" y="1221"/>
                    </a:cubicBezTo>
                    <a:lnTo>
                      <a:pt x="142" y="1221"/>
                    </a:lnTo>
                    <a:cubicBezTo>
                      <a:pt x="195" y="1215"/>
                      <a:pt x="232" y="1168"/>
                      <a:pt x="227" y="1116"/>
                    </a:cubicBezTo>
                    <a:cubicBezTo>
                      <a:pt x="193" y="785"/>
                      <a:pt x="228" y="443"/>
                      <a:pt x="330" y="125"/>
                    </a:cubicBezTo>
                    <a:cubicBezTo>
                      <a:pt x="346" y="75"/>
                      <a:pt x="319" y="21"/>
                      <a:pt x="268" y="4"/>
                    </a:cubicBezTo>
                    <a:cubicBezTo>
                      <a:pt x="259" y="2"/>
                      <a:pt x="249" y="1"/>
                      <a:pt x="24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3" name="Google Shape;943;p9"/>
              <p:cNvSpPr/>
              <p:nvPr/>
            </p:nvSpPr>
            <p:spPr>
              <a:xfrm>
                <a:off x="3720525" y="1642525"/>
                <a:ext cx="4800" cy="2332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933" extrusionOk="0">
                    <a:moveTo>
                      <a:pt x="96" y="0"/>
                    </a:moveTo>
                    <a:cubicBezTo>
                      <a:pt x="43" y="0"/>
                      <a:pt x="0" y="43"/>
                      <a:pt x="0" y="95"/>
                    </a:cubicBezTo>
                    <a:lnTo>
                      <a:pt x="0" y="837"/>
                    </a:lnTo>
                    <a:cubicBezTo>
                      <a:pt x="0" y="890"/>
                      <a:pt x="43" y="933"/>
                      <a:pt x="96" y="933"/>
                    </a:cubicBezTo>
                    <a:cubicBezTo>
                      <a:pt x="148" y="933"/>
                      <a:pt x="191" y="890"/>
                      <a:pt x="191" y="837"/>
                    </a:cubicBezTo>
                    <a:lnTo>
                      <a:pt x="191" y="95"/>
                    </a:lnTo>
                    <a:cubicBezTo>
                      <a:pt x="191" y="43"/>
                      <a:pt x="148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4" name="Google Shape;944;p9"/>
              <p:cNvSpPr/>
              <p:nvPr/>
            </p:nvSpPr>
            <p:spPr>
              <a:xfrm>
                <a:off x="3729375" y="1592025"/>
                <a:ext cx="96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386" h="1099" extrusionOk="0">
                    <a:moveTo>
                      <a:pt x="277" y="0"/>
                    </a:moveTo>
                    <a:cubicBezTo>
                      <a:pt x="240" y="0"/>
                      <a:pt x="205" y="22"/>
                      <a:pt x="189" y="58"/>
                    </a:cubicBezTo>
                    <a:cubicBezTo>
                      <a:pt x="60" y="355"/>
                      <a:pt x="0" y="684"/>
                      <a:pt x="18" y="1008"/>
                    </a:cubicBezTo>
                    <a:cubicBezTo>
                      <a:pt x="20" y="1059"/>
                      <a:pt x="62" y="1098"/>
                      <a:pt x="113" y="1098"/>
                    </a:cubicBezTo>
                    <a:lnTo>
                      <a:pt x="117" y="1098"/>
                    </a:lnTo>
                    <a:cubicBezTo>
                      <a:pt x="170" y="1095"/>
                      <a:pt x="210" y="1051"/>
                      <a:pt x="208" y="998"/>
                    </a:cubicBezTo>
                    <a:cubicBezTo>
                      <a:pt x="193" y="703"/>
                      <a:pt x="247" y="404"/>
                      <a:pt x="364" y="134"/>
                    </a:cubicBezTo>
                    <a:cubicBezTo>
                      <a:pt x="386" y="85"/>
                      <a:pt x="363" y="30"/>
                      <a:pt x="315" y="9"/>
                    </a:cubicBezTo>
                    <a:cubicBezTo>
                      <a:pt x="303" y="3"/>
                      <a:pt x="289" y="0"/>
                      <a:pt x="27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5" name="Google Shape;945;p9"/>
              <p:cNvSpPr/>
              <p:nvPr/>
            </p:nvSpPr>
            <p:spPr>
              <a:xfrm>
                <a:off x="3743925" y="1622950"/>
                <a:ext cx="10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851" extrusionOk="0">
                    <a:moveTo>
                      <a:pt x="108" y="0"/>
                    </a:moveTo>
                    <a:cubicBezTo>
                      <a:pt x="98" y="0"/>
                      <a:pt x="88" y="2"/>
                      <a:pt x="79" y="5"/>
                    </a:cubicBezTo>
                    <a:cubicBezTo>
                      <a:pt x="29" y="20"/>
                      <a:pt x="0" y="73"/>
                      <a:pt x="17" y="124"/>
                    </a:cubicBezTo>
                    <a:lnTo>
                      <a:pt x="222" y="783"/>
                    </a:lnTo>
                    <a:cubicBezTo>
                      <a:pt x="235" y="824"/>
                      <a:pt x="273" y="850"/>
                      <a:pt x="314" y="850"/>
                    </a:cubicBezTo>
                    <a:cubicBezTo>
                      <a:pt x="323" y="850"/>
                      <a:pt x="333" y="848"/>
                      <a:pt x="342" y="846"/>
                    </a:cubicBezTo>
                    <a:cubicBezTo>
                      <a:pt x="392" y="830"/>
                      <a:pt x="420" y="777"/>
                      <a:pt x="404" y="726"/>
                    </a:cubicBezTo>
                    <a:lnTo>
                      <a:pt x="198" y="67"/>
                    </a:lnTo>
                    <a:cubicBezTo>
                      <a:pt x="185" y="27"/>
                      <a:pt x="14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6" name="Google Shape;946;p9"/>
              <p:cNvSpPr/>
              <p:nvPr/>
            </p:nvSpPr>
            <p:spPr>
              <a:xfrm>
                <a:off x="3753400" y="1676475"/>
                <a:ext cx="8350" cy="24375"/>
              </a:xfrm>
              <a:custGeom>
                <a:avLst/>
                <a:gdLst/>
                <a:ahLst/>
                <a:cxnLst/>
                <a:rect l="l" t="t" r="r" b="b"/>
                <a:pathLst>
                  <a:path w="334" h="975" extrusionOk="0">
                    <a:moveTo>
                      <a:pt x="104" y="1"/>
                    </a:moveTo>
                    <a:cubicBezTo>
                      <a:pt x="99" y="1"/>
                      <a:pt x="93" y="1"/>
                      <a:pt x="88" y="2"/>
                    </a:cubicBezTo>
                    <a:cubicBezTo>
                      <a:pt x="36" y="11"/>
                      <a:pt x="1" y="60"/>
                      <a:pt x="10" y="111"/>
                    </a:cubicBezTo>
                    <a:lnTo>
                      <a:pt x="137" y="894"/>
                    </a:lnTo>
                    <a:cubicBezTo>
                      <a:pt x="144" y="942"/>
                      <a:pt x="185" y="975"/>
                      <a:pt x="231" y="975"/>
                    </a:cubicBezTo>
                    <a:lnTo>
                      <a:pt x="232" y="975"/>
                    </a:lnTo>
                    <a:cubicBezTo>
                      <a:pt x="236" y="975"/>
                      <a:pt x="242" y="975"/>
                      <a:pt x="246" y="974"/>
                    </a:cubicBezTo>
                    <a:cubicBezTo>
                      <a:pt x="299" y="965"/>
                      <a:pt x="333" y="916"/>
                      <a:pt x="326" y="864"/>
                    </a:cubicBezTo>
                    <a:lnTo>
                      <a:pt x="197" y="82"/>
                    </a:lnTo>
                    <a:cubicBezTo>
                      <a:pt x="191" y="35"/>
                      <a:pt x="150" y="1"/>
                      <a:pt x="104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7" name="Google Shape;947;p9"/>
              <p:cNvSpPr/>
              <p:nvPr/>
            </p:nvSpPr>
            <p:spPr>
              <a:xfrm>
                <a:off x="3757500" y="1721850"/>
                <a:ext cx="8100" cy="35700"/>
              </a:xfrm>
              <a:custGeom>
                <a:avLst/>
                <a:gdLst/>
                <a:ahLst/>
                <a:cxnLst/>
                <a:rect l="l" t="t" r="r" b="b"/>
                <a:pathLst>
                  <a:path w="324" h="1428" extrusionOk="0">
                    <a:moveTo>
                      <a:pt x="102" y="0"/>
                    </a:moveTo>
                    <a:cubicBezTo>
                      <a:pt x="99" y="0"/>
                      <a:pt x="95" y="0"/>
                      <a:pt x="91" y="1"/>
                    </a:cubicBezTo>
                    <a:cubicBezTo>
                      <a:pt x="38" y="6"/>
                      <a:pt x="0" y="53"/>
                      <a:pt x="6" y="105"/>
                    </a:cubicBezTo>
                    <a:lnTo>
                      <a:pt x="130" y="1341"/>
                    </a:lnTo>
                    <a:cubicBezTo>
                      <a:pt x="134" y="1391"/>
                      <a:pt x="175" y="1427"/>
                      <a:pt x="223" y="1427"/>
                    </a:cubicBezTo>
                    <a:cubicBezTo>
                      <a:pt x="227" y="1427"/>
                      <a:pt x="230" y="1427"/>
                      <a:pt x="233" y="1426"/>
                    </a:cubicBezTo>
                    <a:cubicBezTo>
                      <a:pt x="285" y="1422"/>
                      <a:pt x="324" y="1375"/>
                      <a:pt x="318" y="1322"/>
                    </a:cubicBezTo>
                    <a:lnTo>
                      <a:pt x="195" y="86"/>
                    </a:lnTo>
                    <a:cubicBezTo>
                      <a:pt x="191" y="38"/>
                      <a:pt x="150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8" name="Google Shape;948;p9"/>
              <p:cNvSpPr/>
              <p:nvPr/>
            </p:nvSpPr>
            <p:spPr>
              <a:xfrm>
                <a:off x="3760700" y="1797075"/>
                <a:ext cx="4800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015" extrusionOk="0">
                    <a:moveTo>
                      <a:pt x="95" y="0"/>
                    </a:moveTo>
                    <a:cubicBezTo>
                      <a:pt x="43" y="0"/>
                      <a:pt x="0" y="42"/>
                      <a:pt x="0" y="95"/>
                    </a:cubicBezTo>
                    <a:lnTo>
                      <a:pt x="0" y="920"/>
                    </a:lnTo>
                    <a:cubicBezTo>
                      <a:pt x="0" y="972"/>
                      <a:pt x="43" y="1015"/>
                      <a:pt x="95" y="1015"/>
                    </a:cubicBezTo>
                    <a:cubicBezTo>
                      <a:pt x="148" y="1015"/>
                      <a:pt x="191" y="972"/>
                      <a:pt x="191" y="920"/>
                    </a:cubicBezTo>
                    <a:lnTo>
                      <a:pt x="191" y="95"/>
                    </a:lnTo>
                    <a:cubicBezTo>
                      <a:pt x="191" y="42"/>
                      <a:pt x="148" y="0"/>
                      <a:pt x="9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49" name="Google Shape;949;p9"/>
              <p:cNvSpPr/>
              <p:nvPr/>
            </p:nvSpPr>
            <p:spPr>
              <a:xfrm>
                <a:off x="3759625" y="1827950"/>
                <a:ext cx="7000" cy="36750"/>
              </a:xfrm>
              <a:custGeom>
                <a:avLst/>
                <a:gdLst/>
                <a:ahLst/>
                <a:cxnLst/>
                <a:rect l="l" t="t" r="r" b="b"/>
                <a:pathLst>
                  <a:path w="280" h="1470" extrusionOk="0">
                    <a:moveTo>
                      <a:pt x="103" y="1"/>
                    </a:moveTo>
                    <a:cubicBezTo>
                      <a:pt x="99" y="1"/>
                      <a:pt x="96" y="1"/>
                      <a:pt x="93" y="1"/>
                    </a:cubicBezTo>
                    <a:cubicBezTo>
                      <a:pt x="40" y="5"/>
                      <a:pt x="0" y="50"/>
                      <a:pt x="4" y="102"/>
                    </a:cubicBezTo>
                    <a:lnTo>
                      <a:pt x="86" y="1380"/>
                    </a:lnTo>
                    <a:cubicBezTo>
                      <a:pt x="90" y="1430"/>
                      <a:pt x="132" y="1470"/>
                      <a:pt x="181" y="1470"/>
                    </a:cubicBezTo>
                    <a:cubicBezTo>
                      <a:pt x="184" y="1470"/>
                      <a:pt x="185" y="1470"/>
                      <a:pt x="187" y="1469"/>
                    </a:cubicBezTo>
                    <a:cubicBezTo>
                      <a:pt x="240" y="1465"/>
                      <a:pt x="280" y="1420"/>
                      <a:pt x="276" y="1368"/>
                    </a:cubicBezTo>
                    <a:lnTo>
                      <a:pt x="195" y="90"/>
                    </a:lnTo>
                    <a:cubicBezTo>
                      <a:pt x="191" y="41"/>
                      <a:pt x="152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50" name="Google Shape;950;p9"/>
              <p:cNvSpPr/>
              <p:nvPr/>
            </p:nvSpPr>
            <p:spPr>
              <a:xfrm>
                <a:off x="3755400" y="1885650"/>
                <a:ext cx="6125" cy="20225"/>
              </a:xfrm>
              <a:custGeom>
                <a:avLst/>
                <a:gdLst/>
                <a:ahLst/>
                <a:cxnLst/>
                <a:rect l="l" t="t" r="r" b="b"/>
                <a:pathLst>
                  <a:path w="245" h="809" extrusionOk="0">
                    <a:moveTo>
                      <a:pt x="101" y="0"/>
                    </a:moveTo>
                    <a:cubicBezTo>
                      <a:pt x="98" y="0"/>
                      <a:pt x="95" y="0"/>
                      <a:pt x="92" y="1"/>
                    </a:cubicBezTo>
                    <a:cubicBezTo>
                      <a:pt x="39" y="5"/>
                      <a:pt x="0" y="50"/>
                      <a:pt x="4" y="103"/>
                    </a:cubicBezTo>
                    <a:lnTo>
                      <a:pt x="50" y="722"/>
                    </a:lnTo>
                    <a:cubicBezTo>
                      <a:pt x="55" y="771"/>
                      <a:pt x="95" y="809"/>
                      <a:pt x="145" y="809"/>
                    </a:cubicBezTo>
                    <a:lnTo>
                      <a:pt x="153" y="809"/>
                    </a:lnTo>
                    <a:cubicBezTo>
                      <a:pt x="205" y="805"/>
                      <a:pt x="244" y="759"/>
                      <a:pt x="240" y="707"/>
                    </a:cubicBezTo>
                    <a:lnTo>
                      <a:pt x="194" y="89"/>
                    </a:lnTo>
                    <a:cubicBezTo>
                      <a:pt x="191" y="40"/>
                      <a:pt x="150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51" name="Google Shape;951;p9"/>
              <p:cNvSpPr/>
              <p:nvPr/>
            </p:nvSpPr>
            <p:spPr>
              <a:xfrm>
                <a:off x="3756575" y="1912450"/>
                <a:ext cx="4775" cy="39825"/>
              </a:xfrm>
              <a:custGeom>
                <a:avLst/>
                <a:gdLst/>
                <a:ahLst/>
                <a:cxnLst/>
                <a:rect l="l" t="t" r="r" b="b"/>
                <a:pathLst>
                  <a:path w="191" h="1593" extrusionOk="0">
                    <a:moveTo>
                      <a:pt x="96" y="1"/>
                    </a:moveTo>
                    <a:cubicBezTo>
                      <a:pt x="43" y="1"/>
                      <a:pt x="1" y="43"/>
                      <a:pt x="1" y="96"/>
                    </a:cubicBezTo>
                    <a:lnTo>
                      <a:pt x="1" y="1496"/>
                    </a:lnTo>
                    <a:cubicBezTo>
                      <a:pt x="1" y="1549"/>
                      <a:pt x="43" y="1592"/>
                      <a:pt x="96" y="1592"/>
                    </a:cubicBezTo>
                    <a:cubicBezTo>
                      <a:pt x="149" y="1592"/>
                      <a:pt x="191" y="1549"/>
                      <a:pt x="191" y="1496"/>
                    </a:cubicBezTo>
                    <a:lnTo>
                      <a:pt x="191" y="96"/>
                    </a:lnTo>
                    <a:cubicBezTo>
                      <a:pt x="191" y="43"/>
                      <a:pt x="149" y="1"/>
                      <a:pt x="9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52" name="Google Shape;952;p9"/>
              <p:cNvSpPr/>
              <p:nvPr/>
            </p:nvSpPr>
            <p:spPr>
              <a:xfrm>
                <a:off x="3733850" y="1930975"/>
                <a:ext cx="595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238" h="893" extrusionOk="0">
                    <a:moveTo>
                      <a:pt x="102" y="1"/>
                    </a:moveTo>
                    <a:cubicBezTo>
                      <a:pt x="99" y="1"/>
                      <a:pt x="96" y="1"/>
                      <a:pt x="93" y="1"/>
                    </a:cubicBezTo>
                    <a:cubicBezTo>
                      <a:pt x="40" y="5"/>
                      <a:pt x="0" y="50"/>
                      <a:pt x="4" y="102"/>
                    </a:cubicBezTo>
                    <a:lnTo>
                      <a:pt x="44" y="803"/>
                    </a:lnTo>
                    <a:cubicBezTo>
                      <a:pt x="48" y="854"/>
                      <a:pt x="90" y="892"/>
                      <a:pt x="139" y="892"/>
                    </a:cubicBezTo>
                    <a:lnTo>
                      <a:pt x="145" y="892"/>
                    </a:lnTo>
                    <a:cubicBezTo>
                      <a:pt x="198" y="889"/>
                      <a:pt x="238" y="844"/>
                      <a:pt x="234" y="792"/>
                    </a:cubicBezTo>
                    <a:lnTo>
                      <a:pt x="193" y="91"/>
                    </a:lnTo>
                    <a:cubicBezTo>
                      <a:pt x="190" y="41"/>
                      <a:pt x="150" y="1"/>
                      <a:pt x="102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53" name="Google Shape;953;p9"/>
              <p:cNvSpPr/>
              <p:nvPr/>
            </p:nvSpPr>
            <p:spPr>
              <a:xfrm>
                <a:off x="3738050" y="1856825"/>
                <a:ext cx="4750" cy="284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1139" extrusionOk="0">
                    <a:moveTo>
                      <a:pt x="95" y="0"/>
                    </a:moveTo>
                    <a:cubicBezTo>
                      <a:pt x="42" y="0"/>
                      <a:pt x="0" y="42"/>
                      <a:pt x="0" y="95"/>
                    </a:cubicBezTo>
                    <a:lnTo>
                      <a:pt x="0" y="1043"/>
                    </a:lnTo>
                    <a:cubicBezTo>
                      <a:pt x="0" y="1095"/>
                      <a:pt x="42" y="1138"/>
                      <a:pt x="95" y="1138"/>
                    </a:cubicBezTo>
                    <a:cubicBezTo>
                      <a:pt x="148" y="1138"/>
                      <a:pt x="190" y="1095"/>
                      <a:pt x="190" y="1043"/>
                    </a:cubicBezTo>
                    <a:lnTo>
                      <a:pt x="190" y="95"/>
                    </a:lnTo>
                    <a:cubicBezTo>
                      <a:pt x="190" y="42"/>
                      <a:pt x="148" y="0"/>
                      <a:pt x="9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54" name="Google Shape;954;p9"/>
              <p:cNvSpPr/>
              <p:nvPr/>
            </p:nvSpPr>
            <p:spPr>
              <a:xfrm>
                <a:off x="3736375" y="1798075"/>
                <a:ext cx="7700" cy="30550"/>
              </a:xfrm>
              <a:custGeom>
                <a:avLst/>
                <a:gdLst/>
                <a:ahLst/>
                <a:cxnLst/>
                <a:rect l="l" t="t" r="r" b="b"/>
                <a:pathLst>
                  <a:path w="308" h="1222" extrusionOk="0">
                    <a:moveTo>
                      <a:pt x="120" y="1"/>
                    </a:moveTo>
                    <a:cubicBezTo>
                      <a:pt x="71" y="1"/>
                      <a:pt x="29" y="40"/>
                      <a:pt x="26" y="89"/>
                    </a:cubicBezTo>
                    <a:cubicBezTo>
                      <a:pt x="1" y="446"/>
                      <a:pt x="30" y="801"/>
                      <a:pt x="110" y="1148"/>
                    </a:cubicBezTo>
                    <a:cubicBezTo>
                      <a:pt x="121" y="1192"/>
                      <a:pt x="160" y="1222"/>
                      <a:pt x="203" y="1222"/>
                    </a:cubicBezTo>
                    <a:cubicBezTo>
                      <a:pt x="211" y="1222"/>
                      <a:pt x="217" y="1221"/>
                      <a:pt x="225" y="1220"/>
                    </a:cubicBezTo>
                    <a:cubicBezTo>
                      <a:pt x="276" y="1208"/>
                      <a:pt x="308" y="1156"/>
                      <a:pt x="296" y="1105"/>
                    </a:cubicBezTo>
                    <a:cubicBezTo>
                      <a:pt x="219" y="777"/>
                      <a:pt x="193" y="439"/>
                      <a:pt x="216" y="102"/>
                    </a:cubicBezTo>
                    <a:cubicBezTo>
                      <a:pt x="219" y="51"/>
                      <a:pt x="180" y="5"/>
                      <a:pt x="128" y="1"/>
                    </a:cubicBezTo>
                    <a:cubicBezTo>
                      <a:pt x="125" y="1"/>
                      <a:pt x="123" y="1"/>
                      <a:pt x="12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55" name="Google Shape;955;p9"/>
              <p:cNvSpPr/>
              <p:nvPr/>
            </p:nvSpPr>
            <p:spPr>
              <a:xfrm>
                <a:off x="3736900" y="1744525"/>
                <a:ext cx="6825" cy="326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306" extrusionOk="0">
                    <a:moveTo>
                      <a:pt x="101" y="0"/>
                    </a:moveTo>
                    <a:cubicBezTo>
                      <a:pt x="49" y="0"/>
                      <a:pt x="6" y="42"/>
                      <a:pt x="6" y="94"/>
                    </a:cubicBezTo>
                    <a:cubicBezTo>
                      <a:pt x="1" y="470"/>
                      <a:pt x="25" y="850"/>
                      <a:pt x="76" y="1222"/>
                    </a:cubicBezTo>
                    <a:cubicBezTo>
                      <a:pt x="83" y="1271"/>
                      <a:pt x="123" y="1305"/>
                      <a:pt x="170" y="1305"/>
                    </a:cubicBezTo>
                    <a:cubicBezTo>
                      <a:pt x="174" y="1305"/>
                      <a:pt x="179" y="1305"/>
                      <a:pt x="183" y="1304"/>
                    </a:cubicBezTo>
                    <a:cubicBezTo>
                      <a:pt x="236" y="1297"/>
                      <a:pt x="272" y="1249"/>
                      <a:pt x="265" y="1197"/>
                    </a:cubicBezTo>
                    <a:cubicBezTo>
                      <a:pt x="215" y="834"/>
                      <a:pt x="192" y="463"/>
                      <a:pt x="196" y="96"/>
                    </a:cubicBezTo>
                    <a:cubicBezTo>
                      <a:pt x="197" y="44"/>
                      <a:pt x="155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56" name="Google Shape;956;p9"/>
              <p:cNvSpPr/>
              <p:nvPr/>
            </p:nvSpPr>
            <p:spPr>
              <a:xfrm>
                <a:off x="3733350" y="1691950"/>
                <a:ext cx="7650" cy="31600"/>
              </a:xfrm>
              <a:custGeom>
                <a:avLst/>
                <a:gdLst/>
                <a:ahLst/>
                <a:cxnLst/>
                <a:rect l="l" t="t" r="r" b="b"/>
                <a:pathLst>
                  <a:path w="306" h="1264" extrusionOk="0">
                    <a:moveTo>
                      <a:pt x="115" y="1"/>
                    </a:moveTo>
                    <a:cubicBezTo>
                      <a:pt x="66" y="1"/>
                      <a:pt x="26" y="41"/>
                      <a:pt x="24" y="91"/>
                    </a:cubicBezTo>
                    <a:cubicBezTo>
                      <a:pt x="0" y="458"/>
                      <a:pt x="29" y="828"/>
                      <a:pt x="108" y="1188"/>
                    </a:cubicBezTo>
                    <a:cubicBezTo>
                      <a:pt x="117" y="1233"/>
                      <a:pt x="157" y="1263"/>
                      <a:pt x="200" y="1263"/>
                    </a:cubicBezTo>
                    <a:cubicBezTo>
                      <a:pt x="207" y="1263"/>
                      <a:pt x="215" y="1262"/>
                      <a:pt x="221" y="1261"/>
                    </a:cubicBezTo>
                    <a:cubicBezTo>
                      <a:pt x="272" y="1250"/>
                      <a:pt x="305" y="1199"/>
                      <a:pt x="294" y="1147"/>
                    </a:cubicBezTo>
                    <a:cubicBezTo>
                      <a:pt x="219" y="805"/>
                      <a:pt x="193" y="453"/>
                      <a:pt x="213" y="102"/>
                    </a:cubicBezTo>
                    <a:cubicBezTo>
                      <a:pt x="217" y="50"/>
                      <a:pt x="177" y="5"/>
                      <a:pt x="124" y="1"/>
                    </a:cubicBezTo>
                    <a:cubicBezTo>
                      <a:pt x="121" y="1"/>
                      <a:pt x="118" y="1"/>
                      <a:pt x="11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</p:grpSp>
      <p:grpSp>
        <p:nvGrpSpPr>
          <p:cNvPr id="957" name="Google Shape;957;p9"/>
          <p:cNvGrpSpPr/>
          <p:nvPr/>
        </p:nvGrpSpPr>
        <p:grpSpPr>
          <a:xfrm flipH="1">
            <a:off x="9022152" y="-188798"/>
            <a:ext cx="3362597" cy="2647809"/>
            <a:chOff x="-241347" y="-208203"/>
            <a:chExt cx="2947964" cy="2919945"/>
          </a:xfrm>
        </p:grpSpPr>
        <p:grpSp>
          <p:nvGrpSpPr>
            <p:cNvPr id="958" name="Google Shape;958;p9"/>
            <p:cNvGrpSpPr/>
            <p:nvPr/>
          </p:nvGrpSpPr>
          <p:grpSpPr>
            <a:xfrm rot="-2127316">
              <a:off x="455043" y="1086139"/>
              <a:ext cx="470902" cy="1125770"/>
              <a:chOff x="1763800" y="344725"/>
              <a:chExt cx="152925" cy="365600"/>
            </a:xfrm>
          </p:grpSpPr>
          <p:sp>
            <p:nvSpPr>
              <p:cNvPr id="959" name="Google Shape;959;p9"/>
              <p:cNvSpPr/>
              <p:nvPr/>
            </p:nvSpPr>
            <p:spPr>
              <a:xfrm>
                <a:off x="1832375" y="420775"/>
                <a:ext cx="70575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33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6" y="664"/>
                      <a:pt x="280" y="1311"/>
                      <a:pt x="615" y="1887"/>
                    </a:cubicBezTo>
                    <a:cubicBezTo>
                      <a:pt x="683" y="2004"/>
                      <a:pt x="759" y="2130"/>
                      <a:pt x="842" y="2256"/>
                    </a:cubicBezTo>
                    <a:cubicBezTo>
                      <a:pt x="1096" y="2641"/>
                      <a:pt x="1415" y="3038"/>
                      <a:pt x="1780" y="3246"/>
                    </a:cubicBezTo>
                    <a:cubicBezTo>
                      <a:pt x="1928" y="3330"/>
                      <a:pt x="2101" y="3394"/>
                      <a:pt x="2267" y="3394"/>
                    </a:cubicBezTo>
                    <a:cubicBezTo>
                      <a:pt x="2359" y="3394"/>
                      <a:pt x="2449" y="3375"/>
                      <a:pt x="2530" y="3328"/>
                    </a:cubicBezTo>
                    <a:cubicBezTo>
                      <a:pt x="2736" y="3209"/>
                      <a:pt x="2822" y="2942"/>
                      <a:pt x="2789" y="2705"/>
                    </a:cubicBezTo>
                    <a:cubicBezTo>
                      <a:pt x="2757" y="2469"/>
                      <a:pt x="2627" y="2258"/>
                      <a:pt x="2487" y="2065"/>
                    </a:cubicBezTo>
                    <a:cubicBezTo>
                      <a:pt x="2178" y="1642"/>
                      <a:pt x="1745" y="1305"/>
                      <a:pt x="1356" y="957"/>
                    </a:cubicBezTo>
                    <a:cubicBezTo>
                      <a:pt x="942" y="587"/>
                      <a:pt x="488" y="266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60" name="Google Shape;960;p9"/>
              <p:cNvSpPr/>
              <p:nvPr/>
            </p:nvSpPr>
            <p:spPr>
              <a:xfrm>
                <a:off x="1763800" y="418950"/>
                <a:ext cx="70650" cy="81925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277" extrusionOk="0">
                    <a:moveTo>
                      <a:pt x="2822" y="1"/>
                    </a:moveTo>
                    <a:lnTo>
                      <a:pt x="2822" y="1"/>
                    </a:lnTo>
                    <a:cubicBezTo>
                      <a:pt x="2822" y="12"/>
                      <a:pt x="2268" y="249"/>
                      <a:pt x="2213" y="281"/>
                    </a:cubicBezTo>
                    <a:cubicBezTo>
                      <a:pt x="2036" y="386"/>
                      <a:pt x="1878" y="511"/>
                      <a:pt x="1694" y="600"/>
                    </a:cubicBezTo>
                    <a:cubicBezTo>
                      <a:pt x="1301" y="791"/>
                      <a:pt x="970" y="1126"/>
                      <a:pt x="666" y="1438"/>
                    </a:cubicBezTo>
                    <a:lnTo>
                      <a:pt x="666" y="1437"/>
                    </a:lnTo>
                    <a:cubicBezTo>
                      <a:pt x="474" y="1636"/>
                      <a:pt x="289" y="1848"/>
                      <a:pt x="170" y="2096"/>
                    </a:cubicBezTo>
                    <a:cubicBezTo>
                      <a:pt x="50" y="2346"/>
                      <a:pt x="1" y="2638"/>
                      <a:pt x="87" y="2901"/>
                    </a:cubicBezTo>
                    <a:cubicBezTo>
                      <a:pt x="150" y="3094"/>
                      <a:pt x="312" y="3276"/>
                      <a:pt x="515" y="3276"/>
                    </a:cubicBezTo>
                    <a:cubicBezTo>
                      <a:pt x="613" y="3276"/>
                      <a:pt x="706" y="3235"/>
                      <a:pt x="793" y="3191"/>
                    </a:cubicBezTo>
                    <a:cubicBezTo>
                      <a:pt x="1996" y="2589"/>
                      <a:pt x="2826" y="1351"/>
                      <a:pt x="2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61" name="Google Shape;961;p9"/>
              <p:cNvSpPr/>
              <p:nvPr/>
            </p:nvSpPr>
            <p:spPr>
              <a:xfrm>
                <a:off x="1834750" y="518625"/>
                <a:ext cx="7860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294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6" y="285"/>
                      <a:pt x="116" y="574"/>
                      <a:pt x="249" y="856"/>
                    </a:cubicBezTo>
                    <a:cubicBezTo>
                      <a:pt x="438" y="1252"/>
                      <a:pt x="718" y="1642"/>
                      <a:pt x="1005" y="1973"/>
                    </a:cubicBezTo>
                    <a:cubicBezTo>
                      <a:pt x="1382" y="2407"/>
                      <a:pt x="1860" y="2772"/>
                      <a:pt x="2415" y="2920"/>
                    </a:cubicBezTo>
                    <a:cubicBezTo>
                      <a:pt x="2485" y="2939"/>
                      <a:pt x="2555" y="2949"/>
                      <a:pt x="2624" y="2949"/>
                    </a:cubicBezTo>
                    <a:cubicBezTo>
                      <a:pt x="2823" y="2949"/>
                      <a:pt x="3005" y="2862"/>
                      <a:pt x="3092" y="2646"/>
                    </a:cubicBezTo>
                    <a:cubicBezTo>
                      <a:pt x="3143" y="2520"/>
                      <a:pt x="3144" y="2379"/>
                      <a:pt x="3124" y="2246"/>
                    </a:cubicBezTo>
                    <a:cubicBezTo>
                      <a:pt x="3059" y="1803"/>
                      <a:pt x="2774" y="1418"/>
                      <a:pt x="2425" y="1137"/>
                    </a:cubicBezTo>
                    <a:cubicBezTo>
                      <a:pt x="2403" y="1120"/>
                      <a:pt x="2380" y="1102"/>
                      <a:pt x="2357" y="1084"/>
                    </a:cubicBezTo>
                    <a:cubicBezTo>
                      <a:pt x="2024" y="833"/>
                      <a:pt x="1640" y="656"/>
                      <a:pt x="1260" y="480"/>
                    </a:cubicBezTo>
                    <a:cubicBezTo>
                      <a:pt x="867" y="298"/>
                      <a:pt x="435" y="61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62" name="Google Shape;962;p9"/>
              <p:cNvSpPr/>
              <p:nvPr/>
            </p:nvSpPr>
            <p:spPr>
              <a:xfrm>
                <a:off x="1783325" y="517725"/>
                <a:ext cx="54600" cy="94375"/>
              </a:xfrm>
              <a:custGeom>
                <a:avLst/>
                <a:gdLst/>
                <a:ahLst/>
                <a:cxnLst/>
                <a:rect l="l" t="t" r="r" b="b"/>
                <a:pathLst>
                  <a:path w="2184" h="3775" extrusionOk="0">
                    <a:moveTo>
                      <a:pt x="2064" y="1"/>
                    </a:moveTo>
                    <a:lnTo>
                      <a:pt x="2064" y="1"/>
                    </a:lnTo>
                    <a:cubicBezTo>
                      <a:pt x="1431" y="274"/>
                      <a:pt x="1019" y="1015"/>
                      <a:pt x="683" y="1579"/>
                    </a:cubicBezTo>
                    <a:cubicBezTo>
                      <a:pt x="358" y="2128"/>
                      <a:pt x="24" y="2710"/>
                      <a:pt x="5" y="3348"/>
                    </a:cubicBezTo>
                    <a:cubicBezTo>
                      <a:pt x="0" y="3484"/>
                      <a:pt x="19" y="3638"/>
                      <a:pt x="127" y="3721"/>
                    </a:cubicBezTo>
                    <a:cubicBezTo>
                      <a:pt x="177" y="3759"/>
                      <a:pt x="234" y="3775"/>
                      <a:pt x="294" y="3775"/>
                    </a:cubicBezTo>
                    <a:cubicBezTo>
                      <a:pt x="409" y="3775"/>
                      <a:pt x="535" y="3717"/>
                      <a:pt x="636" y="3652"/>
                    </a:cubicBezTo>
                    <a:cubicBezTo>
                      <a:pt x="1507" y="3094"/>
                      <a:pt x="1843" y="2219"/>
                      <a:pt x="2063" y="1257"/>
                    </a:cubicBezTo>
                    <a:cubicBezTo>
                      <a:pt x="2112" y="1046"/>
                      <a:pt x="2184" y="787"/>
                      <a:pt x="2138" y="571"/>
                    </a:cubicBezTo>
                    <a:cubicBezTo>
                      <a:pt x="2096" y="362"/>
                      <a:pt x="2054" y="225"/>
                      <a:pt x="2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63" name="Google Shape;963;p9"/>
              <p:cNvSpPr/>
              <p:nvPr/>
            </p:nvSpPr>
            <p:spPr>
              <a:xfrm>
                <a:off x="1843075" y="612225"/>
                <a:ext cx="736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826" extrusionOk="0">
                    <a:moveTo>
                      <a:pt x="205" y="1"/>
                    </a:moveTo>
                    <a:cubicBezTo>
                      <a:pt x="137" y="1"/>
                      <a:pt x="69" y="3"/>
                      <a:pt x="0" y="7"/>
                    </a:cubicBezTo>
                    <a:cubicBezTo>
                      <a:pt x="99" y="107"/>
                      <a:pt x="127" y="215"/>
                      <a:pt x="193" y="334"/>
                    </a:cubicBezTo>
                    <a:cubicBezTo>
                      <a:pt x="283" y="495"/>
                      <a:pt x="425" y="638"/>
                      <a:pt x="548" y="775"/>
                    </a:cubicBezTo>
                    <a:cubicBezTo>
                      <a:pt x="809" y="1066"/>
                      <a:pt x="1098" y="1331"/>
                      <a:pt x="1433" y="1538"/>
                    </a:cubicBezTo>
                    <a:cubicBezTo>
                      <a:pt x="1693" y="1699"/>
                      <a:pt x="1987" y="1825"/>
                      <a:pt x="2292" y="1825"/>
                    </a:cubicBezTo>
                    <a:cubicBezTo>
                      <a:pt x="2306" y="1825"/>
                      <a:pt x="2320" y="1825"/>
                      <a:pt x="2334" y="1824"/>
                    </a:cubicBezTo>
                    <a:cubicBezTo>
                      <a:pt x="2598" y="1814"/>
                      <a:pt x="2891" y="1659"/>
                      <a:pt x="2919" y="1397"/>
                    </a:cubicBezTo>
                    <a:cubicBezTo>
                      <a:pt x="2945" y="1150"/>
                      <a:pt x="2731" y="948"/>
                      <a:pt x="2527" y="807"/>
                    </a:cubicBezTo>
                    <a:cubicBezTo>
                      <a:pt x="1843" y="332"/>
                      <a:pt x="1044" y="1"/>
                      <a:pt x="2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64" name="Google Shape;964;p9"/>
              <p:cNvSpPr/>
              <p:nvPr/>
            </p:nvSpPr>
            <p:spPr>
              <a:xfrm>
                <a:off x="1821050" y="613825"/>
                <a:ext cx="33025" cy="85325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3413" extrusionOk="0">
                    <a:moveTo>
                      <a:pt x="923" y="0"/>
                    </a:moveTo>
                    <a:cubicBezTo>
                      <a:pt x="896" y="0"/>
                      <a:pt x="873" y="27"/>
                      <a:pt x="858" y="53"/>
                    </a:cubicBezTo>
                    <a:cubicBezTo>
                      <a:pt x="364" y="850"/>
                      <a:pt x="63" y="1785"/>
                      <a:pt x="10" y="2723"/>
                    </a:cubicBezTo>
                    <a:cubicBezTo>
                      <a:pt x="1" y="2870"/>
                      <a:pt x="0" y="3022"/>
                      <a:pt x="55" y="3159"/>
                    </a:cubicBezTo>
                    <a:cubicBezTo>
                      <a:pt x="112" y="3295"/>
                      <a:pt x="239" y="3413"/>
                      <a:pt x="387" y="3413"/>
                    </a:cubicBezTo>
                    <a:cubicBezTo>
                      <a:pt x="387" y="3413"/>
                      <a:pt x="388" y="3413"/>
                      <a:pt x="389" y="3413"/>
                    </a:cubicBezTo>
                    <a:cubicBezTo>
                      <a:pt x="521" y="3413"/>
                      <a:pt x="638" y="3323"/>
                      <a:pt x="728" y="3224"/>
                    </a:cubicBezTo>
                    <a:cubicBezTo>
                      <a:pt x="1126" y="2793"/>
                      <a:pt x="1240" y="2174"/>
                      <a:pt x="1281" y="1588"/>
                    </a:cubicBezTo>
                    <a:cubicBezTo>
                      <a:pt x="1299" y="1309"/>
                      <a:pt x="1320" y="985"/>
                      <a:pt x="1230" y="715"/>
                    </a:cubicBezTo>
                    <a:cubicBezTo>
                      <a:pt x="1156" y="493"/>
                      <a:pt x="1044" y="308"/>
                      <a:pt x="983" y="71"/>
                    </a:cubicBezTo>
                    <a:cubicBezTo>
                      <a:pt x="975" y="42"/>
                      <a:pt x="962" y="6"/>
                      <a:pt x="931" y="1"/>
                    </a:cubicBezTo>
                    <a:cubicBezTo>
                      <a:pt x="928" y="0"/>
                      <a:pt x="926" y="0"/>
                      <a:pt x="9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65" name="Google Shape;965;p9"/>
              <p:cNvSpPr/>
              <p:nvPr/>
            </p:nvSpPr>
            <p:spPr>
              <a:xfrm>
                <a:off x="1843525" y="614825"/>
                <a:ext cx="5227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3820" extrusionOk="0">
                    <a:moveTo>
                      <a:pt x="66" y="0"/>
                    </a:moveTo>
                    <a:cubicBezTo>
                      <a:pt x="1" y="327"/>
                      <a:pt x="180" y="651"/>
                      <a:pt x="297" y="944"/>
                    </a:cubicBezTo>
                    <a:cubicBezTo>
                      <a:pt x="416" y="1247"/>
                      <a:pt x="424" y="1613"/>
                      <a:pt x="517" y="1929"/>
                    </a:cubicBezTo>
                    <a:cubicBezTo>
                      <a:pt x="686" y="2495"/>
                      <a:pt x="926" y="3040"/>
                      <a:pt x="1231" y="3546"/>
                    </a:cubicBezTo>
                    <a:lnTo>
                      <a:pt x="1229" y="3546"/>
                    </a:lnTo>
                    <a:cubicBezTo>
                      <a:pt x="1302" y="3667"/>
                      <a:pt x="1396" y="3797"/>
                      <a:pt x="1535" y="3817"/>
                    </a:cubicBezTo>
                    <a:cubicBezTo>
                      <a:pt x="1548" y="3819"/>
                      <a:pt x="1560" y="3819"/>
                      <a:pt x="1572" y="3819"/>
                    </a:cubicBezTo>
                    <a:cubicBezTo>
                      <a:pt x="1649" y="3819"/>
                      <a:pt x="1724" y="3786"/>
                      <a:pt x="1786" y="3741"/>
                    </a:cubicBezTo>
                    <a:cubicBezTo>
                      <a:pt x="2054" y="3541"/>
                      <a:pt x="2091" y="3150"/>
                      <a:pt x="2025" y="2822"/>
                    </a:cubicBezTo>
                    <a:cubicBezTo>
                      <a:pt x="1914" y="2275"/>
                      <a:pt x="1590" y="1794"/>
                      <a:pt x="1237" y="1362"/>
                    </a:cubicBezTo>
                    <a:cubicBezTo>
                      <a:pt x="1022" y="1098"/>
                      <a:pt x="760" y="880"/>
                      <a:pt x="528" y="634"/>
                    </a:cubicBezTo>
                    <a:cubicBezTo>
                      <a:pt x="343" y="435"/>
                      <a:pt x="301" y="153"/>
                      <a:pt x="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66" name="Google Shape;966;p9"/>
              <p:cNvSpPr/>
              <p:nvPr/>
            </p:nvSpPr>
            <p:spPr>
              <a:xfrm>
                <a:off x="1819925" y="344725"/>
                <a:ext cx="43275" cy="28545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1418" extrusionOk="0">
                    <a:moveTo>
                      <a:pt x="1508" y="1"/>
                    </a:moveTo>
                    <a:cubicBezTo>
                      <a:pt x="1436" y="1"/>
                      <a:pt x="1366" y="39"/>
                      <a:pt x="1340" y="128"/>
                    </a:cubicBezTo>
                    <a:cubicBezTo>
                      <a:pt x="528" y="2948"/>
                      <a:pt x="1" y="5914"/>
                      <a:pt x="484" y="8842"/>
                    </a:cubicBezTo>
                    <a:cubicBezTo>
                      <a:pt x="624" y="9682"/>
                      <a:pt x="849" y="10504"/>
                      <a:pt x="1166" y="11295"/>
                    </a:cubicBezTo>
                    <a:cubicBezTo>
                      <a:pt x="1200" y="11380"/>
                      <a:pt x="1277" y="11417"/>
                      <a:pt x="1352" y="11417"/>
                    </a:cubicBezTo>
                    <a:cubicBezTo>
                      <a:pt x="1464" y="11417"/>
                      <a:pt x="1571" y="11333"/>
                      <a:pt x="1518" y="11203"/>
                    </a:cubicBezTo>
                    <a:lnTo>
                      <a:pt x="1519" y="11203"/>
                    </a:lnTo>
                    <a:cubicBezTo>
                      <a:pt x="420" y="8466"/>
                      <a:pt x="502" y="5448"/>
                      <a:pt x="1094" y="2605"/>
                    </a:cubicBezTo>
                    <a:cubicBezTo>
                      <a:pt x="1259" y="1804"/>
                      <a:pt x="1465" y="1013"/>
                      <a:pt x="1691" y="227"/>
                    </a:cubicBezTo>
                    <a:cubicBezTo>
                      <a:pt x="1730" y="91"/>
                      <a:pt x="1618" y="1"/>
                      <a:pt x="15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  <p:grpSp>
          <p:nvGrpSpPr>
            <p:cNvPr id="967" name="Google Shape;967;p9"/>
            <p:cNvGrpSpPr/>
            <p:nvPr/>
          </p:nvGrpSpPr>
          <p:grpSpPr>
            <a:xfrm rot="-3860670" flipH="1">
              <a:off x="1166560" y="223706"/>
              <a:ext cx="470898" cy="1125767"/>
              <a:chOff x="1763800" y="344725"/>
              <a:chExt cx="152925" cy="365600"/>
            </a:xfrm>
          </p:grpSpPr>
          <p:sp>
            <p:nvSpPr>
              <p:cNvPr id="968" name="Google Shape;968;p9"/>
              <p:cNvSpPr/>
              <p:nvPr/>
            </p:nvSpPr>
            <p:spPr>
              <a:xfrm>
                <a:off x="1832375" y="420775"/>
                <a:ext cx="70575" cy="84875"/>
              </a:xfrm>
              <a:custGeom>
                <a:avLst/>
                <a:gdLst/>
                <a:ahLst/>
                <a:cxnLst/>
                <a:rect l="l" t="t" r="r" b="b"/>
                <a:pathLst>
                  <a:path w="2823" h="3395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66" y="664"/>
                      <a:pt x="280" y="1311"/>
                      <a:pt x="615" y="1887"/>
                    </a:cubicBezTo>
                    <a:cubicBezTo>
                      <a:pt x="683" y="2004"/>
                      <a:pt x="759" y="2130"/>
                      <a:pt x="842" y="2256"/>
                    </a:cubicBezTo>
                    <a:cubicBezTo>
                      <a:pt x="1096" y="2641"/>
                      <a:pt x="1415" y="3038"/>
                      <a:pt x="1780" y="3246"/>
                    </a:cubicBezTo>
                    <a:cubicBezTo>
                      <a:pt x="1928" y="3330"/>
                      <a:pt x="2101" y="3394"/>
                      <a:pt x="2267" y="3394"/>
                    </a:cubicBezTo>
                    <a:cubicBezTo>
                      <a:pt x="2359" y="3394"/>
                      <a:pt x="2449" y="3375"/>
                      <a:pt x="2530" y="3328"/>
                    </a:cubicBezTo>
                    <a:cubicBezTo>
                      <a:pt x="2736" y="3209"/>
                      <a:pt x="2822" y="2942"/>
                      <a:pt x="2789" y="2705"/>
                    </a:cubicBezTo>
                    <a:cubicBezTo>
                      <a:pt x="2757" y="2469"/>
                      <a:pt x="2627" y="2258"/>
                      <a:pt x="2487" y="2065"/>
                    </a:cubicBezTo>
                    <a:cubicBezTo>
                      <a:pt x="2178" y="1642"/>
                      <a:pt x="1745" y="1305"/>
                      <a:pt x="1356" y="957"/>
                    </a:cubicBezTo>
                    <a:cubicBezTo>
                      <a:pt x="942" y="587"/>
                      <a:pt x="488" y="266"/>
                      <a:pt x="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69" name="Google Shape;969;p9"/>
              <p:cNvSpPr/>
              <p:nvPr/>
            </p:nvSpPr>
            <p:spPr>
              <a:xfrm>
                <a:off x="1763800" y="418950"/>
                <a:ext cx="70650" cy="81925"/>
              </a:xfrm>
              <a:custGeom>
                <a:avLst/>
                <a:gdLst/>
                <a:ahLst/>
                <a:cxnLst/>
                <a:rect l="l" t="t" r="r" b="b"/>
                <a:pathLst>
                  <a:path w="2826" h="3277" extrusionOk="0">
                    <a:moveTo>
                      <a:pt x="2822" y="1"/>
                    </a:moveTo>
                    <a:lnTo>
                      <a:pt x="2822" y="1"/>
                    </a:lnTo>
                    <a:cubicBezTo>
                      <a:pt x="2822" y="12"/>
                      <a:pt x="2268" y="249"/>
                      <a:pt x="2213" y="281"/>
                    </a:cubicBezTo>
                    <a:cubicBezTo>
                      <a:pt x="2036" y="386"/>
                      <a:pt x="1878" y="511"/>
                      <a:pt x="1694" y="600"/>
                    </a:cubicBezTo>
                    <a:cubicBezTo>
                      <a:pt x="1301" y="791"/>
                      <a:pt x="970" y="1126"/>
                      <a:pt x="666" y="1438"/>
                    </a:cubicBezTo>
                    <a:lnTo>
                      <a:pt x="666" y="1437"/>
                    </a:lnTo>
                    <a:cubicBezTo>
                      <a:pt x="474" y="1636"/>
                      <a:pt x="289" y="1848"/>
                      <a:pt x="170" y="2096"/>
                    </a:cubicBezTo>
                    <a:cubicBezTo>
                      <a:pt x="50" y="2346"/>
                      <a:pt x="1" y="2638"/>
                      <a:pt x="87" y="2901"/>
                    </a:cubicBezTo>
                    <a:cubicBezTo>
                      <a:pt x="150" y="3094"/>
                      <a:pt x="312" y="3276"/>
                      <a:pt x="515" y="3276"/>
                    </a:cubicBezTo>
                    <a:cubicBezTo>
                      <a:pt x="613" y="3276"/>
                      <a:pt x="706" y="3235"/>
                      <a:pt x="793" y="3191"/>
                    </a:cubicBezTo>
                    <a:cubicBezTo>
                      <a:pt x="1996" y="2589"/>
                      <a:pt x="2826" y="1351"/>
                      <a:pt x="282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70" name="Google Shape;970;p9"/>
              <p:cNvSpPr/>
              <p:nvPr/>
            </p:nvSpPr>
            <p:spPr>
              <a:xfrm>
                <a:off x="1834750" y="518625"/>
                <a:ext cx="78600" cy="73725"/>
              </a:xfrm>
              <a:custGeom>
                <a:avLst/>
                <a:gdLst/>
                <a:ahLst/>
                <a:cxnLst/>
                <a:rect l="l" t="t" r="r" b="b"/>
                <a:pathLst>
                  <a:path w="3144" h="2949" extrusionOk="0">
                    <a:moveTo>
                      <a:pt x="1" y="0"/>
                    </a:moveTo>
                    <a:lnTo>
                      <a:pt x="1" y="0"/>
                    </a:lnTo>
                    <a:cubicBezTo>
                      <a:pt x="156" y="285"/>
                      <a:pt x="116" y="574"/>
                      <a:pt x="249" y="856"/>
                    </a:cubicBezTo>
                    <a:cubicBezTo>
                      <a:pt x="438" y="1252"/>
                      <a:pt x="718" y="1642"/>
                      <a:pt x="1005" y="1973"/>
                    </a:cubicBezTo>
                    <a:cubicBezTo>
                      <a:pt x="1382" y="2407"/>
                      <a:pt x="1860" y="2772"/>
                      <a:pt x="2415" y="2920"/>
                    </a:cubicBezTo>
                    <a:cubicBezTo>
                      <a:pt x="2485" y="2939"/>
                      <a:pt x="2555" y="2949"/>
                      <a:pt x="2624" y="2949"/>
                    </a:cubicBezTo>
                    <a:cubicBezTo>
                      <a:pt x="2823" y="2949"/>
                      <a:pt x="3005" y="2862"/>
                      <a:pt x="3092" y="2646"/>
                    </a:cubicBezTo>
                    <a:cubicBezTo>
                      <a:pt x="3143" y="2520"/>
                      <a:pt x="3144" y="2379"/>
                      <a:pt x="3124" y="2246"/>
                    </a:cubicBezTo>
                    <a:cubicBezTo>
                      <a:pt x="3059" y="1803"/>
                      <a:pt x="2774" y="1418"/>
                      <a:pt x="2425" y="1137"/>
                    </a:cubicBezTo>
                    <a:cubicBezTo>
                      <a:pt x="2403" y="1120"/>
                      <a:pt x="2380" y="1102"/>
                      <a:pt x="2357" y="1084"/>
                    </a:cubicBezTo>
                    <a:cubicBezTo>
                      <a:pt x="2024" y="833"/>
                      <a:pt x="1640" y="656"/>
                      <a:pt x="1260" y="480"/>
                    </a:cubicBezTo>
                    <a:cubicBezTo>
                      <a:pt x="867" y="298"/>
                      <a:pt x="435" y="61"/>
                      <a:pt x="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71" name="Google Shape;971;p9"/>
              <p:cNvSpPr/>
              <p:nvPr/>
            </p:nvSpPr>
            <p:spPr>
              <a:xfrm>
                <a:off x="1783325" y="517725"/>
                <a:ext cx="54600" cy="94375"/>
              </a:xfrm>
              <a:custGeom>
                <a:avLst/>
                <a:gdLst/>
                <a:ahLst/>
                <a:cxnLst/>
                <a:rect l="l" t="t" r="r" b="b"/>
                <a:pathLst>
                  <a:path w="2184" h="3775" extrusionOk="0">
                    <a:moveTo>
                      <a:pt x="2064" y="1"/>
                    </a:moveTo>
                    <a:lnTo>
                      <a:pt x="2064" y="1"/>
                    </a:lnTo>
                    <a:cubicBezTo>
                      <a:pt x="1431" y="274"/>
                      <a:pt x="1019" y="1015"/>
                      <a:pt x="683" y="1579"/>
                    </a:cubicBezTo>
                    <a:cubicBezTo>
                      <a:pt x="358" y="2128"/>
                      <a:pt x="24" y="2710"/>
                      <a:pt x="5" y="3348"/>
                    </a:cubicBezTo>
                    <a:cubicBezTo>
                      <a:pt x="0" y="3484"/>
                      <a:pt x="19" y="3638"/>
                      <a:pt x="127" y="3721"/>
                    </a:cubicBezTo>
                    <a:cubicBezTo>
                      <a:pt x="177" y="3759"/>
                      <a:pt x="234" y="3775"/>
                      <a:pt x="294" y="3775"/>
                    </a:cubicBezTo>
                    <a:cubicBezTo>
                      <a:pt x="409" y="3775"/>
                      <a:pt x="535" y="3717"/>
                      <a:pt x="636" y="3652"/>
                    </a:cubicBezTo>
                    <a:cubicBezTo>
                      <a:pt x="1507" y="3094"/>
                      <a:pt x="1843" y="2219"/>
                      <a:pt x="2063" y="1257"/>
                    </a:cubicBezTo>
                    <a:cubicBezTo>
                      <a:pt x="2112" y="1046"/>
                      <a:pt x="2184" y="787"/>
                      <a:pt x="2138" y="571"/>
                    </a:cubicBezTo>
                    <a:cubicBezTo>
                      <a:pt x="2096" y="362"/>
                      <a:pt x="2054" y="225"/>
                      <a:pt x="2064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72" name="Google Shape;972;p9"/>
              <p:cNvSpPr/>
              <p:nvPr/>
            </p:nvSpPr>
            <p:spPr>
              <a:xfrm>
                <a:off x="1843075" y="612225"/>
                <a:ext cx="73650" cy="45650"/>
              </a:xfrm>
              <a:custGeom>
                <a:avLst/>
                <a:gdLst/>
                <a:ahLst/>
                <a:cxnLst/>
                <a:rect l="l" t="t" r="r" b="b"/>
                <a:pathLst>
                  <a:path w="2946" h="1826" extrusionOk="0">
                    <a:moveTo>
                      <a:pt x="205" y="1"/>
                    </a:moveTo>
                    <a:cubicBezTo>
                      <a:pt x="137" y="1"/>
                      <a:pt x="69" y="3"/>
                      <a:pt x="0" y="7"/>
                    </a:cubicBezTo>
                    <a:cubicBezTo>
                      <a:pt x="99" y="107"/>
                      <a:pt x="127" y="215"/>
                      <a:pt x="193" y="334"/>
                    </a:cubicBezTo>
                    <a:cubicBezTo>
                      <a:pt x="283" y="495"/>
                      <a:pt x="425" y="638"/>
                      <a:pt x="548" y="775"/>
                    </a:cubicBezTo>
                    <a:cubicBezTo>
                      <a:pt x="809" y="1066"/>
                      <a:pt x="1098" y="1331"/>
                      <a:pt x="1433" y="1538"/>
                    </a:cubicBezTo>
                    <a:cubicBezTo>
                      <a:pt x="1693" y="1699"/>
                      <a:pt x="1987" y="1825"/>
                      <a:pt x="2292" y="1825"/>
                    </a:cubicBezTo>
                    <a:cubicBezTo>
                      <a:pt x="2306" y="1825"/>
                      <a:pt x="2320" y="1825"/>
                      <a:pt x="2334" y="1824"/>
                    </a:cubicBezTo>
                    <a:cubicBezTo>
                      <a:pt x="2598" y="1814"/>
                      <a:pt x="2891" y="1659"/>
                      <a:pt x="2919" y="1397"/>
                    </a:cubicBezTo>
                    <a:cubicBezTo>
                      <a:pt x="2945" y="1150"/>
                      <a:pt x="2731" y="948"/>
                      <a:pt x="2527" y="807"/>
                    </a:cubicBezTo>
                    <a:cubicBezTo>
                      <a:pt x="1843" y="332"/>
                      <a:pt x="1044" y="1"/>
                      <a:pt x="20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73" name="Google Shape;973;p9"/>
              <p:cNvSpPr/>
              <p:nvPr/>
            </p:nvSpPr>
            <p:spPr>
              <a:xfrm>
                <a:off x="1821050" y="613825"/>
                <a:ext cx="33025" cy="85325"/>
              </a:xfrm>
              <a:custGeom>
                <a:avLst/>
                <a:gdLst/>
                <a:ahLst/>
                <a:cxnLst/>
                <a:rect l="l" t="t" r="r" b="b"/>
                <a:pathLst>
                  <a:path w="1321" h="3413" extrusionOk="0">
                    <a:moveTo>
                      <a:pt x="923" y="0"/>
                    </a:moveTo>
                    <a:cubicBezTo>
                      <a:pt x="896" y="0"/>
                      <a:pt x="873" y="27"/>
                      <a:pt x="858" y="53"/>
                    </a:cubicBezTo>
                    <a:cubicBezTo>
                      <a:pt x="364" y="850"/>
                      <a:pt x="63" y="1785"/>
                      <a:pt x="10" y="2723"/>
                    </a:cubicBezTo>
                    <a:cubicBezTo>
                      <a:pt x="1" y="2870"/>
                      <a:pt x="0" y="3022"/>
                      <a:pt x="55" y="3159"/>
                    </a:cubicBezTo>
                    <a:cubicBezTo>
                      <a:pt x="112" y="3295"/>
                      <a:pt x="239" y="3413"/>
                      <a:pt x="387" y="3413"/>
                    </a:cubicBezTo>
                    <a:cubicBezTo>
                      <a:pt x="387" y="3413"/>
                      <a:pt x="388" y="3413"/>
                      <a:pt x="389" y="3413"/>
                    </a:cubicBezTo>
                    <a:cubicBezTo>
                      <a:pt x="521" y="3413"/>
                      <a:pt x="638" y="3323"/>
                      <a:pt x="728" y="3224"/>
                    </a:cubicBezTo>
                    <a:cubicBezTo>
                      <a:pt x="1126" y="2793"/>
                      <a:pt x="1240" y="2174"/>
                      <a:pt x="1281" y="1588"/>
                    </a:cubicBezTo>
                    <a:cubicBezTo>
                      <a:pt x="1299" y="1309"/>
                      <a:pt x="1320" y="985"/>
                      <a:pt x="1230" y="715"/>
                    </a:cubicBezTo>
                    <a:cubicBezTo>
                      <a:pt x="1156" y="493"/>
                      <a:pt x="1044" y="308"/>
                      <a:pt x="983" y="71"/>
                    </a:cubicBezTo>
                    <a:cubicBezTo>
                      <a:pt x="975" y="42"/>
                      <a:pt x="962" y="6"/>
                      <a:pt x="931" y="1"/>
                    </a:cubicBezTo>
                    <a:cubicBezTo>
                      <a:pt x="928" y="0"/>
                      <a:pt x="926" y="0"/>
                      <a:pt x="92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74" name="Google Shape;974;p9"/>
              <p:cNvSpPr/>
              <p:nvPr/>
            </p:nvSpPr>
            <p:spPr>
              <a:xfrm>
                <a:off x="1843525" y="614825"/>
                <a:ext cx="52275" cy="95500"/>
              </a:xfrm>
              <a:custGeom>
                <a:avLst/>
                <a:gdLst/>
                <a:ahLst/>
                <a:cxnLst/>
                <a:rect l="l" t="t" r="r" b="b"/>
                <a:pathLst>
                  <a:path w="2091" h="3820" extrusionOk="0">
                    <a:moveTo>
                      <a:pt x="66" y="0"/>
                    </a:moveTo>
                    <a:cubicBezTo>
                      <a:pt x="1" y="327"/>
                      <a:pt x="180" y="651"/>
                      <a:pt x="297" y="944"/>
                    </a:cubicBezTo>
                    <a:cubicBezTo>
                      <a:pt x="416" y="1247"/>
                      <a:pt x="424" y="1613"/>
                      <a:pt x="517" y="1929"/>
                    </a:cubicBezTo>
                    <a:cubicBezTo>
                      <a:pt x="686" y="2495"/>
                      <a:pt x="926" y="3040"/>
                      <a:pt x="1231" y="3546"/>
                    </a:cubicBezTo>
                    <a:lnTo>
                      <a:pt x="1229" y="3546"/>
                    </a:lnTo>
                    <a:cubicBezTo>
                      <a:pt x="1302" y="3667"/>
                      <a:pt x="1396" y="3797"/>
                      <a:pt x="1535" y="3817"/>
                    </a:cubicBezTo>
                    <a:cubicBezTo>
                      <a:pt x="1548" y="3819"/>
                      <a:pt x="1560" y="3819"/>
                      <a:pt x="1572" y="3819"/>
                    </a:cubicBezTo>
                    <a:cubicBezTo>
                      <a:pt x="1649" y="3819"/>
                      <a:pt x="1724" y="3786"/>
                      <a:pt x="1786" y="3741"/>
                    </a:cubicBezTo>
                    <a:cubicBezTo>
                      <a:pt x="2054" y="3541"/>
                      <a:pt x="2091" y="3150"/>
                      <a:pt x="2025" y="2822"/>
                    </a:cubicBezTo>
                    <a:cubicBezTo>
                      <a:pt x="1914" y="2275"/>
                      <a:pt x="1590" y="1794"/>
                      <a:pt x="1237" y="1362"/>
                    </a:cubicBezTo>
                    <a:cubicBezTo>
                      <a:pt x="1022" y="1098"/>
                      <a:pt x="760" y="880"/>
                      <a:pt x="528" y="634"/>
                    </a:cubicBezTo>
                    <a:cubicBezTo>
                      <a:pt x="343" y="435"/>
                      <a:pt x="301" y="153"/>
                      <a:pt x="6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75" name="Google Shape;975;p9"/>
              <p:cNvSpPr/>
              <p:nvPr/>
            </p:nvSpPr>
            <p:spPr>
              <a:xfrm>
                <a:off x="1819925" y="344725"/>
                <a:ext cx="43275" cy="285450"/>
              </a:xfrm>
              <a:custGeom>
                <a:avLst/>
                <a:gdLst/>
                <a:ahLst/>
                <a:cxnLst/>
                <a:rect l="l" t="t" r="r" b="b"/>
                <a:pathLst>
                  <a:path w="1731" h="11418" extrusionOk="0">
                    <a:moveTo>
                      <a:pt x="1508" y="1"/>
                    </a:moveTo>
                    <a:cubicBezTo>
                      <a:pt x="1436" y="1"/>
                      <a:pt x="1366" y="39"/>
                      <a:pt x="1340" y="128"/>
                    </a:cubicBezTo>
                    <a:cubicBezTo>
                      <a:pt x="528" y="2948"/>
                      <a:pt x="1" y="5914"/>
                      <a:pt x="484" y="8842"/>
                    </a:cubicBezTo>
                    <a:cubicBezTo>
                      <a:pt x="624" y="9682"/>
                      <a:pt x="849" y="10504"/>
                      <a:pt x="1166" y="11295"/>
                    </a:cubicBezTo>
                    <a:cubicBezTo>
                      <a:pt x="1200" y="11380"/>
                      <a:pt x="1277" y="11417"/>
                      <a:pt x="1352" y="11417"/>
                    </a:cubicBezTo>
                    <a:cubicBezTo>
                      <a:pt x="1464" y="11417"/>
                      <a:pt x="1571" y="11333"/>
                      <a:pt x="1518" y="11203"/>
                    </a:cubicBezTo>
                    <a:lnTo>
                      <a:pt x="1519" y="11203"/>
                    </a:lnTo>
                    <a:cubicBezTo>
                      <a:pt x="420" y="8466"/>
                      <a:pt x="502" y="5448"/>
                      <a:pt x="1094" y="2605"/>
                    </a:cubicBezTo>
                    <a:cubicBezTo>
                      <a:pt x="1259" y="1804"/>
                      <a:pt x="1465" y="1013"/>
                      <a:pt x="1691" y="227"/>
                    </a:cubicBezTo>
                    <a:cubicBezTo>
                      <a:pt x="1730" y="91"/>
                      <a:pt x="1618" y="1"/>
                      <a:pt x="1508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  <p:grpSp>
          <p:nvGrpSpPr>
            <p:cNvPr id="976" name="Google Shape;976;p9"/>
            <p:cNvGrpSpPr/>
            <p:nvPr/>
          </p:nvGrpSpPr>
          <p:grpSpPr>
            <a:xfrm rot="5400000" flipH="1">
              <a:off x="-227337" y="-222212"/>
              <a:ext cx="2919945" cy="2947964"/>
              <a:chOff x="3206750" y="1492575"/>
              <a:chExt cx="634550" cy="640625"/>
            </a:xfrm>
          </p:grpSpPr>
          <p:sp>
            <p:nvSpPr>
              <p:cNvPr id="977" name="Google Shape;977;p9"/>
              <p:cNvSpPr/>
              <p:nvPr/>
            </p:nvSpPr>
            <p:spPr>
              <a:xfrm>
                <a:off x="3640100" y="1492575"/>
                <a:ext cx="201200" cy="620150"/>
              </a:xfrm>
              <a:custGeom>
                <a:avLst/>
                <a:gdLst/>
                <a:ahLst/>
                <a:cxnLst/>
                <a:rect l="l" t="t" r="r" b="b"/>
                <a:pathLst>
                  <a:path w="8048" h="24806" extrusionOk="0">
                    <a:moveTo>
                      <a:pt x="3197" y="1"/>
                    </a:moveTo>
                    <a:cubicBezTo>
                      <a:pt x="1007" y="3699"/>
                      <a:pt x="0" y="8086"/>
                      <a:pt x="359" y="12369"/>
                    </a:cubicBezTo>
                    <a:cubicBezTo>
                      <a:pt x="722" y="16709"/>
                      <a:pt x="3292" y="20086"/>
                      <a:pt x="5979" y="23333"/>
                    </a:cubicBezTo>
                    <a:cubicBezTo>
                      <a:pt x="6486" y="23945"/>
                      <a:pt x="7182" y="24800"/>
                      <a:pt x="8043" y="24806"/>
                    </a:cubicBezTo>
                    <a:cubicBezTo>
                      <a:pt x="8048" y="23639"/>
                      <a:pt x="7493" y="22677"/>
                      <a:pt x="7426" y="21546"/>
                    </a:cubicBezTo>
                    <a:cubicBezTo>
                      <a:pt x="7337" y="20021"/>
                      <a:pt x="7756" y="18503"/>
                      <a:pt x="7831" y="16985"/>
                    </a:cubicBezTo>
                    <a:cubicBezTo>
                      <a:pt x="7956" y="14181"/>
                      <a:pt x="7795" y="11365"/>
                      <a:pt x="7347" y="8595"/>
                    </a:cubicBezTo>
                    <a:cubicBezTo>
                      <a:pt x="6827" y="5377"/>
                      <a:pt x="5775" y="1995"/>
                      <a:pt x="3197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78" name="Google Shape;978;p9"/>
              <p:cNvSpPr/>
              <p:nvPr/>
            </p:nvSpPr>
            <p:spPr>
              <a:xfrm>
                <a:off x="3363225" y="1696950"/>
                <a:ext cx="477975" cy="436250"/>
              </a:xfrm>
              <a:custGeom>
                <a:avLst/>
                <a:gdLst/>
                <a:ahLst/>
                <a:cxnLst/>
                <a:rect l="l" t="t" r="r" b="b"/>
                <a:pathLst>
                  <a:path w="19119" h="17450" extrusionOk="0">
                    <a:moveTo>
                      <a:pt x="1" y="0"/>
                    </a:moveTo>
                    <a:cubicBezTo>
                      <a:pt x="140" y="1541"/>
                      <a:pt x="886" y="2953"/>
                      <a:pt x="1617" y="4317"/>
                    </a:cubicBezTo>
                    <a:cubicBezTo>
                      <a:pt x="3252" y="7368"/>
                      <a:pt x="5038" y="10772"/>
                      <a:pt x="7764" y="13006"/>
                    </a:cubicBezTo>
                    <a:cubicBezTo>
                      <a:pt x="9222" y="14201"/>
                      <a:pt x="11463" y="14916"/>
                      <a:pt x="13206" y="15595"/>
                    </a:cubicBezTo>
                    <a:cubicBezTo>
                      <a:pt x="15131" y="16346"/>
                      <a:pt x="17108" y="16966"/>
                      <a:pt x="19118" y="17450"/>
                    </a:cubicBezTo>
                    <a:cubicBezTo>
                      <a:pt x="18431" y="17284"/>
                      <a:pt x="17261" y="14495"/>
                      <a:pt x="17078" y="13853"/>
                    </a:cubicBezTo>
                    <a:cubicBezTo>
                      <a:pt x="16690" y="12479"/>
                      <a:pt x="16429" y="11345"/>
                      <a:pt x="15568" y="10115"/>
                    </a:cubicBezTo>
                    <a:cubicBezTo>
                      <a:pt x="14581" y="8706"/>
                      <a:pt x="13321" y="7511"/>
                      <a:pt x="12028" y="6374"/>
                    </a:cubicBezTo>
                    <a:cubicBezTo>
                      <a:pt x="8566" y="3331"/>
                      <a:pt x="4580" y="529"/>
                      <a:pt x="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79" name="Google Shape;979;p9"/>
              <p:cNvSpPr/>
              <p:nvPr/>
            </p:nvSpPr>
            <p:spPr>
              <a:xfrm>
                <a:off x="3206750" y="1940350"/>
                <a:ext cx="518175" cy="172375"/>
              </a:xfrm>
              <a:custGeom>
                <a:avLst/>
                <a:gdLst/>
                <a:ahLst/>
                <a:cxnLst/>
                <a:rect l="l" t="t" r="r" b="b"/>
                <a:pathLst>
                  <a:path w="20727" h="6895" extrusionOk="0">
                    <a:moveTo>
                      <a:pt x="1" y="189"/>
                    </a:moveTo>
                    <a:cubicBezTo>
                      <a:pt x="1" y="189"/>
                      <a:pt x="1" y="189"/>
                      <a:pt x="1" y="189"/>
                    </a:cubicBezTo>
                    <a:lnTo>
                      <a:pt x="1" y="189"/>
                    </a:lnTo>
                    <a:cubicBezTo>
                      <a:pt x="1" y="189"/>
                      <a:pt x="1" y="189"/>
                      <a:pt x="1" y="189"/>
                    </a:cubicBezTo>
                    <a:close/>
                    <a:moveTo>
                      <a:pt x="2931" y="1"/>
                    </a:moveTo>
                    <a:cubicBezTo>
                      <a:pt x="2832" y="1"/>
                      <a:pt x="2732" y="2"/>
                      <a:pt x="2632" y="3"/>
                    </a:cubicBezTo>
                    <a:cubicBezTo>
                      <a:pt x="2355" y="6"/>
                      <a:pt x="930" y="238"/>
                      <a:pt x="296" y="238"/>
                    </a:cubicBezTo>
                    <a:cubicBezTo>
                      <a:pt x="141" y="238"/>
                      <a:pt x="33" y="224"/>
                      <a:pt x="1" y="189"/>
                    </a:cubicBezTo>
                    <a:lnTo>
                      <a:pt x="1" y="189"/>
                    </a:lnTo>
                    <a:cubicBezTo>
                      <a:pt x="3912" y="4412"/>
                      <a:pt x="9632" y="6894"/>
                      <a:pt x="15385" y="6894"/>
                    </a:cubicBezTo>
                    <a:cubicBezTo>
                      <a:pt x="15592" y="6894"/>
                      <a:pt x="15800" y="6891"/>
                      <a:pt x="16007" y="6885"/>
                    </a:cubicBezTo>
                    <a:cubicBezTo>
                      <a:pt x="17200" y="6847"/>
                      <a:pt x="18476" y="6343"/>
                      <a:pt x="19667" y="6132"/>
                    </a:cubicBezTo>
                    <a:cubicBezTo>
                      <a:pt x="20047" y="6063"/>
                      <a:pt x="20455" y="5987"/>
                      <a:pt x="20727" y="5713"/>
                    </a:cubicBezTo>
                    <a:cubicBezTo>
                      <a:pt x="19498" y="4696"/>
                      <a:pt x="17694" y="4006"/>
                      <a:pt x="16256" y="3328"/>
                    </a:cubicBezTo>
                    <a:cubicBezTo>
                      <a:pt x="14536" y="2519"/>
                      <a:pt x="12765" y="1814"/>
                      <a:pt x="10946" y="1264"/>
                    </a:cubicBezTo>
                    <a:cubicBezTo>
                      <a:pt x="9148" y="719"/>
                      <a:pt x="7302" y="322"/>
                      <a:pt x="5432" y="131"/>
                    </a:cubicBezTo>
                    <a:cubicBezTo>
                      <a:pt x="4601" y="46"/>
                      <a:pt x="3767" y="1"/>
                      <a:pt x="2931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0" name="Google Shape;980;p9"/>
              <p:cNvSpPr/>
              <p:nvPr/>
            </p:nvSpPr>
            <p:spPr>
              <a:xfrm>
                <a:off x="3266900" y="1981500"/>
                <a:ext cx="35325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1413" h="973" extrusionOk="0">
                    <a:moveTo>
                      <a:pt x="108" y="0"/>
                    </a:moveTo>
                    <a:cubicBezTo>
                      <a:pt x="79" y="0"/>
                      <a:pt x="50" y="13"/>
                      <a:pt x="31" y="38"/>
                    </a:cubicBezTo>
                    <a:cubicBezTo>
                      <a:pt x="0" y="80"/>
                      <a:pt x="8" y="140"/>
                      <a:pt x="50" y="172"/>
                    </a:cubicBezTo>
                    <a:cubicBezTo>
                      <a:pt x="433" y="460"/>
                      <a:pt x="839" y="726"/>
                      <a:pt x="1256" y="960"/>
                    </a:cubicBezTo>
                    <a:cubicBezTo>
                      <a:pt x="1272" y="969"/>
                      <a:pt x="1287" y="972"/>
                      <a:pt x="1304" y="972"/>
                    </a:cubicBezTo>
                    <a:cubicBezTo>
                      <a:pt x="1337" y="972"/>
                      <a:pt x="1369" y="954"/>
                      <a:pt x="1387" y="923"/>
                    </a:cubicBezTo>
                    <a:cubicBezTo>
                      <a:pt x="1412" y="878"/>
                      <a:pt x="1395" y="820"/>
                      <a:pt x="1350" y="794"/>
                    </a:cubicBezTo>
                    <a:cubicBezTo>
                      <a:pt x="940" y="564"/>
                      <a:pt x="541" y="303"/>
                      <a:pt x="165" y="19"/>
                    </a:cubicBezTo>
                    <a:cubicBezTo>
                      <a:pt x="147" y="6"/>
                      <a:pt x="127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1" name="Google Shape;981;p9"/>
              <p:cNvSpPr/>
              <p:nvPr/>
            </p:nvSpPr>
            <p:spPr>
              <a:xfrm>
                <a:off x="3322500" y="2020625"/>
                <a:ext cx="17825" cy="12025"/>
              </a:xfrm>
              <a:custGeom>
                <a:avLst/>
                <a:gdLst/>
                <a:ahLst/>
                <a:cxnLst/>
                <a:rect l="l" t="t" r="r" b="b"/>
                <a:pathLst>
                  <a:path w="713" h="481" extrusionOk="0">
                    <a:moveTo>
                      <a:pt x="109" y="0"/>
                    </a:moveTo>
                    <a:cubicBezTo>
                      <a:pt x="77" y="0"/>
                      <a:pt x="45" y="17"/>
                      <a:pt x="27" y="47"/>
                    </a:cubicBezTo>
                    <a:cubicBezTo>
                      <a:pt x="0" y="93"/>
                      <a:pt x="16" y="151"/>
                      <a:pt x="61" y="178"/>
                    </a:cubicBezTo>
                    <a:lnTo>
                      <a:pt x="556" y="467"/>
                    </a:lnTo>
                    <a:cubicBezTo>
                      <a:pt x="571" y="476"/>
                      <a:pt x="588" y="479"/>
                      <a:pt x="604" y="479"/>
                    </a:cubicBezTo>
                    <a:lnTo>
                      <a:pt x="603" y="480"/>
                    </a:lnTo>
                    <a:cubicBezTo>
                      <a:pt x="636" y="480"/>
                      <a:pt x="668" y="462"/>
                      <a:pt x="686" y="433"/>
                    </a:cubicBezTo>
                    <a:cubicBezTo>
                      <a:pt x="713" y="386"/>
                      <a:pt x="697" y="329"/>
                      <a:pt x="652" y="302"/>
                    </a:cubicBezTo>
                    <a:lnTo>
                      <a:pt x="157" y="13"/>
                    </a:lnTo>
                    <a:cubicBezTo>
                      <a:pt x="142" y="4"/>
                      <a:pt x="126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2" name="Google Shape;982;p9"/>
              <p:cNvSpPr/>
              <p:nvPr/>
            </p:nvSpPr>
            <p:spPr>
              <a:xfrm>
                <a:off x="3371975" y="2047350"/>
                <a:ext cx="27800" cy="11125"/>
              </a:xfrm>
              <a:custGeom>
                <a:avLst/>
                <a:gdLst/>
                <a:ahLst/>
                <a:cxnLst/>
                <a:rect l="l" t="t" r="r" b="b"/>
                <a:pathLst>
                  <a:path w="1112" h="445" extrusionOk="0">
                    <a:moveTo>
                      <a:pt x="111" y="1"/>
                    </a:moveTo>
                    <a:cubicBezTo>
                      <a:pt x="79" y="1"/>
                      <a:pt x="48" y="17"/>
                      <a:pt x="30" y="46"/>
                    </a:cubicBezTo>
                    <a:cubicBezTo>
                      <a:pt x="1" y="90"/>
                      <a:pt x="14" y="148"/>
                      <a:pt x="59" y="177"/>
                    </a:cubicBezTo>
                    <a:cubicBezTo>
                      <a:pt x="335" y="350"/>
                      <a:pt x="664" y="444"/>
                      <a:pt x="990" y="444"/>
                    </a:cubicBezTo>
                    <a:lnTo>
                      <a:pt x="1016" y="444"/>
                    </a:lnTo>
                    <a:cubicBezTo>
                      <a:pt x="1069" y="443"/>
                      <a:pt x="1111" y="400"/>
                      <a:pt x="1110" y="347"/>
                    </a:cubicBezTo>
                    <a:cubicBezTo>
                      <a:pt x="1109" y="297"/>
                      <a:pt x="1067" y="253"/>
                      <a:pt x="1017" y="253"/>
                    </a:cubicBezTo>
                    <a:cubicBezTo>
                      <a:pt x="1016" y="253"/>
                      <a:pt x="1014" y="253"/>
                      <a:pt x="1013" y="253"/>
                    </a:cubicBezTo>
                    <a:cubicBezTo>
                      <a:pt x="999" y="254"/>
                      <a:pt x="986" y="254"/>
                      <a:pt x="972" y="254"/>
                    </a:cubicBezTo>
                    <a:cubicBezTo>
                      <a:pt x="686" y="254"/>
                      <a:pt x="401" y="167"/>
                      <a:pt x="161" y="15"/>
                    </a:cubicBezTo>
                    <a:cubicBezTo>
                      <a:pt x="145" y="5"/>
                      <a:pt x="128" y="1"/>
                      <a:pt x="111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3" name="Google Shape;983;p9"/>
              <p:cNvSpPr/>
              <p:nvPr/>
            </p:nvSpPr>
            <p:spPr>
              <a:xfrm>
                <a:off x="3427875" y="2074525"/>
                <a:ext cx="28975" cy="12300"/>
              </a:xfrm>
              <a:custGeom>
                <a:avLst/>
                <a:gdLst/>
                <a:ahLst/>
                <a:cxnLst/>
                <a:rect l="l" t="t" r="r" b="b"/>
                <a:pathLst>
                  <a:path w="1159" h="492" extrusionOk="0">
                    <a:moveTo>
                      <a:pt x="107" y="1"/>
                    </a:moveTo>
                    <a:cubicBezTo>
                      <a:pt x="67" y="1"/>
                      <a:pt x="29" y="27"/>
                      <a:pt x="16" y="67"/>
                    </a:cubicBezTo>
                    <a:cubicBezTo>
                      <a:pt x="0" y="118"/>
                      <a:pt x="28" y="171"/>
                      <a:pt x="78" y="187"/>
                    </a:cubicBezTo>
                    <a:lnTo>
                      <a:pt x="1022" y="487"/>
                    </a:lnTo>
                    <a:cubicBezTo>
                      <a:pt x="1032" y="489"/>
                      <a:pt x="1041" y="491"/>
                      <a:pt x="1051" y="491"/>
                    </a:cubicBezTo>
                    <a:lnTo>
                      <a:pt x="1051" y="490"/>
                    </a:lnTo>
                    <a:cubicBezTo>
                      <a:pt x="1092" y="490"/>
                      <a:pt x="1130" y="465"/>
                      <a:pt x="1142" y="424"/>
                    </a:cubicBezTo>
                    <a:cubicBezTo>
                      <a:pt x="1158" y="374"/>
                      <a:pt x="1131" y="320"/>
                      <a:pt x="1080" y="304"/>
                    </a:cubicBezTo>
                    <a:lnTo>
                      <a:pt x="136" y="5"/>
                    </a:lnTo>
                    <a:cubicBezTo>
                      <a:pt x="126" y="2"/>
                      <a:pt x="117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4" name="Google Shape;984;p9"/>
              <p:cNvSpPr/>
              <p:nvPr/>
            </p:nvSpPr>
            <p:spPr>
              <a:xfrm>
                <a:off x="3466900" y="2090575"/>
                <a:ext cx="38150" cy="10975"/>
              </a:xfrm>
              <a:custGeom>
                <a:avLst/>
                <a:gdLst/>
                <a:ahLst/>
                <a:cxnLst/>
                <a:rect l="l" t="t" r="r" b="b"/>
                <a:pathLst>
                  <a:path w="1526" h="439" extrusionOk="0">
                    <a:moveTo>
                      <a:pt x="104" y="1"/>
                    </a:moveTo>
                    <a:cubicBezTo>
                      <a:pt x="59" y="1"/>
                      <a:pt x="19" y="33"/>
                      <a:pt x="10" y="79"/>
                    </a:cubicBezTo>
                    <a:cubicBezTo>
                      <a:pt x="0" y="129"/>
                      <a:pt x="34" y="179"/>
                      <a:pt x="86" y="189"/>
                    </a:cubicBezTo>
                    <a:lnTo>
                      <a:pt x="1404" y="436"/>
                    </a:lnTo>
                    <a:cubicBezTo>
                      <a:pt x="1411" y="437"/>
                      <a:pt x="1416" y="439"/>
                      <a:pt x="1422" y="439"/>
                    </a:cubicBezTo>
                    <a:cubicBezTo>
                      <a:pt x="1467" y="439"/>
                      <a:pt x="1507" y="406"/>
                      <a:pt x="1516" y="360"/>
                    </a:cubicBezTo>
                    <a:cubicBezTo>
                      <a:pt x="1526" y="309"/>
                      <a:pt x="1492" y="260"/>
                      <a:pt x="1440" y="250"/>
                    </a:cubicBezTo>
                    <a:lnTo>
                      <a:pt x="122" y="2"/>
                    </a:lnTo>
                    <a:cubicBezTo>
                      <a:pt x="116" y="1"/>
                      <a:pt x="110" y="1"/>
                      <a:pt x="104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5" name="Google Shape;985;p9"/>
              <p:cNvSpPr/>
              <p:nvPr/>
            </p:nvSpPr>
            <p:spPr>
              <a:xfrm>
                <a:off x="3529925" y="2093750"/>
                <a:ext cx="39950" cy="6900"/>
              </a:xfrm>
              <a:custGeom>
                <a:avLst/>
                <a:gdLst/>
                <a:ahLst/>
                <a:cxnLst/>
                <a:rect l="l" t="t" r="r" b="b"/>
                <a:pathLst>
                  <a:path w="1598" h="276" extrusionOk="0">
                    <a:moveTo>
                      <a:pt x="1497" y="1"/>
                    </a:moveTo>
                    <a:cubicBezTo>
                      <a:pt x="1493" y="1"/>
                      <a:pt x="1489" y="1"/>
                      <a:pt x="1485" y="1"/>
                    </a:cubicBezTo>
                    <a:cubicBezTo>
                      <a:pt x="1044" y="56"/>
                      <a:pt x="596" y="84"/>
                      <a:pt x="151" y="84"/>
                    </a:cubicBezTo>
                    <a:cubicBezTo>
                      <a:pt x="139" y="84"/>
                      <a:pt x="127" y="85"/>
                      <a:pt x="114" y="85"/>
                    </a:cubicBezTo>
                    <a:cubicBezTo>
                      <a:pt x="108" y="85"/>
                      <a:pt x="102" y="84"/>
                      <a:pt x="95" y="84"/>
                    </a:cubicBezTo>
                    <a:cubicBezTo>
                      <a:pt x="44" y="84"/>
                      <a:pt x="1" y="127"/>
                      <a:pt x="1" y="179"/>
                    </a:cubicBezTo>
                    <a:cubicBezTo>
                      <a:pt x="1" y="232"/>
                      <a:pt x="42" y="275"/>
                      <a:pt x="95" y="275"/>
                    </a:cubicBezTo>
                    <a:lnTo>
                      <a:pt x="151" y="275"/>
                    </a:lnTo>
                    <a:cubicBezTo>
                      <a:pt x="603" y="275"/>
                      <a:pt x="1059" y="246"/>
                      <a:pt x="1508" y="190"/>
                    </a:cubicBezTo>
                    <a:cubicBezTo>
                      <a:pt x="1560" y="183"/>
                      <a:pt x="1598" y="136"/>
                      <a:pt x="1591" y="84"/>
                    </a:cubicBezTo>
                    <a:cubicBezTo>
                      <a:pt x="1585" y="35"/>
                      <a:pt x="1544" y="1"/>
                      <a:pt x="14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6" name="Google Shape;986;p9"/>
              <p:cNvSpPr/>
              <p:nvPr/>
            </p:nvSpPr>
            <p:spPr>
              <a:xfrm>
                <a:off x="3598825" y="2083750"/>
                <a:ext cx="35150" cy="7875"/>
              </a:xfrm>
              <a:custGeom>
                <a:avLst/>
                <a:gdLst/>
                <a:ahLst/>
                <a:cxnLst/>
                <a:rect l="l" t="t" r="r" b="b"/>
                <a:pathLst>
                  <a:path w="1406" h="315" extrusionOk="0">
                    <a:moveTo>
                      <a:pt x="1299" y="0"/>
                    </a:moveTo>
                    <a:cubicBezTo>
                      <a:pt x="1290" y="0"/>
                      <a:pt x="1281" y="1"/>
                      <a:pt x="1272" y="4"/>
                    </a:cubicBezTo>
                    <a:cubicBezTo>
                      <a:pt x="1001" y="83"/>
                      <a:pt x="716" y="124"/>
                      <a:pt x="431" y="124"/>
                    </a:cubicBezTo>
                    <a:cubicBezTo>
                      <a:pt x="324" y="124"/>
                      <a:pt x="217" y="118"/>
                      <a:pt x="111" y="107"/>
                    </a:cubicBezTo>
                    <a:cubicBezTo>
                      <a:pt x="108" y="106"/>
                      <a:pt x="106" y="106"/>
                      <a:pt x="103" y="106"/>
                    </a:cubicBezTo>
                    <a:cubicBezTo>
                      <a:pt x="53" y="106"/>
                      <a:pt x="12" y="142"/>
                      <a:pt x="6" y="192"/>
                    </a:cubicBezTo>
                    <a:cubicBezTo>
                      <a:pt x="1" y="243"/>
                      <a:pt x="39" y="291"/>
                      <a:pt x="91" y="296"/>
                    </a:cubicBezTo>
                    <a:cubicBezTo>
                      <a:pt x="203" y="309"/>
                      <a:pt x="314" y="314"/>
                      <a:pt x="427" y="314"/>
                    </a:cubicBezTo>
                    <a:cubicBezTo>
                      <a:pt x="732" y="314"/>
                      <a:pt x="1036" y="271"/>
                      <a:pt x="1326" y="186"/>
                    </a:cubicBezTo>
                    <a:cubicBezTo>
                      <a:pt x="1376" y="172"/>
                      <a:pt x="1405" y="119"/>
                      <a:pt x="1390" y="68"/>
                    </a:cubicBezTo>
                    <a:cubicBezTo>
                      <a:pt x="1378" y="26"/>
                      <a:pt x="1341" y="0"/>
                      <a:pt x="129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7" name="Google Shape;987;p9"/>
              <p:cNvSpPr/>
              <p:nvPr/>
            </p:nvSpPr>
            <p:spPr>
              <a:xfrm>
                <a:off x="3273050" y="1953650"/>
                <a:ext cx="2075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830" h="398" extrusionOk="0">
                    <a:moveTo>
                      <a:pt x="110" y="1"/>
                    </a:moveTo>
                    <a:cubicBezTo>
                      <a:pt x="75" y="1"/>
                      <a:pt x="42" y="19"/>
                      <a:pt x="25" y="51"/>
                    </a:cubicBezTo>
                    <a:cubicBezTo>
                      <a:pt x="0" y="98"/>
                      <a:pt x="18" y="155"/>
                      <a:pt x="64" y="181"/>
                    </a:cubicBezTo>
                    <a:cubicBezTo>
                      <a:pt x="267" y="288"/>
                      <a:pt x="486" y="359"/>
                      <a:pt x="712" y="396"/>
                    </a:cubicBezTo>
                    <a:cubicBezTo>
                      <a:pt x="718" y="397"/>
                      <a:pt x="722" y="397"/>
                      <a:pt x="728" y="397"/>
                    </a:cubicBezTo>
                    <a:cubicBezTo>
                      <a:pt x="773" y="397"/>
                      <a:pt x="814" y="364"/>
                      <a:pt x="822" y="318"/>
                    </a:cubicBezTo>
                    <a:cubicBezTo>
                      <a:pt x="829" y="266"/>
                      <a:pt x="794" y="216"/>
                      <a:pt x="742" y="208"/>
                    </a:cubicBezTo>
                    <a:cubicBezTo>
                      <a:pt x="536" y="175"/>
                      <a:pt x="338" y="109"/>
                      <a:pt x="154" y="12"/>
                    </a:cubicBezTo>
                    <a:cubicBezTo>
                      <a:pt x="140" y="4"/>
                      <a:pt x="125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8" name="Google Shape;988;p9"/>
              <p:cNvSpPr/>
              <p:nvPr/>
            </p:nvSpPr>
            <p:spPr>
              <a:xfrm>
                <a:off x="3310250" y="1974150"/>
                <a:ext cx="26950" cy="11000"/>
              </a:xfrm>
              <a:custGeom>
                <a:avLst/>
                <a:gdLst/>
                <a:ahLst/>
                <a:cxnLst/>
                <a:rect l="l" t="t" r="r" b="b"/>
                <a:pathLst>
                  <a:path w="1078" h="440" extrusionOk="0">
                    <a:moveTo>
                      <a:pt x="106" y="0"/>
                    </a:moveTo>
                    <a:cubicBezTo>
                      <a:pt x="64" y="0"/>
                      <a:pt x="26" y="28"/>
                      <a:pt x="15" y="69"/>
                    </a:cubicBezTo>
                    <a:cubicBezTo>
                      <a:pt x="0" y="120"/>
                      <a:pt x="29" y="173"/>
                      <a:pt x="80" y="187"/>
                    </a:cubicBezTo>
                    <a:lnTo>
                      <a:pt x="945" y="435"/>
                    </a:lnTo>
                    <a:cubicBezTo>
                      <a:pt x="954" y="438"/>
                      <a:pt x="963" y="439"/>
                      <a:pt x="972" y="439"/>
                    </a:cubicBezTo>
                    <a:cubicBezTo>
                      <a:pt x="1013" y="439"/>
                      <a:pt x="1051" y="412"/>
                      <a:pt x="1063" y="370"/>
                    </a:cubicBezTo>
                    <a:cubicBezTo>
                      <a:pt x="1078" y="320"/>
                      <a:pt x="1048" y="267"/>
                      <a:pt x="997" y="253"/>
                    </a:cubicBezTo>
                    <a:lnTo>
                      <a:pt x="133" y="4"/>
                    </a:lnTo>
                    <a:cubicBezTo>
                      <a:pt x="124" y="1"/>
                      <a:pt x="115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89" name="Google Shape;989;p9"/>
              <p:cNvSpPr/>
              <p:nvPr/>
            </p:nvSpPr>
            <p:spPr>
              <a:xfrm>
                <a:off x="3352400" y="1988675"/>
                <a:ext cx="18825" cy="10975"/>
              </a:xfrm>
              <a:custGeom>
                <a:avLst/>
                <a:gdLst/>
                <a:ahLst/>
                <a:cxnLst/>
                <a:rect l="l" t="t" r="r" b="b"/>
                <a:pathLst>
                  <a:path w="753" h="439" extrusionOk="0">
                    <a:moveTo>
                      <a:pt x="108" y="1"/>
                    </a:moveTo>
                    <a:cubicBezTo>
                      <a:pt x="73" y="1"/>
                      <a:pt x="38" y="21"/>
                      <a:pt x="22" y="56"/>
                    </a:cubicBezTo>
                    <a:cubicBezTo>
                      <a:pt x="0" y="104"/>
                      <a:pt x="21" y="161"/>
                      <a:pt x="68" y="183"/>
                    </a:cubicBezTo>
                    <a:lnTo>
                      <a:pt x="604" y="430"/>
                    </a:lnTo>
                    <a:cubicBezTo>
                      <a:pt x="617" y="436"/>
                      <a:pt x="631" y="439"/>
                      <a:pt x="645" y="439"/>
                    </a:cubicBezTo>
                    <a:cubicBezTo>
                      <a:pt x="680" y="439"/>
                      <a:pt x="714" y="418"/>
                      <a:pt x="731" y="384"/>
                    </a:cubicBezTo>
                    <a:cubicBezTo>
                      <a:pt x="753" y="335"/>
                      <a:pt x="732" y="279"/>
                      <a:pt x="684" y="257"/>
                    </a:cubicBezTo>
                    <a:lnTo>
                      <a:pt x="148" y="9"/>
                    </a:lnTo>
                    <a:cubicBezTo>
                      <a:pt x="135" y="3"/>
                      <a:pt x="122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0" name="Google Shape;990;p9"/>
              <p:cNvSpPr/>
              <p:nvPr/>
            </p:nvSpPr>
            <p:spPr>
              <a:xfrm>
                <a:off x="3399825" y="2009275"/>
                <a:ext cx="33100" cy="12075"/>
              </a:xfrm>
              <a:custGeom>
                <a:avLst/>
                <a:gdLst/>
                <a:ahLst/>
                <a:cxnLst/>
                <a:rect l="l" t="t" r="r" b="b"/>
                <a:pathLst>
                  <a:path w="1324" h="483" extrusionOk="0">
                    <a:moveTo>
                      <a:pt x="107" y="0"/>
                    </a:moveTo>
                    <a:cubicBezTo>
                      <a:pt x="68" y="0"/>
                      <a:pt x="31" y="25"/>
                      <a:pt x="17" y="64"/>
                    </a:cubicBezTo>
                    <a:cubicBezTo>
                      <a:pt x="1" y="114"/>
                      <a:pt x="26" y="168"/>
                      <a:pt x="76" y="186"/>
                    </a:cubicBezTo>
                    <a:cubicBezTo>
                      <a:pt x="442" y="314"/>
                      <a:pt x="821" y="413"/>
                      <a:pt x="1203" y="481"/>
                    </a:cubicBezTo>
                    <a:cubicBezTo>
                      <a:pt x="1208" y="483"/>
                      <a:pt x="1214" y="483"/>
                      <a:pt x="1219" y="483"/>
                    </a:cubicBezTo>
                    <a:cubicBezTo>
                      <a:pt x="1265" y="483"/>
                      <a:pt x="1305" y="451"/>
                      <a:pt x="1313" y="404"/>
                    </a:cubicBezTo>
                    <a:cubicBezTo>
                      <a:pt x="1323" y="352"/>
                      <a:pt x="1288" y="303"/>
                      <a:pt x="1236" y="294"/>
                    </a:cubicBezTo>
                    <a:cubicBezTo>
                      <a:pt x="864" y="228"/>
                      <a:pt x="495" y="130"/>
                      <a:pt x="139" y="6"/>
                    </a:cubicBezTo>
                    <a:cubicBezTo>
                      <a:pt x="128" y="2"/>
                      <a:pt x="118" y="0"/>
                      <a:pt x="10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1" name="Google Shape;991;p9"/>
              <p:cNvSpPr/>
              <p:nvPr/>
            </p:nvSpPr>
            <p:spPr>
              <a:xfrm>
                <a:off x="3461725" y="2031875"/>
                <a:ext cx="39250" cy="11950"/>
              </a:xfrm>
              <a:custGeom>
                <a:avLst/>
                <a:gdLst/>
                <a:ahLst/>
                <a:cxnLst/>
                <a:rect l="l" t="t" r="r" b="b"/>
                <a:pathLst>
                  <a:path w="1570" h="478" extrusionOk="0">
                    <a:moveTo>
                      <a:pt x="104" y="0"/>
                    </a:moveTo>
                    <a:cubicBezTo>
                      <a:pt x="60" y="0"/>
                      <a:pt x="21" y="31"/>
                      <a:pt x="12" y="76"/>
                    </a:cubicBezTo>
                    <a:cubicBezTo>
                      <a:pt x="1" y="127"/>
                      <a:pt x="34" y="178"/>
                      <a:pt x="85" y="189"/>
                    </a:cubicBezTo>
                    <a:lnTo>
                      <a:pt x="1446" y="475"/>
                    </a:lnTo>
                    <a:cubicBezTo>
                      <a:pt x="1452" y="477"/>
                      <a:pt x="1459" y="477"/>
                      <a:pt x="1465" y="477"/>
                    </a:cubicBezTo>
                    <a:cubicBezTo>
                      <a:pt x="1509" y="477"/>
                      <a:pt x="1548" y="446"/>
                      <a:pt x="1558" y="402"/>
                    </a:cubicBezTo>
                    <a:cubicBezTo>
                      <a:pt x="1569" y="350"/>
                      <a:pt x="1536" y="299"/>
                      <a:pt x="1484" y="288"/>
                    </a:cubicBezTo>
                    <a:lnTo>
                      <a:pt x="124" y="2"/>
                    </a:lnTo>
                    <a:cubicBezTo>
                      <a:pt x="118" y="1"/>
                      <a:pt x="111" y="0"/>
                      <a:pt x="10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2" name="Google Shape;992;p9"/>
              <p:cNvSpPr/>
              <p:nvPr/>
            </p:nvSpPr>
            <p:spPr>
              <a:xfrm>
                <a:off x="3513375" y="2043125"/>
                <a:ext cx="39175" cy="10075"/>
              </a:xfrm>
              <a:custGeom>
                <a:avLst/>
                <a:gdLst/>
                <a:ahLst/>
                <a:cxnLst/>
                <a:rect l="l" t="t" r="r" b="b"/>
                <a:pathLst>
                  <a:path w="1567" h="403" extrusionOk="0">
                    <a:moveTo>
                      <a:pt x="310" y="1"/>
                    </a:moveTo>
                    <a:cubicBezTo>
                      <a:pt x="237" y="1"/>
                      <a:pt x="164" y="3"/>
                      <a:pt x="92" y="8"/>
                    </a:cubicBezTo>
                    <a:cubicBezTo>
                      <a:pt x="40" y="12"/>
                      <a:pt x="0" y="57"/>
                      <a:pt x="3" y="110"/>
                    </a:cubicBezTo>
                    <a:cubicBezTo>
                      <a:pt x="7" y="160"/>
                      <a:pt x="47" y="199"/>
                      <a:pt x="95" y="199"/>
                    </a:cubicBezTo>
                    <a:cubicBezTo>
                      <a:pt x="99" y="199"/>
                      <a:pt x="102" y="199"/>
                      <a:pt x="105" y="198"/>
                    </a:cubicBezTo>
                    <a:cubicBezTo>
                      <a:pt x="172" y="194"/>
                      <a:pt x="239" y="192"/>
                      <a:pt x="306" y="192"/>
                    </a:cubicBezTo>
                    <a:cubicBezTo>
                      <a:pt x="687" y="192"/>
                      <a:pt x="1070" y="261"/>
                      <a:pt x="1425" y="396"/>
                    </a:cubicBezTo>
                    <a:cubicBezTo>
                      <a:pt x="1436" y="400"/>
                      <a:pt x="1447" y="402"/>
                      <a:pt x="1458" y="402"/>
                    </a:cubicBezTo>
                    <a:cubicBezTo>
                      <a:pt x="1497" y="402"/>
                      <a:pt x="1533" y="378"/>
                      <a:pt x="1548" y="341"/>
                    </a:cubicBezTo>
                    <a:cubicBezTo>
                      <a:pt x="1567" y="292"/>
                      <a:pt x="1541" y="237"/>
                      <a:pt x="1493" y="218"/>
                    </a:cubicBezTo>
                    <a:cubicBezTo>
                      <a:pt x="1117" y="75"/>
                      <a:pt x="712" y="1"/>
                      <a:pt x="3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3" name="Google Shape;993;p9"/>
              <p:cNvSpPr/>
              <p:nvPr/>
            </p:nvSpPr>
            <p:spPr>
              <a:xfrm>
                <a:off x="3566725" y="2047350"/>
                <a:ext cx="33975" cy="7700"/>
              </a:xfrm>
              <a:custGeom>
                <a:avLst/>
                <a:gdLst/>
                <a:ahLst/>
                <a:cxnLst/>
                <a:rect l="l" t="t" r="r" b="b"/>
                <a:pathLst>
                  <a:path w="1359" h="308" extrusionOk="0">
                    <a:moveTo>
                      <a:pt x="1051" y="0"/>
                    </a:moveTo>
                    <a:cubicBezTo>
                      <a:pt x="725" y="0"/>
                      <a:pt x="399" y="41"/>
                      <a:pt x="82" y="120"/>
                    </a:cubicBezTo>
                    <a:cubicBezTo>
                      <a:pt x="31" y="133"/>
                      <a:pt x="0" y="184"/>
                      <a:pt x="12" y="236"/>
                    </a:cubicBezTo>
                    <a:cubicBezTo>
                      <a:pt x="23" y="279"/>
                      <a:pt x="62" y="307"/>
                      <a:pt x="105" y="307"/>
                    </a:cubicBezTo>
                    <a:cubicBezTo>
                      <a:pt x="113" y="307"/>
                      <a:pt x="120" y="306"/>
                      <a:pt x="128" y="305"/>
                    </a:cubicBezTo>
                    <a:cubicBezTo>
                      <a:pt x="432" y="229"/>
                      <a:pt x="742" y="191"/>
                      <a:pt x="1055" y="191"/>
                    </a:cubicBezTo>
                    <a:cubicBezTo>
                      <a:pt x="1122" y="191"/>
                      <a:pt x="1189" y="192"/>
                      <a:pt x="1256" y="196"/>
                    </a:cubicBezTo>
                    <a:cubicBezTo>
                      <a:pt x="1259" y="196"/>
                      <a:pt x="1263" y="196"/>
                      <a:pt x="1266" y="196"/>
                    </a:cubicBezTo>
                    <a:cubicBezTo>
                      <a:pt x="1314" y="196"/>
                      <a:pt x="1354" y="156"/>
                      <a:pt x="1357" y="106"/>
                    </a:cubicBezTo>
                    <a:cubicBezTo>
                      <a:pt x="1359" y="53"/>
                      <a:pt x="1319" y="9"/>
                      <a:pt x="1266" y="6"/>
                    </a:cubicBezTo>
                    <a:cubicBezTo>
                      <a:pt x="1195" y="2"/>
                      <a:pt x="1123" y="0"/>
                      <a:pt x="105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4" name="Google Shape;994;p9"/>
              <p:cNvSpPr/>
              <p:nvPr/>
            </p:nvSpPr>
            <p:spPr>
              <a:xfrm>
                <a:off x="3617275" y="2044325"/>
                <a:ext cx="15525" cy="6850"/>
              </a:xfrm>
              <a:custGeom>
                <a:avLst/>
                <a:gdLst/>
                <a:ahLst/>
                <a:cxnLst/>
                <a:rect l="l" t="t" r="r" b="b"/>
                <a:pathLst>
                  <a:path w="621" h="274" extrusionOk="0">
                    <a:moveTo>
                      <a:pt x="104" y="0"/>
                    </a:moveTo>
                    <a:cubicBezTo>
                      <a:pt x="60" y="0"/>
                      <a:pt x="20" y="32"/>
                      <a:pt x="11" y="77"/>
                    </a:cubicBezTo>
                    <a:cubicBezTo>
                      <a:pt x="0" y="128"/>
                      <a:pt x="35" y="179"/>
                      <a:pt x="86" y="189"/>
                    </a:cubicBezTo>
                    <a:lnTo>
                      <a:pt x="498" y="272"/>
                    </a:lnTo>
                    <a:cubicBezTo>
                      <a:pt x="505" y="273"/>
                      <a:pt x="510" y="274"/>
                      <a:pt x="517" y="274"/>
                    </a:cubicBezTo>
                    <a:cubicBezTo>
                      <a:pt x="561" y="274"/>
                      <a:pt x="601" y="242"/>
                      <a:pt x="610" y="197"/>
                    </a:cubicBezTo>
                    <a:cubicBezTo>
                      <a:pt x="621" y="145"/>
                      <a:pt x="587" y="95"/>
                      <a:pt x="536" y="85"/>
                    </a:cubicBezTo>
                    <a:lnTo>
                      <a:pt x="123" y="2"/>
                    </a:lnTo>
                    <a:cubicBezTo>
                      <a:pt x="116" y="1"/>
                      <a:pt x="110" y="0"/>
                      <a:pt x="10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5" name="Google Shape;995;p9"/>
              <p:cNvSpPr/>
              <p:nvPr/>
            </p:nvSpPr>
            <p:spPr>
              <a:xfrm>
                <a:off x="3360625" y="1966025"/>
                <a:ext cx="29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1161" h="521" extrusionOk="0">
                    <a:moveTo>
                      <a:pt x="110" y="0"/>
                    </a:moveTo>
                    <a:cubicBezTo>
                      <a:pt x="75" y="0"/>
                      <a:pt x="42" y="19"/>
                      <a:pt x="24" y="52"/>
                    </a:cubicBezTo>
                    <a:cubicBezTo>
                      <a:pt x="0" y="99"/>
                      <a:pt x="19" y="156"/>
                      <a:pt x="66" y="180"/>
                    </a:cubicBezTo>
                    <a:cubicBezTo>
                      <a:pt x="373" y="338"/>
                      <a:pt x="701" y="452"/>
                      <a:pt x="1039" y="518"/>
                    </a:cubicBezTo>
                    <a:cubicBezTo>
                      <a:pt x="1044" y="520"/>
                      <a:pt x="1051" y="520"/>
                      <a:pt x="1058" y="520"/>
                    </a:cubicBezTo>
                    <a:cubicBezTo>
                      <a:pt x="1102" y="520"/>
                      <a:pt x="1141" y="489"/>
                      <a:pt x="1150" y="444"/>
                    </a:cubicBezTo>
                    <a:cubicBezTo>
                      <a:pt x="1160" y="392"/>
                      <a:pt x="1127" y="341"/>
                      <a:pt x="1075" y="331"/>
                    </a:cubicBezTo>
                    <a:cubicBezTo>
                      <a:pt x="755" y="269"/>
                      <a:pt x="445" y="160"/>
                      <a:pt x="152" y="10"/>
                    </a:cubicBezTo>
                    <a:cubicBezTo>
                      <a:pt x="139" y="3"/>
                      <a:pt x="124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6" name="Google Shape;996;p9"/>
              <p:cNvSpPr/>
              <p:nvPr/>
            </p:nvSpPr>
            <p:spPr>
              <a:xfrm>
                <a:off x="3443250" y="1986625"/>
                <a:ext cx="32025" cy="13025"/>
              </a:xfrm>
              <a:custGeom>
                <a:avLst/>
                <a:gdLst/>
                <a:ahLst/>
                <a:cxnLst/>
                <a:rect l="l" t="t" r="r" b="b"/>
                <a:pathLst>
                  <a:path w="1281" h="521" extrusionOk="0">
                    <a:moveTo>
                      <a:pt x="101" y="0"/>
                    </a:moveTo>
                    <a:cubicBezTo>
                      <a:pt x="53" y="0"/>
                      <a:pt x="12" y="36"/>
                      <a:pt x="7" y="85"/>
                    </a:cubicBezTo>
                    <a:cubicBezTo>
                      <a:pt x="0" y="137"/>
                      <a:pt x="38" y="184"/>
                      <a:pt x="90" y="191"/>
                    </a:cubicBezTo>
                    <a:cubicBezTo>
                      <a:pt x="454" y="233"/>
                      <a:pt x="804" y="340"/>
                      <a:pt x="1128" y="510"/>
                    </a:cubicBezTo>
                    <a:cubicBezTo>
                      <a:pt x="1143" y="518"/>
                      <a:pt x="1157" y="521"/>
                      <a:pt x="1172" y="521"/>
                    </a:cubicBezTo>
                    <a:cubicBezTo>
                      <a:pt x="1207" y="521"/>
                      <a:pt x="1240" y="502"/>
                      <a:pt x="1257" y="470"/>
                    </a:cubicBezTo>
                    <a:cubicBezTo>
                      <a:pt x="1281" y="423"/>
                      <a:pt x="1263" y="365"/>
                      <a:pt x="1217" y="341"/>
                    </a:cubicBezTo>
                    <a:cubicBezTo>
                      <a:pt x="871" y="160"/>
                      <a:pt x="499" y="46"/>
                      <a:pt x="112" y="1"/>
                    </a:cubicBezTo>
                    <a:cubicBezTo>
                      <a:pt x="108" y="1"/>
                      <a:pt x="105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7" name="Google Shape;997;p9"/>
              <p:cNvSpPr/>
              <p:nvPr/>
            </p:nvSpPr>
            <p:spPr>
              <a:xfrm>
                <a:off x="3500950" y="1998975"/>
                <a:ext cx="35125" cy="15125"/>
              </a:xfrm>
              <a:custGeom>
                <a:avLst/>
                <a:gdLst/>
                <a:ahLst/>
                <a:cxnLst/>
                <a:rect l="l" t="t" r="r" b="b"/>
                <a:pathLst>
                  <a:path w="1405" h="605" extrusionOk="0">
                    <a:moveTo>
                      <a:pt x="97" y="0"/>
                    </a:moveTo>
                    <a:cubicBezTo>
                      <a:pt x="51" y="0"/>
                      <a:pt x="12" y="36"/>
                      <a:pt x="6" y="84"/>
                    </a:cubicBezTo>
                    <a:cubicBezTo>
                      <a:pt x="0" y="136"/>
                      <a:pt x="37" y="184"/>
                      <a:pt x="90" y="190"/>
                    </a:cubicBezTo>
                    <a:cubicBezTo>
                      <a:pt x="496" y="240"/>
                      <a:pt x="896" y="378"/>
                      <a:pt x="1247" y="590"/>
                    </a:cubicBezTo>
                    <a:cubicBezTo>
                      <a:pt x="1262" y="600"/>
                      <a:pt x="1279" y="604"/>
                      <a:pt x="1295" y="604"/>
                    </a:cubicBezTo>
                    <a:cubicBezTo>
                      <a:pt x="1327" y="604"/>
                      <a:pt x="1359" y="588"/>
                      <a:pt x="1377" y="558"/>
                    </a:cubicBezTo>
                    <a:cubicBezTo>
                      <a:pt x="1405" y="513"/>
                      <a:pt x="1390" y="454"/>
                      <a:pt x="1345" y="428"/>
                    </a:cubicBezTo>
                    <a:cubicBezTo>
                      <a:pt x="972" y="201"/>
                      <a:pt x="546" y="53"/>
                      <a:pt x="112" y="1"/>
                    </a:cubicBezTo>
                    <a:cubicBezTo>
                      <a:pt x="107" y="1"/>
                      <a:pt x="102" y="0"/>
                      <a:pt x="9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8" name="Google Shape;998;p9"/>
              <p:cNvSpPr/>
              <p:nvPr/>
            </p:nvSpPr>
            <p:spPr>
              <a:xfrm>
                <a:off x="3544100" y="2011200"/>
                <a:ext cx="22850" cy="12225"/>
              </a:xfrm>
              <a:custGeom>
                <a:avLst/>
                <a:gdLst/>
                <a:ahLst/>
                <a:cxnLst/>
                <a:rect l="l" t="t" r="r" b="b"/>
                <a:pathLst>
                  <a:path w="914" h="489" extrusionOk="0">
                    <a:moveTo>
                      <a:pt x="109" y="1"/>
                    </a:moveTo>
                    <a:cubicBezTo>
                      <a:pt x="67" y="1"/>
                      <a:pt x="29" y="26"/>
                      <a:pt x="16" y="68"/>
                    </a:cubicBezTo>
                    <a:cubicBezTo>
                      <a:pt x="1" y="117"/>
                      <a:pt x="29" y="171"/>
                      <a:pt x="78" y="187"/>
                    </a:cubicBezTo>
                    <a:cubicBezTo>
                      <a:pt x="314" y="261"/>
                      <a:pt x="543" y="359"/>
                      <a:pt x="759" y="477"/>
                    </a:cubicBezTo>
                    <a:cubicBezTo>
                      <a:pt x="774" y="485"/>
                      <a:pt x="789" y="488"/>
                      <a:pt x="805" y="488"/>
                    </a:cubicBezTo>
                    <a:cubicBezTo>
                      <a:pt x="839" y="488"/>
                      <a:pt x="871" y="471"/>
                      <a:pt x="888" y="439"/>
                    </a:cubicBezTo>
                    <a:cubicBezTo>
                      <a:pt x="914" y="392"/>
                      <a:pt x="896" y="335"/>
                      <a:pt x="850" y="309"/>
                    </a:cubicBezTo>
                    <a:cubicBezTo>
                      <a:pt x="624" y="186"/>
                      <a:pt x="383" y="83"/>
                      <a:pt x="137" y="5"/>
                    </a:cubicBezTo>
                    <a:cubicBezTo>
                      <a:pt x="127" y="2"/>
                      <a:pt x="118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999" name="Google Shape;999;p9"/>
              <p:cNvSpPr/>
              <p:nvPr/>
            </p:nvSpPr>
            <p:spPr>
              <a:xfrm>
                <a:off x="3598700" y="2023850"/>
                <a:ext cx="32225" cy="16900"/>
              </a:xfrm>
              <a:custGeom>
                <a:avLst/>
                <a:gdLst/>
                <a:ahLst/>
                <a:cxnLst/>
                <a:rect l="l" t="t" r="r" b="b"/>
                <a:pathLst>
                  <a:path w="1289" h="676" extrusionOk="0">
                    <a:moveTo>
                      <a:pt x="106" y="0"/>
                    </a:moveTo>
                    <a:cubicBezTo>
                      <a:pt x="62" y="0"/>
                      <a:pt x="22" y="30"/>
                      <a:pt x="11" y="74"/>
                    </a:cubicBezTo>
                    <a:cubicBezTo>
                      <a:pt x="0" y="126"/>
                      <a:pt x="32" y="177"/>
                      <a:pt x="84" y="188"/>
                    </a:cubicBezTo>
                    <a:cubicBezTo>
                      <a:pt x="456" y="270"/>
                      <a:pt x="816" y="433"/>
                      <a:pt x="1124" y="658"/>
                    </a:cubicBezTo>
                    <a:cubicBezTo>
                      <a:pt x="1142" y="670"/>
                      <a:pt x="1161" y="676"/>
                      <a:pt x="1181" y="676"/>
                    </a:cubicBezTo>
                    <a:cubicBezTo>
                      <a:pt x="1210" y="676"/>
                      <a:pt x="1239" y="662"/>
                      <a:pt x="1258" y="637"/>
                    </a:cubicBezTo>
                    <a:cubicBezTo>
                      <a:pt x="1289" y="594"/>
                      <a:pt x="1279" y="534"/>
                      <a:pt x="1237" y="503"/>
                    </a:cubicBezTo>
                    <a:cubicBezTo>
                      <a:pt x="908" y="264"/>
                      <a:pt x="523" y="90"/>
                      <a:pt x="125" y="2"/>
                    </a:cubicBezTo>
                    <a:cubicBezTo>
                      <a:pt x="119" y="1"/>
                      <a:pt x="112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0" name="Google Shape;1000;p9"/>
              <p:cNvSpPr/>
              <p:nvPr/>
            </p:nvSpPr>
            <p:spPr>
              <a:xfrm>
                <a:off x="3661625" y="2062934"/>
                <a:ext cx="22800" cy="9950"/>
              </a:xfrm>
              <a:custGeom>
                <a:avLst/>
                <a:gdLst/>
                <a:ahLst/>
                <a:cxnLst/>
                <a:rect l="l" t="t" r="r" b="b"/>
                <a:pathLst>
                  <a:path w="912" h="398" extrusionOk="0">
                    <a:moveTo>
                      <a:pt x="103" y="1"/>
                    </a:moveTo>
                    <a:cubicBezTo>
                      <a:pt x="57" y="1"/>
                      <a:pt x="17" y="34"/>
                      <a:pt x="9" y="80"/>
                    </a:cubicBezTo>
                    <a:cubicBezTo>
                      <a:pt x="0" y="132"/>
                      <a:pt x="35" y="181"/>
                      <a:pt x="86" y="190"/>
                    </a:cubicBezTo>
                    <a:cubicBezTo>
                      <a:pt x="319" y="229"/>
                      <a:pt x="548" y="296"/>
                      <a:pt x="765" y="389"/>
                    </a:cubicBezTo>
                    <a:cubicBezTo>
                      <a:pt x="778" y="395"/>
                      <a:pt x="791" y="397"/>
                      <a:pt x="803" y="397"/>
                    </a:cubicBezTo>
                    <a:cubicBezTo>
                      <a:pt x="840" y="397"/>
                      <a:pt x="876" y="376"/>
                      <a:pt x="891" y="340"/>
                    </a:cubicBezTo>
                    <a:cubicBezTo>
                      <a:pt x="911" y="291"/>
                      <a:pt x="889" y="235"/>
                      <a:pt x="840" y="215"/>
                    </a:cubicBezTo>
                    <a:cubicBezTo>
                      <a:pt x="610" y="115"/>
                      <a:pt x="367" y="44"/>
                      <a:pt x="118" y="2"/>
                    </a:cubicBezTo>
                    <a:cubicBezTo>
                      <a:pt x="113" y="1"/>
                      <a:pt x="108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1" name="Google Shape;1001;p9"/>
              <p:cNvSpPr/>
              <p:nvPr/>
            </p:nvSpPr>
            <p:spPr>
              <a:xfrm>
                <a:off x="3373975" y="1720850"/>
                <a:ext cx="10450" cy="20275"/>
              </a:xfrm>
              <a:custGeom>
                <a:avLst/>
                <a:gdLst/>
                <a:ahLst/>
                <a:cxnLst/>
                <a:rect l="l" t="t" r="r" b="b"/>
                <a:pathLst>
                  <a:path w="418" h="811" extrusionOk="0">
                    <a:moveTo>
                      <a:pt x="108" y="0"/>
                    </a:moveTo>
                    <a:cubicBezTo>
                      <a:pt x="98" y="0"/>
                      <a:pt x="88" y="2"/>
                      <a:pt x="78" y="6"/>
                    </a:cubicBezTo>
                    <a:cubicBezTo>
                      <a:pt x="28" y="21"/>
                      <a:pt x="0" y="75"/>
                      <a:pt x="17" y="126"/>
                    </a:cubicBezTo>
                    <a:lnTo>
                      <a:pt x="220" y="744"/>
                    </a:lnTo>
                    <a:cubicBezTo>
                      <a:pt x="233" y="784"/>
                      <a:pt x="271" y="810"/>
                      <a:pt x="310" y="810"/>
                    </a:cubicBezTo>
                    <a:cubicBezTo>
                      <a:pt x="320" y="810"/>
                      <a:pt x="330" y="808"/>
                      <a:pt x="340" y="805"/>
                    </a:cubicBezTo>
                    <a:cubicBezTo>
                      <a:pt x="390" y="788"/>
                      <a:pt x="418" y="735"/>
                      <a:pt x="401" y="684"/>
                    </a:cubicBezTo>
                    <a:lnTo>
                      <a:pt x="198" y="66"/>
                    </a:lnTo>
                    <a:cubicBezTo>
                      <a:pt x="185" y="26"/>
                      <a:pt x="14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2" name="Google Shape;1002;p9"/>
              <p:cNvSpPr/>
              <p:nvPr/>
            </p:nvSpPr>
            <p:spPr>
              <a:xfrm>
                <a:off x="3386175" y="1754925"/>
                <a:ext cx="19000" cy="28425"/>
              </a:xfrm>
              <a:custGeom>
                <a:avLst/>
                <a:gdLst/>
                <a:ahLst/>
                <a:cxnLst/>
                <a:rect l="l" t="t" r="r" b="b"/>
                <a:pathLst>
                  <a:path w="760" h="1137" extrusionOk="0">
                    <a:moveTo>
                      <a:pt x="110" y="1"/>
                    </a:moveTo>
                    <a:cubicBezTo>
                      <a:pt x="93" y="1"/>
                      <a:pt x="77" y="5"/>
                      <a:pt x="62" y="14"/>
                    </a:cubicBezTo>
                    <a:cubicBezTo>
                      <a:pt x="16" y="39"/>
                      <a:pt x="0" y="98"/>
                      <a:pt x="27" y="143"/>
                    </a:cubicBezTo>
                    <a:lnTo>
                      <a:pt x="568" y="1088"/>
                    </a:lnTo>
                    <a:cubicBezTo>
                      <a:pt x="585" y="1119"/>
                      <a:pt x="617" y="1136"/>
                      <a:pt x="650" y="1136"/>
                    </a:cubicBezTo>
                    <a:cubicBezTo>
                      <a:pt x="667" y="1136"/>
                      <a:pt x="682" y="1132"/>
                      <a:pt x="698" y="1123"/>
                    </a:cubicBezTo>
                    <a:cubicBezTo>
                      <a:pt x="743" y="1098"/>
                      <a:pt x="760" y="1039"/>
                      <a:pt x="733" y="993"/>
                    </a:cubicBezTo>
                    <a:lnTo>
                      <a:pt x="192" y="49"/>
                    </a:lnTo>
                    <a:cubicBezTo>
                      <a:pt x="175" y="18"/>
                      <a:pt x="142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3" name="Google Shape;1003;p9"/>
              <p:cNvSpPr/>
              <p:nvPr/>
            </p:nvSpPr>
            <p:spPr>
              <a:xfrm>
                <a:off x="3412425" y="1796000"/>
                <a:ext cx="16500" cy="19300"/>
              </a:xfrm>
              <a:custGeom>
                <a:avLst/>
                <a:gdLst/>
                <a:ahLst/>
                <a:cxnLst/>
                <a:rect l="l" t="t" r="r" b="b"/>
                <a:pathLst>
                  <a:path w="660" h="772" extrusionOk="0">
                    <a:moveTo>
                      <a:pt x="103" y="1"/>
                    </a:moveTo>
                    <a:cubicBezTo>
                      <a:pt x="97" y="1"/>
                      <a:pt x="92" y="1"/>
                      <a:pt x="86" y="2"/>
                    </a:cubicBezTo>
                    <a:cubicBezTo>
                      <a:pt x="34" y="11"/>
                      <a:pt x="0" y="61"/>
                      <a:pt x="9" y="113"/>
                    </a:cubicBezTo>
                    <a:cubicBezTo>
                      <a:pt x="59" y="394"/>
                      <a:pt x="251" y="643"/>
                      <a:pt x="510" y="763"/>
                    </a:cubicBezTo>
                    <a:cubicBezTo>
                      <a:pt x="523" y="768"/>
                      <a:pt x="537" y="772"/>
                      <a:pt x="550" y="772"/>
                    </a:cubicBezTo>
                    <a:cubicBezTo>
                      <a:pt x="586" y="772"/>
                      <a:pt x="620" y="751"/>
                      <a:pt x="637" y="716"/>
                    </a:cubicBezTo>
                    <a:cubicBezTo>
                      <a:pt x="659" y="668"/>
                      <a:pt x="638" y="612"/>
                      <a:pt x="591" y="590"/>
                    </a:cubicBezTo>
                    <a:cubicBezTo>
                      <a:pt x="386" y="496"/>
                      <a:pt x="236" y="300"/>
                      <a:pt x="197" y="80"/>
                    </a:cubicBezTo>
                    <a:cubicBezTo>
                      <a:pt x="189" y="33"/>
                      <a:pt x="149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4" name="Google Shape;1004;p9"/>
              <p:cNvSpPr/>
              <p:nvPr/>
            </p:nvSpPr>
            <p:spPr>
              <a:xfrm>
                <a:off x="3438925" y="1835175"/>
                <a:ext cx="18825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753" h="893" extrusionOk="0">
                    <a:moveTo>
                      <a:pt x="110" y="0"/>
                    </a:moveTo>
                    <a:cubicBezTo>
                      <a:pt x="98" y="0"/>
                      <a:pt x="86" y="2"/>
                      <a:pt x="74" y="7"/>
                    </a:cubicBezTo>
                    <a:cubicBezTo>
                      <a:pt x="25" y="27"/>
                      <a:pt x="1" y="82"/>
                      <a:pt x="21" y="131"/>
                    </a:cubicBezTo>
                    <a:cubicBezTo>
                      <a:pt x="139" y="426"/>
                      <a:pt x="334" y="682"/>
                      <a:pt x="587" y="873"/>
                    </a:cubicBezTo>
                    <a:cubicBezTo>
                      <a:pt x="605" y="886"/>
                      <a:pt x="625" y="893"/>
                      <a:pt x="644" y="893"/>
                    </a:cubicBezTo>
                    <a:cubicBezTo>
                      <a:pt x="673" y="893"/>
                      <a:pt x="702" y="879"/>
                      <a:pt x="721" y="854"/>
                    </a:cubicBezTo>
                    <a:cubicBezTo>
                      <a:pt x="753" y="812"/>
                      <a:pt x="744" y="752"/>
                      <a:pt x="702" y="721"/>
                    </a:cubicBezTo>
                    <a:cubicBezTo>
                      <a:pt x="477" y="550"/>
                      <a:pt x="303" y="322"/>
                      <a:pt x="199" y="60"/>
                    </a:cubicBezTo>
                    <a:cubicBezTo>
                      <a:pt x="183" y="23"/>
                      <a:pt x="148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5" name="Google Shape;1005;p9"/>
              <p:cNvSpPr/>
              <p:nvPr/>
            </p:nvSpPr>
            <p:spPr>
              <a:xfrm>
                <a:off x="3471975" y="1882550"/>
                <a:ext cx="25950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1038" h="892" extrusionOk="0">
                    <a:moveTo>
                      <a:pt x="106" y="1"/>
                    </a:moveTo>
                    <a:cubicBezTo>
                      <a:pt x="82" y="1"/>
                      <a:pt x="58" y="10"/>
                      <a:pt x="40" y="28"/>
                    </a:cubicBezTo>
                    <a:cubicBezTo>
                      <a:pt x="1" y="64"/>
                      <a:pt x="0" y="125"/>
                      <a:pt x="37" y="162"/>
                    </a:cubicBezTo>
                    <a:cubicBezTo>
                      <a:pt x="292" y="426"/>
                      <a:pt x="574" y="666"/>
                      <a:pt x="876" y="875"/>
                    </a:cubicBezTo>
                    <a:cubicBezTo>
                      <a:pt x="892" y="886"/>
                      <a:pt x="911" y="892"/>
                      <a:pt x="930" y="892"/>
                    </a:cubicBezTo>
                    <a:cubicBezTo>
                      <a:pt x="961" y="892"/>
                      <a:pt x="990" y="878"/>
                      <a:pt x="1008" y="851"/>
                    </a:cubicBezTo>
                    <a:cubicBezTo>
                      <a:pt x="1038" y="808"/>
                      <a:pt x="1028" y="748"/>
                      <a:pt x="985" y="719"/>
                    </a:cubicBezTo>
                    <a:cubicBezTo>
                      <a:pt x="692" y="517"/>
                      <a:pt x="421" y="285"/>
                      <a:pt x="175" y="30"/>
                    </a:cubicBezTo>
                    <a:cubicBezTo>
                      <a:pt x="156" y="11"/>
                      <a:pt x="131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6" name="Google Shape;1006;p9"/>
              <p:cNvSpPr/>
              <p:nvPr/>
            </p:nvSpPr>
            <p:spPr>
              <a:xfrm>
                <a:off x="3504900" y="1917600"/>
                <a:ext cx="19800" cy="19275"/>
              </a:xfrm>
              <a:custGeom>
                <a:avLst/>
                <a:gdLst/>
                <a:ahLst/>
                <a:cxnLst/>
                <a:rect l="l" t="t" r="r" b="b"/>
                <a:pathLst>
                  <a:path w="792" h="771" extrusionOk="0">
                    <a:moveTo>
                      <a:pt x="109" y="0"/>
                    </a:moveTo>
                    <a:cubicBezTo>
                      <a:pt x="93" y="0"/>
                      <a:pt x="78" y="4"/>
                      <a:pt x="63" y="12"/>
                    </a:cubicBezTo>
                    <a:cubicBezTo>
                      <a:pt x="17" y="37"/>
                      <a:pt x="0" y="95"/>
                      <a:pt x="26" y="141"/>
                    </a:cubicBezTo>
                    <a:cubicBezTo>
                      <a:pt x="169" y="400"/>
                      <a:pt x="380" y="613"/>
                      <a:pt x="636" y="758"/>
                    </a:cubicBezTo>
                    <a:cubicBezTo>
                      <a:pt x="650" y="767"/>
                      <a:pt x="667" y="770"/>
                      <a:pt x="682" y="770"/>
                    </a:cubicBezTo>
                    <a:cubicBezTo>
                      <a:pt x="716" y="770"/>
                      <a:pt x="749" y="754"/>
                      <a:pt x="765" y="723"/>
                    </a:cubicBezTo>
                    <a:cubicBezTo>
                      <a:pt x="792" y="677"/>
                      <a:pt x="776" y="619"/>
                      <a:pt x="730" y="593"/>
                    </a:cubicBezTo>
                    <a:cubicBezTo>
                      <a:pt x="505" y="464"/>
                      <a:pt x="318" y="276"/>
                      <a:pt x="192" y="48"/>
                    </a:cubicBezTo>
                    <a:cubicBezTo>
                      <a:pt x="175" y="18"/>
                      <a:pt x="142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7" name="Google Shape;1007;p9"/>
              <p:cNvSpPr/>
              <p:nvPr/>
            </p:nvSpPr>
            <p:spPr>
              <a:xfrm>
                <a:off x="3539825" y="1958925"/>
                <a:ext cx="18725" cy="16200"/>
              </a:xfrm>
              <a:custGeom>
                <a:avLst/>
                <a:gdLst/>
                <a:ahLst/>
                <a:cxnLst/>
                <a:rect l="l" t="t" r="r" b="b"/>
                <a:pathLst>
                  <a:path w="749" h="648" extrusionOk="0">
                    <a:moveTo>
                      <a:pt x="108" y="1"/>
                    </a:moveTo>
                    <a:cubicBezTo>
                      <a:pt x="81" y="1"/>
                      <a:pt x="54" y="12"/>
                      <a:pt x="35" y="35"/>
                    </a:cubicBezTo>
                    <a:cubicBezTo>
                      <a:pt x="1" y="75"/>
                      <a:pt x="5" y="134"/>
                      <a:pt x="46" y="168"/>
                    </a:cubicBezTo>
                    <a:lnTo>
                      <a:pt x="579" y="624"/>
                    </a:lnTo>
                    <a:cubicBezTo>
                      <a:pt x="597" y="640"/>
                      <a:pt x="619" y="647"/>
                      <a:pt x="641" y="647"/>
                    </a:cubicBezTo>
                    <a:cubicBezTo>
                      <a:pt x="668" y="647"/>
                      <a:pt x="695" y="635"/>
                      <a:pt x="714" y="614"/>
                    </a:cubicBezTo>
                    <a:cubicBezTo>
                      <a:pt x="748" y="573"/>
                      <a:pt x="743" y="514"/>
                      <a:pt x="703" y="480"/>
                    </a:cubicBezTo>
                    <a:lnTo>
                      <a:pt x="170" y="24"/>
                    </a:lnTo>
                    <a:cubicBezTo>
                      <a:pt x="152" y="8"/>
                      <a:pt x="130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8" name="Google Shape;1008;p9"/>
              <p:cNvSpPr/>
              <p:nvPr/>
            </p:nvSpPr>
            <p:spPr>
              <a:xfrm>
                <a:off x="3580050" y="1990850"/>
                <a:ext cx="22950" cy="14925"/>
              </a:xfrm>
              <a:custGeom>
                <a:avLst/>
                <a:gdLst/>
                <a:ahLst/>
                <a:cxnLst/>
                <a:rect l="l" t="t" r="r" b="b"/>
                <a:pathLst>
                  <a:path w="918" h="597" extrusionOk="0">
                    <a:moveTo>
                      <a:pt x="106" y="0"/>
                    </a:moveTo>
                    <a:cubicBezTo>
                      <a:pt x="80" y="0"/>
                      <a:pt x="55" y="10"/>
                      <a:pt x="37" y="31"/>
                    </a:cubicBezTo>
                    <a:cubicBezTo>
                      <a:pt x="0" y="70"/>
                      <a:pt x="2" y="130"/>
                      <a:pt x="41" y="166"/>
                    </a:cubicBezTo>
                    <a:cubicBezTo>
                      <a:pt x="252" y="361"/>
                      <a:pt x="509" y="509"/>
                      <a:pt x="784" y="592"/>
                    </a:cubicBezTo>
                    <a:cubicBezTo>
                      <a:pt x="793" y="595"/>
                      <a:pt x="803" y="597"/>
                      <a:pt x="812" y="597"/>
                    </a:cubicBezTo>
                    <a:cubicBezTo>
                      <a:pt x="852" y="596"/>
                      <a:pt x="890" y="569"/>
                      <a:pt x="902" y="528"/>
                    </a:cubicBezTo>
                    <a:cubicBezTo>
                      <a:pt x="918" y="479"/>
                      <a:pt x="890" y="425"/>
                      <a:pt x="839" y="409"/>
                    </a:cubicBezTo>
                    <a:cubicBezTo>
                      <a:pt x="592" y="334"/>
                      <a:pt x="361" y="202"/>
                      <a:pt x="171" y="26"/>
                    </a:cubicBezTo>
                    <a:cubicBezTo>
                      <a:pt x="152" y="9"/>
                      <a:pt x="129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09" name="Google Shape;1009;p9"/>
              <p:cNvSpPr/>
              <p:nvPr/>
            </p:nvSpPr>
            <p:spPr>
              <a:xfrm>
                <a:off x="3677925" y="2042250"/>
                <a:ext cx="26025" cy="13050"/>
              </a:xfrm>
              <a:custGeom>
                <a:avLst/>
                <a:gdLst/>
                <a:ahLst/>
                <a:cxnLst/>
                <a:rect l="l" t="t" r="r" b="b"/>
                <a:pathLst>
                  <a:path w="1041" h="522" extrusionOk="0">
                    <a:moveTo>
                      <a:pt x="110" y="0"/>
                    </a:moveTo>
                    <a:cubicBezTo>
                      <a:pt x="76" y="0"/>
                      <a:pt x="43" y="19"/>
                      <a:pt x="26" y="51"/>
                    </a:cubicBezTo>
                    <a:cubicBezTo>
                      <a:pt x="1" y="97"/>
                      <a:pt x="18" y="156"/>
                      <a:pt x="66" y="180"/>
                    </a:cubicBezTo>
                    <a:cubicBezTo>
                      <a:pt x="333" y="323"/>
                      <a:pt x="617" y="435"/>
                      <a:pt x="908" y="518"/>
                    </a:cubicBezTo>
                    <a:cubicBezTo>
                      <a:pt x="917" y="520"/>
                      <a:pt x="926" y="521"/>
                      <a:pt x="935" y="521"/>
                    </a:cubicBezTo>
                    <a:cubicBezTo>
                      <a:pt x="976" y="521"/>
                      <a:pt x="1014" y="494"/>
                      <a:pt x="1026" y="452"/>
                    </a:cubicBezTo>
                    <a:cubicBezTo>
                      <a:pt x="1041" y="401"/>
                      <a:pt x="1011" y="348"/>
                      <a:pt x="960" y="334"/>
                    </a:cubicBezTo>
                    <a:cubicBezTo>
                      <a:pt x="682" y="255"/>
                      <a:pt x="410" y="147"/>
                      <a:pt x="154" y="11"/>
                    </a:cubicBezTo>
                    <a:cubicBezTo>
                      <a:pt x="140" y="4"/>
                      <a:pt x="125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0" name="Google Shape;1010;p9"/>
              <p:cNvSpPr/>
              <p:nvPr/>
            </p:nvSpPr>
            <p:spPr>
              <a:xfrm>
                <a:off x="3624400" y="2016525"/>
                <a:ext cx="22900" cy="14050"/>
              </a:xfrm>
              <a:custGeom>
                <a:avLst/>
                <a:gdLst/>
                <a:ahLst/>
                <a:cxnLst/>
                <a:rect l="l" t="t" r="r" b="b"/>
                <a:pathLst>
                  <a:path w="916" h="562" extrusionOk="0">
                    <a:moveTo>
                      <a:pt x="108" y="0"/>
                    </a:moveTo>
                    <a:cubicBezTo>
                      <a:pt x="79" y="0"/>
                      <a:pt x="51" y="13"/>
                      <a:pt x="32" y="37"/>
                    </a:cubicBezTo>
                    <a:cubicBezTo>
                      <a:pt x="0" y="78"/>
                      <a:pt x="8" y="138"/>
                      <a:pt x="49" y="170"/>
                    </a:cubicBezTo>
                    <a:cubicBezTo>
                      <a:pt x="268" y="343"/>
                      <a:pt x="515" y="473"/>
                      <a:pt x="781" y="556"/>
                    </a:cubicBezTo>
                    <a:cubicBezTo>
                      <a:pt x="789" y="559"/>
                      <a:pt x="799" y="560"/>
                      <a:pt x="809" y="560"/>
                    </a:cubicBezTo>
                    <a:lnTo>
                      <a:pt x="808" y="561"/>
                    </a:lnTo>
                    <a:cubicBezTo>
                      <a:pt x="849" y="561"/>
                      <a:pt x="887" y="535"/>
                      <a:pt x="900" y="494"/>
                    </a:cubicBezTo>
                    <a:cubicBezTo>
                      <a:pt x="915" y="444"/>
                      <a:pt x="888" y="390"/>
                      <a:pt x="837" y="375"/>
                    </a:cubicBezTo>
                    <a:cubicBezTo>
                      <a:pt x="593" y="297"/>
                      <a:pt x="368" y="178"/>
                      <a:pt x="167" y="20"/>
                    </a:cubicBezTo>
                    <a:cubicBezTo>
                      <a:pt x="149" y="7"/>
                      <a:pt x="12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1" name="Google Shape;1011;p9"/>
              <p:cNvSpPr/>
              <p:nvPr/>
            </p:nvSpPr>
            <p:spPr>
              <a:xfrm>
                <a:off x="3386675" y="1715575"/>
                <a:ext cx="41250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1650" h="564" extrusionOk="0">
                    <a:moveTo>
                      <a:pt x="97" y="0"/>
                    </a:moveTo>
                    <a:cubicBezTo>
                      <a:pt x="46" y="0"/>
                      <a:pt x="5" y="40"/>
                      <a:pt x="2" y="90"/>
                    </a:cubicBezTo>
                    <a:cubicBezTo>
                      <a:pt x="0" y="143"/>
                      <a:pt x="40" y="188"/>
                      <a:pt x="93" y="190"/>
                    </a:cubicBezTo>
                    <a:cubicBezTo>
                      <a:pt x="576" y="217"/>
                      <a:pt x="1063" y="342"/>
                      <a:pt x="1499" y="553"/>
                    </a:cubicBezTo>
                    <a:cubicBezTo>
                      <a:pt x="1512" y="560"/>
                      <a:pt x="1527" y="563"/>
                      <a:pt x="1541" y="563"/>
                    </a:cubicBezTo>
                    <a:cubicBezTo>
                      <a:pt x="1576" y="563"/>
                      <a:pt x="1611" y="543"/>
                      <a:pt x="1627" y="509"/>
                    </a:cubicBezTo>
                    <a:cubicBezTo>
                      <a:pt x="1649" y="462"/>
                      <a:pt x="1629" y="405"/>
                      <a:pt x="1582" y="382"/>
                    </a:cubicBezTo>
                    <a:cubicBezTo>
                      <a:pt x="1124" y="160"/>
                      <a:pt x="612" y="28"/>
                      <a:pt x="103" y="0"/>
                    </a:cubicBezTo>
                    <a:cubicBezTo>
                      <a:pt x="101" y="0"/>
                      <a:pt x="99" y="0"/>
                      <a:pt x="9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2" name="Google Shape;1012;p9"/>
              <p:cNvSpPr/>
              <p:nvPr/>
            </p:nvSpPr>
            <p:spPr>
              <a:xfrm>
                <a:off x="3447225" y="1738325"/>
                <a:ext cx="2802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687" extrusionOk="0">
                    <a:moveTo>
                      <a:pt x="106" y="1"/>
                    </a:moveTo>
                    <a:cubicBezTo>
                      <a:pt x="66" y="1"/>
                      <a:pt x="30" y="26"/>
                      <a:pt x="17" y="65"/>
                    </a:cubicBezTo>
                    <a:cubicBezTo>
                      <a:pt x="0" y="115"/>
                      <a:pt x="27" y="169"/>
                      <a:pt x="76" y="186"/>
                    </a:cubicBezTo>
                    <a:cubicBezTo>
                      <a:pt x="394" y="296"/>
                      <a:pt x="690" y="457"/>
                      <a:pt x="954" y="666"/>
                    </a:cubicBezTo>
                    <a:cubicBezTo>
                      <a:pt x="972" y="679"/>
                      <a:pt x="992" y="685"/>
                      <a:pt x="1013" y="685"/>
                    </a:cubicBezTo>
                    <a:lnTo>
                      <a:pt x="1013" y="686"/>
                    </a:lnTo>
                    <a:cubicBezTo>
                      <a:pt x="1042" y="686"/>
                      <a:pt x="1070" y="673"/>
                      <a:pt x="1089" y="650"/>
                    </a:cubicBezTo>
                    <a:cubicBezTo>
                      <a:pt x="1121" y="608"/>
                      <a:pt x="1114" y="548"/>
                      <a:pt x="1073" y="515"/>
                    </a:cubicBezTo>
                    <a:cubicBezTo>
                      <a:pt x="792" y="293"/>
                      <a:pt x="477" y="122"/>
                      <a:pt x="138" y="6"/>
                    </a:cubicBezTo>
                    <a:cubicBezTo>
                      <a:pt x="127" y="3"/>
                      <a:pt x="117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3" name="Google Shape;1013;p9"/>
              <p:cNvSpPr/>
              <p:nvPr/>
            </p:nvSpPr>
            <p:spPr>
              <a:xfrm>
                <a:off x="3495600" y="1766125"/>
                <a:ext cx="31175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934" extrusionOk="0">
                    <a:moveTo>
                      <a:pt x="108" y="1"/>
                    </a:moveTo>
                    <a:cubicBezTo>
                      <a:pt x="77" y="1"/>
                      <a:pt x="46" y="17"/>
                      <a:pt x="28" y="46"/>
                    </a:cubicBezTo>
                    <a:cubicBezTo>
                      <a:pt x="0" y="90"/>
                      <a:pt x="13" y="149"/>
                      <a:pt x="58" y="177"/>
                    </a:cubicBezTo>
                    <a:cubicBezTo>
                      <a:pt x="412" y="401"/>
                      <a:pt x="756" y="649"/>
                      <a:pt x="1079" y="912"/>
                    </a:cubicBezTo>
                    <a:cubicBezTo>
                      <a:pt x="1096" y="927"/>
                      <a:pt x="1117" y="933"/>
                      <a:pt x="1138" y="933"/>
                    </a:cubicBezTo>
                    <a:cubicBezTo>
                      <a:pt x="1167" y="933"/>
                      <a:pt x="1194" y="922"/>
                      <a:pt x="1212" y="899"/>
                    </a:cubicBezTo>
                    <a:cubicBezTo>
                      <a:pt x="1247" y="858"/>
                      <a:pt x="1240" y="798"/>
                      <a:pt x="1199" y="765"/>
                    </a:cubicBezTo>
                    <a:cubicBezTo>
                      <a:pt x="870" y="496"/>
                      <a:pt x="520" y="243"/>
                      <a:pt x="159" y="16"/>
                    </a:cubicBezTo>
                    <a:cubicBezTo>
                      <a:pt x="143" y="6"/>
                      <a:pt x="126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4" name="Google Shape;1014;p9"/>
              <p:cNvSpPr/>
              <p:nvPr/>
            </p:nvSpPr>
            <p:spPr>
              <a:xfrm>
                <a:off x="3546075" y="1801200"/>
                <a:ext cx="33375" cy="26225"/>
              </a:xfrm>
              <a:custGeom>
                <a:avLst/>
                <a:gdLst/>
                <a:ahLst/>
                <a:cxnLst/>
                <a:rect l="l" t="t" r="r" b="b"/>
                <a:pathLst>
                  <a:path w="1335" h="1049" extrusionOk="0">
                    <a:moveTo>
                      <a:pt x="108" y="1"/>
                    </a:moveTo>
                    <a:cubicBezTo>
                      <a:pt x="79" y="1"/>
                      <a:pt x="51" y="14"/>
                      <a:pt x="32" y="38"/>
                    </a:cubicBezTo>
                    <a:cubicBezTo>
                      <a:pt x="0" y="80"/>
                      <a:pt x="8" y="140"/>
                      <a:pt x="50" y="172"/>
                    </a:cubicBezTo>
                    <a:lnTo>
                      <a:pt x="1169" y="1028"/>
                    </a:lnTo>
                    <a:cubicBezTo>
                      <a:pt x="1187" y="1042"/>
                      <a:pt x="1207" y="1048"/>
                      <a:pt x="1227" y="1048"/>
                    </a:cubicBezTo>
                    <a:cubicBezTo>
                      <a:pt x="1255" y="1048"/>
                      <a:pt x="1284" y="1036"/>
                      <a:pt x="1303" y="1011"/>
                    </a:cubicBezTo>
                    <a:cubicBezTo>
                      <a:pt x="1335" y="970"/>
                      <a:pt x="1327" y="909"/>
                      <a:pt x="1285" y="877"/>
                    </a:cubicBezTo>
                    <a:lnTo>
                      <a:pt x="166" y="21"/>
                    </a:lnTo>
                    <a:cubicBezTo>
                      <a:pt x="148" y="7"/>
                      <a:pt x="128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5" name="Google Shape;1015;p9"/>
              <p:cNvSpPr/>
              <p:nvPr/>
            </p:nvSpPr>
            <p:spPr>
              <a:xfrm>
                <a:off x="3602750" y="1842375"/>
                <a:ext cx="3525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1410" h="1140" extrusionOk="0">
                    <a:moveTo>
                      <a:pt x="109" y="1"/>
                    </a:moveTo>
                    <a:cubicBezTo>
                      <a:pt x="78" y="1"/>
                      <a:pt x="47" y="16"/>
                      <a:pt x="29" y="44"/>
                    </a:cubicBezTo>
                    <a:cubicBezTo>
                      <a:pt x="1" y="87"/>
                      <a:pt x="12" y="146"/>
                      <a:pt x="56" y="175"/>
                    </a:cubicBezTo>
                    <a:cubicBezTo>
                      <a:pt x="474" y="454"/>
                      <a:pt x="872" y="770"/>
                      <a:pt x="1238" y="1113"/>
                    </a:cubicBezTo>
                    <a:cubicBezTo>
                      <a:pt x="1257" y="1131"/>
                      <a:pt x="1280" y="1140"/>
                      <a:pt x="1303" y="1140"/>
                    </a:cubicBezTo>
                    <a:lnTo>
                      <a:pt x="1303" y="1139"/>
                    </a:lnTo>
                    <a:cubicBezTo>
                      <a:pt x="1329" y="1139"/>
                      <a:pt x="1354" y="1129"/>
                      <a:pt x="1373" y="1109"/>
                    </a:cubicBezTo>
                    <a:cubicBezTo>
                      <a:pt x="1409" y="1070"/>
                      <a:pt x="1407" y="1011"/>
                      <a:pt x="1368" y="974"/>
                    </a:cubicBezTo>
                    <a:cubicBezTo>
                      <a:pt x="995" y="624"/>
                      <a:pt x="589" y="302"/>
                      <a:pt x="162" y="17"/>
                    </a:cubicBezTo>
                    <a:cubicBezTo>
                      <a:pt x="145" y="6"/>
                      <a:pt x="127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6" name="Google Shape;1016;p9"/>
              <p:cNvSpPr/>
              <p:nvPr/>
            </p:nvSpPr>
            <p:spPr>
              <a:xfrm>
                <a:off x="3649875" y="1892175"/>
                <a:ext cx="23425" cy="23750"/>
              </a:xfrm>
              <a:custGeom>
                <a:avLst/>
                <a:gdLst/>
                <a:ahLst/>
                <a:cxnLst/>
                <a:rect l="l" t="t" r="r" b="b"/>
                <a:pathLst>
                  <a:path w="937" h="950" extrusionOk="0">
                    <a:moveTo>
                      <a:pt x="105" y="0"/>
                    </a:moveTo>
                    <a:cubicBezTo>
                      <a:pt x="82" y="0"/>
                      <a:pt x="58" y="9"/>
                      <a:pt x="40" y="27"/>
                    </a:cubicBezTo>
                    <a:cubicBezTo>
                      <a:pt x="1" y="63"/>
                      <a:pt x="0" y="124"/>
                      <a:pt x="37" y="161"/>
                    </a:cubicBezTo>
                    <a:lnTo>
                      <a:pt x="763" y="920"/>
                    </a:lnTo>
                    <a:cubicBezTo>
                      <a:pt x="782" y="940"/>
                      <a:pt x="806" y="950"/>
                      <a:pt x="831" y="950"/>
                    </a:cubicBezTo>
                    <a:cubicBezTo>
                      <a:pt x="855" y="950"/>
                      <a:pt x="879" y="941"/>
                      <a:pt x="898" y="923"/>
                    </a:cubicBezTo>
                    <a:cubicBezTo>
                      <a:pt x="935" y="887"/>
                      <a:pt x="936" y="826"/>
                      <a:pt x="900" y="788"/>
                    </a:cubicBezTo>
                    <a:lnTo>
                      <a:pt x="175" y="30"/>
                    </a:lnTo>
                    <a:cubicBezTo>
                      <a:pt x="156" y="10"/>
                      <a:pt x="131" y="0"/>
                      <a:pt x="10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7" name="Google Shape;1017;p9"/>
              <p:cNvSpPr/>
              <p:nvPr/>
            </p:nvSpPr>
            <p:spPr>
              <a:xfrm>
                <a:off x="3685100" y="1931075"/>
                <a:ext cx="30300" cy="26250"/>
              </a:xfrm>
              <a:custGeom>
                <a:avLst/>
                <a:gdLst/>
                <a:ahLst/>
                <a:cxnLst/>
                <a:rect l="l" t="t" r="r" b="b"/>
                <a:pathLst>
                  <a:path w="1212" h="1050" extrusionOk="0">
                    <a:moveTo>
                      <a:pt x="109" y="1"/>
                    </a:moveTo>
                    <a:cubicBezTo>
                      <a:pt x="77" y="1"/>
                      <a:pt x="46" y="17"/>
                      <a:pt x="28" y="46"/>
                    </a:cubicBezTo>
                    <a:cubicBezTo>
                      <a:pt x="1" y="90"/>
                      <a:pt x="14" y="149"/>
                      <a:pt x="59" y="177"/>
                    </a:cubicBezTo>
                    <a:cubicBezTo>
                      <a:pt x="426" y="405"/>
                      <a:pt x="754" y="687"/>
                      <a:pt x="1033" y="1016"/>
                    </a:cubicBezTo>
                    <a:cubicBezTo>
                      <a:pt x="1052" y="1038"/>
                      <a:pt x="1078" y="1049"/>
                      <a:pt x="1105" y="1049"/>
                    </a:cubicBezTo>
                    <a:cubicBezTo>
                      <a:pt x="1127" y="1049"/>
                      <a:pt x="1149" y="1042"/>
                      <a:pt x="1167" y="1026"/>
                    </a:cubicBezTo>
                    <a:cubicBezTo>
                      <a:pt x="1207" y="992"/>
                      <a:pt x="1212" y="932"/>
                      <a:pt x="1178" y="893"/>
                    </a:cubicBezTo>
                    <a:cubicBezTo>
                      <a:pt x="886" y="548"/>
                      <a:pt x="543" y="254"/>
                      <a:pt x="160" y="15"/>
                    </a:cubicBezTo>
                    <a:cubicBezTo>
                      <a:pt x="144" y="5"/>
                      <a:pt x="126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8" name="Google Shape;1018;p9"/>
              <p:cNvSpPr/>
              <p:nvPr/>
            </p:nvSpPr>
            <p:spPr>
              <a:xfrm>
                <a:off x="3731500" y="1985650"/>
                <a:ext cx="19725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789" h="852" extrusionOk="0">
                    <a:moveTo>
                      <a:pt x="107" y="1"/>
                    </a:moveTo>
                    <a:cubicBezTo>
                      <a:pt x="85" y="1"/>
                      <a:pt x="62" y="9"/>
                      <a:pt x="45" y="24"/>
                    </a:cubicBezTo>
                    <a:cubicBezTo>
                      <a:pt x="5" y="59"/>
                      <a:pt x="0" y="119"/>
                      <a:pt x="35" y="159"/>
                    </a:cubicBezTo>
                    <a:lnTo>
                      <a:pt x="611" y="819"/>
                    </a:lnTo>
                    <a:cubicBezTo>
                      <a:pt x="630" y="840"/>
                      <a:pt x="656" y="851"/>
                      <a:pt x="683" y="851"/>
                    </a:cubicBezTo>
                    <a:cubicBezTo>
                      <a:pt x="705" y="851"/>
                      <a:pt x="727" y="844"/>
                      <a:pt x="746" y="828"/>
                    </a:cubicBezTo>
                    <a:cubicBezTo>
                      <a:pt x="785" y="794"/>
                      <a:pt x="789" y="733"/>
                      <a:pt x="754" y="693"/>
                    </a:cubicBezTo>
                    <a:lnTo>
                      <a:pt x="178" y="33"/>
                    </a:lnTo>
                    <a:cubicBezTo>
                      <a:pt x="160" y="12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19" name="Google Shape;1019;p9"/>
              <p:cNvSpPr/>
              <p:nvPr/>
            </p:nvSpPr>
            <p:spPr>
              <a:xfrm>
                <a:off x="3400250" y="1743950"/>
                <a:ext cx="20275" cy="22950"/>
              </a:xfrm>
              <a:custGeom>
                <a:avLst/>
                <a:gdLst/>
                <a:ahLst/>
                <a:cxnLst/>
                <a:rect l="l" t="t" r="r" b="b"/>
                <a:pathLst>
                  <a:path w="811" h="918" extrusionOk="0">
                    <a:moveTo>
                      <a:pt x="109" y="0"/>
                    </a:moveTo>
                    <a:cubicBezTo>
                      <a:pt x="80" y="0"/>
                      <a:pt x="52" y="13"/>
                      <a:pt x="33" y="36"/>
                    </a:cubicBezTo>
                    <a:cubicBezTo>
                      <a:pt x="0" y="78"/>
                      <a:pt x="8" y="138"/>
                      <a:pt x="49" y="170"/>
                    </a:cubicBezTo>
                    <a:cubicBezTo>
                      <a:pt x="285" y="358"/>
                      <a:pt x="482" y="597"/>
                      <a:pt x="617" y="866"/>
                    </a:cubicBezTo>
                    <a:cubicBezTo>
                      <a:pt x="634" y="899"/>
                      <a:pt x="667" y="917"/>
                      <a:pt x="702" y="917"/>
                    </a:cubicBezTo>
                    <a:cubicBezTo>
                      <a:pt x="717" y="917"/>
                      <a:pt x="731" y="914"/>
                      <a:pt x="745" y="907"/>
                    </a:cubicBezTo>
                    <a:cubicBezTo>
                      <a:pt x="792" y="883"/>
                      <a:pt x="810" y="826"/>
                      <a:pt x="787" y="779"/>
                    </a:cubicBezTo>
                    <a:cubicBezTo>
                      <a:pt x="638" y="487"/>
                      <a:pt x="424" y="225"/>
                      <a:pt x="167" y="21"/>
                    </a:cubicBezTo>
                    <a:cubicBezTo>
                      <a:pt x="150" y="7"/>
                      <a:pt x="129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0" name="Google Shape;1020;p9"/>
              <p:cNvSpPr/>
              <p:nvPr/>
            </p:nvSpPr>
            <p:spPr>
              <a:xfrm>
                <a:off x="3426550" y="1779550"/>
                <a:ext cx="21950" cy="24250"/>
              </a:xfrm>
              <a:custGeom>
                <a:avLst/>
                <a:gdLst/>
                <a:ahLst/>
                <a:cxnLst/>
                <a:rect l="l" t="t" r="r" b="b"/>
                <a:pathLst>
                  <a:path w="878" h="970" extrusionOk="0">
                    <a:moveTo>
                      <a:pt x="108" y="1"/>
                    </a:moveTo>
                    <a:cubicBezTo>
                      <a:pt x="89" y="1"/>
                      <a:pt x="69" y="7"/>
                      <a:pt x="52" y="19"/>
                    </a:cubicBezTo>
                    <a:cubicBezTo>
                      <a:pt x="10" y="50"/>
                      <a:pt x="0" y="109"/>
                      <a:pt x="31" y="152"/>
                    </a:cubicBezTo>
                    <a:cubicBezTo>
                      <a:pt x="233" y="432"/>
                      <a:pt x="461" y="698"/>
                      <a:pt x="706" y="942"/>
                    </a:cubicBezTo>
                    <a:cubicBezTo>
                      <a:pt x="724" y="961"/>
                      <a:pt x="749" y="969"/>
                      <a:pt x="773" y="969"/>
                    </a:cubicBezTo>
                    <a:cubicBezTo>
                      <a:pt x="797" y="969"/>
                      <a:pt x="822" y="961"/>
                      <a:pt x="840" y="942"/>
                    </a:cubicBezTo>
                    <a:cubicBezTo>
                      <a:pt x="878" y="904"/>
                      <a:pt x="878" y="845"/>
                      <a:pt x="840" y="807"/>
                    </a:cubicBezTo>
                    <a:cubicBezTo>
                      <a:pt x="602" y="570"/>
                      <a:pt x="382" y="311"/>
                      <a:pt x="186" y="41"/>
                    </a:cubicBezTo>
                    <a:cubicBezTo>
                      <a:pt x="167" y="15"/>
                      <a:pt x="138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1" name="Google Shape;1021;p9"/>
              <p:cNvSpPr/>
              <p:nvPr/>
            </p:nvSpPr>
            <p:spPr>
              <a:xfrm>
                <a:off x="3463600" y="1820775"/>
                <a:ext cx="21950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878" h="973" extrusionOk="0">
                    <a:moveTo>
                      <a:pt x="109" y="1"/>
                    </a:moveTo>
                    <a:cubicBezTo>
                      <a:pt x="92" y="1"/>
                      <a:pt x="74" y="5"/>
                      <a:pt x="58" y="16"/>
                    </a:cubicBezTo>
                    <a:cubicBezTo>
                      <a:pt x="14" y="45"/>
                      <a:pt x="1" y="103"/>
                      <a:pt x="28" y="147"/>
                    </a:cubicBezTo>
                    <a:cubicBezTo>
                      <a:pt x="218" y="444"/>
                      <a:pt x="447" y="713"/>
                      <a:pt x="707" y="948"/>
                    </a:cubicBezTo>
                    <a:cubicBezTo>
                      <a:pt x="726" y="964"/>
                      <a:pt x="748" y="973"/>
                      <a:pt x="771" y="973"/>
                    </a:cubicBezTo>
                    <a:lnTo>
                      <a:pt x="771" y="972"/>
                    </a:lnTo>
                    <a:cubicBezTo>
                      <a:pt x="798" y="972"/>
                      <a:pt x="823" y="962"/>
                      <a:pt x="842" y="941"/>
                    </a:cubicBezTo>
                    <a:cubicBezTo>
                      <a:pt x="877" y="901"/>
                      <a:pt x="874" y="842"/>
                      <a:pt x="835" y="806"/>
                    </a:cubicBezTo>
                    <a:cubicBezTo>
                      <a:pt x="587" y="583"/>
                      <a:pt x="370" y="327"/>
                      <a:pt x="190" y="45"/>
                    </a:cubicBezTo>
                    <a:cubicBezTo>
                      <a:pt x="171" y="16"/>
                      <a:pt x="141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2" name="Google Shape;1022;p9"/>
              <p:cNvSpPr/>
              <p:nvPr/>
            </p:nvSpPr>
            <p:spPr>
              <a:xfrm>
                <a:off x="3496300" y="1861150"/>
                <a:ext cx="23400" cy="20850"/>
              </a:xfrm>
              <a:custGeom>
                <a:avLst/>
                <a:gdLst/>
                <a:ahLst/>
                <a:cxnLst/>
                <a:rect l="l" t="t" r="r" b="b"/>
                <a:pathLst>
                  <a:path w="936" h="834" extrusionOk="0">
                    <a:moveTo>
                      <a:pt x="110" y="0"/>
                    </a:moveTo>
                    <a:cubicBezTo>
                      <a:pt x="91" y="0"/>
                      <a:pt x="72" y="6"/>
                      <a:pt x="55" y="18"/>
                    </a:cubicBezTo>
                    <a:cubicBezTo>
                      <a:pt x="12" y="48"/>
                      <a:pt x="1" y="106"/>
                      <a:pt x="31" y="151"/>
                    </a:cubicBezTo>
                    <a:cubicBezTo>
                      <a:pt x="224" y="428"/>
                      <a:pt x="484" y="661"/>
                      <a:pt x="781" y="822"/>
                    </a:cubicBezTo>
                    <a:cubicBezTo>
                      <a:pt x="796" y="829"/>
                      <a:pt x="811" y="834"/>
                      <a:pt x="827" y="834"/>
                    </a:cubicBezTo>
                    <a:lnTo>
                      <a:pt x="827" y="833"/>
                    </a:lnTo>
                    <a:cubicBezTo>
                      <a:pt x="861" y="833"/>
                      <a:pt x="894" y="815"/>
                      <a:pt x="911" y="783"/>
                    </a:cubicBezTo>
                    <a:cubicBezTo>
                      <a:pt x="936" y="737"/>
                      <a:pt x="919" y="679"/>
                      <a:pt x="873" y="654"/>
                    </a:cubicBezTo>
                    <a:cubicBezTo>
                      <a:pt x="601" y="507"/>
                      <a:pt x="364" y="295"/>
                      <a:pt x="188" y="41"/>
                    </a:cubicBezTo>
                    <a:cubicBezTo>
                      <a:pt x="169" y="15"/>
                      <a:pt x="140" y="0"/>
                      <a:pt x="11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3" name="Google Shape;1023;p9"/>
              <p:cNvSpPr/>
              <p:nvPr/>
            </p:nvSpPr>
            <p:spPr>
              <a:xfrm>
                <a:off x="3528625" y="1901125"/>
                <a:ext cx="280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1123" h="1221" extrusionOk="0">
                    <a:moveTo>
                      <a:pt x="106" y="0"/>
                    </a:moveTo>
                    <a:cubicBezTo>
                      <a:pt x="81" y="0"/>
                      <a:pt x="55" y="10"/>
                      <a:pt x="36" y="31"/>
                    </a:cubicBezTo>
                    <a:cubicBezTo>
                      <a:pt x="1" y="69"/>
                      <a:pt x="3" y="130"/>
                      <a:pt x="41" y="165"/>
                    </a:cubicBezTo>
                    <a:cubicBezTo>
                      <a:pt x="373" y="471"/>
                      <a:pt x="674" y="813"/>
                      <a:pt x="937" y="1181"/>
                    </a:cubicBezTo>
                    <a:cubicBezTo>
                      <a:pt x="954" y="1206"/>
                      <a:pt x="984" y="1221"/>
                      <a:pt x="1014" y="1221"/>
                    </a:cubicBezTo>
                    <a:cubicBezTo>
                      <a:pt x="1033" y="1221"/>
                      <a:pt x="1053" y="1214"/>
                      <a:pt x="1069" y="1202"/>
                    </a:cubicBezTo>
                    <a:cubicBezTo>
                      <a:pt x="1112" y="1172"/>
                      <a:pt x="1122" y="1113"/>
                      <a:pt x="1091" y="1070"/>
                    </a:cubicBezTo>
                    <a:cubicBezTo>
                      <a:pt x="821" y="692"/>
                      <a:pt x="512" y="341"/>
                      <a:pt x="171" y="25"/>
                    </a:cubicBezTo>
                    <a:cubicBezTo>
                      <a:pt x="152" y="9"/>
                      <a:pt x="129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4" name="Google Shape;1024;p9"/>
              <p:cNvSpPr/>
              <p:nvPr/>
            </p:nvSpPr>
            <p:spPr>
              <a:xfrm>
                <a:off x="3578100" y="1952600"/>
                <a:ext cx="28025" cy="21325"/>
              </a:xfrm>
              <a:custGeom>
                <a:avLst/>
                <a:gdLst/>
                <a:ahLst/>
                <a:cxnLst/>
                <a:rect l="l" t="t" r="r" b="b"/>
                <a:pathLst>
                  <a:path w="1121" h="853" extrusionOk="0">
                    <a:moveTo>
                      <a:pt x="106" y="1"/>
                    </a:moveTo>
                    <a:cubicBezTo>
                      <a:pt x="83" y="1"/>
                      <a:pt x="60" y="9"/>
                      <a:pt x="42" y="26"/>
                    </a:cubicBezTo>
                    <a:cubicBezTo>
                      <a:pt x="3" y="61"/>
                      <a:pt x="1" y="121"/>
                      <a:pt x="36" y="161"/>
                    </a:cubicBezTo>
                    <a:cubicBezTo>
                      <a:pt x="297" y="446"/>
                      <a:pt x="620" y="682"/>
                      <a:pt x="971" y="844"/>
                    </a:cubicBezTo>
                    <a:cubicBezTo>
                      <a:pt x="985" y="850"/>
                      <a:pt x="998" y="853"/>
                      <a:pt x="1011" y="853"/>
                    </a:cubicBezTo>
                    <a:cubicBezTo>
                      <a:pt x="1047" y="853"/>
                      <a:pt x="1082" y="832"/>
                      <a:pt x="1098" y="798"/>
                    </a:cubicBezTo>
                    <a:cubicBezTo>
                      <a:pt x="1120" y="750"/>
                      <a:pt x="1099" y="693"/>
                      <a:pt x="1052" y="671"/>
                    </a:cubicBezTo>
                    <a:cubicBezTo>
                      <a:pt x="723" y="520"/>
                      <a:pt x="420" y="298"/>
                      <a:pt x="176" y="32"/>
                    </a:cubicBezTo>
                    <a:cubicBezTo>
                      <a:pt x="158" y="11"/>
                      <a:pt x="132" y="1"/>
                      <a:pt x="10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5" name="Google Shape;1025;p9"/>
              <p:cNvSpPr/>
              <p:nvPr/>
            </p:nvSpPr>
            <p:spPr>
              <a:xfrm>
                <a:off x="3626425" y="1984575"/>
                <a:ext cx="29150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1166" h="686" extrusionOk="0">
                    <a:moveTo>
                      <a:pt x="109" y="0"/>
                    </a:moveTo>
                    <a:cubicBezTo>
                      <a:pt x="78" y="0"/>
                      <a:pt x="47" y="15"/>
                      <a:pt x="30" y="44"/>
                    </a:cubicBezTo>
                    <a:cubicBezTo>
                      <a:pt x="1" y="88"/>
                      <a:pt x="14" y="147"/>
                      <a:pt x="58" y="176"/>
                    </a:cubicBezTo>
                    <a:cubicBezTo>
                      <a:pt x="363" y="371"/>
                      <a:pt x="688" y="540"/>
                      <a:pt x="1021" y="678"/>
                    </a:cubicBezTo>
                    <a:cubicBezTo>
                      <a:pt x="1033" y="683"/>
                      <a:pt x="1045" y="686"/>
                      <a:pt x="1057" y="686"/>
                    </a:cubicBezTo>
                    <a:cubicBezTo>
                      <a:pt x="1095" y="686"/>
                      <a:pt x="1130" y="662"/>
                      <a:pt x="1146" y="626"/>
                    </a:cubicBezTo>
                    <a:cubicBezTo>
                      <a:pt x="1166" y="577"/>
                      <a:pt x="1142" y="522"/>
                      <a:pt x="1094" y="501"/>
                    </a:cubicBezTo>
                    <a:cubicBezTo>
                      <a:pt x="770" y="369"/>
                      <a:pt x="457" y="204"/>
                      <a:pt x="161" y="16"/>
                    </a:cubicBezTo>
                    <a:cubicBezTo>
                      <a:pt x="145" y="5"/>
                      <a:pt x="127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6" name="Google Shape;1026;p9"/>
              <p:cNvSpPr/>
              <p:nvPr/>
            </p:nvSpPr>
            <p:spPr>
              <a:xfrm>
                <a:off x="3674875" y="2014450"/>
                <a:ext cx="17800" cy="9925"/>
              </a:xfrm>
              <a:custGeom>
                <a:avLst/>
                <a:gdLst/>
                <a:ahLst/>
                <a:cxnLst/>
                <a:rect l="l" t="t" r="r" b="b"/>
                <a:pathLst>
                  <a:path w="712" h="397" extrusionOk="0">
                    <a:moveTo>
                      <a:pt x="109" y="1"/>
                    </a:moveTo>
                    <a:cubicBezTo>
                      <a:pt x="72" y="1"/>
                      <a:pt x="36" y="22"/>
                      <a:pt x="20" y="59"/>
                    </a:cubicBezTo>
                    <a:cubicBezTo>
                      <a:pt x="0" y="108"/>
                      <a:pt x="23" y="163"/>
                      <a:pt x="72" y="184"/>
                    </a:cubicBezTo>
                    <a:lnTo>
                      <a:pt x="567" y="389"/>
                    </a:lnTo>
                    <a:cubicBezTo>
                      <a:pt x="579" y="395"/>
                      <a:pt x="591" y="397"/>
                      <a:pt x="603" y="397"/>
                    </a:cubicBezTo>
                    <a:cubicBezTo>
                      <a:pt x="641" y="397"/>
                      <a:pt x="676" y="375"/>
                      <a:pt x="691" y="338"/>
                    </a:cubicBezTo>
                    <a:cubicBezTo>
                      <a:pt x="711" y="290"/>
                      <a:pt x="688" y="234"/>
                      <a:pt x="639" y="214"/>
                    </a:cubicBezTo>
                    <a:lnTo>
                      <a:pt x="145" y="7"/>
                    </a:lnTo>
                    <a:cubicBezTo>
                      <a:pt x="133" y="3"/>
                      <a:pt x="121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7" name="Google Shape;1027;p9"/>
              <p:cNvSpPr/>
              <p:nvPr/>
            </p:nvSpPr>
            <p:spPr>
              <a:xfrm>
                <a:off x="3737700" y="2048425"/>
                <a:ext cx="36350" cy="18225"/>
              </a:xfrm>
              <a:custGeom>
                <a:avLst/>
                <a:gdLst/>
                <a:ahLst/>
                <a:cxnLst/>
                <a:rect l="l" t="t" r="r" b="b"/>
                <a:pathLst>
                  <a:path w="1454" h="729" extrusionOk="0">
                    <a:moveTo>
                      <a:pt x="110" y="1"/>
                    </a:moveTo>
                    <a:cubicBezTo>
                      <a:pt x="73" y="1"/>
                      <a:pt x="38" y="22"/>
                      <a:pt x="22" y="58"/>
                    </a:cubicBezTo>
                    <a:cubicBezTo>
                      <a:pt x="1" y="107"/>
                      <a:pt x="23" y="163"/>
                      <a:pt x="72" y="184"/>
                    </a:cubicBezTo>
                    <a:lnTo>
                      <a:pt x="1308" y="719"/>
                    </a:lnTo>
                    <a:cubicBezTo>
                      <a:pt x="1320" y="725"/>
                      <a:pt x="1333" y="728"/>
                      <a:pt x="1345" y="728"/>
                    </a:cubicBezTo>
                    <a:lnTo>
                      <a:pt x="1345" y="727"/>
                    </a:lnTo>
                    <a:cubicBezTo>
                      <a:pt x="1382" y="727"/>
                      <a:pt x="1417" y="706"/>
                      <a:pt x="1433" y="670"/>
                    </a:cubicBezTo>
                    <a:cubicBezTo>
                      <a:pt x="1454" y="621"/>
                      <a:pt x="1432" y="566"/>
                      <a:pt x="1383" y="545"/>
                    </a:cubicBezTo>
                    <a:lnTo>
                      <a:pt x="148" y="8"/>
                    </a:lnTo>
                    <a:cubicBezTo>
                      <a:pt x="135" y="3"/>
                      <a:pt x="123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8" name="Google Shape;1028;p9"/>
              <p:cNvSpPr/>
              <p:nvPr/>
            </p:nvSpPr>
            <p:spPr>
              <a:xfrm>
                <a:off x="3436950" y="1758900"/>
                <a:ext cx="22725" cy="22450"/>
              </a:xfrm>
              <a:custGeom>
                <a:avLst/>
                <a:gdLst/>
                <a:ahLst/>
                <a:cxnLst/>
                <a:rect l="l" t="t" r="r" b="b"/>
                <a:pathLst>
                  <a:path w="909" h="898" extrusionOk="0">
                    <a:moveTo>
                      <a:pt x="108" y="0"/>
                    </a:moveTo>
                    <a:cubicBezTo>
                      <a:pt x="87" y="0"/>
                      <a:pt x="66" y="8"/>
                      <a:pt x="48" y="22"/>
                    </a:cubicBezTo>
                    <a:cubicBezTo>
                      <a:pt x="6" y="54"/>
                      <a:pt x="0" y="115"/>
                      <a:pt x="34" y="156"/>
                    </a:cubicBezTo>
                    <a:cubicBezTo>
                      <a:pt x="244" y="418"/>
                      <a:pt x="483" y="661"/>
                      <a:pt x="741" y="876"/>
                    </a:cubicBezTo>
                    <a:cubicBezTo>
                      <a:pt x="759" y="890"/>
                      <a:pt x="781" y="898"/>
                      <a:pt x="802" y="898"/>
                    </a:cubicBezTo>
                    <a:cubicBezTo>
                      <a:pt x="829" y="898"/>
                      <a:pt x="857" y="886"/>
                      <a:pt x="876" y="864"/>
                    </a:cubicBezTo>
                    <a:cubicBezTo>
                      <a:pt x="909" y="823"/>
                      <a:pt x="903" y="763"/>
                      <a:pt x="864" y="729"/>
                    </a:cubicBezTo>
                    <a:cubicBezTo>
                      <a:pt x="615" y="523"/>
                      <a:pt x="386" y="288"/>
                      <a:pt x="181" y="36"/>
                    </a:cubicBezTo>
                    <a:cubicBezTo>
                      <a:pt x="163" y="13"/>
                      <a:pt x="136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29" name="Google Shape;1029;p9"/>
              <p:cNvSpPr/>
              <p:nvPr/>
            </p:nvSpPr>
            <p:spPr>
              <a:xfrm>
                <a:off x="3473975" y="1789875"/>
                <a:ext cx="25000" cy="20175"/>
              </a:xfrm>
              <a:custGeom>
                <a:avLst/>
                <a:gdLst/>
                <a:ahLst/>
                <a:cxnLst/>
                <a:rect l="l" t="t" r="r" b="b"/>
                <a:pathLst>
                  <a:path w="1000" h="807" extrusionOk="0">
                    <a:moveTo>
                      <a:pt x="107" y="1"/>
                    </a:moveTo>
                    <a:cubicBezTo>
                      <a:pt x="84" y="1"/>
                      <a:pt x="61" y="9"/>
                      <a:pt x="43" y="25"/>
                    </a:cubicBezTo>
                    <a:cubicBezTo>
                      <a:pt x="4" y="60"/>
                      <a:pt x="1" y="120"/>
                      <a:pt x="35" y="159"/>
                    </a:cubicBezTo>
                    <a:cubicBezTo>
                      <a:pt x="267" y="418"/>
                      <a:pt x="540" y="633"/>
                      <a:pt x="846" y="796"/>
                    </a:cubicBezTo>
                    <a:cubicBezTo>
                      <a:pt x="861" y="804"/>
                      <a:pt x="876" y="807"/>
                      <a:pt x="892" y="807"/>
                    </a:cubicBezTo>
                    <a:cubicBezTo>
                      <a:pt x="926" y="807"/>
                      <a:pt x="959" y="789"/>
                      <a:pt x="976" y="756"/>
                    </a:cubicBezTo>
                    <a:cubicBezTo>
                      <a:pt x="1000" y="710"/>
                      <a:pt x="983" y="652"/>
                      <a:pt x="936" y="627"/>
                    </a:cubicBezTo>
                    <a:cubicBezTo>
                      <a:pt x="649" y="475"/>
                      <a:pt x="394" y="275"/>
                      <a:pt x="177" y="32"/>
                    </a:cubicBezTo>
                    <a:cubicBezTo>
                      <a:pt x="159" y="11"/>
                      <a:pt x="133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0" name="Google Shape;1030;p9"/>
              <p:cNvSpPr/>
              <p:nvPr/>
            </p:nvSpPr>
            <p:spPr>
              <a:xfrm>
                <a:off x="3512150" y="1818675"/>
                <a:ext cx="2385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954" h="893" extrusionOk="0">
                    <a:moveTo>
                      <a:pt x="107" y="1"/>
                    </a:moveTo>
                    <a:cubicBezTo>
                      <a:pt x="81" y="1"/>
                      <a:pt x="56" y="11"/>
                      <a:pt x="37" y="31"/>
                    </a:cubicBezTo>
                    <a:cubicBezTo>
                      <a:pt x="1" y="69"/>
                      <a:pt x="3" y="130"/>
                      <a:pt x="40" y="166"/>
                    </a:cubicBezTo>
                    <a:lnTo>
                      <a:pt x="782" y="866"/>
                    </a:lnTo>
                    <a:cubicBezTo>
                      <a:pt x="801" y="884"/>
                      <a:pt x="824" y="892"/>
                      <a:pt x="847" y="892"/>
                    </a:cubicBezTo>
                    <a:lnTo>
                      <a:pt x="848" y="892"/>
                    </a:lnTo>
                    <a:cubicBezTo>
                      <a:pt x="873" y="892"/>
                      <a:pt x="898" y="882"/>
                      <a:pt x="917" y="863"/>
                    </a:cubicBezTo>
                    <a:cubicBezTo>
                      <a:pt x="953" y="824"/>
                      <a:pt x="951" y="764"/>
                      <a:pt x="914" y="728"/>
                    </a:cubicBezTo>
                    <a:lnTo>
                      <a:pt x="172" y="27"/>
                    </a:lnTo>
                    <a:cubicBezTo>
                      <a:pt x="153" y="10"/>
                      <a:pt x="130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1" name="Google Shape;1031;p9"/>
              <p:cNvSpPr/>
              <p:nvPr/>
            </p:nvSpPr>
            <p:spPr>
              <a:xfrm>
                <a:off x="3546150" y="1856800"/>
                <a:ext cx="31125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1016" extrusionOk="0">
                    <a:moveTo>
                      <a:pt x="106" y="0"/>
                    </a:moveTo>
                    <a:cubicBezTo>
                      <a:pt x="83" y="0"/>
                      <a:pt x="60" y="9"/>
                      <a:pt x="41" y="26"/>
                    </a:cubicBezTo>
                    <a:cubicBezTo>
                      <a:pt x="3" y="62"/>
                      <a:pt x="1" y="122"/>
                      <a:pt x="36" y="161"/>
                    </a:cubicBezTo>
                    <a:cubicBezTo>
                      <a:pt x="344" y="492"/>
                      <a:pt x="697" y="775"/>
                      <a:pt x="1088" y="1003"/>
                    </a:cubicBezTo>
                    <a:cubicBezTo>
                      <a:pt x="1103" y="1011"/>
                      <a:pt x="1120" y="1016"/>
                      <a:pt x="1137" y="1016"/>
                    </a:cubicBezTo>
                    <a:cubicBezTo>
                      <a:pt x="1169" y="1016"/>
                      <a:pt x="1201" y="999"/>
                      <a:pt x="1218" y="968"/>
                    </a:cubicBezTo>
                    <a:cubicBezTo>
                      <a:pt x="1245" y="923"/>
                      <a:pt x="1229" y="864"/>
                      <a:pt x="1184" y="838"/>
                    </a:cubicBezTo>
                    <a:cubicBezTo>
                      <a:pt x="810" y="619"/>
                      <a:pt x="471" y="348"/>
                      <a:pt x="176" y="31"/>
                    </a:cubicBezTo>
                    <a:cubicBezTo>
                      <a:pt x="157" y="11"/>
                      <a:pt x="132" y="0"/>
                      <a:pt x="10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2" name="Google Shape;1032;p9"/>
              <p:cNvSpPr/>
              <p:nvPr/>
            </p:nvSpPr>
            <p:spPr>
              <a:xfrm>
                <a:off x="3580125" y="1887700"/>
                <a:ext cx="24950" cy="16175"/>
              </a:xfrm>
              <a:custGeom>
                <a:avLst/>
                <a:gdLst/>
                <a:ahLst/>
                <a:cxnLst/>
                <a:rect l="l" t="t" r="r" b="b"/>
                <a:pathLst>
                  <a:path w="998" h="647" extrusionOk="0">
                    <a:moveTo>
                      <a:pt x="107" y="1"/>
                    </a:moveTo>
                    <a:cubicBezTo>
                      <a:pt x="80" y="1"/>
                      <a:pt x="53" y="12"/>
                      <a:pt x="34" y="35"/>
                    </a:cubicBezTo>
                    <a:cubicBezTo>
                      <a:pt x="1" y="75"/>
                      <a:pt x="6" y="135"/>
                      <a:pt x="46" y="169"/>
                    </a:cubicBezTo>
                    <a:cubicBezTo>
                      <a:pt x="288" y="371"/>
                      <a:pt x="560" y="530"/>
                      <a:pt x="856" y="641"/>
                    </a:cubicBezTo>
                    <a:cubicBezTo>
                      <a:pt x="867" y="644"/>
                      <a:pt x="878" y="646"/>
                      <a:pt x="889" y="646"/>
                    </a:cubicBezTo>
                    <a:cubicBezTo>
                      <a:pt x="928" y="646"/>
                      <a:pt x="964" y="623"/>
                      <a:pt x="979" y="584"/>
                    </a:cubicBezTo>
                    <a:cubicBezTo>
                      <a:pt x="997" y="535"/>
                      <a:pt x="972" y="479"/>
                      <a:pt x="923" y="462"/>
                    </a:cubicBezTo>
                    <a:cubicBezTo>
                      <a:pt x="647" y="358"/>
                      <a:pt x="394" y="211"/>
                      <a:pt x="168" y="22"/>
                    </a:cubicBezTo>
                    <a:cubicBezTo>
                      <a:pt x="150" y="8"/>
                      <a:pt x="129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3" name="Google Shape;1033;p9"/>
              <p:cNvSpPr/>
              <p:nvPr/>
            </p:nvSpPr>
            <p:spPr>
              <a:xfrm>
                <a:off x="3613025" y="1916600"/>
                <a:ext cx="39200" cy="29575"/>
              </a:xfrm>
              <a:custGeom>
                <a:avLst/>
                <a:gdLst/>
                <a:ahLst/>
                <a:cxnLst/>
                <a:rect l="l" t="t" r="r" b="b"/>
                <a:pathLst>
                  <a:path w="1568" h="1183" extrusionOk="0">
                    <a:moveTo>
                      <a:pt x="109" y="0"/>
                    </a:moveTo>
                    <a:cubicBezTo>
                      <a:pt x="75" y="0"/>
                      <a:pt x="43" y="18"/>
                      <a:pt x="26" y="50"/>
                    </a:cubicBezTo>
                    <a:cubicBezTo>
                      <a:pt x="0" y="96"/>
                      <a:pt x="17" y="154"/>
                      <a:pt x="62" y="179"/>
                    </a:cubicBezTo>
                    <a:cubicBezTo>
                      <a:pt x="546" y="446"/>
                      <a:pt x="995" y="775"/>
                      <a:pt x="1398" y="1157"/>
                    </a:cubicBezTo>
                    <a:cubicBezTo>
                      <a:pt x="1416" y="1175"/>
                      <a:pt x="1440" y="1182"/>
                      <a:pt x="1463" y="1182"/>
                    </a:cubicBezTo>
                    <a:cubicBezTo>
                      <a:pt x="1488" y="1182"/>
                      <a:pt x="1514" y="1173"/>
                      <a:pt x="1533" y="1153"/>
                    </a:cubicBezTo>
                    <a:cubicBezTo>
                      <a:pt x="1568" y="1115"/>
                      <a:pt x="1567" y="1054"/>
                      <a:pt x="1528" y="1018"/>
                    </a:cubicBezTo>
                    <a:cubicBezTo>
                      <a:pt x="1114" y="626"/>
                      <a:pt x="652" y="287"/>
                      <a:pt x="155" y="12"/>
                    </a:cubicBezTo>
                    <a:cubicBezTo>
                      <a:pt x="140" y="4"/>
                      <a:pt x="124" y="0"/>
                      <a:pt x="10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4" name="Google Shape;1034;p9"/>
              <p:cNvSpPr/>
              <p:nvPr/>
            </p:nvSpPr>
            <p:spPr>
              <a:xfrm>
                <a:off x="3656400" y="1961700"/>
                <a:ext cx="3122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1249" h="687" extrusionOk="0">
                    <a:moveTo>
                      <a:pt x="110" y="1"/>
                    </a:moveTo>
                    <a:cubicBezTo>
                      <a:pt x="74" y="1"/>
                      <a:pt x="40" y="21"/>
                      <a:pt x="24" y="55"/>
                    </a:cubicBezTo>
                    <a:cubicBezTo>
                      <a:pt x="1" y="103"/>
                      <a:pt x="21" y="159"/>
                      <a:pt x="68" y="182"/>
                    </a:cubicBezTo>
                    <a:lnTo>
                      <a:pt x="1098" y="677"/>
                    </a:lnTo>
                    <a:cubicBezTo>
                      <a:pt x="1111" y="683"/>
                      <a:pt x="1126" y="687"/>
                      <a:pt x="1139" y="687"/>
                    </a:cubicBezTo>
                    <a:cubicBezTo>
                      <a:pt x="1175" y="687"/>
                      <a:pt x="1208" y="667"/>
                      <a:pt x="1225" y="632"/>
                    </a:cubicBezTo>
                    <a:cubicBezTo>
                      <a:pt x="1248" y="585"/>
                      <a:pt x="1228" y="528"/>
                      <a:pt x="1181" y="504"/>
                    </a:cubicBezTo>
                    <a:lnTo>
                      <a:pt x="151" y="10"/>
                    </a:lnTo>
                    <a:cubicBezTo>
                      <a:pt x="137" y="4"/>
                      <a:pt x="123" y="1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5" name="Google Shape;1035;p9"/>
              <p:cNvSpPr/>
              <p:nvPr/>
            </p:nvSpPr>
            <p:spPr>
              <a:xfrm>
                <a:off x="3700650" y="1994875"/>
                <a:ext cx="3425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1370" h="850" extrusionOk="0">
                    <a:moveTo>
                      <a:pt x="107" y="1"/>
                    </a:moveTo>
                    <a:cubicBezTo>
                      <a:pt x="79" y="1"/>
                      <a:pt x="51" y="13"/>
                      <a:pt x="32" y="36"/>
                    </a:cubicBezTo>
                    <a:cubicBezTo>
                      <a:pt x="0" y="78"/>
                      <a:pt x="7" y="138"/>
                      <a:pt x="48" y="171"/>
                    </a:cubicBezTo>
                    <a:cubicBezTo>
                      <a:pt x="405" y="454"/>
                      <a:pt x="802" y="680"/>
                      <a:pt x="1228" y="843"/>
                    </a:cubicBezTo>
                    <a:cubicBezTo>
                      <a:pt x="1239" y="848"/>
                      <a:pt x="1251" y="850"/>
                      <a:pt x="1262" y="850"/>
                    </a:cubicBezTo>
                    <a:cubicBezTo>
                      <a:pt x="1301" y="850"/>
                      <a:pt x="1336" y="827"/>
                      <a:pt x="1350" y="788"/>
                    </a:cubicBezTo>
                    <a:cubicBezTo>
                      <a:pt x="1369" y="739"/>
                      <a:pt x="1345" y="684"/>
                      <a:pt x="1296" y="666"/>
                    </a:cubicBezTo>
                    <a:cubicBezTo>
                      <a:pt x="889" y="510"/>
                      <a:pt x="508" y="292"/>
                      <a:pt x="167" y="21"/>
                    </a:cubicBezTo>
                    <a:cubicBezTo>
                      <a:pt x="149" y="7"/>
                      <a:pt x="128" y="1"/>
                      <a:pt x="10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6" name="Google Shape;1036;p9"/>
              <p:cNvSpPr/>
              <p:nvPr/>
            </p:nvSpPr>
            <p:spPr>
              <a:xfrm>
                <a:off x="3747000" y="2024750"/>
                <a:ext cx="30200" cy="22250"/>
              </a:xfrm>
              <a:custGeom>
                <a:avLst/>
                <a:gdLst/>
                <a:ahLst/>
                <a:cxnLst/>
                <a:rect l="l" t="t" r="r" b="b"/>
                <a:pathLst>
                  <a:path w="1208" h="890" extrusionOk="0">
                    <a:moveTo>
                      <a:pt x="108" y="1"/>
                    </a:moveTo>
                    <a:cubicBezTo>
                      <a:pt x="80" y="1"/>
                      <a:pt x="53" y="12"/>
                      <a:pt x="34" y="35"/>
                    </a:cubicBezTo>
                    <a:cubicBezTo>
                      <a:pt x="1" y="75"/>
                      <a:pt x="6" y="135"/>
                      <a:pt x="46" y="169"/>
                    </a:cubicBezTo>
                    <a:cubicBezTo>
                      <a:pt x="361" y="431"/>
                      <a:pt x="699" y="668"/>
                      <a:pt x="1051" y="876"/>
                    </a:cubicBezTo>
                    <a:cubicBezTo>
                      <a:pt x="1065" y="885"/>
                      <a:pt x="1082" y="889"/>
                      <a:pt x="1098" y="889"/>
                    </a:cubicBezTo>
                    <a:cubicBezTo>
                      <a:pt x="1131" y="889"/>
                      <a:pt x="1163" y="872"/>
                      <a:pt x="1181" y="842"/>
                    </a:cubicBezTo>
                    <a:cubicBezTo>
                      <a:pt x="1207" y="796"/>
                      <a:pt x="1192" y="738"/>
                      <a:pt x="1147" y="711"/>
                    </a:cubicBezTo>
                    <a:cubicBezTo>
                      <a:pt x="803" y="509"/>
                      <a:pt x="474" y="277"/>
                      <a:pt x="169" y="22"/>
                    </a:cubicBezTo>
                    <a:cubicBezTo>
                      <a:pt x="151" y="8"/>
                      <a:pt x="129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7" name="Google Shape;1037;p9"/>
              <p:cNvSpPr/>
              <p:nvPr/>
            </p:nvSpPr>
            <p:spPr>
              <a:xfrm>
                <a:off x="3706600" y="1517900"/>
                <a:ext cx="13950" cy="27325"/>
              </a:xfrm>
              <a:custGeom>
                <a:avLst/>
                <a:gdLst/>
                <a:ahLst/>
                <a:cxnLst/>
                <a:rect l="l" t="t" r="r" b="b"/>
                <a:pathLst>
                  <a:path w="558" h="1093" extrusionOk="0">
                    <a:moveTo>
                      <a:pt x="449" y="0"/>
                    </a:moveTo>
                    <a:cubicBezTo>
                      <a:pt x="410" y="0"/>
                      <a:pt x="374" y="23"/>
                      <a:pt x="360" y="62"/>
                    </a:cubicBezTo>
                    <a:lnTo>
                      <a:pt x="20" y="964"/>
                    </a:lnTo>
                    <a:cubicBezTo>
                      <a:pt x="1" y="1013"/>
                      <a:pt x="25" y="1068"/>
                      <a:pt x="75" y="1086"/>
                    </a:cubicBezTo>
                    <a:cubicBezTo>
                      <a:pt x="86" y="1091"/>
                      <a:pt x="97" y="1093"/>
                      <a:pt x="108" y="1093"/>
                    </a:cubicBezTo>
                    <a:cubicBezTo>
                      <a:pt x="146" y="1093"/>
                      <a:pt x="183" y="1070"/>
                      <a:pt x="197" y="1031"/>
                    </a:cubicBezTo>
                    <a:lnTo>
                      <a:pt x="538" y="129"/>
                    </a:lnTo>
                    <a:cubicBezTo>
                      <a:pt x="557" y="79"/>
                      <a:pt x="532" y="24"/>
                      <a:pt x="483" y="6"/>
                    </a:cubicBezTo>
                    <a:cubicBezTo>
                      <a:pt x="472" y="2"/>
                      <a:pt x="460" y="0"/>
                      <a:pt x="449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8" name="Google Shape;1038;p9"/>
              <p:cNvSpPr/>
              <p:nvPr/>
            </p:nvSpPr>
            <p:spPr>
              <a:xfrm>
                <a:off x="3691375" y="1556025"/>
                <a:ext cx="13775" cy="26375"/>
              </a:xfrm>
              <a:custGeom>
                <a:avLst/>
                <a:gdLst/>
                <a:ahLst/>
                <a:cxnLst/>
                <a:rect l="l" t="t" r="r" b="b"/>
                <a:pathLst>
                  <a:path w="551" h="1055" extrusionOk="0">
                    <a:moveTo>
                      <a:pt x="443" y="1"/>
                    </a:moveTo>
                    <a:cubicBezTo>
                      <a:pt x="404" y="1"/>
                      <a:pt x="368" y="24"/>
                      <a:pt x="354" y="61"/>
                    </a:cubicBezTo>
                    <a:lnTo>
                      <a:pt x="20" y="926"/>
                    </a:lnTo>
                    <a:cubicBezTo>
                      <a:pt x="0" y="974"/>
                      <a:pt x="26" y="1029"/>
                      <a:pt x="74" y="1048"/>
                    </a:cubicBezTo>
                    <a:cubicBezTo>
                      <a:pt x="85" y="1053"/>
                      <a:pt x="98" y="1055"/>
                      <a:pt x="109" y="1055"/>
                    </a:cubicBezTo>
                    <a:cubicBezTo>
                      <a:pt x="147" y="1055"/>
                      <a:pt x="183" y="1032"/>
                      <a:pt x="198" y="994"/>
                    </a:cubicBezTo>
                    <a:lnTo>
                      <a:pt x="531" y="131"/>
                    </a:lnTo>
                    <a:cubicBezTo>
                      <a:pt x="550" y="81"/>
                      <a:pt x="526" y="26"/>
                      <a:pt x="477" y="7"/>
                    </a:cubicBezTo>
                    <a:cubicBezTo>
                      <a:pt x="466" y="3"/>
                      <a:pt x="454" y="1"/>
                      <a:pt x="44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39" name="Google Shape;1039;p9"/>
              <p:cNvSpPr/>
              <p:nvPr/>
            </p:nvSpPr>
            <p:spPr>
              <a:xfrm>
                <a:off x="3676175" y="1605400"/>
                <a:ext cx="8075" cy="24400"/>
              </a:xfrm>
              <a:custGeom>
                <a:avLst/>
                <a:gdLst/>
                <a:ahLst/>
                <a:cxnLst/>
                <a:rect l="l" t="t" r="r" b="b"/>
                <a:pathLst>
                  <a:path w="323" h="976" extrusionOk="0">
                    <a:moveTo>
                      <a:pt x="217" y="1"/>
                    </a:moveTo>
                    <a:cubicBezTo>
                      <a:pt x="175" y="1"/>
                      <a:pt x="136" y="29"/>
                      <a:pt x="125" y="72"/>
                    </a:cubicBezTo>
                    <a:cubicBezTo>
                      <a:pt x="59" y="335"/>
                      <a:pt x="18" y="604"/>
                      <a:pt x="3" y="875"/>
                    </a:cubicBezTo>
                    <a:cubicBezTo>
                      <a:pt x="0" y="928"/>
                      <a:pt x="41" y="972"/>
                      <a:pt x="94" y="975"/>
                    </a:cubicBezTo>
                    <a:lnTo>
                      <a:pt x="98" y="975"/>
                    </a:lnTo>
                    <a:cubicBezTo>
                      <a:pt x="149" y="975"/>
                      <a:pt x="191" y="935"/>
                      <a:pt x="193" y="885"/>
                    </a:cubicBezTo>
                    <a:cubicBezTo>
                      <a:pt x="208" y="627"/>
                      <a:pt x="246" y="370"/>
                      <a:pt x="310" y="120"/>
                    </a:cubicBezTo>
                    <a:cubicBezTo>
                      <a:pt x="322" y="68"/>
                      <a:pt x="292" y="16"/>
                      <a:pt x="241" y="4"/>
                    </a:cubicBezTo>
                    <a:cubicBezTo>
                      <a:pt x="233" y="2"/>
                      <a:pt x="225" y="1"/>
                      <a:pt x="21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0" name="Google Shape;1040;p9"/>
              <p:cNvSpPr/>
              <p:nvPr/>
            </p:nvSpPr>
            <p:spPr>
              <a:xfrm>
                <a:off x="3666900" y="1657950"/>
                <a:ext cx="5975" cy="23350"/>
              </a:xfrm>
              <a:custGeom>
                <a:avLst/>
                <a:gdLst/>
                <a:ahLst/>
                <a:cxnLst/>
                <a:rect l="l" t="t" r="r" b="b"/>
                <a:pathLst>
                  <a:path w="239" h="934" extrusionOk="0">
                    <a:moveTo>
                      <a:pt x="137" y="1"/>
                    </a:moveTo>
                    <a:cubicBezTo>
                      <a:pt x="89" y="1"/>
                      <a:pt x="48" y="42"/>
                      <a:pt x="45" y="91"/>
                    </a:cubicBezTo>
                    <a:lnTo>
                      <a:pt x="4" y="833"/>
                    </a:lnTo>
                    <a:cubicBezTo>
                      <a:pt x="0" y="886"/>
                      <a:pt x="41" y="931"/>
                      <a:pt x="93" y="933"/>
                    </a:cubicBezTo>
                    <a:lnTo>
                      <a:pt x="98" y="933"/>
                    </a:lnTo>
                    <a:cubicBezTo>
                      <a:pt x="149" y="933"/>
                      <a:pt x="191" y="894"/>
                      <a:pt x="193" y="844"/>
                    </a:cubicBezTo>
                    <a:lnTo>
                      <a:pt x="235" y="102"/>
                    </a:lnTo>
                    <a:cubicBezTo>
                      <a:pt x="239" y="50"/>
                      <a:pt x="198" y="5"/>
                      <a:pt x="146" y="1"/>
                    </a:cubicBezTo>
                    <a:cubicBezTo>
                      <a:pt x="143" y="1"/>
                      <a:pt x="140" y="1"/>
                      <a:pt x="13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1" name="Google Shape;1041;p9"/>
              <p:cNvSpPr/>
              <p:nvPr/>
            </p:nvSpPr>
            <p:spPr>
              <a:xfrm>
                <a:off x="3657375" y="1700200"/>
                <a:ext cx="8575" cy="27450"/>
              </a:xfrm>
              <a:custGeom>
                <a:avLst/>
                <a:gdLst/>
                <a:ahLst/>
                <a:cxnLst/>
                <a:rect l="l" t="t" r="r" b="b"/>
                <a:pathLst>
                  <a:path w="343" h="1098" extrusionOk="0">
                    <a:moveTo>
                      <a:pt x="240" y="0"/>
                    </a:moveTo>
                    <a:cubicBezTo>
                      <a:pt x="236" y="0"/>
                      <a:pt x="232" y="1"/>
                      <a:pt x="228" y="1"/>
                    </a:cubicBezTo>
                    <a:cubicBezTo>
                      <a:pt x="175" y="4"/>
                      <a:pt x="134" y="48"/>
                      <a:pt x="137" y="101"/>
                    </a:cubicBezTo>
                    <a:cubicBezTo>
                      <a:pt x="151" y="397"/>
                      <a:pt x="111" y="690"/>
                      <a:pt x="17" y="973"/>
                    </a:cubicBezTo>
                    <a:cubicBezTo>
                      <a:pt x="0" y="1023"/>
                      <a:pt x="28" y="1077"/>
                      <a:pt x="78" y="1093"/>
                    </a:cubicBezTo>
                    <a:cubicBezTo>
                      <a:pt x="88" y="1097"/>
                      <a:pt x="98" y="1098"/>
                      <a:pt x="107" y="1098"/>
                    </a:cubicBezTo>
                    <a:cubicBezTo>
                      <a:pt x="147" y="1098"/>
                      <a:pt x="185" y="1072"/>
                      <a:pt x="198" y="1032"/>
                    </a:cubicBezTo>
                    <a:cubicBezTo>
                      <a:pt x="300" y="728"/>
                      <a:pt x="343" y="411"/>
                      <a:pt x="327" y="92"/>
                    </a:cubicBezTo>
                    <a:cubicBezTo>
                      <a:pt x="325" y="43"/>
                      <a:pt x="285" y="0"/>
                      <a:pt x="24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2" name="Google Shape;1042;p9"/>
              <p:cNvSpPr/>
              <p:nvPr/>
            </p:nvSpPr>
            <p:spPr>
              <a:xfrm>
                <a:off x="3654575" y="1744525"/>
                <a:ext cx="4800" cy="2950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180" extrusionOk="0">
                    <a:moveTo>
                      <a:pt x="96" y="0"/>
                    </a:moveTo>
                    <a:cubicBezTo>
                      <a:pt x="44" y="0"/>
                      <a:pt x="1" y="42"/>
                      <a:pt x="1" y="95"/>
                    </a:cubicBezTo>
                    <a:lnTo>
                      <a:pt x="1" y="1084"/>
                    </a:lnTo>
                    <a:cubicBezTo>
                      <a:pt x="1" y="1137"/>
                      <a:pt x="44" y="1179"/>
                      <a:pt x="96" y="1179"/>
                    </a:cubicBezTo>
                    <a:cubicBezTo>
                      <a:pt x="149" y="1179"/>
                      <a:pt x="192" y="1137"/>
                      <a:pt x="192" y="1084"/>
                    </a:cubicBezTo>
                    <a:lnTo>
                      <a:pt x="192" y="95"/>
                    </a:lnTo>
                    <a:cubicBezTo>
                      <a:pt x="192" y="42"/>
                      <a:pt x="149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3" name="Google Shape;1043;p9"/>
              <p:cNvSpPr/>
              <p:nvPr/>
            </p:nvSpPr>
            <p:spPr>
              <a:xfrm>
                <a:off x="3654575" y="1786750"/>
                <a:ext cx="480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893" extrusionOk="0">
                    <a:moveTo>
                      <a:pt x="96" y="0"/>
                    </a:moveTo>
                    <a:cubicBezTo>
                      <a:pt x="44" y="0"/>
                      <a:pt x="1" y="43"/>
                      <a:pt x="1" y="96"/>
                    </a:cubicBezTo>
                    <a:lnTo>
                      <a:pt x="1" y="796"/>
                    </a:lnTo>
                    <a:cubicBezTo>
                      <a:pt x="1" y="849"/>
                      <a:pt x="44" y="892"/>
                      <a:pt x="96" y="892"/>
                    </a:cubicBezTo>
                    <a:cubicBezTo>
                      <a:pt x="149" y="892"/>
                      <a:pt x="192" y="849"/>
                      <a:pt x="192" y="796"/>
                    </a:cubicBezTo>
                    <a:lnTo>
                      <a:pt x="192" y="96"/>
                    </a:lnTo>
                    <a:cubicBezTo>
                      <a:pt x="192" y="43"/>
                      <a:pt x="149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4" name="Google Shape;1044;p9"/>
              <p:cNvSpPr/>
              <p:nvPr/>
            </p:nvSpPr>
            <p:spPr>
              <a:xfrm>
                <a:off x="3657700" y="1832075"/>
                <a:ext cx="8000" cy="30575"/>
              </a:xfrm>
              <a:custGeom>
                <a:avLst/>
                <a:gdLst/>
                <a:ahLst/>
                <a:cxnLst/>
                <a:rect l="l" t="t" r="r" b="b"/>
                <a:pathLst>
                  <a:path w="320" h="1223" extrusionOk="0">
                    <a:moveTo>
                      <a:pt x="97" y="1"/>
                    </a:moveTo>
                    <a:cubicBezTo>
                      <a:pt x="44" y="1"/>
                      <a:pt x="1" y="44"/>
                      <a:pt x="2" y="97"/>
                    </a:cubicBezTo>
                    <a:cubicBezTo>
                      <a:pt x="3" y="450"/>
                      <a:pt x="44" y="804"/>
                      <a:pt x="122" y="1148"/>
                    </a:cubicBezTo>
                    <a:cubicBezTo>
                      <a:pt x="132" y="1192"/>
                      <a:pt x="172" y="1223"/>
                      <a:pt x="215" y="1223"/>
                    </a:cubicBezTo>
                    <a:lnTo>
                      <a:pt x="216" y="1223"/>
                    </a:lnTo>
                    <a:cubicBezTo>
                      <a:pt x="223" y="1223"/>
                      <a:pt x="229" y="1222"/>
                      <a:pt x="237" y="1220"/>
                    </a:cubicBezTo>
                    <a:cubicBezTo>
                      <a:pt x="288" y="1209"/>
                      <a:pt x="320" y="1157"/>
                      <a:pt x="309" y="1106"/>
                    </a:cubicBezTo>
                    <a:cubicBezTo>
                      <a:pt x="232" y="775"/>
                      <a:pt x="194" y="435"/>
                      <a:pt x="192" y="96"/>
                    </a:cubicBezTo>
                    <a:cubicBezTo>
                      <a:pt x="192" y="43"/>
                      <a:pt x="150" y="1"/>
                      <a:pt x="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5" name="Google Shape;1045;p9"/>
              <p:cNvSpPr/>
              <p:nvPr/>
            </p:nvSpPr>
            <p:spPr>
              <a:xfrm>
                <a:off x="3734675" y="1519925"/>
                <a:ext cx="19875" cy="23300"/>
              </a:xfrm>
              <a:custGeom>
                <a:avLst/>
                <a:gdLst/>
                <a:ahLst/>
                <a:cxnLst/>
                <a:rect l="l" t="t" r="r" b="b"/>
                <a:pathLst>
                  <a:path w="795" h="932" extrusionOk="0">
                    <a:moveTo>
                      <a:pt x="105" y="1"/>
                    </a:moveTo>
                    <a:cubicBezTo>
                      <a:pt x="80" y="1"/>
                      <a:pt x="55" y="10"/>
                      <a:pt x="37" y="30"/>
                    </a:cubicBezTo>
                    <a:cubicBezTo>
                      <a:pt x="0" y="69"/>
                      <a:pt x="3" y="130"/>
                      <a:pt x="40" y="165"/>
                    </a:cubicBezTo>
                    <a:cubicBezTo>
                      <a:pt x="263" y="375"/>
                      <a:pt x="452" y="617"/>
                      <a:pt x="602" y="883"/>
                    </a:cubicBezTo>
                    <a:cubicBezTo>
                      <a:pt x="620" y="915"/>
                      <a:pt x="652" y="931"/>
                      <a:pt x="685" y="931"/>
                    </a:cubicBezTo>
                    <a:cubicBezTo>
                      <a:pt x="701" y="931"/>
                      <a:pt x="717" y="928"/>
                      <a:pt x="732" y="919"/>
                    </a:cubicBezTo>
                    <a:cubicBezTo>
                      <a:pt x="778" y="894"/>
                      <a:pt x="794" y="835"/>
                      <a:pt x="769" y="790"/>
                    </a:cubicBezTo>
                    <a:cubicBezTo>
                      <a:pt x="609" y="506"/>
                      <a:pt x="408" y="249"/>
                      <a:pt x="172" y="27"/>
                    </a:cubicBezTo>
                    <a:cubicBezTo>
                      <a:pt x="153" y="9"/>
                      <a:pt x="129" y="1"/>
                      <a:pt x="10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6" name="Google Shape;1046;p9"/>
              <p:cNvSpPr/>
              <p:nvPr/>
            </p:nvSpPr>
            <p:spPr>
              <a:xfrm>
                <a:off x="3776950" y="1600275"/>
                <a:ext cx="135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543" h="1221" extrusionOk="0">
                    <a:moveTo>
                      <a:pt x="105" y="0"/>
                    </a:moveTo>
                    <a:cubicBezTo>
                      <a:pt x="98" y="0"/>
                      <a:pt x="91" y="1"/>
                      <a:pt x="85" y="2"/>
                    </a:cubicBezTo>
                    <a:cubicBezTo>
                      <a:pt x="33" y="14"/>
                      <a:pt x="1" y="65"/>
                      <a:pt x="12" y="116"/>
                    </a:cubicBezTo>
                    <a:cubicBezTo>
                      <a:pt x="91" y="474"/>
                      <a:pt x="204" y="826"/>
                      <a:pt x="347" y="1164"/>
                    </a:cubicBezTo>
                    <a:cubicBezTo>
                      <a:pt x="363" y="1200"/>
                      <a:pt x="398" y="1221"/>
                      <a:pt x="434" y="1221"/>
                    </a:cubicBezTo>
                    <a:cubicBezTo>
                      <a:pt x="448" y="1221"/>
                      <a:pt x="460" y="1219"/>
                      <a:pt x="472" y="1213"/>
                    </a:cubicBezTo>
                    <a:cubicBezTo>
                      <a:pt x="521" y="1193"/>
                      <a:pt x="543" y="1137"/>
                      <a:pt x="523" y="1089"/>
                    </a:cubicBezTo>
                    <a:cubicBezTo>
                      <a:pt x="384" y="762"/>
                      <a:pt x="275" y="421"/>
                      <a:pt x="198" y="75"/>
                    </a:cubicBezTo>
                    <a:cubicBezTo>
                      <a:pt x="189" y="31"/>
                      <a:pt x="149" y="0"/>
                      <a:pt x="10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7" name="Google Shape;1047;p9"/>
              <p:cNvSpPr/>
              <p:nvPr/>
            </p:nvSpPr>
            <p:spPr>
              <a:xfrm>
                <a:off x="3795425" y="1651775"/>
                <a:ext cx="13550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542" h="1182" extrusionOk="0">
                    <a:moveTo>
                      <a:pt x="109" y="1"/>
                    </a:moveTo>
                    <a:cubicBezTo>
                      <a:pt x="96" y="1"/>
                      <a:pt x="82" y="3"/>
                      <a:pt x="70" y="9"/>
                    </a:cubicBezTo>
                    <a:cubicBezTo>
                      <a:pt x="22" y="30"/>
                      <a:pt x="0" y="87"/>
                      <a:pt x="22" y="135"/>
                    </a:cubicBezTo>
                    <a:cubicBezTo>
                      <a:pt x="160" y="447"/>
                      <a:pt x="269" y="774"/>
                      <a:pt x="343" y="1106"/>
                    </a:cubicBezTo>
                    <a:cubicBezTo>
                      <a:pt x="353" y="1150"/>
                      <a:pt x="393" y="1181"/>
                      <a:pt x="437" y="1181"/>
                    </a:cubicBezTo>
                    <a:cubicBezTo>
                      <a:pt x="444" y="1181"/>
                      <a:pt x="451" y="1180"/>
                      <a:pt x="458" y="1179"/>
                    </a:cubicBezTo>
                    <a:cubicBezTo>
                      <a:pt x="509" y="1167"/>
                      <a:pt x="541" y="1116"/>
                      <a:pt x="530" y="1065"/>
                    </a:cubicBezTo>
                    <a:cubicBezTo>
                      <a:pt x="453" y="720"/>
                      <a:pt x="340" y="381"/>
                      <a:pt x="196" y="57"/>
                    </a:cubicBezTo>
                    <a:cubicBezTo>
                      <a:pt x="180" y="22"/>
                      <a:pt x="145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8" name="Google Shape;1048;p9"/>
              <p:cNvSpPr/>
              <p:nvPr/>
            </p:nvSpPr>
            <p:spPr>
              <a:xfrm>
                <a:off x="3808850" y="1707425"/>
                <a:ext cx="8450" cy="26450"/>
              </a:xfrm>
              <a:custGeom>
                <a:avLst/>
                <a:gdLst/>
                <a:ahLst/>
                <a:cxnLst/>
                <a:rect l="l" t="t" r="r" b="b"/>
                <a:pathLst>
                  <a:path w="338" h="1058" extrusionOk="0">
                    <a:moveTo>
                      <a:pt x="110" y="1"/>
                    </a:moveTo>
                    <a:cubicBezTo>
                      <a:pt x="58" y="2"/>
                      <a:pt x="13" y="40"/>
                      <a:pt x="12" y="92"/>
                    </a:cubicBezTo>
                    <a:cubicBezTo>
                      <a:pt x="1" y="398"/>
                      <a:pt x="44" y="700"/>
                      <a:pt x="140" y="991"/>
                    </a:cubicBezTo>
                    <a:cubicBezTo>
                      <a:pt x="153" y="1031"/>
                      <a:pt x="191" y="1057"/>
                      <a:pt x="230" y="1057"/>
                    </a:cubicBezTo>
                    <a:cubicBezTo>
                      <a:pt x="240" y="1057"/>
                      <a:pt x="250" y="1055"/>
                      <a:pt x="260" y="1051"/>
                    </a:cubicBezTo>
                    <a:cubicBezTo>
                      <a:pt x="310" y="1035"/>
                      <a:pt x="337" y="982"/>
                      <a:pt x="321" y="931"/>
                    </a:cubicBezTo>
                    <a:cubicBezTo>
                      <a:pt x="233" y="662"/>
                      <a:pt x="193" y="383"/>
                      <a:pt x="202" y="99"/>
                    </a:cubicBezTo>
                    <a:cubicBezTo>
                      <a:pt x="204" y="46"/>
                      <a:pt x="163" y="3"/>
                      <a:pt x="11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49" name="Google Shape;1049;p9"/>
              <p:cNvSpPr/>
              <p:nvPr/>
            </p:nvSpPr>
            <p:spPr>
              <a:xfrm>
                <a:off x="3814175" y="1767200"/>
                <a:ext cx="6025" cy="17150"/>
              </a:xfrm>
              <a:custGeom>
                <a:avLst/>
                <a:gdLst/>
                <a:ahLst/>
                <a:cxnLst/>
                <a:rect l="l" t="t" r="r" b="b"/>
                <a:pathLst>
                  <a:path w="241" h="686" extrusionOk="0">
                    <a:moveTo>
                      <a:pt x="101" y="0"/>
                    </a:moveTo>
                    <a:cubicBezTo>
                      <a:pt x="98" y="0"/>
                      <a:pt x="95" y="0"/>
                      <a:pt x="92" y="1"/>
                    </a:cubicBezTo>
                    <a:cubicBezTo>
                      <a:pt x="39" y="4"/>
                      <a:pt x="1" y="50"/>
                      <a:pt x="5" y="103"/>
                    </a:cubicBezTo>
                    <a:lnTo>
                      <a:pt x="46" y="598"/>
                    </a:lnTo>
                    <a:cubicBezTo>
                      <a:pt x="50" y="648"/>
                      <a:pt x="92" y="685"/>
                      <a:pt x="141" y="685"/>
                    </a:cubicBezTo>
                    <a:lnTo>
                      <a:pt x="149" y="685"/>
                    </a:lnTo>
                    <a:cubicBezTo>
                      <a:pt x="202" y="681"/>
                      <a:pt x="240" y="634"/>
                      <a:pt x="236" y="581"/>
                    </a:cubicBezTo>
                    <a:lnTo>
                      <a:pt x="195" y="87"/>
                    </a:lnTo>
                    <a:cubicBezTo>
                      <a:pt x="191" y="38"/>
                      <a:pt x="150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0" name="Google Shape;1050;p9"/>
              <p:cNvSpPr/>
              <p:nvPr/>
            </p:nvSpPr>
            <p:spPr>
              <a:xfrm>
                <a:off x="3811150" y="1813525"/>
                <a:ext cx="82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28" h="1221" extrusionOk="0">
                    <a:moveTo>
                      <a:pt x="103" y="0"/>
                    </a:moveTo>
                    <a:cubicBezTo>
                      <a:pt x="99" y="0"/>
                      <a:pt x="94" y="0"/>
                      <a:pt x="90" y="1"/>
                    </a:cubicBezTo>
                    <a:cubicBezTo>
                      <a:pt x="37" y="8"/>
                      <a:pt x="0" y="55"/>
                      <a:pt x="6" y="107"/>
                    </a:cubicBezTo>
                    <a:lnTo>
                      <a:pt x="131" y="1138"/>
                    </a:lnTo>
                    <a:cubicBezTo>
                      <a:pt x="137" y="1186"/>
                      <a:pt x="178" y="1221"/>
                      <a:pt x="226" y="1221"/>
                    </a:cubicBezTo>
                    <a:lnTo>
                      <a:pt x="237" y="1221"/>
                    </a:lnTo>
                    <a:cubicBezTo>
                      <a:pt x="290" y="1214"/>
                      <a:pt x="327" y="1167"/>
                      <a:pt x="321" y="1115"/>
                    </a:cubicBezTo>
                    <a:lnTo>
                      <a:pt x="196" y="85"/>
                    </a:lnTo>
                    <a:cubicBezTo>
                      <a:pt x="190" y="37"/>
                      <a:pt x="150" y="0"/>
                      <a:pt x="103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1" name="Google Shape;1051;p9"/>
              <p:cNvSpPr/>
              <p:nvPr/>
            </p:nvSpPr>
            <p:spPr>
              <a:xfrm>
                <a:off x="3813250" y="1876375"/>
                <a:ext cx="4800" cy="3157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263" extrusionOk="0">
                    <a:moveTo>
                      <a:pt x="95" y="1"/>
                    </a:moveTo>
                    <a:cubicBezTo>
                      <a:pt x="43" y="1"/>
                      <a:pt x="0" y="44"/>
                      <a:pt x="0" y="97"/>
                    </a:cubicBezTo>
                    <a:lnTo>
                      <a:pt x="0" y="1168"/>
                    </a:lnTo>
                    <a:cubicBezTo>
                      <a:pt x="0" y="1221"/>
                      <a:pt x="43" y="1263"/>
                      <a:pt x="95" y="1263"/>
                    </a:cubicBezTo>
                    <a:cubicBezTo>
                      <a:pt x="148" y="1263"/>
                      <a:pt x="191" y="1221"/>
                      <a:pt x="191" y="1168"/>
                    </a:cubicBezTo>
                    <a:lnTo>
                      <a:pt x="191" y="97"/>
                    </a:lnTo>
                    <a:cubicBezTo>
                      <a:pt x="191" y="44"/>
                      <a:pt x="148" y="1"/>
                      <a:pt x="9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2" name="Google Shape;1052;p9"/>
              <p:cNvSpPr/>
              <p:nvPr/>
            </p:nvSpPr>
            <p:spPr>
              <a:xfrm>
                <a:off x="3811175" y="1937175"/>
                <a:ext cx="4800" cy="27450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098" extrusionOk="0">
                    <a:moveTo>
                      <a:pt x="97" y="1"/>
                    </a:moveTo>
                    <a:cubicBezTo>
                      <a:pt x="44" y="1"/>
                      <a:pt x="0" y="43"/>
                      <a:pt x="0" y="96"/>
                    </a:cubicBezTo>
                    <a:lnTo>
                      <a:pt x="0" y="1002"/>
                    </a:lnTo>
                    <a:cubicBezTo>
                      <a:pt x="0" y="1055"/>
                      <a:pt x="44" y="1098"/>
                      <a:pt x="97" y="1098"/>
                    </a:cubicBezTo>
                    <a:cubicBezTo>
                      <a:pt x="148" y="1098"/>
                      <a:pt x="191" y="1055"/>
                      <a:pt x="191" y="1002"/>
                    </a:cubicBezTo>
                    <a:lnTo>
                      <a:pt x="191" y="96"/>
                    </a:lnTo>
                    <a:cubicBezTo>
                      <a:pt x="191" y="43"/>
                      <a:pt x="148" y="1"/>
                      <a:pt x="9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3" name="Google Shape;1053;p9"/>
              <p:cNvSpPr/>
              <p:nvPr/>
            </p:nvSpPr>
            <p:spPr>
              <a:xfrm>
                <a:off x="3805675" y="1992800"/>
                <a:ext cx="6300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252" h="1221" extrusionOk="0">
                    <a:moveTo>
                      <a:pt x="150" y="0"/>
                    </a:moveTo>
                    <a:cubicBezTo>
                      <a:pt x="102" y="0"/>
                      <a:pt x="61" y="36"/>
                      <a:pt x="56" y="85"/>
                    </a:cubicBezTo>
                    <a:cubicBezTo>
                      <a:pt x="14" y="431"/>
                      <a:pt x="1" y="783"/>
                      <a:pt x="16" y="1130"/>
                    </a:cubicBezTo>
                    <a:cubicBezTo>
                      <a:pt x="17" y="1181"/>
                      <a:pt x="60" y="1221"/>
                      <a:pt x="111" y="1221"/>
                    </a:cubicBezTo>
                    <a:lnTo>
                      <a:pt x="115" y="1221"/>
                    </a:lnTo>
                    <a:cubicBezTo>
                      <a:pt x="167" y="1219"/>
                      <a:pt x="208" y="1175"/>
                      <a:pt x="206" y="1123"/>
                    </a:cubicBezTo>
                    <a:cubicBezTo>
                      <a:pt x="192" y="785"/>
                      <a:pt x="205" y="443"/>
                      <a:pt x="245" y="107"/>
                    </a:cubicBezTo>
                    <a:cubicBezTo>
                      <a:pt x="251" y="55"/>
                      <a:pt x="214" y="8"/>
                      <a:pt x="162" y="1"/>
                    </a:cubicBezTo>
                    <a:cubicBezTo>
                      <a:pt x="158" y="1"/>
                      <a:pt x="154" y="0"/>
                      <a:pt x="15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4" name="Google Shape;1054;p9"/>
              <p:cNvSpPr/>
              <p:nvPr/>
            </p:nvSpPr>
            <p:spPr>
              <a:xfrm>
                <a:off x="3781875" y="1967050"/>
                <a:ext cx="6325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253" h="1182" extrusionOk="0">
                    <a:moveTo>
                      <a:pt x="152" y="1"/>
                    </a:moveTo>
                    <a:cubicBezTo>
                      <a:pt x="106" y="1"/>
                      <a:pt x="63" y="41"/>
                      <a:pt x="60" y="91"/>
                    </a:cubicBezTo>
                    <a:lnTo>
                      <a:pt x="3" y="1081"/>
                    </a:lnTo>
                    <a:cubicBezTo>
                      <a:pt x="0" y="1134"/>
                      <a:pt x="40" y="1178"/>
                      <a:pt x="93" y="1181"/>
                    </a:cubicBezTo>
                    <a:lnTo>
                      <a:pt x="98" y="1181"/>
                    </a:lnTo>
                    <a:cubicBezTo>
                      <a:pt x="148" y="1181"/>
                      <a:pt x="190" y="1143"/>
                      <a:pt x="193" y="1092"/>
                    </a:cubicBezTo>
                    <a:lnTo>
                      <a:pt x="250" y="102"/>
                    </a:lnTo>
                    <a:cubicBezTo>
                      <a:pt x="253" y="49"/>
                      <a:pt x="213" y="3"/>
                      <a:pt x="160" y="1"/>
                    </a:cubicBezTo>
                    <a:cubicBezTo>
                      <a:pt x="157" y="1"/>
                      <a:pt x="154" y="1"/>
                      <a:pt x="152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5" name="Google Shape;1055;p9"/>
              <p:cNvSpPr/>
              <p:nvPr/>
            </p:nvSpPr>
            <p:spPr>
              <a:xfrm>
                <a:off x="3783550" y="1870200"/>
                <a:ext cx="7950" cy="28500"/>
              </a:xfrm>
              <a:custGeom>
                <a:avLst/>
                <a:gdLst/>
                <a:ahLst/>
                <a:cxnLst/>
                <a:rect l="l" t="t" r="r" b="b"/>
                <a:pathLst>
                  <a:path w="318" h="1140" extrusionOk="0">
                    <a:moveTo>
                      <a:pt x="171" y="1"/>
                    </a:moveTo>
                    <a:cubicBezTo>
                      <a:pt x="128" y="1"/>
                      <a:pt x="90" y="30"/>
                      <a:pt x="80" y="74"/>
                    </a:cubicBezTo>
                    <a:cubicBezTo>
                      <a:pt x="0" y="404"/>
                      <a:pt x="15" y="750"/>
                      <a:pt x="120" y="1073"/>
                    </a:cubicBezTo>
                    <a:cubicBezTo>
                      <a:pt x="133" y="1114"/>
                      <a:pt x="170" y="1140"/>
                      <a:pt x="210" y="1140"/>
                    </a:cubicBezTo>
                    <a:cubicBezTo>
                      <a:pt x="220" y="1140"/>
                      <a:pt x="230" y="1139"/>
                      <a:pt x="240" y="1135"/>
                    </a:cubicBezTo>
                    <a:cubicBezTo>
                      <a:pt x="290" y="1119"/>
                      <a:pt x="317" y="1065"/>
                      <a:pt x="301" y="1015"/>
                    </a:cubicBezTo>
                    <a:cubicBezTo>
                      <a:pt x="207" y="725"/>
                      <a:pt x="195" y="414"/>
                      <a:pt x="265" y="119"/>
                    </a:cubicBezTo>
                    <a:cubicBezTo>
                      <a:pt x="278" y="67"/>
                      <a:pt x="246" y="16"/>
                      <a:pt x="195" y="4"/>
                    </a:cubicBezTo>
                    <a:cubicBezTo>
                      <a:pt x="187" y="2"/>
                      <a:pt x="179" y="1"/>
                      <a:pt x="171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6" name="Google Shape;1056;p9"/>
              <p:cNvSpPr/>
              <p:nvPr/>
            </p:nvSpPr>
            <p:spPr>
              <a:xfrm>
                <a:off x="3787000" y="1801175"/>
                <a:ext cx="6475" cy="28475"/>
              </a:xfrm>
              <a:custGeom>
                <a:avLst/>
                <a:gdLst/>
                <a:ahLst/>
                <a:cxnLst/>
                <a:rect l="l" t="t" r="r" b="b"/>
                <a:pathLst>
                  <a:path w="259" h="1139" extrusionOk="0">
                    <a:moveTo>
                      <a:pt x="118" y="0"/>
                    </a:moveTo>
                    <a:cubicBezTo>
                      <a:pt x="67" y="0"/>
                      <a:pt x="24" y="38"/>
                      <a:pt x="20" y="90"/>
                    </a:cubicBezTo>
                    <a:cubicBezTo>
                      <a:pt x="0" y="412"/>
                      <a:pt x="15" y="738"/>
                      <a:pt x="62" y="1058"/>
                    </a:cubicBezTo>
                    <a:cubicBezTo>
                      <a:pt x="69" y="1104"/>
                      <a:pt x="110" y="1139"/>
                      <a:pt x="156" y="1139"/>
                    </a:cubicBezTo>
                    <a:cubicBezTo>
                      <a:pt x="162" y="1139"/>
                      <a:pt x="166" y="1139"/>
                      <a:pt x="170" y="1138"/>
                    </a:cubicBezTo>
                    <a:cubicBezTo>
                      <a:pt x="222" y="1130"/>
                      <a:pt x="259" y="1081"/>
                      <a:pt x="251" y="1029"/>
                    </a:cubicBezTo>
                    <a:cubicBezTo>
                      <a:pt x="205" y="723"/>
                      <a:pt x="191" y="410"/>
                      <a:pt x="210" y="102"/>
                    </a:cubicBezTo>
                    <a:cubicBezTo>
                      <a:pt x="214" y="49"/>
                      <a:pt x="174" y="4"/>
                      <a:pt x="122" y="1"/>
                    </a:cubicBezTo>
                    <a:cubicBezTo>
                      <a:pt x="120" y="1"/>
                      <a:pt x="119" y="0"/>
                      <a:pt x="11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7" name="Google Shape;1057;p9"/>
              <p:cNvSpPr/>
              <p:nvPr/>
            </p:nvSpPr>
            <p:spPr>
              <a:xfrm>
                <a:off x="3787475" y="1741425"/>
                <a:ext cx="7075" cy="34650"/>
              </a:xfrm>
              <a:custGeom>
                <a:avLst/>
                <a:gdLst/>
                <a:ahLst/>
                <a:cxnLst/>
                <a:rect l="l" t="t" r="r" b="b"/>
                <a:pathLst>
                  <a:path w="283" h="1386" extrusionOk="0">
                    <a:moveTo>
                      <a:pt x="102" y="0"/>
                    </a:moveTo>
                    <a:cubicBezTo>
                      <a:pt x="99" y="0"/>
                      <a:pt x="96" y="0"/>
                      <a:pt x="93" y="1"/>
                    </a:cubicBezTo>
                    <a:cubicBezTo>
                      <a:pt x="40" y="4"/>
                      <a:pt x="0" y="49"/>
                      <a:pt x="5" y="102"/>
                    </a:cubicBezTo>
                    <a:lnTo>
                      <a:pt x="89" y="1297"/>
                    </a:lnTo>
                    <a:cubicBezTo>
                      <a:pt x="93" y="1347"/>
                      <a:pt x="135" y="1386"/>
                      <a:pt x="183" y="1386"/>
                    </a:cubicBezTo>
                    <a:lnTo>
                      <a:pt x="191" y="1386"/>
                    </a:lnTo>
                    <a:cubicBezTo>
                      <a:pt x="243" y="1382"/>
                      <a:pt x="283" y="1336"/>
                      <a:pt x="280" y="1283"/>
                    </a:cubicBezTo>
                    <a:lnTo>
                      <a:pt x="195" y="89"/>
                    </a:lnTo>
                    <a:cubicBezTo>
                      <a:pt x="191" y="39"/>
                      <a:pt x="150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8" name="Google Shape;1058;p9"/>
              <p:cNvSpPr/>
              <p:nvPr/>
            </p:nvSpPr>
            <p:spPr>
              <a:xfrm>
                <a:off x="3778200" y="1665175"/>
                <a:ext cx="9175" cy="33650"/>
              </a:xfrm>
              <a:custGeom>
                <a:avLst/>
                <a:gdLst/>
                <a:ahLst/>
                <a:cxnLst/>
                <a:rect l="l" t="t" r="r" b="b"/>
                <a:pathLst>
                  <a:path w="367" h="1346" extrusionOk="0">
                    <a:moveTo>
                      <a:pt x="95" y="0"/>
                    </a:moveTo>
                    <a:cubicBezTo>
                      <a:pt x="42" y="2"/>
                      <a:pt x="0" y="46"/>
                      <a:pt x="1" y="98"/>
                    </a:cubicBezTo>
                    <a:cubicBezTo>
                      <a:pt x="8" y="495"/>
                      <a:pt x="64" y="891"/>
                      <a:pt x="169" y="1275"/>
                    </a:cubicBezTo>
                    <a:cubicBezTo>
                      <a:pt x="181" y="1317"/>
                      <a:pt x="219" y="1345"/>
                      <a:pt x="261" y="1345"/>
                    </a:cubicBezTo>
                    <a:cubicBezTo>
                      <a:pt x="270" y="1345"/>
                      <a:pt x="278" y="1344"/>
                      <a:pt x="286" y="1342"/>
                    </a:cubicBezTo>
                    <a:cubicBezTo>
                      <a:pt x="337" y="1327"/>
                      <a:pt x="367" y="1275"/>
                      <a:pt x="354" y="1225"/>
                    </a:cubicBezTo>
                    <a:cubicBezTo>
                      <a:pt x="252" y="856"/>
                      <a:pt x="198" y="476"/>
                      <a:pt x="192" y="94"/>
                    </a:cubicBezTo>
                    <a:cubicBezTo>
                      <a:pt x="191" y="42"/>
                      <a:pt x="148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59" name="Google Shape;1059;p9"/>
              <p:cNvSpPr/>
              <p:nvPr/>
            </p:nvSpPr>
            <p:spPr>
              <a:xfrm>
                <a:off x="3762375" y="1609575"/>
                <a:ext cx="16875" cy="30475"/>
              </a:xfrm>
              <a:custGeom>
                <a:avLst/>
                <a:gdLst/>
                <a:ahLst/>
                <a:cxnLst/>
                <a:rect l="l" t="t" r="r" b="b"/>
                <a:pathLst>
                  <a:path w="675" h="1219" extrusionOk="0">
                    <a:moveTo>
                      <a:pt x="109" y="1"/>
                    </a:moveTo>
                    <a:cubicBezTo>
                      <a:pt x="90" y="1"/>
                      <a:pt x="71" y="7"/>
                      <a:pt x="54" y="19"/>
                    </a:cubicBezTo>
                    <a:cubicBezTo>
                      <a:pt x="11" y="50"/>
                      <a:pt x="1" y="108"/>
                      <a:pt x="32" y="151"/>
                    </a:cubicBezTo>
                    <a:cubicBezTo>
                      <a:pt x="244" y="447"/>
                      <a:pt x="397" y="790"/>
                      <a:pt x="477" y="1145"/>
                    </a:cubicBezTo>
                    <a:cubicBezTo>
                      <a:pt x="486" y="1189"/>
                      <a:pt x="526" y="1219"/>
                      <a:pt x="569" y="1219"/>
                    </a:cubicBezTo>
                    <a:cubicBezTo>
                      <a:pt x="576" y="1219"/>
                      <a:pt x="584" y="1219"/>
                      <a:pt x="590" y="1217"/>
                    </a:cubicBezTo>
                    <a:cubicBezTo>
                      <a:pt x="642" y="1206"/>
                      <a:pt x="674" y="1155"/>
                      <a:pt x="662" y="1103"/>
                    </a:cubicBezTo>
                    <a:cubicBezTo>
                      <a:pt x="578" y="724"/>
                      <a:pt x="413" y="357"/>
                      <a:pt x="186" y="41"/>
                    </a:cubicBezTo>
                    <a:cubicBezTo>
                      <a:pt x="168" y="15"/>
                      <a:pt x="139" y="1"/>
                      <a:pt x="109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0" name="Google Shape;1060;p9"/>
              <p:cNvSpPr/>
              <p:nvPr/>
            </p:nvSpPr>
            <p:spPr>
              <a:xfrm>
                <a:off x="3748050" y="1573500"/>
                <a:ext cx="11550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462" h="1015" extrusionOk="0">
                    <a:moveTo>
                      <a:pt x="108" y="0"/>
                    </a:moveTo>
                    <a:cubicBezTo>
                      <a:pt x="99" y="0"/>
                      <a:pt x="89" y="2"/>
                      <a:pt x="80" y="5"/>
                    </a:cubicBezTo>
                    <a:cubicBezTo>
                      <a:pt x="30" y="19"/>
                      <a:pt x="1" y="72"/>
                      <a:pt x="16" y="123"/>
                    </a:cubicBezTo>
                    <a:lnTo>
                      <a:pt x="264" y="947"/>
                    </a:lnTo>
                    <a:cubicBezTo>
                      <a:pt x="276" y="988"/>
                      <a:pt x="313" y="1015"/>
                      <a:pt x="355" y="1015"/>
                    </a:cubicBezTo>
                    <a:cubicBezTo>
                      <a:pt x="364" y="1015"/>
                      <a:pt x="373" y="1014"/>
                      <a:pt x="382" y="1011"/>
                    </a:cubicBezTo>
                    <a:cubicBezTo>
                      <a:pt x="432" y="996"/>
                      <a:pt x="461" y="943"/>
                      <a:pt x="446" y="892"/>
                    </a:cubicBezTo>
                    <a:lnTo>
                      <a:pt x="198" y="68"/>
                    </a:lnTo>
                    <a:cubicBezTo>
                      <a:pt x="187" y="27"/>
                      <a:pt x="149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1" name="Google Shape;1061;p9"/>
              <p:cNvSpPr/>
              <p:nvPr/>
            </p:nvSpPr>
            <p:spPr>
              <a:xfrm>
                <a:off x="3730400" y="1537475"/>
                <a:ext cx="12700" cy="21250"/>
              </a:xfrm>
              <a:custGeom>
                <a:avLst/>
                <a:gdLst/>
                <a:ahLst/>
                <a:cxnLst/>
                <a:rect l="l" t="t" r="r" b="b"/>
                <a:pathLst>
                  <a:path w="508" h="850" extrusionOk="0">
                    <a:moveTo>
                      <a:pt x="108" y="0"/>
                    </a:moveTo>
                    <a:cubicBezTo>
                      <a:pt x="95" y="0"/>
                      <a:pt x="82" y="3"/>
                      <a:pt x="70" y="8"/>
                    </a:cubicBezTo>
                    <a:cubicBezTo>
                      <a:pt x="22" y="29"/>
                      <a:pt x="0" y="87"/>
                      <a:pt x="21" y="134"/>
                    </a:cubicBezTo>
                    <a:lnTo>
                      <a:pt x="312" y="793"/>
                    </a:lnTo>
                    <a:cubicBezTo>
                      <a:pt x="327" y="829"/>
                      <a:pt x="362" y="850"/>
                      <a:pt x="399" y="850"/>
                    </a:cubicBezTo>
                    <a:cubicBezTo>
                      <a:pt x="411" y="850"/>
                      <a:pt x="424" y="847"/>
                      <a:pt x="437" y="842"/>
                    </a:cubicBezTo>
                    <a:cubicBezTo>
                      <a:pt x="485" y="821"/>
                      <a:pt x="507" y="765"/>
                      <a:pt x="486" y="716"/>
                    </a:cubicBezTo>
                    <a:lnTo>
                      <a:pt x="196" y="58"/>
                    </a:lnTo>
                    <a:cubicBezTo>
                      <a:pt x="180" y="22"/>
                      <a:pt x="145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2" name="Google Shape;1062;p9"/>
              <p:cNvSpPr/>
              <p:nvPr/>
            </p:nvSpPr>
            <p:spPr>
              <a:xfrm>
                <a:off x="3706925" y="1567300"/>
                <a:ext cx="14575" cy="27500"/>
              </a:xfrm>
              <a:custGeom>
                <a:avLst/>
                <a:gdLst/>
                <a:ahLst/>
                <a:cxnLst/>
                <a:rect l="l" t="t" r="r" b="b"/>
                <a:pathLst>
                  <a:path w="583" h="1100" extrusionOk="0">
                    <a:moveTo>
                      <a:pt x="474" y="0"/>
                    </a:moveTo>
                    <a:cubicBezTo>
                      <a:pt x="440" y="0"/>
                      <a:pt x="407" y="19"/>
                      <a:pt x="390" y="52"/>
                    </a:cubicBezTo>
                    <a:cubicBezTo>
                      <a:pt x="235" y="346"/>
                      <a:pt x="109" y="658"/>
                      <a:pt x="15" y="977"/>
                    </a:cubicBezTo>
                    <a:cubicBezTo>
                      <a:pt x="1" y="1027"/>
                      <a:pt x="30" y="1081"/>
                      <a:pt x="79" y="1095"/>
                    </a:cubicBezTo>
                    <a:cubicBezTo>
                      <a:pt x="89" y="1097"/>
                      <a:pt x="98" y="1099"/>
                      <a:pt x="107" y="1099"/>
                    </a:cubicBezTo>
                    <a:cubicBezTo>
                      <a:pt x="148" y="1099"/>
                      <a:pt x="186" y="1072"/>
                      <a:pt x="199" y="1031"/>
                    </a:cubicBezTo>
                    <a:cubicBezTo>
                      <a:pt x="289" y="723"/>
                      <a:pt x="409" y="424"/>
                      <a:pt x="558" y="140"/>
                    </a:cubicBezTo>
                    <a:cubicBezTo>
                      <a:pt x="583" y="93"/>
                      <a:pt x="564" y="35"/>
                      <a:pt x="518" y="11"/>
                    </a:cubicBezTo>
                    <a:cubicBezTo>
                      <a:pt x="504" y="4"/>
                      <a:pt x="489" y="0"/>
                      <a:pt x="47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3" name="Google Shape;1063;p9"/>
              <p:cNvSpPr/>
              <p:nvPr/>
            </p:nvSpPr>
            <p:spPr>
              <a:xfrm>
                <a:off x="3690350" y="1629025"/>
                <a:ext cx="11200" cy="23425"/>
              </a:xfrm>
              <a:custGeom>
                <a:avLst/>
                <a:gdLst/>
                <a:ahLst/>
                <a:cxnLst/>
                <a:rect l="l" t="t" r="r" b="b"/>
                <a:pathLst>
                  <a:path w="448" h="937" extrusionOk="0">
                    <a:moveTo>
                      <a:pt x="340" y="0"/>
                    </a:moveTo>
                    <a:cubicBezTo>
                      <a:pt x="299" y="0"/>
                      <a:pt x="263" y="26"/>
                      <a:pt x="250" y="67"/>
                    </a:cubicBezTo>
                    <a:lnTo>
                      <a:pt x="16" y="813"/>
                    </a:lnTo>
                    <a:cubicBezTo>
                      <a:pt x="1" y="862"/>
                      <a:pt x="28" y="917"/>
                      <a:pt x="79" y="932"/>
                    </a:cubicBezTo>
                    <a:cubicBezTo>
                      <a:pt x="88" y="935"/>
                      <a:pt x="98" y="936"/>
                      <a:pt x="107" y="936"/>
                    </a:cubicBezTo>
                    <a:cubicBezTo>
                      <a:pt x="147" y="936"/>
                      <a:pt x="185" y="911"/>
                      <a:pt x="198" y="870"/>
                    </a:cubicBezTo>
                    <a:lnTo>
                      <a:pt x="432" y="124"/>
                    </a:lnTo>
                    <a:cubicBezTo>
                      <a:pt x="448" y="73"/>
                      <a:pt x="420" y="20"/>
                      <a:pt x="369" y="5"/>
                    </a:cubicBezTo>
                    <a:cubicBezTo>
                      <a:pt x="359" y="2"/>
                      <a:pt x="350" y="0"/>
                      <a:pt x="340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4" name="Google Shape;1064;p9"/>
              <p:cNvSpPr/>
              <p:nvPr/>
            </p:nvSpPr>
            <p:spPr>
              <a:xfrm>
                <a:off x="3681025" y="1686800"/>
                <a:ext cx="8325" cy="22300"/>
              </a:xfrm>
              <a:custGeom>
                <a:avLst/>
                <a:gdLst/>
                <a:ahLst/>
                <a:cxnLst/>
                <a:rect l="l" t="t" r="r" b="b"/>
                <a:pathLst>
                  <a:path w="333" h="892" extrusionOk="0">
                    <a:moveTo>
                      <a:pt x="230" y="1"/>
                    </a:moveTo>
                    <a:cubicBezTo>
                      <a:pt x="185" y="1"/>
                      <a:pt x="145" y="33"/>
                      <a:pt x="136" y="79"/>
                    </a:cubicBezTo>
                    <a:lnTo>
                      <a:pt x="9" y="779"/>
                    </a:lnTo>
                    <a:cubicBezTo>
                      <a:pt x="0" y="831"/>
                      <a:pt x="35" y="881"/>
                      <a:pt x="87" y="890"/>
                    </a:cubicBezTo>
                    <a:cubicBezTo>
                      <a:pt x="92" y="891"/>
                      <a:pt x="99" y="892"/>
                      <a:pt x="104" y="892"/>
                    </a:cubicBezTo>
                    <a:cubicBezTo>
                      <a:pt x="149" y="892"/>
                      <a:pt x="189" y="859"/>
                      <a:pt x="197" y="813"/>
                    </a:cubicBezTo>
                    <a:lnTo>
                      <a:pt x="324" y="112"/>
                    </a:lnTo>
                    <a:cubicBezTo>
                      <a:pt x="333" y="62"/>
                      <a:pt x="298" y="12"/>
                      <a:pt x="247" y="2"/>
                    </a:cubicBezTo>
                    <a:cubicBezTo>
                      <a:pt x="241" y="1"/>
                      <a:pt x="236" y="1"/>
                      <a:pt x="23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5" name="Google Shape;1065;p9"/>
              <p:cNvSpPr/>
              <p:nvPr/>
            </p:nvSpPr>
            <p:spPr>
              <a:xfrm>
                <a:off x="3676775" y="1728025"/>
                <a:ext cx="6475" cy="24350"/>
              </a:xfrm>
              <a:custGeom>
                <a:avLst/>
                <a:gdLst/>
                <a:ahLst/>
                <a:cxnLst/>
                <a:rect l="l" t="t" r="r" b="b"/>
                <a:pathLst>
                  <a:path w="259" h="974" extrusionOk="0">
                    <a:moveTo>
                      <a:pt x="154" y="0"/>
                    </a:moveTo>
                    <a:cubicBezTo>
                      <a:pt x="109" y="0"/>
                      <a:pt x="70" y="34"/>
                      <a:pt x="62" y="80"/>
                    </a:cubicBezTo>
                    <a:cubicBezTo>
                      <a:pt x="15" y="345"/>
                      <a:pt x="0" y="616"/>
                      <a:pt x="19" y="885"/>
                    </a:cubicBezTo>
                    <a:cubicBezTo>
                      <a:pt x="24" y="936"/>
                      <a:pt x="66" y="974"/>
                      <a:pt x="115" y="974"/>
                    </a:cubicBezTo>
                    <a:lnTo>
                      <a:pt x="122" y="974"/>
                    </a:lnTo>
                    <a:cubicBezTo>
                      <a:pt x="174" y="970"/>
                      <a:pt x="213" y="925"/>
                      <a:pt x="210" y="872"/>
                    </a:cubicBezTo>
                    <a:cubicBezTo>
                      <a:pt x="193" y="618"/>
                      <a:pt x="206" y="363"/>
                      <a:pt x="250" y="113"/>
                    </a:cubicBezTo>
                    <a:cubicBezTo>
                      <a:pt x="259" y="61"/>
                      <a:pt x="225" y="11"/>
                      <a:pt x="173" y="2"/>
                    </a:cubicBezTo>
                    <a:cubicBezTo>
                      <a:pt x="166" y="1"/>
                      <a:pt x="160" y="0"/>
                      <a:pt x="154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6" name="Google Shape;1066;p9"/>
              <p:cNvSpPr/>
              <p:nvPr/>
            </p:nvSpPr>
            <p:spPr>
              <a:xfrm>
                <a:off x="3671800" y="1781575"/>
                <a:ext cx="7200" cy="20250"/>
              </a:xfrm>
              <a:custGeom>
                <a:avLst/>
                <a:gdLst/>
                <a:ahLst/>
                <a:cxnLst/>
                <a:rect l="l" t="t" r="r" b="b"/>
                <a:pathLst>
                  <a:path w="288" h="810" extrusionOk="0">
                    <a:moveTo>
                      <a:pt x="182" y="0"/>
                    </a:moveTo>
                    <a:cubicBezTo>
                      <a:pt x="137" y="0"/>
                      <a:pt x="98" y="37"/>
                      <a:pt x="91" y="84"/>
                    </a:cubicBezTo>
                    <a:lnTo>
                      <a:pt x="8" y="702"/>
                    </a:lnTo>
                    <a:cubicBezTo>
                      <a:pt x="1" y="754"/>
                      <a:pt x="37" y="802"/>
                      <a:pt x="90" y="809"/>
                    </a:cubicBezTo>
                    <a:cubicBezTo>
                      <a:pt x="93" y="810"/>
                      <a:pt x="98" y="810"/>
                      <a:pt x="102" y="810"/>
                    </a:cubicBezTo>
                    <a:cubicBezTo>
                      <a:pt x="150" y="810"/>
                      <a:pt x="191" y="775"/>
                      <a:pt x="197" y="727"/>
                    </a:cubicBezTo>
                    <a:lnTo>
                      <a:pt x="280" y="109"/>
                    </a:lnTo>
                    <a:cubicBezTo>
                      <a:pt x="288" y="57"/>
                      <a:pt x="251" y="9"/>
                      <a:pt x="198" y="2"/>
                    </a:cubicBezTo>
                    <a:cubicBezTo>
                      <a:pt x="193" y="1"/>
                      <a:pt x="188" y="0"/>
                      <a:pt x="18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7" name="Google Shape;1067;p9"/>
              <p:cNvSpPr/>
              <p:nvPr/>
            </p:nvSpPr>
            <p:spPr>
              <a:xfrm>
                <a:off x="3673675" y="1821775"/>
                <a:ext cx="6100" cy="35725"/>
              </a:xfrm>
              <a:custGeom>
                <a:avLst/>
                <a:gdLst/>
                <a:ahLst/>
                <a:cxnLst/>
                <a:rect l="l" t="t" r="r" b="b"/>
                <a:pathLst>
                  <a:path w="244" h="1429" extrusionOk="0">
                    <a:moveTo>
                      <a:pt x="112" y="0"/>
                    </a:moveTo>
                    <a:cubicBezTo>
                      <a:pt x="63" y="0"/>
                      <a:pt x="26" y="43"/>
                      <a:pt x="24" y="91"/>
                    </a:cubicBezTo>
                    <a:cubicBezTo>
                      <a:pt x="1" y="507"/>
                      <a:pt x="10" y="928"/>
                      <a:pt x="49" y="1342"/>
                    </a:cubicBezTo>
                    <a:cubicBezTo>
                      <a:pt x="54" y="1392"/>
                      <a:pt x="95" y="1429"/>
                      <a:pt x="143" y="1429"/>
                    </a:cubicBezTo>
                    <a:lnTo>
                      <a:pt x="153" y="1429"/>
                    </a:lnTo>
                    <a:cubicBezTo>
                      <a:pt x="205" y="1423"/>
                      <a:pt x="244" y="1377"/>
                      <a:pt x="238" y="1325"/>
                    </a:cubicBezTo>
                    <a:cubicBezTo>
                      <a:pt x="199" y="920"/>
                      <a:pt x="192" y="508"/>
                      <a:pt x="214" y="102"/>
                    </a:cubicBezTo>
                    <a:cubicBezTo>
                      <a:pt x="217" y="49"/>
                      <a:pt x="176" y="3"/>
                      <a:pt x="124" y="1"/>
                    </a:cubicBezTo>
                    <a:cubicBezTo>
                      <a:pt x="120" y="1"/>
                      <a:pt x="116" y="0"/>
                      <a:pt x="11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8" name="Google Shape;1068;p9"/>
              <p:cNvSpPr/>
              <p:nvPr/>
            </p:nvSpPr>
            <p:spPr>
              <a:xfrm>
                <a:off x="3675450" y="1869175"/>
                <a:ext cx="8925" cy="2130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852" extrusionOk="0">
                    <a:moveTo>
                      <a:pt x="127" y="1"/>
                    </a:moveTo>
                    <a:cubicBezTo>
                      <a:pt x="80" y="1"/>
                      <a:pt x="40" y="36"/>
                      <a:pt x="34" y="83"/>
                    </a:cubicBezTo>
                    <a:cubicBezTo>
                      <a:pt x="0" y="328"/>
                      <a:pt x="47" y="583"/>
                      <a:pt x="165" y="801"/>
                    </a:cubicBezTo>
                    <a:cubicBezTo>
                      <a:pt x="183" y="833"/>
                      <a:pt x="215" y="852"/>
                      <a:pt x="249" y="852"/>
                    </a:cubicBezTo>
                    <a:cubicBezTo>
                      <a:pt x="264" y="852"/>
                      <a:pt x="280" y="847"/>
                      <a:pt x="294" y="840"/>
                    </a:cubicBezTo>
                    <a:cubicBezTo>
                      <a:pt x="340" y="814"/>
                      <a:pt x="357" y="757"/>
                      <a:pt x="333" y="710"/>
                    </a:cubicBezTo>
                    <a:cubicBezTo>
                      <a:pt x="233" y="528"/>
                      <a:pt x="195" y="314"/>
                      <a:pt x="222" y="109"/>
                    </a:cubicBezTo>
                    <a:cubicBezTo>
                      <a:pt x="230" y="57"/>
                      <a:pt x="193" y="8"/>
                      <a:pt x="141" y="2"/>
                    </a:cubicBezTo>
                    <a:cubicBezTo>
                      <a:pt x="136" y="1"/>
                      <a:pt x="131" y="1"/>
                      <a:pt x="127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69" name="Google Shape;1069;p9"/>
              <p:cNvSpPr/>
              <p:nvPr/>
            </p:nvSpPr>
            <p:spPr>
              <a:xfrm>
                <a:off x="3697500" y="1888750"/>
                <a:ext cx="10575" cy="17175"/>
              </a:xfrm>
              <a:custGeom>
                <a:avLst/>
                <a:gdLst/>
                <a:ahLst/>
                <a:cxnLst/>
                <a:rect l="l" t="t" r="r" b="b"/>
                <a:pathLst>
                  <a:path w="423" h="687" extrusionOk="0">
                    <a:moveTo>
                      <a:pt x="108" y="1"/>
                    </a:moveTo>
                    <a:cubicBezTo>
                      <a:pt x="96" y="1"/>
                      <a:pt x="84" y="3"/>
                      <a:pt x="72" y="8"/>
                    </a:cubicBezTo>
                    <a:cubicBezTo>
                      <a:pt x="23" y="29"/>
                      <a:pt x="0" y="84"/>
                      <a:pt x="20" y="133"/>
                    </a:cubicBezTo>
                    <a:lnTo>
                      <a:pt x="226" y="627"/>
                    </a:lnTo>
                    <a:cubicBezTo>
                      <a:pt x="241" y="665"/>
                      <a:pt x="276" y="687"/>
                      <a:pt x="314" y="687"/>
                    </a:cubicBezTo>
                    <a:cubicBezTo>
                      <a:pt x="326" y="687"/>
                      <a:pt x="338" y="685"/>
                      <a:pt x="350" y="679"/>
                    </a:cubicBezTo>
                    <a:cubicBezTo>
                      <a:pt x="399" y="659"/>
                      <a:pt x="422" y="603"/>
                      <a:pt x="401" y="554"/>
                    </a:cubicBezTo>
                    <a:lnTo>
                      <a:pt x="196" y="60"/>
                    </a:lnTo>
                    <a:cubicBezTo>
                      <a:pt x="181" y="23"/>
                      <a:pt x="145" y="1"/>
                      <a:pt x="108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0" name="Google Shape;1070;p9"/>
              <p:cNvSpPr/>
              <p:nvPr/>
            </p:nvSpPr>
            <p:spPr>
              <a:xfrm>
                <a:off x="3703025" y="1807350"/>
                <a:ext cx="4775" cy="38800"/>
              </a:xfrm>
              <a:custGeom>
                <a:avLst/>
                <a:gdLst/>
                <a:ahLst/>
                <a:cxnLst/>
                <a:rect l="l" t="t" r="r" b="b"/>
                <a:pathLst>
                  <a:path w="191" h="1552" extrusionOk="0">
                    <a:moveTo>
                      <a:pt x="95" y="1"/>
                    </a:moveTo>
                    <a:cubicBezTo>
                      <a:pt x="42" y="1"/>
                      <a:pt x="0" y="43"/>
                      <a:pt x="0" y="96"/>
                    </a:cubicBezTo>
                    <a:lnTo>
                      <a:pt x="0" y="1456"/>
                    </a:lnTo>
                    <a:cubicBezTo>
                      <a:pt x="0" y="1509"/>
                      <a:pt x="42" y="1552"/>
                      <a:pt x="95" y="1552"/>
                    </a:cubicBezTo>
                    <a:cubicBezTo>
                      <a:pt x="148" y="1552"/>
                      <a:pt x="190" y="1509"/>
                      <a:pt x="190" y="1456"/>
                    </a:cubicBezTo>
                    <a:lnTo>
                      <a:pt x="190" y="96"/>
                    </a:lnTo>
                    <a:cubicBezTo>
                      <a:pt x="190" y="44"/>
                      <a:pt x="147" y="1"/>
                      <a:pt x="9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1" name="Google Shape;1071;p9"/>
              <p:cNvSpPr/>
              <p:nvPr/>
            </p:nvSpPr>
            <p:spPr>
              <a:xfrm>
                <a:off x="3709125" y="1743500"/>
                <a:ext cx="5950" cy="27425"/>
              </a:xfrm>
              <a:custGeom>
                <a:avLst/>
                <a:gdLst/>
                <a:ahLst/>
                <a:cxnLst/>
                <a:rect l="l" t="t" r="r" b="b"/>
                <a:pathLst>
                  <a:path w="238" h="1097" extrusionOk="0">
                    <a:moveTo>
                      <a:pt x="138" y="0"/>
                    </a:moveTo>
                    <a:cubicBezTo>
                      <a:pt x="89" y="0"/>
                      <a:pt x="46" y="40"/>
                      <a:pt x="44" y="91"/>
                    </a:cubicBezTo>
                    <a:lnTo>
                      <a:pt x="4" y="997"/>
                    </a:lnTo>
                    <a:cubicBezTo>
                      <a:pt x="0" y="1050"/>
                      <a:pt x="41" y="1094"/>
                      <a:pt x="94" y="1097"/>
                    </a:cubicBezTo>
                    <a:lnTo>
                      <a:pt x="98" y="1097"/>
                    </a:lnTo>
                    <a:cubicBezTo>
                      <a:pt x="149" y="1097"/>
                      <a:pt x="191" y="1057"/>
                      <a:pt x="193" y="1006"/>
                    </a:cubicBezTo>
                    <a:lnTo>
                      <a:pt x="235" y="100"/>
                    </a:lnTo>
                    <a:cubicBezTo>
                      <a:pt x="238" y="47"/>
                      <a:pt x="197" y="3"/>
                      <a:pt x="144" y="0"/>
                    </a:cubicBezTo>
                    <a:cubicBezTo>
                      <a:pt x="142" y="0"/>
                      <a:pt x="140" y="0"/>
                      <a:pt x="13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2" name="Google Shape;1072;p9"/>
              <p:cNvSpPr/>
              <p:nvPr/>
            </p:nvSpPr>
            <p:spPr>
              <a:xfrm>
                <a:off x="3714000" y="1687900"/>
                <a:ext cx="8675" cy="30525"/>
              </a:xfrm>
              <a:custGeom>
                <a:avLst/>
                <a:gdLst/>
                <a:ahLst/>
                <a:cxnLst/>
                <a:rect l="l" t="t" r="r" b="b"/>
                <a:pathLst>
                  <a:path w="347" h="1221" extrusionOk="0">
                    <a:moveTo>
                      <a:pt x="240" y="1"/>
                    </a:moveTo>
                    <a:cubicBezTo>
                      <a:pt x="200" y="1"/>
                      <a:pt x="161" y="26"/>
                      <a:pt x="149" y="66"/>
                    </a:cubicBezTo>
                    <a:cubicBezTo>
                      <a:pt x="38" y="408"/>
                      <a:pt x="1" y="778"/>
                      <a:pt x="37" y="1136"/>
                    </a:cubicBezTo>
                    <a:cubicBezTo>
                      <a:pt x="43" y="1184"/>
                      <a:pt x="84" y="1221"/>
                      <a:pt x="132" y="1221"/>
                    </a:cubicBezTo>
                    <a:lnTo>
                      <a:pt x="142" y="1221"/>
                    </a:lnTo>
                    <a:cubicBezTo>
                      <a:pt x="195" y="1215"/>
                      <a:pt x="232" y="1168"/>
                      <a:pt x="227" y="1116"/>
                    </a:cubicBezTo>
                    <a:cubicBezTo>
                      <a:pt x="193" y="785"/>
                      <a:pt x="228" y="443"/>
                      <a:pt x="330" y="125"/>
                    </a:cubicBezTo>
                    <a:cubicBezTo>
                      <a:pt x="346" y="75"/>
                      <a:pt x="319" y="21"/>
                      <a:pt x="268" y="4"/>
                    </a:cubicBezTo>
                    <a:cubicBezTo>
                      <a:pt x="259" y="2"/>
                      <a:pt x="249" y="1"/>
                      <a:pt x="24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3" name="Google Shape;1073;p9"/>
              <p:cNvSpPr/>
              <p:nvPr/>
            </p:nvSpPr>
            <p:spPr>
              <a:xfrm>
                <a:off x="3720525" y="1642525"/>
                <a:ext cx="4800" cy="2332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933" extrusionOk="0">
                    <a:moveTo>
                      <a:pt x="96" y="0"/>
                    </a:moveTo>
                    <a:cubicBezTo>
                      <a:pt x="43" y="0"/>
                      <a:pt x="0" y="43"/>
                      <a:pt x="0" y="95"/>
                    </a:cubicBezTo>
                    <a:lnTo>
                      <a:pt x="0" y="837"/>
                    </a:lnTo>
                    <a:cubicBezTo>
                      <a:pt x="0" y="890"/>
                      <a:pt x="43" y="933"/>
                      <a:pt x="96" y="933"/>
                    </a:cubicBezTo>
                    <a:cubicBezTo>
                      <a:pt x="148" y="933"/>
                      <a:pt x="191" y="890"/>
                      <a:pt x="191" y="837"/>
                    </a:cubicBezTo>
                    <a:lnTo>
                      <a:pt x="191" y="95"/>
                    </a:lnTo>
                    <a:cubicBezTo>
                      <a:pt x="191" y="43"/>
                      <a:pt x="148" y="0"/>
                      <a:pt x="96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4" name="Google Shape;1074;p9"/>
              <p:cNvSpPr/>
              <p:nvPr/>
            </p:nvSpPr>
            <p:spPr>
              <a:xfrm>
                <a:off x="3729375" y="1592025"/>
                <a:ext cx="9650" cy="27475"/>
              </a:xfrm>
              <a:custGeom>
                <a:avLst/>
                <a:gdLst/>
                <a:ahLst/>
                <a:cxnLst/>
                <a:rect l="l" t="t" r="r" b="b"/>
                <a:pathLst>
                  <a:path w="386" h="1099" extrusionOk="0">
                    <a:moveTo>
                      <a:pt x="277" y="0"/>
                    </a:moveTo>
                    <a:cubicBezTo>
                      <a:pt x="240" y="0"/>
                      <a:pt x="205" y="22"/>
                      <a:pt x="189" y="58"/>
                    </a:cubicBezTo>
                    <a:cubicBezTo>
                      <a:pt x="60" y="355"/>
                      <a:pt x="0" y="684"/>
                      <a:pt x="18" y="1008"/>
                    </a:cubicBezTo>
                    <a:cubicBezTo>
                      <a:pt x="20" y="1059"/>
                      <a:pt x="62" y="1098"/>
                      <a:pt x="113" y="1098"/>
                    </a:cubicBezTo>
                    <a:lnTo>
                      <a:pt x="117" y="1098"/>
                    </a:lnTo>
                    <a:cubicBezTo>
                      <a:pt x="170" y="1095"/>
                      <a:pt x="210" y="1051"/>
                      <a:pt x="208" y="998"/>
                    </a:cubicBezTo>
                    <a:cubicBezTo>
                      <a:pt x="193" y="703"/>
                      <a:pt x="247" y="404"/>
                      <a:pt x="364" y="134"/>
                    </a:cubicBezTo>
                    <a:cubicBezTo>
                      <a:pt x="386" y="85"/>
                      <a:pt x="363" y="30"/>
                      <a:pt x="315" y="9"/>
                    </a:cubicBezTo>
                    <a:cubicBezTo>
                      <a:pt x="303" y="3"/>
                      <a:pt x="289" y="0"/>
                      <a:pt x="277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5" name="Google Shape;1075;p9"/>
              <p:cNvSpPr/>
              <p:nvPr/>
            </p:nvSpPr>
            <p:spPr>
              <a:xfrm>
                <a:off x="3743925" y="1622950"/>
                <a:ext cx="10500" cy="21275"/>
              </a:xfrm>
              <a:custGeom>
                <a:avLst/>
                <a:gdLst/>
                <a:ahLst/>
                <a:cxnLst/>
                <a:rect l="l" t="t" r="r" b="b"/>
                <a:pathLst>
                  <a:path w="420" h="851" extrusionOk="0">
                    <a:moveTo>
                      <a:pt x="108" y="0"/>
                    </a:moveTo>
                    <a:cubicBezTo>
                      <a:pt x="98" y="0"/>
                      <a:pt x="88" y="2"/>
                      <a:pt x="79" y="5"/>
                    </a:cubicBezTo>
                    <a:cubicBezTo>
                      <a:pt x="29" y="20"/>
                      <a:pt x="0" y="73"/>
                      <a:pt x="17" y="124"/>
                    </a:cubicBezTo>
                    <a:lnTo>
                      <a:pt x="222" y="783"/>
                    </a:lnTo>
                    <a:cubicBezTo>
                      <a:pt x="235" y="824"/>
                      <a:pt x="273" y="850"/>
                      <a:pt x="314" y="850"/>
                    </a:cubicBezTo>
                    <a:cubicBezTo>
                      <a:pt x="323" y="850"/>
                      <a:pt x="333" y="848"/>
                      <a:pt x="342" y="846"/>
                    </a:cubicBezTo>
                    <a:cubicBezTo>
                      <a:pt x="392" y="830"/>
                      <a:pt x="420" y="777"/>
                      <a:pt x="404" y="726"/>
                    </a:cubicBezTo>
                    <a:lnTo>
                      <a:pt x="198" y="67"/>
                    </a:lnTo>
                    <a:cubicBezTo>
                      <a:pt x="185" y="27"/>
                      <a:pt x="148" y="0"/>
                      <a:pt x="108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6" name="Google Shape;1076;p9"/>
              <p:cNvSpPr/>
              <p:nvPr/>
            </p:nvSpPr>
            <p:spPr>
              <a:xfrm>
                <a:off x="3753400" y="1676475"/>
                <a:ext cx="8350" cy="24375"/>
              </a:xfrm>
              <a:custGeom>
                <a:avLst/>
                <a:gdLst/>
                <a:ahLst/>
                <a:cxnLst/>
                <a:rect l="l" t="t" r="r" b="b"/>
                <a:pathLst>
                  <a:path w="334" h="975" extrusionOk="0">
                    <a:moveTo>
                      <a:pt x="104" y="1"/>
                    </a:moveTo>
                    <a:cubicBezTo>
                      <a:pt x="99" y="1"/>
                      <a:pt x="93" y="1"/>
                      <a:pt x="88" y="2"/>
                    </a:cubicBezTo>
                    <a:cubicBezTo>
                      <a:pt x="36" y="11"/>
                      <a:pt x="1" y="60"/>
                      <a:pt x="10" y="111"/>
                    </a:cubicBezTo>
                    <a:lnTo>
                      <a:pt x="137" y="894"/>
                    </a:lnTo>
                    <a:cubicBezTo>
                      <a:pt x="144" y="942"/>
                      <a:pt x="185" y="975"/>
                      <a:pt x="231" y="975"/>
                    </a:cubicBezTo>
                    <a:lnTo>
                      <a:pt x="232" y="975"/>
                    </a:lnTo>
                    <a:cubicBezTo>
                      <a:pt x="236" y="975"/>
                      <a:pt x="242" y="975"/>
                      <a:pt x="246" y="974"/>
                    </a:cubicBezTo>
                    <a:cubicBezTo>
                      <a:pt x="299" y="965"/>
                      <a:pt x="333" y="916"/>
                      <a:pt x="326" y="864"/>
                    </a:cubicBezTo>
                    <a:lnTo>
                      <a:pt x="197" y="82"/>
                    </a:lnTo>
                    <a:cubicBezTo>
                      <a:pt x="191" y="35"/>
                      <a:pt x="150" y="1"/>
                      <a:pt x="104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7" name="Google Shape;1077;p9"/>
              <p:cNvSpPr/>
              <p:nvPr/>
            </p:nvSpPr>
            <p:spPr>
              <a:xfrm>
                <a:off x="3757500" y="1721850"/>
                <a:ext cx="8100" cy="35700"/>
              </a:xfrm>
              <a:custGeom>
                <a:avLst/>
                <a:gdLst/>
                <a:ahLst/>
                <a:cxnLst/>
                <a:rect l="l" t="t" r="r" b="b"/>
                <a:pathLst>
                  <a:path w="324" h="1428" extrusionOk="0">
                    <a:moveTo>
                      <a:pt x="102" y="0"/>
                    </a:moveTo>
                    <a:cubicBezTo>
                      <a:pt x="99" y="0"/>
                      <a:pt x="95" y="0"/>
                      <a:pt x="91" y="1"/>
                    </a:cubicBezTo>
                    <a:cubicBezTo>
                      <a:pt x="38" y="6"/>
                      <a:pt x="0" y="53"/>
                      <a:pt x="6" y="105"/>
                    </a:cubicBezTo>
                    <a:lnTo>
                      <a:pt x="130" y="1341"/>
                    </a:lnTo>
                    <a:cubicBezTo>
                      <a:pt x="134" y="1391"/>
                      <a:pt x="175" y="1427"/>
                      <a:pt x="223" y="1427"/>
                    </a:cubicBezTo>
                    <a:cubicBezTo>
                      <a:pt x="227" y="1427"/>
                      <a:pt x="230" y="1427"/>
                      <a:pt x="233" y="1426"/>
                    </a:cubicBezTo>
                    <a:cubicBezTo>
                      <a:pt x="285" y="1422"/>
                      <a:pt x="324" y="1375"/>
                      <a:pt x="318" y="1322"/>
                    </a:cubicBezTo>
                    <a:lnTo>
                      <a:pt x="195" y="86"/>
                    </a:lnTo>
                    <a:cubicBezTo>
                      <a:pt x="191" y="38"/>
                      <a:pt x="150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8" name="Google Shape;1078;p9"/>
              <p:cNvSpPr/>
              <p:nvPr/>
            </p:nvSpPr>
            <p:spPr>
              <a:xfrm>
                <a:off x="3760700" y="1797075"/>
                <a:ext cx="4800" cy="25375"/>
              </a:xfrm>
              <a:custGeom>
                <a:avLst/>
                <a:gdLst/>
                <a:ahLst/>
                <a:cxnLst/>
                <a:rect l="l" t="t" r="r" b="b"/>
                <a:pathLst>
                  <a:path w="192" h="1015" extrusionOk="0">
                    <a:moveTo>
                      <a:pt x="95" y="0"/>
                    </a:moveTo>
                    <a:cubicBezTo>
                      <a:pt x="43" y="0"/>
                      <a:pt x="0" y="42"/>
                      <a:pt x="0" y="95"/>
                    </a:cubicBezTo>
                    <a:lnTo>
                      <a:pt x="0" y="920"/>
                    </a:lnTo>
                    <a:cubicBezTo>
                      <a:pt x="0" y="972"/>
                      <a:pt x="43" y="1015"/>
                      <a:pt x="95" y="1015"/>
                    </a:cubicBezTo>
                    <a:cubicBezTo>
                      <a:pt x="148" y="1015"/>
                      <a:pt x="191" y="972"/>
                      <a:pt x="191" y="920"/>
                    </a:cubicBezTo>
                    <a:lnTo>
                      <a:pt x="191" y="95"/>
                    </a:lnTo>
                    <a:cubicBezTo>
                      <a:pt x="191" y="42"/>
                      <a:pt x="148" y="0"/>
                      <a:pt x="9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79" name="Google Shape;1079;p9"/>
              <p:cNvSpPr/>
              <p:nvPr/>
            </p:nvSpPr>
            <p:spPr>
              <a:xfrm>
                <a:off x="3759625" y="1827950"/>
                <a:ext cx="7000" cy="36750"/>
              </a:xfrm>
              <a:custGeom>
                <a:avLst/>
                <a:gdLst/>
                <a:ahLst/>
                <a:cxnLst/>
                <a:rect l="l" t="t" r="r" b="b"/>
                <a:pathLst>
                  <a:path w="280" h="1470" extrusionOk="0">
                    <a:moveTo>
                      <a:pt x="103" y="1"/>
                    </a:moveTo>
                    <a:cubicBezTo>
                      <a:pt x="99" y="1"/>
                      <a:pt x="96" y="1"/>
                      <a:pt x="93" y="1"/>
                    </a:cubicBezTo>
                    <a:cubicBezTo>
                      <a:pt x="40" y="5"/>
                      <a:pt x="0" y="50"/>
                      <a:pt x="4" y="102"/>
                    </a:cubicBezTo>
                    <a:lnTo>
                      <a:pt x="86" y="1380"/>
                    </a:lnTo>
                    <a:cubicBezTo>
                      <a:pt x="90" y="1430"/>
                      <a:pt x="132" y="1470"/>
                      <a:pt x="181" y="1470"/>
                    </a:cubicBezTo>
                    <a:cubicBezTo>
                      <a:pt x="184" y="1470"/>
                      <a:pt x="185" y="1470"/>
                      <a:pt x="187" y="1469"/>
                    </a:cubicBezTo>
                    <a:cubicBezTo>
                      <a:pt x="240" y="1465"/>
                      <a:pt x="280" y="1420"/>
                      <a:pt x="276" y="1368"/>
                    </a:cubicBezTo>
                    <a:lnTo>
                      <a:pt x="195" y="90"/>
                    </a:lnTo>
                    <a:cubicBezTo>
                      <a:pt x="191" y="41"/>
                      <a:pt x="152" y="1"/>
                      <a:pt x="103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80" name="Google Shape;1080;p9"/>
              <p:cNvSpPr/>
              <p:nvPr/>
            </p:nvSpPr>
            <p:spPr>
              <a:xfrm>
                <a:off x="3755400" y="1885650"/>
                <a:ext cx="6125" cy="20225"/>
              </a:xfrm>
              <a:custGeom>
                <a:avLst/>
                <a:gdLst/>
                <a:ahLst/>
                <a:cxnLst/>
                <a:rect l="l" t="t" r="r" b="b"/>
                <a:pathLst>
                  <a:path w="245" h="809" extrusionOk="0">
                    <a:moveTo>
                      <a:pt x="101" y="0"/>
                    </a:moveTo>
                    <a:cubicBezTo>
                      <a:pt x="98" y="0"/>
                      <a:pt x="95" y="0"/>
                      <a:pt x="92" y="1"/>
                    </a:cubicBezTo>
                    <a:cubicBezTo>
                      <a:pt x="39" y="5"/>
                      <a:pt x="0" y="50"/>
                      <a:pt x="4" y="103"/>
                    </a:cubicBezTo>
                    <a:lnTo>
                      <a:pt x="50" y="722"/>
                    </a:lnTo>
                    <a:cubicBezTo>
                      <a:pt x="55" y="771"/>
                      <a:pt x="95" y="809"/>
                      <a:pt x="145" y="809"/>
                    </a:cubicBezTo>
                    <a:lnTo>
                      <a:pt x="153" y="809"/>
                    </a:lnTo>
                    <a:cubicBezTo>
                      <a:pt x="205" y="805"/>
                      <a:pt x="244" y="759"/>
                      <a:pt x="240" y="707"/>
                    </a:cubicBezTo>
                    <a:lnTo>
                      <a:pt x="194" y="89"/>
                    </a:lnTo>
                    <a:cubicBezTo>
                      <a:pt x="191" y="40"/>
                      <a:pt x="150" y="0"/>
                      <a:pt x="101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81" name="Google Shape;1081;p9"/>
              <p:cNvSpPr/>
              <p:nvPr/>
            </p:nvSpPr>
            <p:spPr>
              <a:xfrm>
                <a:off x="3756575" y="1912450"/>
                <a:ext cx="4775" cy="39825"/>
              </a:xfrm>
              <a:custGeom>
                <a:avLst/>
                <a:gdLst/>
                <a:ahLst/>
                <a:cxnLst/>
                <a:rect l="l" t="t" r="r" b="b"/>
                <a:pathLst>
                  <a:path w="191" h="1593" extrusionOk="0">
                    <a:moveTo>
                      <a:pt x="96" y="1"/>
                    </a:moveTo>
                    <a:cubicBezTo>
                      <a:pt x="43" y="1"/>
                      <a:pt x="1" y="43"/>
                      <a:pt x="1" y="96"/>
                    </a:cubicBezTo>
                    <a:lnTo>
                      <a:pt x="1" y="1496"/>
                    </a:lnTo>
                    <a:cubicBezTo>
                      <a:pt x="1" y="1549"/>
                      <a:pt x="43" y="1592"/>
                      <a:pt x="96" y="1592"/>
                    </a:cubicBezTo>
                    <a:cubicBezTo>
                      <a:pt x="149" y="1592"/>
                      <a:pt x="191" y="1549"/>
                      <a:pt x="191" y="1496"/>
                    </a:cubicBezTo>
                    <a:lnTo>
                      <a:pt x="191" y="96"/>
                    </a:lnTo>
                    <a:cubicBezTo>
                      <a:pt x="191" y="43"/>
                      <a:pt x="149" y="1"/>
                      <a:pt x="96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82" name="Google Shape;1082;p9"/>
              <p:cNvSpPr/>
              <p:nvPr/>
            </p:nvSpPr>
            <p:spPr>
              <a:xfrm>
                <a:off x="3733850" y="1930975"/>
                <a:ext cx="5950" cy="22325"/>
              </a:xfrm>
              <a:custGeom>
                <a:avLst/>
                <a:gdLst/>
                <a:ahLst/>
                <a:cxnLst/>
                <a:rect l="l" t="t" r="r" b="b"/>
                <a:pathLst>
                  <a:path w="238" h="893" extrusionOk="0">
                    <a:moveTo>
                      <a:pt x="102" y="1"/>
                    </a:moveTo>
                    <a:cubicBezTo>
                      <a:pt x="99" y="1"/>
                      <a:pt x="96" y="1"/>
                      <a:pt x="93" y="1"/>
                    </a:cubicBezTo>
                    <a:cubicBezTo>
                      <a:pt x="40" y="5"/>
                      <a:pt x="0" y="50"/>
                      <a:pt x="4" y="102"/>
                    </a:cubicBezTo>
                    <a:lnTo>
                      <a:pt x="44" y="803"/>
                    </a:lnTo>
                    <a:cubicBezTo>
                      <a:pt x="48" y="854"/>
                      <a:pt x="90" y="892"/>
                      <a:pt x="139" y="892"/>
                    </a:cubicBezTo>
                    <a:lnTo>
                      <a:pt x="145" y="892"/>
                    </a:lnTo>
                    <a:cubicBezTo>
                      <a:pt x="198" y="889"/>
                      <a:pt x="238" y="844"/>
                      <a:pt x="234" y="792"/>
                    </a:cubicBezTo>
                    <a:lnTo>
                      <a:pt x="193" y="91"/>
                    </a:lnTo>
                    <a:cubicBezTo>
                      <a:pt x="190" y="41"/>
                      <a:pt x="150" y="1"/>
                      <a:pt x="102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83" name="Google Shape;1083;p9"/>
              <p:cNvSpPr/>
              <p:nvPr/>
            </p:nvSpPr>
            <p:spPr>
              <a:xfrm>
                <a:off x="3738050" y="1856825"/>
                <a:ext cx="4750" cy="28475"/>
              </a:xfrm>
              <a:custGeom>
                <a:avLst/>
                <a:gdLst/>
                <a:ahLst/>
                <a:cxnLst/>
                <a:rect l="l" t="t" r="r" b="b"/>
                <a:pathLst>
                  <a:path w="190" h="1139" extrusionOk="0">
                    <a:moveTo>
                      <a:pt x="95" y="0"/>
                    </a:moveTo>
                    <a:cubicBezTo>
                      <a:pt x="42" y="0"/>
                      <a:pt x="0" y="42"/>
                      <a:pt x="0" y="95"/>
                    </a:cubicBezTo>
                    <a:lnTo>
                      <a:pt x="0" y="1043"/>
                    </a:lnTo>
                    <a:cubicBezTo>
                      <a:pt x="0" y="1095"/>
                      <a:pt x="42" y="1138"/>
                      <a:pt x="95" y="1138"/>
                    </a:cubicBezTo>
                    <a:cubicBezTo>
                      <a:pt x="148" y="1138"/>
                      <a:pt x="190" y="1095"/>
                      <a:pt x="190" y="1043"/>
                    </a:cubicBezTo>
                    <a:lnTo>
                      <a:pt x="190" y="95"/>
                    </a:lnTo>
                    <a:cubicBezTo>
                      <a:pt x="190" y="42"/>
                      <a:pt x="148" y="0"/>
                      <a:pt x="95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84" name="Google Shape;1084;p9"/>
              <p:cNvSpPr/>
              <p:nvPr/>
            </p:nvSpPr>
            <p:spPr>
              <a:xfrm>
                <a:off x="3736375" y="1798075"/>
                <a:ext cx="7700" cy="30550"/>
              </a:xfrm>
              <a:custGeom>
                <a:avLst/>
                <a:gdLst/>
                <a:ahLst/>
                <a:cxnLst/>
                <a:rect l="l" t="t" r="r" b="b"/>
                <a:pathLst>
                  <a:path w="308" h="1222" extrusionOk="0">
                    <a:moveTo>
                      <a:pt x="120" y="1"/>
                    </a:moveTo>
                    <a:cubicBezTo>
                      <a:pt x="71" y="1"/>
                      <a:pt x="29" y="40"/>
                      <a:pt x="26" y="89"/>
                    </a:cubicBezTo>
                    <a:cubicBezTo>
                      <a:pt x="1" y="446"/>
                      <a:pt x="30" y="801"/>
                      <a:pt x="110" y="1148"/>
                    </a:cubicBezTo>
                    <a:cubicBezTo>
                      <a:pt x="121" y="1192"/>
                      <a:pt x="160" y="1222"/>
                      <a:pt x="203" y="1222"/>
                    </a:cubicBezTo>
                    <a:cubicBezTo>
                      <a:pt x="211" y="1222"/>
                      <a:pt x="217" y="1221"/>
                      <a:pt x="225" y="1220"/>
                    </a:cubicBezTo>
                    <a:cubicBezTo>
                      <a:pt x="276" y="1208"/>
                      <a:pt x="308" y="1156"/>
                      <a:pt x="296" y="1105"/>
                    </a:cubicBezTo>
                    <a:cubicBezTo>
                      <a:pt x="219" y="777"/>
                      <a:pt x="193" y="439"/>
                      <a:pt x="216" y="102"/>
                    </a:cubicBezTo>
                    <a:cubicBezTo>
                      <a:pt x="219" y="51"/>
                      <a:pt x="180" y="5"/>
                      <a:pt x="128" y="1"/>
                    </a:cubicBezTo>
                    <a:cubicBezTo>
                      <a:pt x="125" y="1"/>
                      <a:pt x="123" y="1"/>
                      <a:pt x="120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85" name="Google Shape;1085;p9"/>
              <p:cNvSpPr/>
              <p:nvPr/>
            </p:nvSpPr>
            <p:spPr>
              <a:xfrm>
                <a:off x="3736900" y="1744525"/>
                <a:ext cx="6825" cy="326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1306" extrusionOk="0">
                    <a:moveTo>
                      <a:pt x="101" y="0"/>
                    </a:moveTo>
                    <a:cubicBezTo>
                      <a:pt x="49" y="0"/>
                      <a:pt x="6" y="42"/>
                      <a:pt x="6" y="94"/>
                    </a:cubicBezTo>
                    <a:cubicBezTo>
                      <a:pt x="1" y="470"/>
                      <a:pt x="25" y="850"/>
                      <a:pt x="76" y="1222"/>
                    </a:cubicBezTo>
                    <a:cubicBezTo>
                      <a:pt x="83" y="1271"/>
                      <a:pt x="123" y="1305"/>
                      <a:pt x="170" y="1305"/>
                    </a:cubicBezTo>
                    <a:cubicBezTo>
                      <a:pt x="174" y="1305"/>
                      <a:pt x="179" y="1305"/>
                      <a:pt x="183" y="1304"/>
                    </a:cubicBezTo>
                    <a:cubicBezTo>
                      <a:pt x="236" y="1297"/>
                      <a:pt x="272" y="1249"/>
                      <a:pt x="265" y="1197"/>
                    </a:cubicBezTo>
                    <a:cubicBezTo>
                      <a:pt x="215" y="834"/>
                      <a:pt x="192" y="463"/>
                      <a:pt x="196" y="96"/>
                    </a:cubicBezTo>
                    <a:cubicBezTo>
                      <a:pt x="197" y="44"/>
                      <a:pt x="155" y="0"/>
                      <a:pt x="102" y="0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86" name="Google Shape;1086;p9"/>
              <p:cNvSpPr/>
              <p:nvPr/>
            </p:nvSpPr>
            <p:spPr>
              <a:xfrm>
                <a:off x="3733350" y="1691950"/>
                <a:ext cx="7650" cy="31600"/>
              </a:xfrm>
              <a:custGeom>
                <a:avLst/>
                <a:gdLst/>
                <a:ahLst/>
                <a:cxnLst/>
                <a:rect l="l" t="t" r="r" b="b"/>
                <a:pathLst>
                  <a:path w="306" h="1264" extrusionOk="0">
                    <a:moveTo>
                      <a:pt x="115" y="1"/>
                    </a:moveTo>
                    <a:cubicBezTo>
                      <a:pt x="66" y="1"/>
                      <a:pt x="26" y="41"/>
                      <a:pt x="24" y="91"/>
                    </a:cubicBezTo>
                    <a:cubicBezTo>
                      <a:pt x="0" y="458"/>
                      <a:pt x="29" y="828"/>
                      <a:pt x="108" y="1188"/>
                    </a:cubicBezTo>
                    <a:cubicBezTo>
                      <a:pt x="117" y="1233"/>
                      <a:pt x="157" y="1263"/>
                      <a:pt x="200" y="1263"/>
                    </a:cubicBezTo>
                    <a:cubicBezTo>
                      <a:pt x="207" y="1263"/>
                      <a:pt x="215" y="1262"/>
                      <a:pt x="221" y="1261"/>
                    </a:cubicBezTo>
                    <a:cubicBezTo>
                      <a:pt x="272" y="1250"/>
                      <a:pt x="305" y="1199"/>
                      <a:pt x="294" y="1147"/>
                    </a:cubicBezTo>
                    <a:cubicBezTo>
                      <a:pt x="219" y="805"/>
                      <a:pt x="193" y="453"/>
                      <a:pt x="213" y="102"/>
                    </a:cubicBezTo>
                    <a:cubicBezTo>
                      <a:pt x="217" y="50"/>
                      <a:pt x="177" y="5"/>
                      <a:pt x="124" y="1"/>
                    </a:cubicBezTo>
                    <a:cubicBezTo>
                      <a:pt x="121" y="1"/>
                      <a:pt x="118" y="1"/>
                      <a:pt x="115" y="1"/>
                    </a:cubicBezTo>
                    <a:close/>
                  </a:path>
                </a:pathLst>
              </a:custGeom>
              <a:solidFill>
                <a:srgbClr val="FFC942">
                  <a:alpha val="4159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</p:grpSp>
      <p:grpSp>
        <p:nvGrpSpPr>
          <p:cNvPr id="1087" name="Google Shape;1087;p9"/>
          <p:cNvGrpSpPr/>
          <p:nvPr/>
        </p:nvGrpSpPr>
        <p:grpSpPr>
          <a:xfrm>
            <a:off x="953536" y="5416960"/>
            <a:ext cx="2216995" cy="945581"/>
            <a:chOff x="1577575" y="1855050"/>
            <a:chExt cx="642350" cy="344625"/>
          </a:xfrm>
        </p:grpSpPr>
        <p:sp>
          <p:nvSpPr>
            <p:cNvPr id="1088" name="Google Shape;1088;p9"/>
            <p:cNvSpPr/>
            <p:nvPr/>
          </p:nvSpPr>
          <p:spPr>
            <a:xfrm>
              <a:off x="1827700" y="1864975"/>
              <a:ext cx="113075" cy="30900"/>
            </a:xfrm>
            <a:custGeom>
              <a:avLst/>
              <a:gdLst/>
              <a:ahLst/>
              <a:cxnLst/>
              <a:rect l="l" t="t" r="r" b="b"/>
              <a:pathLst>
                <a:path w="4523" h="1236" extrusionOk="0">
                  <a:moveTo>
                    <a:pt x="2438" y="1"/>
                  </a:moveTo>
                  <a:cubicBezTo>
                    <a:pt x="2417" y="1"/>
                    <a:pt x="2395" y="1"/>
                    <a:pt x="2374" y="2"/>
                  </a:cubicBezTo>
                  <a:cubicBezTo>
                    <a:pt x="1652" y="25"/>
                    <a:pt x="911" y="169"/>
                    <a:pt x="302" y="500"/>
                  </a:cubicBezTo>
                  <a:cubicBezTo>
                    <a:pt x="204" y="553"/>
                    <a:pt x="108" y="613"/>
                    <a:pt x="54" y="697"/>
                  </a:cubicBezTo>
                  <a:cubicBezTo>
                    <a:pt x="0" y="782"/>
                    <a:pt x="0" y="898"/>
                    <a:pt x="83" y="966"/>
                  </a:cubicBezTo>
                  <a:cubicBezTo>
                    <a:pt x="128" y="1002"/>
                    <a:pt x="192" y="1020"/>
                    <a:pt x="254" y="1033"/>
                  </a:cubicBezTo>
                  <a:cubicBezTo>
                    <a:pt x="374" y="1057"/>
                    <a:pt x="495" y="1066"/>
                    <a:pt x="617" y="1066"/>
                  </a:cubicBezTo>
                  <a:cubicBezTo>
                    <a:pt x="889" y="1066"/>
                    <a:pt x="1164" y="1021"/>
                    <a:pt x="1436" y="994"/>
                  </a:cubicBezTo>
                  <a:cubicBezTo>
                    <a:pt x="1640" y="974"/>
                    <a:pt x="1846" y="964"/>
                    <a:pt x="2051" y="964"/>
                  </a:cubicBezTo>
                  <a:cubicBezTo>
                    <a:pt x="2556" y="964"/>
                    <a:pt x="3060" y="1025"/>
                    <a:pt x="3543" y="1147"/>
                  </a:cubicBezTo>
                  <a:cubicBezTo>
                    <a:pt x="3705" y="1187"/>
                    <a:pt x="3871" y="1235"/>
                    <a:pt x="4039" y="1235"/>
                  </a:cubicBezTo>
                  <a:cubicBezTo>
                    <a:pt x="4068" y="1235"/>
                    <a:pt x="4098" y="1234"/>
                    <a:pt x="4128" y="1231"/>
                  </a:cubicBezTo>
                  <a:cubicBezTo>
                    <a:pt x="4325" y="1209"/>
                    <a:pt x="4523" y="1076"/>
                    <a:pt x="4507" y="912"/>
                  </a:cubicBezTo>
                  <a:cubicBezTo>
                    <a:pt x="4496" y="785"/>
                    <a:pt x="4369" y="689"/>
                    <a:pt x="4247" y="611"/>
                  </a:cubicBezTo>
                  <a:lnTo>
                    <a:pt x="4247" y="612"/>
                  </a:lnTo>
                  <a:cubicBezTo>
                    <a:pt x="3754" y="306"/>
                    <a:pt x="3067" y="1"/>
                    <a:pt x="2438" y="1"/>
                  </a:cubicBezTo>
                  <a:close/>
                </a:path>
              </a:pathLst>
            </a:custGeom>
            <a:solidFill>
              <a:srgbClr val="EB5F3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grpSp>
          <p:nvGrpSpPr>
            <p:cNvPr id="1089" name="Google Shape;1089;p9"/>
            <p:cNvGrpSpPr/>
            <p:nvPr/>
          </p:nvGrpSpPr>
          <p:grpSpPr>
            <a:xfrm>
              <a:off x="1577575" y="1855050"/>
              <a:ext cx="642350" cy="344625"/>
              <a:chOff x="1577575" y="1855050"/>
              <a:chExt cx="642350" cy="344625"/>
            </a:xfrm>
          </p:grpSpPr>
          <p:sp>
            <p:nvSpPr>
              <p:cNvPr id="1090" name="Google Shape;1090;p9"/>
              <p:cNvSpPr/>
              <p:nvPr/>
            </p:nvSpPr>
            <p:spPr>
              <a:xfrm>
                <a:off x="1577575" y="1861775"/>
                <a:ext cx="642350" cy="337900"/>
              </a:xfrm>
              <a:custGeom>
                <a:avLst/>
                <a:gdLst/>
                <a:ahLst/>
                <a:cxnLst/>
                <a:rect l="l" t="t" r="r" b="b"/>
                <a:pathLst>
                  <a:path w="25694" h="13516" extrusionOk="0">
                    <a:moveTo>
                      <a:pt x="11855" y="0"/>
                    </a:moveTo>
                    <a:cubicBezTo>
                      <a:pt x="10922" y="0"/>
                      <a:pt x="10000" y="218"/>
                      <a:pt x="9343" y="800"/>
                    </a:cubicBezTo>
                    <a:cubicBezTo>
                      <a:pt x="7929" y="2052"/>
                      <a:pt x="7514" y="4080"/>
                      <a:pt x="6532" y="5573"/>
                    </a:cubicBezTo>
                    <a:cubicBezTo>
                      <a:pt x="5639" y="6932"/>
                      <a:pt x="4562" y="8208"/>
                      <a:pt x="3323" y="9368"/>
                    </a:cubicBezTo>
                    <a:cubicBezTo>
                      <a:pt x="2404" y="10227"/>
                      <a:pt x="584" y="11122"/>
                      <a:pt x="0" y="12138"/>
                    </a:cubicBezTo>
                    <a:cubicBezTo>
                      <a:pt x="343" y="12375"/>
                      <a:pt x="811" y="12434"/>
                      <a:pt x="1253" y="12484"/>
                    </a:cubicBezTo>
                    <a:cubicBezTo>
                      <a:pt x="2821" y="12662"/>
                      <a:pt x="4347" y="12594"/>
                      <a:pt x="5910" y="12810"/>
                    </a:cubicBezTo>
                    <a:cubicBezTo>
                      <a:pt x="7616" y="13042"/>
                      <a:pt x="9344" y="13171"/>
                      <a:pt x="11068" y="13269"/>
                    </a:cubicBezTo>
                    <a:cubicBezTo>
                      <a:pt x="13364" y="13400"/>
                      <a:pt x="15665" y="13515"/>
                      <a:pt x="17967" y="13515"/>
                    </a:cubicBezTo>
                    <a:cubicBezTo>
                      <a:pt x="18396" y="13515"/>
                      <a:pt x="18825" y="13511"/>
                      <a:pt x="19254" y="13503"/>
                    </a:cubicBezTo>
                    <a:cubicBezTo>
                      <a:pt x="19380" y="13501"/>
                      <a:pt x="19512" y="13496"/>
                      <a:pt x="19650" y="13490"/>
                    </a:cubicBezTo>
                    <a:lnTo>
                      <a:pt x="19651" y="13490"/>
                    </a:lnTo>
                    <a:cubicBezTo>
                      <a:pt x="20595" y="13444"/>
                      <a:pt x="21433" y="13182"/>
                      <a:pt x="22345" y="13060"/>
                    </a:cubicBezTo>
                    <a:cubicBezTo>
                      <a:pt x="23167" y="12951"/>
                      <a:pt x="23982" y="13057"/>
                      <a:pt x="24820" y="12849"/>
                    </a:cubicBezTo>
                    <a:cubicBezTo>
                      <a:pt x="25166" y="12763"/>
                      <a:pt x="25549" y="12611"/>
                      <a:pt x="25633" y="12319"/>
                    </a:cubicBezTo>
                    <a:cubicBezTo>
                      <a:pt x="25694" y="12112"/>
                      <a:pt x="25575" y="11891"/>
                      <a:pt x="25394" y="11738"/>
                    </a:cubicBezTo>
                    <a:cubicBezTo>
                      <a:pt x="25214" y="11585"/>
                      <a:pt x="24979" y="11486"/>
                      <a:pt x="24751" y="11384"/>
                    </a:cubicBezTo>
                    <a:cubicBezTo>
                      <a:pt x="22938" y="10580"/>
                      <a:pt x="21088" y="9386"/>
                      <a:pt x="20407" y="7724"/>
                    </a:cubicBezTo>
                    <a:cubicBezTo>
                      <a:pt x="19744" y="6104"/>
                      <a:pt x="18091" y="4781"/>
                      <a:pt x="17066" y="3268"/>
                    </a:cubicBezTo>
                    <a:cubicBezTo>
                      <a:pt x="16219" y="2020"/>
                      <a:pt x="15116" y="566"/>
                      <a:pt x="13337" y="169"/>
                    </a:cubicBezTo>
                    <a:cubicBezTo>
                      <a:pt x="12867" y="64"/>
                      <a:pt x="12359" y="0"/>
                      <a:pt x="11855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91" name="Google Shape;1091;p9"/>
              <p:cNvSpPr/>
              <p:nvPr/>
            </p:nvSpPr>
            <p:spPr>
              <a:xfrm>
                <a:off x="1767800" y="1855050"/>
                <a:ext cx="227675" cy="194800"/>
              </a:xfrm>
              <a:custGeom>
                <a:avLst/>
                <a:gdLst/>
                <a:ahLst/>
                <a:cxnLst/>
                <a:rect l="l" t="t" r="r" b="b"/>
                <a:pathLst>
                  <a:path w="9107" h="7792" extrusionOk="0">
                    <a:moveTo>
                      <a:pt x="4488" y="0"/>
                    </a:moveTo>
                    <a:cubicBezTo>
                      <a:pt x="3479" y="0"/>
                      <a:pt x="2479" y="269"/>
                      <a:pt x="1782" y="865"/>
                    </a:cubicBezTo>
                    <a:cubicBezTo>
                      <a:pt x="1106" y="1444"/>
                      <a:pt x="622" y="2180"/>
                      <a:pt x="417" y="2967"/>
                    </a:cubicBezTo>
                    <a:cubicBezTo>
                      <a:pt x="322" y="3327"/>
                      <a:pt x="1" y="3673"/>
                      <a:pt x="205" y="4048"/>
                    </a:cubicBezTo>
                    <a:cubicBezTo>
                      <a:pt x="342" y="4301"/>
                      <a:pt x="668" y="4474"/>
                      <a:pt x="1002" y="4474"/>
                    </a:cubicBezTo>
                    <a:cubicBezTo>
                      <a:pt x="1007" y="4474"/>
                      <a:pt x="1012" y="4474"/>
                      <a:pt x="1017" y="4473"/>
                    </a:cubicBezTo>
                    <a:cubicBezTo>
                      <a:pt x="1117" y="4472"/>
                      <a:pt x="1219" y="4457"/>
                      <a:pt x="1318" y="4457"/>
                    </a:cubicBezTo>
                    <a:cubicBezTo>
                      <a:pt x="1386" y="4457"/>
                      <a:pt x="1452" y="4464"/>
                      <a:pt x="1514" y="4488"/>
                    </a:cubicBezTo>
                    <a:cubicBezTo>
                      <a:pt x="1686" y="4553"/>
                      <a:pt x="1764" y="4727"/>
                      <a:pt x="1749" y="4883"/>
                    </a:cubicBezTo>
                    <a:cubicBezTo>
                      <a:pt x="1736" y="5039"/>
                      <a:pt x="1650" y="5183"/>
                      <a:pt x="1577" y="5328"/>
                    </a:cubicBezTo>
                    <a:cubicBezTo>
                      <a:pt x="1246" y="5976"/>
                      <a:pt x="1139" y="6701"/>
                      <a:pt x="1270" y="7397"/>
                    </a:cubicBezTo>
                    <a:cubicBezTo>
                      <a:pt x="1304" y="7574"/>
                      <a:pt x="1414" y="7791"/>
                      <a:pt x="1627" y="7791"/>
                    </a:cubicBezTo>
                    <a:cubicBezTo>
                      <a:pt x="1631" y="7791"/>
                      <a:pt x="1636" y="7791"/>
                      <a:pt x="1640" y="7791"/>
                    </a:cubicBezTo>
                    <a:cubicBezTo>
                      <a:pt x="1744" y="7786"/>
                      <a:pt x="1832" y="7727"/>
                      <a:pt x="1905" y="7665"/>
                    </a:cubicBezTo>
                    <a:cubicBezTo>
                      <a:pt x="2343" y="7291"/>
                      <a:pt x="2491" y="6750"/>
                      <a:pt x="2818" y="6305"/>
                    </a:cubicBezTo>
                    <a:cubicBezTo>
                      <a:pt x="2885" y="6213"/>
                      <a:pt x="2965" y="6123"/>
                      <a:pt x="3078" y="6073"/>
                    </a:cubicBezTo>
                    <a:cubicBezTo>
                      <a:pt x="3154" y="6041"/>
                      <a:pt x="3230" y="6028"/>
                      <a:pt x="3307" y="6028"/>
                    </a:cubicBezTo>
                    <a:cubicBezTo>
                      <a:pt x="3570" y="6028"/>
                      <a:pt x="3839" y="6175"/>
                      <a:pt x="4095" y="6175"/>
                    </a:cubicBezTo>
                    <a:cubicBezTo>
                      <a:pt x="4158" y="6175"/>
                      <a:pt x="4221" y="6166"/>
                      <a:pt x="4282" y="6144"/>
                    </a:cubicBezTo>
                    <a:cubicBezTo>
                      <a:pt x="4547" y="6047"/>
                      <a:pt x="4823" y="5615"/>
                      <a:pt x="5033" y="5441"/>
                    </a:cubicBezTo>
                    <a:cubicBezTo>
                      <a:pt x="5353" y="5178"/>
                      <a:pt x="5795" y="4979"/>
                      <a:pt x="6233" y="4979"/>
                    </a:cubicBezTo>
                    <a:cubicBezTo>
                      <a:pt x="6356" y="4979"/>
                      <a:pt x="6480" y="4995"/>
                      <a:pt x="6600" y="5030"/>
                    </a:cubicBezTo>
                    <a:cubicBezTo>
                      <a:pt x="6980" y="5139"/>
                      <a:pt x="7270" y="5418"/>
                      <a:pt x="7664" y="5487"/>
                    </a:cubicBezTo>
                    <a:cubicBezTo>
                      <a:pt x="7723" y="5497"/>
                      <a:pt x="7781" y="5502"/>
                      <a:pt x="7839" y="5502"/>
                    </a:cubicBezTo>
                    <a:cubicBezTo>
                      <a:pt x="8287" y="5502"/>
                      <a:pt x="8710" y="5216"/>
                      <a:pt x="8896" y="4869"/>
                    </a:cubicBezTo>
                    <a:cubicBezTo>
                      <a:pt x="9107" y="4476"/>
                      <a:pt x="9081" y="4026"/>
                      <a:pt x="9027" y="3599"/>
                    </a:cubicBezTo>
                    <a:cubicBezTo>
                      <a:pt x="8978" y="3216"/>
                      <a:pt x="8908" y="2833"/>
                      <a:pt x="8761" y="2468"/>
                    </a:cubicBezTo>
                    <a:cubicBezTo>
                      <a:pt x="8440" y="1663"/>
                      <a:pt x="7747" y="969"/>
                      <a:pt x="6868" y="529"/>
                    </a:cubicBezTo>
                    <a:lnTo>
                      <a:pt x="6868" y="530"/>
                    </a:lnTo>
                    <a:cubicBezTo>
                      <a:pt x="6184" y="188"/>
                      <a:pt x="5333" y="0"/>
                      <a:pt x="448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92" name="Google Shape;1092;p9"/>
              <p:cNvSpPr/>
              <p:nvPr/>
            </p:nvSpPr>
            <p:spPr>
              <a:xfrm>
                <a:off x="1986225" y="1996350"/>
                <a:ext cx="54225" cy="80900"/>
              </a:xfrm>
              <a:custGeom>
                <a:avLst/>
                <a:gdLst/>
                <a:ahLst/>
                <a:cxnLst/>
                <a:rect l="l" t="t" r="r" b="b"/>
                <a:pathLst>
                  <a:path w="2169" h="3236" extrusionOk="0">
                    <a:moveTo>
                      <a:pt x="680" y="1"/>
                    </a:moveTo>
                    <a:cubicBezTo>
                      <a:pt x="658" y="1"/>
                      <a:pt x="635" y="2"/>
                      <a:pt x="612" y="5"/>
                    </a:cubicBezTo>
                    <a:cubicBezTo>
                      <a:pt x="0" y="80"/>
                      <a:pt x="563" y="781"/>
                      <a:pt x="603" y="1081"/>
                    </a:cubicBezTo>
                    <a:cubicBezTo>
                      <a:pt x="670" y="1603"/>
                      <a:pt x="605" y="2113"/>
                      <a:pt x="734" y="2638"/>
                    </a:cubicBezTo>
                    <a:cubicBezTo>
                      <a:pt x="767" y="2771"/>
                      <a:pt x="808" y="2908"/>
                      <a:pt x="898" y="3023"/>
                    </a:cubicBezTo>
                    <a:cubicBezTo>
                      <a:pt x="987" y="3138"/>
                      <a:pt x="1135" y="3231"/>
                      <a:pt x="1300" y="3235"/>
                    </a:cubicBezTo>
                    <a:cubicBezTo>
                      <a:pt x="1305" y="3235"/>
                      <a:pt x="1309" y="3235"/>
                      <a:pt x="1313" y="3235"/>
                    </a:cubicBezTo>
                    <a:cubicBezTo>
                      <a:pt x="1527" y="3235"/>
                      <a:pt x="1707" y="3094"/>
                      <a:pt x="1824" y="2946"/>
                    </a:cubicBezTo>
                    <a:cubicBezTo>
                      <a:pt x="2083" y="2617"/>
                      <a:pt x="2168" y="2197"/>
                      <a:pt x="2053" y="1816"/>
                    </a:cubicBezTo>
                    <a:cubicBezTo>
                      <a:pt x="1995" y="1625"/>
                      <a:pt x="1891" y="1447"/>
                      <a:pt x="1786" y="1269"/>
                    </a:cubicBezTo>
                    <a:cubicBezTo>
                      <a:pt x="1599" y="950"/>
                      <a:pt x="1269" y="1"/>
                      <a:pt x="680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  <p:sp>
            <p:nvSpPr>
              <p:cNvPr id="1093" name="Google Shape;1093;p9"/>
              <p:cNvSpPr/>
              <p:nvPr/>
            </p:nvSpPr>
            <p:spPr>
              <a:xfrm>
                <a:off x="1690250" y="1982125"/>
                <a:ext cx="81200" cy="81000"/>
              </a:xfrm>
              <a:custGeom>
                <a:avLst/>
                <a:gdLst/>
                <a:ahLst/>
                <a:cxnLst/>
                <a:rect l="l" t="t" r="r" b="b"/>
                <a:pathLst>
                  <a:path w="3248" h="3240" extrusionOk="0">
                    <a:moveTo>
                      <a:pt x="2627" y="1"/>
                    </a:moveTo>
                    <a:cubicBezTo>
                      <a:pt x="2484" y="1"/>
                      <a:pt x="2340" y="41"/>
                      <a:pt x="2223" y="132"/>
                    </a:cubicBezTo>
                    <a:cubicBezTo>
                      <a:pt x="1988" y="316"/>
                      <a:pt x="1840" y="711"/>
                      <a:pt x="1653" y="938"/>
                    </a:cubicBezTo>
                    <a:cubicBezTo>
                      <a:pt x="1420" y="1224"/>
                      <a:pt x="1162" y="1495"/>
                      <a:pt x="879" y="1748"/>
                    </a:cubicBezTo>
                    <a:cubicBezTo>
                      <a:pt x="554" y="2041"/>
                      <a:pt x="184" y="2329"/>
                      <a:pt x="57" y="2711"/>
                    </a:cubicBezTo>
                    <a:cubicBezTo>
                      <a:pt x="1" y="2881"/>
                      <a:pt x="14" y="3093"/>
                      <a:pt x="191" y="3191"/>
                    </a:cubicBezTo>
                    <a:cubicBezTo>
                      <a:pt x="251" y="3225"/>
                      <a:pt x="318" y="3239"/>
                      <a:pt x="388" y="3239"/>
                    </a:cubicBezTo>
                    <a:cubicBezTo>
                      <a:pt x="536" y="3239"/>
                      <a:pt x="693" y="3176"/>
                      <a:pt x="815" y="3099"/>
                    </a:cubicBezTo>
                    <a:cubicBezTo>
                      <a:pt x="1522" y="2648"/>
                      <a:pt x="1727" y="1820"/>
                      <a:pt x="2390" y="1327"/>
                    </a:cubicBezTo>
                    <a:cubicBezTo>
                      <a:pt x="2726" y="1076"/>
                      <a:pt x="3209" y="863"/>
                      <a:pt x="3231" y="490"/>
                    </a:cubicBezTo>
                    <a:cubicBezTo>
                      <a:pt x="3247" y="198"/>
                      <a:pt x="2942" y="1"/>
                      <a:pt x="262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593"/>
              </a:p>
            </p:txBody>
          </p:sp>
        </p:grpSp>
      </p:grpSp>
      <p:grpSp>
        <p:nvGrpSpPr>
          <p:cNvPr id="1094" name="Google Shape;1094;p9"/>
          <p:cNvGrpSpPr/>
          <p:nvPr/>
        </p:nvGrpSpPr>
        <p:grpSpPr>
          <a:xfrm>
            <a:off x="3366074" y="5787599"/>
            <a:ext cx="1431855" cy="640120"/>
            <a:chOff x="2458825" y="1636875"/>
            <a:chExt cx="470325" cy="264475"/>
          </a:xfrm>
        </p:grpSpPr>
        <p:sp>
          <p:nvSpPr>
            <p:cNvPr id="1095" name="Google Shape;1095;p9"/>
            <p:cNvSpPr/>
            <p:nvPr/>
          </p:nvSpPr>
          <p:spPr>
            <a:xfrm>
              <a:off x="2458825" y="1636875"/>
              <a:ext cx="470325" cy="264475"/>
            </a:xfrm>
            <a:custGeom>
              <a:avLst/>
              <a:gdLst/>
              <a:ahLst/>
              <a:cxnLst/>
              <a:rect l="l" t="t" r="r" b="b"/>
              <a:pathLst>
                <a:path w="18813" h="10579" extrusionOk="0">
                  <a:moveTo>
                    <a:pt x="9874" y="0"/>
                  </a:moveTo>
                  <a:cubicBezTo>
                    <a:pt x="8830" y="0"/>
                    <a:pt x="7862" y="436"/>
                    <a:pt x="7205" y="1255"/>
                  </a:cubicBezTo>
                  <a:cubicBezTo>
                    <a:pt x="6107" y="2623"/>
                    <a:pt x="5154" y="4051"/>
                    <a:pt x="3957" y="5358"/>
                  </a:cubicBezTo>
                  <a:cubicBezTo>
                    <a:pt x="2735" y="6695"/>
                    <a:pt x="1518" y="8001"/>
                    <a:pt x="254" y="9298"/>
                  </a:cubicBezTo>
                  <a:cubicBezTo>
                    <a:pt x="130" y="9425"/>
                    <a:pt x="1" y="9602"/>
                    <a:pt x="92" y="9750"/>
                  </a:cubicBezTo>
                  <a:cubicBezTo>
                    <a:pt x="169" y="9873"/>
                    <a:pt x="352" y="9890"/>
                    <a:pt x="509" y="9890"/>
                  </a:cubicBezTo>
                  <a:cubicBezTo>
                    <a:pt x="515" y="9890"/>
                    <a:pt x="520" y="9890"/>
                    <a:pt x="526" y="9890"/>
                  </a:cubicBezTo>
                  <a:cubicBezTo>
                    <a:pt x="1505" y="9879"/>
                    <a:pt x="2610" y="9760"/>
                    <a:pt x="3661" y="9760"/>
                  </a:cubicBezTo>
                  <a:cubicBezTo>
                    <a:pt x="4159" y="9760"/>
                    <a:pt x="4644" y="9787"/>
                    <a:pt x="5100" y="9864"/>
                  </a:cubicBezTo>
                  <a:cubicBezTo>
                    <a:pt x="6449" y="10095"/>
                    <a:pt x="7802" y="10385"/>
                    <a:pt x="9201" y="10385"/>
                  </a:cubicBezTo>
                  <a:cubicBezTo>
                    <a:pt x="10836" y="10488"/>
                    <a:pt x="12475" y="10579"/>
                    <a:pt x="14114" y="10579"/>
                  </a:cubicBezTo>
                  <a:cubicBezTo>
                    <a:pt x="14418" y="10579"/>
                    <a:pt x="14722" y="10575"/>
                    <a:pt x="15026" y="10569"/>
                  </a:cubicBezTo>
                  <a:cubicBezTo>
                    <a:pt x="15115" y="10568"/>
                    <a:pt x="15210" y="10563"/>
                    <a:pt x="15309" y="10559"/>
                  </a:cubicBezTo>
                  <a:cubicBezTo>
                    <a:pt x="16501" y="10496"/>
                    <a:pt x="18260" y="10174"/>
                    <a:pt x="18668" y="9053"/>
                  </a:cubicBezTo>
                  <a:cubicBezTo>
                    <a:pt x="18812" y="8657"/>
                    <a:pt x="18639" y="8210"/>
                    <a:pt x="18342" y="7891"/>
                  </a:cubicBezTo>
                  <a:cubicBezTo>
                    <a:pt x="17884" y="7397"/>
                    <a:pt x="17239" y="7152"/>
                    <a:pt x="16722" y="6730"/>
                  </a:cubicBezTo>
                  <a:cubicBezTo>
                    <a:pt x="16396" y="6465"/>
                    <a:pt x="16218" y="6108"/>
                    <a:pt x="15953" y="5799"/>
                  </a:cubicBezTo>
                  <a:cubicBezTo>
                    <a:pt x="15048" y="4740"/>
                    <a:pt x="14194" y="3721"/>
                    <a:pt x="13469" y="2545"/>
                  </a:cubicBezTo>
                  <a:cubicBezTo>
                    <a:pt x="12867" y="1567"/>
                    <a:pt x="12082" y="428"/>
                    <a:pt x="10814" y="116"/>
                  </a:cubicBezTo>
                  <a:cubicBezTo>
                    <a:pt x="10498" y="38"/>
                    <a:pt x="10183" y="0"/>
                    <a:pt x="98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096" name="Google Shape;1096;p9"/>
            <p:cNvSpPr/>
            <p:nvPr/>
          </p:nvSpPr>
          <p:spPr>
            <a:xfrm>
              <a:off x="2607075" y="1636875"/>
              <a:ext cx="216250" cy="158875"/>
            </a:xfrm>
            <a:custGeom>
              <a:avLst/>
              <a:gdLst/>
              <a:ahLst/>
              <a:cxnLst/>
              <a:rect l="l" t="t" r="r" b="b"/>
              <a:pathLst>
                <a:path w="8650" h="6355" extrusionOk="0">
                  <a:moveTo>
                    <a:pt x="3974" y="0"/>
                  </a:moveTo>
                  <a:cubicBezTo>
                    <a:pt x="3663" y="0"/>
                    <a:pt x="3354" y="40"/>
                    <a:pt x="3062" y="122"/>
                  </a:cubicBezTo>
                  <a:cubicBezTo>
                    <a:pt x="2605" y="250"/>
                    <a:pt x="2326" y="471"/>
                    <a:pt x="1991" y="758"/>
                  </a:cubicBezTo>
                  <a:cubicBezTo>
                    <a:pt x="1601" y="1094"/>
                    <a:pt x="1210" y="1358"/>
                    <a:pt x="867" y="1748"/>
                  </a:cubicBezTo>
                  <a:cubicBezTo>
                    <a:pt x="538" y="2125"/>
                    <a:pt x="203" y="2512"/>
                    <a:pt x="56" y="2974"/>
                  </a:cubicBezTo>
                  <a:cubicBezTo>
                    <a:pt x="23" y="3078"/>
                    <a:pt x="1" y="3192"/>
                    <a:pt x="43" y="3294"/>
                  </a:cubicBezTo>
                  <a:cubicBezTo>
                    <a:pt x="109" y="3454"/>
                    <a:pt x="311" y="3526"/>
                    <a:pt x="504" y="3526"/>
                  </a:cubicBezTo>
                  <a:cubicBezTo>
                    <a:pt x="532" y="3526"/>
                    <a:pt x="560" y="3524"/>
                    <a:pt x="588" y="3521"/>
                  </a:cubicBezTo>
                  <a:cubicBezTo>
                    <a:pt x="802" y="3497"/>
                    <a:pt x="1002" y="3408"/>
                    <a:pt x="1216" y="3381"/>
                  </a:cubicBezTo>
                  <a:cubicBezTo>
                    <a:pt x="1258" y="3376"/>
                    <a:pt x="1297" y="3373"/>
                    <a:pt x="1335" y="3373"/>
                  </a:cubicBezTo>
                  <a:cubicBezTo>
                    <a:pt x="1875" y="3373"/>
                    <a:pt x="2038" y="3882"/>
                    <a:pt x="2249" y="4285"/>
                  </a:cubicBezTo>
                  <a:cubicBezTo>
                    <a:pt x="2383" y="4538"/>
                    <a:pt x="2643" y="4791"/>
                    <a:pt x="2929" y="4791"/>
                  </a:cubicBezTo>
                  <a:cubicBezTo>
                    <a:pt x="2975" y="4791"/>
                    <a:pt x="3022" y="4785"/>
                    <a:pt x="3069" y="4771"/>
                  </a:cubicBezTo>
                  <a:cubicBezTo>
                    <a:pt x="3390" y="4675"/>
                    <a:pt x="3488" y="4291"/>
                    <a:pt x="3776" y="4132"/>
                  </a:cubicBezTo>
                  <a:cubicBezTo>
                    <a:pt x="3870" y="4080"/>
                    <a:pt x="3976" y="4057"/>
                    <a:pt x="4084" y="4057"/>
                  </a:cubicBezTo>
                  <a:cubicBezTo>
                    <a:pt x="4256" y="4057"/>
                    <a:pt x="4434" y="4115"/>
                    <a:pt x="4575" y="4208"/>
                  </a:cubicBezTo>
                  <a:cubicBezTo>
                    <a:pt x="4805" y="4359"/>
                    <a:pt x="4960" y="4584"/>
                    <a:pt x="5109" y="4804"/>
                  </a:cubicBezTo>
                  <a:cubicBezTo>
                    <a:pt x="5407" y="5242"/>
                    <a:pt x="5704" y="5679"/>
                    <a:pt x="6001" y="6118"/>
                  </a:cubicBezTo>
                  <a:cubicBezTo>
                    <a:pt x="6078" y="6231"/>
                    <a:pt x="6218" y="6355"/>
                    <a:pt x="6344" y="6355"/>
                  </a:cubicBezTo>
                  <a:cubicBezTo>
                    <a:pt x="6383" y="6355"/>
                    <a:pt x="6421" y="6343"/>
                    <a:pt x="6454" y="6314"/>
                  </a:cubicBezTo>
                  <a:cubicBezTo>
                    <a:pt x="6491" y="6283"/>
                    <a:pt x="6509" y="6240"/>
                    <a:pt x="6525" y="6197"/>
                  </a:cubicBezTo>
                  <a:cubicBezTo>
                    <a:pt x="6775" y="5502"/>
                    <a:pt x="6333" y="4767"/>
                    <a:pt x="6291" y="4035"/>
                  </a:cubicBezTo>
                  <a:cubicBezTo>
                    <a:pt x="6288" y="3979"/>
                    <a:pt x="6288" y="3922"/>
                    <a:pt x="6317" y="3873"/>
                  </a:cubicBezTo>
                  <a:cubicBezTo>
                    <a:pt x="6432" y="3685"/>
                    <a:pt x="6762" y="3600"/>
                    <a:pt x="7061" y="3600"/>
                  </a:cubicBezTo>
                  <a:cubicBezTo>
                    <a:pt x="7240" y="3600"/>
                    <a:pt x="7408" y="3631"/>
                    <a:pt x="7512" y="3688"/>
                  </a:cubicBezTo>
                  <a:cubicBezTo>
                    <a:pt x="7712" y="3800"/>
                    <a:pt x="7862" y="3970"/>
                    <a:pt x="8033" y="4114"/>
                  </a:cubicBezTo>
                  <a:cubicBezTo>
                    <a:pt x="8197" y="4255"/>
                    <a:pt x="8403" y="4380"/>
                    <a:pt x="8627" y="4380"/>
                  </a:cubicBezTo>
                  <a:cubicBezTo>
                    <a:pt x="8635" y="4380"/>
                    <a:pt x="8642" y="4379"/>
                    <a:pt x="8650" y="4379"/>
                  </a:cubicBezTo>
                  <a:cubicBezTo>
                    <a:pt x="8533" y="3648"/>
                    <a:pt x="8105" y="3145"/>
                    <a:pt x="7649" y="2570"/>
                  </a:cubicBezTo>
                  <a:cubicBezTo>
                    <a:pt x="7067" y="1833"/>
                    <a:pt x="6529" y="898"/>
                    <a:pt x="5657" y="418"/>
                  </a:cubicBezTo>
                  <a:cubicBezTo>
                    <a:pt x="5160" y="145"/>
                    <a:pt x="4564" y="0"/>
                    <a:pt x="39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grpSp>
        <p:nvGrpSpPr>
          <p:cNvPr id="1097" name="Google Shape;1097;p9"/>
          <p:cNvGrpSpPr/>
          <p:nvPr/>
        </p:nvGrpSpPr>
        <p:grpSpPr>
          <a:xfrm>
            <a:off x="6244973" y="5745256"/>
            <a:ext cx="643096" cy="797586"/>
            <a:chOff x="2100500" y="1458275"/>
            <a:chExt cx="159000" cy="248050"/>
          </a:xfrm>
        </p:grpSpPr>
        <p:sp>
          <p:nvSpPr>
            <p:cNvPr id="1098" name="Google Shape;1098;p9"/>
            <p:cNvSpPr/>
            <p:nvPr/>
          </p:nvSpPr>
          <p:spPr>
            <a:xfrm>
              <a:off x="2140475" y="1458275"/>
              <a:ext cx="64750" cy="247950"/>
            </a:xfrm>
            <a:custGeom>
              <a:avLst/>
              <a:gdLst/>
              <a:ahLst/>
              <a:cxnLst/>
              <a:rect l="l" t="t" r="r" b="b"/>
              <a:pathLst>
                <a:path w="2590" h="9918" extrusionOk="0">
                  <a:moveTo>
                    <a:pt x="1433" y="0"/>
                  </a:moveTo>
                  <a:lnTo>
                    <a:pt x="1433" y="0"/>
                  </a:lnTo>
                  <a:cubicBezTo>
                    <a:pt x="1805" y="1618"/>
                    <a:pt x="1614" y="3360"/>
                    <a:pt x="902" y="4860"/>
                  </a:cubicBezTo>
                  <a:cubicBezTo>
                    <a:pt x="675" y="5337"/>
                    <a:pt x="231" y="5891"/>
                    <a:pt x="126" y="6405"/>
                  </a:cubicBezTo>
                  <a:cubicBezTo>
                    <a:pt x="1" y="7009"/>
                    <a:pt x="472" y="7818"/>
                    <a:pt x="801" y="8289"/>
                  </a:cubicBezTo>
                  <a:cubicBezTo>
                    <a:pt x="1228" y="8900"/>
                    <a:pt x="1783" y="9411"/>
                    <a:pt x="2332" y="9918"/>
                  </a:cubicBezTo>
                  <a:cubicBezTo>
                    <a:pt x="1798" y="9094"/>
                    <a:pt x="1381" y="8140"/>
                    <a:pt x="1463" y="7163"/>
                  </a:cubicBezTo>
                  <a:cubicBezTo>
                    <a:pt x="1551" y="6098"/>
                    <a:pt x="2056" y="5099"/>
                    <a:pt x="2299" y="4077"/>
                  </a:cubicBezTo>
                  <a:cubicBezTo>
                    <a:pt x="2590" y="2862"/>
                    <a:pt x="2176" y="1601"/>
                    <a:pt x="1768" y="420"/>
                  </a:cubicBezTo>
                  <a:cubicBezTo>
                    <a:pt x="1706" y="242"/>
                    <a:pt x="1617" y="39"/>
                    <a:pt x="143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099" name="Google Shape;1099;p9"/>
            <p:cNvSpPr/>
            <p:nvPr/>
          </p:nvSpPr>
          <p:spPr>
            <a:xfrm>
              <a:off x="2100500" y="1549475"/>
              <a:ext cx="98525" cy="156750"/>
            </a:xfrm>
            <a:custGeom>
              <a:avLst/>
              <a:gdLst/>
              <a:ahLst/>
              <a:cxnLst/>
              <a:rect l="l" t="t" r="r" b="b"/>
              <a:pathLst>
                <a:path w="3941" h="6270" extrusionOk="0">
                  <a:moveTo>
                    <a:pt x="56" y="1"/>
                  </a:moveTo>
                  <a:cubicBezTo>
                    <a:pt x="187" y="582"/>
                    <a:pt x="229" y="1182"/>
                    <a:pt x="179" y="1775"/>
                  </a:cubicBezTo>
                  <a:cubicBezTo>
                    <a:pt x="131" y="2343"/>
                    <a:pt x="0" y="2909"/>
                    <a:pt x="45" y="3476"/>
                  </a:cubicBezTo>
                  <a:cubicBezTo>
                    <a:pt x="110" y="4315"/>
                    <a:pt x="610" y="5087"/>
                    <a:pt x="1297" y="5558"/>
                  </a:cubicBezTo>
                  <a:cubicBezTo>
                    <a:pt x="1682" y="5820"/>
                    <a:pt x="1909" y="5784"/>
                    <a:pt x="2340" y="5811"/>
                  </a:cubicBezTo>
                  <a:cubicBezTo>
                    <a:pt x="2616" y="5828"/>
                    <a:pt x="2889" y="5887"/>
                    <a:pt x="3154" y="5968"/>
                  </a:cubicBezTo>
                  <a:cubicBezTo>
                    <a:pt x="3288" y="6008"/>
                    <a:pt x="3421" y="6055"/>
                    <a:pt x="3552" y="6104"/>
                  </a:cubicBezTo>
                  <a:cubicBezTo>
                    <a:pt x="3616" y="6130"/>
                    <a:pt x="3680" y="6155"/>
                    <a:pt x="3743" y="6183"/>
                  </a:cubicBezTo>
                  <a:cubicBezTo>
                    <a:pt x="3799" y="6206"/>
                    <a:pt x="3861" y="6224"/>
                    <a:pt x="3914" y="6252"/>
                  </a:cubicBezTo>
                  <a:cubicBezTo>
                    <a:pt x="3920" y="6256"/>
                    <a:pt x="3926" y="6260"/>
                    <a:pt x="3932" y="6264"/>
                  </a:cubicBezTo>
                  <a:lnTo>
                    <a:pt x="3932" y="6264"/>
                  </a:lnTo>
                  <a:cubicBezTo>
                    <a:pt x="3888" y="6229"/>
                    <a:pt x="3850" y="6172"/>
                    <a:pt x="3810" y="6131"/>
                  </a:cubicBezTo>
                  <a:cubicBezTo>
                    <a:pt x="3764" y="6085"/>
                    <a:pt x="3715" y="6039"/>
                    <a:pt x="3664" y="5998"/>
                  </a:cubicBezTo>
                  <a:cubicBezTo>
                    <a:pt x="3573" y="5926"/>
                    <a:pt x="3470" y="5876"/>
                    <a:pt x="3375" y="5807"/>
                  </a:cubicBezTo>
                  <a:cubicBezTo>
                    <a:pt x="3195" y="5678"/>
                    <a:pt x="3007" y="5560"/>
                    <a:pt x="2821" y="5440"/>
                  </a:cubicBezTo>
                  <a:cubicBezTo>
                    <a:pt x="2449" y="5201"/>
                    <a:pt x="2077" y="4951"/>
                    <a:pt x="1795" y="4605"/>
                  </a:cubicBezTo>
                  <a:cubicBezTo>
                    <a:pt x="1704" y="4490"/>
                    <a:pt x="1622" y="4368"/>
                    <a:pt x="1554" y="4238"/>
                  </a:cubicBezTo>
                  <a:cubicBezTo>
                    <a:pt x="1395" y="3943"/>
                    <a:pt x="1300" y="3616"/>
                    <a:pt x="1221" y="3291"/>
                  </a:cubicBezTo>
                  <a:cubicBezTo>
                    <a:pt x="949" y="2145"/>
                    <a:pt x="842" y="878"/>
                    <a:pt x="56" y="1"/>
                  </a:cubicBezTo>
                  <a:close/>
                  <a:moveTo>
                    <a:pt x="3932" y="6264"/>
                  </a:moveTo>
                  <a:cubicBezTo>
                    <a:pt x="3935" y="6266"/>
                    <a:pt x="3938" y="6268"/>
                    <a:pt x="3940" y="6270"/>
                  </a:cubicBezTo>
                  <a:cubicBezTo>
                    <a:pt x="3938" y="6268"/>
                    <a:pt x="3935" y="6266"/>
                    <a:pt x="3932" y="62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100" name="Google Shape;1100;p9"/>
            <p:cNvSpPr/>
            <p:nvPr/>
          </p:nvSpPr>
          <p:spPr>
            <a:xfrm>
              <a:off x="2188425" y="1550725"/>
              <a:ext cx="47825" cy="155600"/>
            </a:xfrm>
            <a:custGeom>
              <a:avLst/>
              <a:gdLst/>
              <a:ahLst/>
              <a:cxnLst/>
              <a:rect l="l" t="t" r="r" b="b"/>
              <a:pathLst>
                <a:path w="1913" h="6224" extrusionOk="0">
                  <a:moveTo>
                    <a:pt x="858" y="1"/>
                  </a:moveTo>
                  <a:lnTo>
                    <a:pt x="858" y="1"/>
                  </a:lnTo>
                  <a:cubicBezTo>
                    <a:pt x="1337" y="1195"/>
                    <a:pt x="1238" y="2606"/>
                    <a:pt x="594" y="3721"/>
                  </a:cubicBezTo>
                  <a:cubicBezTo>
                    <a:pt x="434" y="4000"/>
                    <a:pt x="240" y="4264"/>
                    <a:pt x="128" y="4566"/>
                  </a:cubicBezTo>
                  <a:cubicBezTo>
                    <a:pt x="34" y="4827"/>
                    <a:pt x="0" y="5109"/>
                    <a:pt x="43" y="5384"/>
                  </a:cubicBezTo>
                  <a:cubicBezTo>
                    <a:pt x="64" y="5512"/>
                    <a:pt x="109" y="5627"/>
                    <a:pt x="149" y="5749"/>
                  </a:cubicBezTo>
                  <a:cubicBezTo>
                    <a:pt x="188" y="5866"/>
                    <a:pt x="237" y="5982"/>
                    <a:pt x="307" y="6084"/>
                  </a:cubicBezTo>
                  <a:cubicBezTo>
                    <a:pt x="343" y="6135"/>
                    <a:pt x="382" y="6182"/>
                    <a:pt x="427" y="6223"/>
                  </a:cubicBezTo>
                  <a:lnTo>
                    <a:pt x="427" y="6223"/>
                  </a:lnTo>
                  <a:cubicBezTo>
                    <a:pt x="420" y="6216"/>
                    <a:pt x="418" y="6160"/>
                    <a:pt x="414" y="6147"/>
                  </a:cubicBezTo>
                  <a:cubicBezTo>
                    <a:pt x="407" y="6122"/>
                    <a:pt x="400" y="6099"/>
                    <a:pt x="397" y="6072"/>
                  </a:cubicBezTo>
                  <a:cubicBezTo>
                    <a:pt x="390" y="6018"/>
                    <a:pt x="389" y="5963"/>
                    <a:pt x="391" y="5909"/>
                  </a:cubicBezTo>
                  <a:cubicBezTo>
                    <a:pt x="398" y="5794"/>
                    <a:pt x="421" y="5679"/>
                    <a:pt x="455" y="5570"/>
                  </a:cubicBezTo>
                  <a:cubicBezTo>
                    <a:pt x="523" y="5356"/>
                    <a:pt x="633" y="5147"/>
                    <a:pt x="782" y="4978"/>
                  </a:cubicBezTo>
                  <a:cubicBezTo>
                    <a:pt x="794" y="4965"/>
                    <a:pt x="806" y="4952"/>
                    <a:pt x="818" y="4938"/>
                  </a:cubicBezTo>
                  <a:cubicBezTo>
                    <a:pt x="1086" y="4665"/>
                    <a:pt x="1323" y="4344"/>
                    <a:pt x="1503" y="3996"/>
                  </a:cubicBezTo>
                  <a:cubicBezTo>
                    <a:pt x="1675" y="3661"/>
                    <a:pt x="1794" y="3301"/>
                    <a:pt x="1833" y="2930"/>
                  </a:cubicBezTo>
                  <a:cubicBezTo>
                    <a:pt x="1912" y="2176"/>
                    <a:pt x="1675" y="1423"/>
                    <a:pt x="1374" y="727"/>
                  </a:cubicBezTo>
                  <a:cubicBezTo>
                    <a:pt x="1253" y="450"/>
                    <a:pt x="1111" y="164"/>
                    <a:pt x="858" y="1"/>
                  </a:cubicBezTo>
                  <a:close/>
                  <a:moveTo>
                    <a:pt x="427" y="6223"/>
                  </a:moveTo>
                  <a:cubicBezTo>
                    <a:pt x="428" y="6223"/>
                    <a:pt x="428" y="6223"/>
                    <a:pt x="428" y="6223"/>
                  </a:cubicBezTo>
                  <a:cubicBezTo>
                    <a:pt x="428" y="6223"/>
                    <a:pt x="428" y="6223"/>
                    <a:pt x="427" y="622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  <p:sp>
          <p:nvSpPr>
            <p:cNvPr id="1101" name="Google Shape;1101;p9"/>
            <p:cNvSpPr/>
            <p:nvPr/>
          </p:nvSpPr>
          <p:spPr>
            <a:xfrm>
              <a:off x="2197950" y="1641275"/>
              <a:ext cx="61550" cy="64650"/>
            </a:xfrm>
            <a:custGeom>
              <a:avLst/>
              <a:gdLst/>
              <a:ahLst/>
              <a:cxnLst/>
              <a:rect l="l" t="t" r="r" b="b"/>
              <a:pathLst>
                <a:path w="2462" h="2586" extrusionOk="0">
                  <a:moveTo>
                    <a:pt x="2462" y="0"/>
                  </a:moveTo>
                  <a:lnTo>
                    <a:pt x="2462" y="0"/>
                  </a:lnTo>
                  <a:cubicBezTo>
                    <a:pt x="2401" y="240"/>
                    <a:pt x="2210" y="424"/>
                    <a:pt x="2008" y="567"/>
                  </a:cubicBezTo>
                  <a:cubicBezTo>
                    <a:pt x="1738" y="757"/>
                    <a:pt x="1436" y="896"/>
                    <a:pt x="1145" y="1051"/>
                  </a:cubicBezTo>
                  <a:cubicBezTo>
                    <a:pt x="855" y="1207"/>
                    <a:pt x="569" y="1385"/>
                    <a:pt x="354" y="1635"/>
                  </a:cubicBezTo>
                  <a:cubicBezTo>
                    <a:pt x="172" y="1844"/>
                    <a:pt x="97" y="2060"/>
                    <a:pt x="36" y="2328"/>
                  </a:cubicBezTo>
                  <a:cubicBezTo>
                    <a:pt x="18" y="2404"/>
                    <a:pt x="0" y="2483"/>
                    <a:pt x="17" y="2558"/>
                  </a:cubicBezTo>
                  <a:cubicBezTo>
                    <a:pt x="20" y="2568"/>
                    <a:pt x="23" y="2579"/>
                    <a:pt x="32" y="2584"/>
                  </a:cubicBezTo>
                  <a:cubicBezTo>
                    <a:pt x="35" y="2585"/>
                    <a:pt x="37" y="2585"/>
                    <a:pt x="40" y="2585"/>
                  </a:cubicBezTo>
                  <a:cubicBezTo>
                    <a:pt x="50" y="2585"/>
                    <a:pt x="61" y="2576"/>
                    <a:pt x="69" y="2568"/>
                  </a:cubicBezTo>
                  <a:cubicBezTo>
                    <a:pt x="310" y="2323"/>
                    <a:pt x="609" y="2023"/>
                    <a:pt x="932" y="1899"/>
                  </a:cubicBezTo>
                  <a:cubicBezTo>
                    <a:pt x="1293" y="1760"/>
                    <a:pt x="1613" y="1596"/>
                    <a:pt x="1881" y="1310"/>
                  </a:cubicBezTo>
                  <a:cubicBezTo>
                    <a:pt x="2216" y="955"/>
                    <a:pt x="2423" y="485"/>
                    <a:pt x="246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593"/>
            </a:p>
          </p:txBody>
        </p:sp>
      </p:grpSp>
      <p:sp>
        <p:nvSpPr>
          <p:cNvPr id="1102" name="Google Shape;1102;p9"/>
          <p:cNvSpPr/>
          <p:nvPr/>
        </p:nvSpPr>
        <p:spPr>
          <a:xfrm flipH="1">
            <a:off x="779679" y="6464514"/>
            <a:ext cx="488938" cy="239615"/>
          </a:xfrm>
          <a:custGeom>
            <a:avLst/>
            <a:gdLst/>
            <a:ahLst/>
            <a:cxnLst/>
            <a:rect l="l" t="t" r="r" b="b"/>
            <a:pathLst>
              <a:path w="2589" h="1596" extrusionOk="0">
                <a:moveTo>
                  <a:pt x="1397" y="1"/>
                </a:moveTo>
                <a:cubicBezTo>
                  <a:pt x="1324" y="1"/>
                  <a:pt x="1255" y="15"/>
                  <a:pt x="1193" y="46"/>
                </a:cubicBezTo>
                <a:cubicBezTo>
                  <a:pt x="851" y="217"/>
                  <a:pt x="1" y="995"/>
                  <a:pt x="265" y="1458"/>
                </a:cubicBezTo>
                <a:cubicBezTo>
                  <a:pt x="329" y="1570"/>
                  <a:pt x="461" y="1595"/>
                  <a:pt x="598" y="1595"/>
                </a:cubicBezTo>
                <a:cubicBezTo>
                  <a:pt x="701" y="1595"/>
                  <a:pt x="807" y="1581"/>
                  <a:pt x="887" y="1578"/>
                </a:cubicBezTo>
                <a:cubicBezTo>
                  <a:pt x="1279" y="1564"/>
                  <a:pt x="1671" y="1539"/>
                  <a:pt x="2062" y="1496"/>
                </a:cubicBezTo>
                <a:cubicBezTo>
                  <a:pt x="2147" y="1486"/>
                  <a:pt x="2234" y="1477"/>
                  <a:pt x="2311" y="1438"/>
                </a:cubicBezTo>
                <a:cubicBezTo>
                  <a:pt x="2472" y="1358"/>
                  <a:pt x="2545" y="1240"/>
                  <a:pt x="2555" y="1106"/>
                </a:cubicBezTo>
                <a:cubicBezTo>
                  <a:pt x="2589" y="650"/>
                  <a:pt x="1895" y="1"/>
                  <a:pt x="1397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103" name="Google Shape;1103;p9"/>
          <p:cNvSpPr/>
          <p:nvPr/>
        </p:nvSpPr>
        <p:spPr>
          <a:xfrm>
            <a:off x="5642705" y="6543670"/>
            <a:ext cx="474018" cy="232258"/>
          </a:xfrm>
          <a:custGeom>
            <a:avLst/>
            <a:gdLst/>
            <a:ahLst/>
            <a:cxnLst/>
            <a:rect l="l" t="t" r="r" b="b"/>
            <a:pathLst>
              <a:path w="2510" h="1547" extrusionOk="0">
                <a:moveTo>
                  <a:pt x="1354" y="1"/>
                </a:moveTo>
                <a:cubicBezTo>
                  <a:pt x="1283" y="1"/>
                  <a:pt x="1216" y="14"/>
                  <a:pt x="1156" y="44"/>
                </a:cubicBezTo>
                <a:cubicBezTo>
                  <a:pt x="825" y="211"/>
                  <a:pt x="1" y="964"/>
                  <a:pt x="257" y="1413"/>
                </a:cubicBezTo>
                <a:cubicBezTo>
                  <a:pt x="319" y="1522"/>
                  <a:pt x="447" y="1547"/>
                  <a:pt x="580" y="1547"/>
                </a:cubicBezTo>
                <a:cubicBezTo>
                  <a:pt x="680" y="1547"/>
                  <a:pt x="782" y="1533"/>
                  <a:pt x="860" y="1530"/>
                </a:cubicBezTo>
                <a:cubicBezTo>
                  <a:pt x="1240" y="1516"/>
                  <a:pt x="1620" y="1492"/>
                  <a:pt x="1999" y="1451"/>
                </a:cubicBezTo>
                <a:cubicBezTo>
                  <a:pt x="2082" y="1441"/>
                  <a:pt x="2165" y="1431"/>
                  <a:pt x="2241" y="1394"/>
                </a:cubicBezTo>
                <a:cubicBezTo>
                  <a:pt x="2396" y="1317"/>
                  <a:pt x="2468" y="1203"/>
                  <a:pt x="2478" y="1072"/>
                </a:cubicBezTo>
                <a:lnTo>
                  <a:pt x="2477" y="1072"/>
                </a:lnTo>
                <a:cubicBezTo>
                  <a:pt x="2509" y="629"/>
                  <a:pt x="1837" y="1"/>
                  <a:pt x="1354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104" name="Google Shape;1104;p9"/>
          <p:cNvSpPr/>
          <p:nvPr/>
        </p:nvSpPr>
        <p:spPr>
          <a:xfrm rot="-313465">
            <a:off x="757408" y="4512561"/>
            <a:ext cx="358405" cy="263275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8969">
              <a:alpha val="6776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  <p:sp>
        <p:nvSpPr>
          <p:cNvPr id="1105" name="Google Shape;1105;p9"/>
          <p:cNvSpPr/>
          <p:nvPr/>
        </p:nvSpPr>
        <p:spPr>
          <a:xfrm rot="-1408326">
            <a:off x="11147651" y="3160250"/>
            <a:ext cx="358402" cy="263272"/>
          </a:xfrm>
          <a:custGeom>
            <a:avLst/>
            <a:gdLst/>
            <a:ahLst/>
            <a:cxnLst/>
            <a:rect l="l" t="t" r="r" b="b"/>
            <a:pathLst>
              <a:path w="3632" h="3356" extrusionOk="0">
                <a:moveTo>
                  <a:pt x="748" y="1"/>
                </a:moveTo>
                <a:cubicBezTo>
                  <a:pt x="726" y="1"/>
                  <a:pt x="704" y="16"/>
                  <a:pt x="694" y="35"/>
                </a:cubicBezTo>
                <a:cubicBezTo>
                  <a:pt x="680" y="62"/>
                  <a:pt x="681" y="93"/>
                  <a:pt x="680" y="122"/>
                </a:cubicBezTo>
                <a:cubicBezTo>
                  <a:pt x="667" y="374"/>
                  <a:pt x="437" y="540"/>
                  <a:pt x="307" y="740"/>
                </a:cubicBezTo>
                <a:cubicBezTo>
                  <a:pt x="151" y="980"/>
                  <a:pt x="52" y="1254"/>
                  <a:pt x="31" y="1540"/>
                </a:cubicBezTo>
                <a:cubicBezTo>
                  <a:pt x="1" y="1955"/>
                  <a:pt x="132" y="2379"/>
                  <a:pt x="394" y="2703"/>
                </a:cubicBezTo>
                <a:cubicBezTo>
                  <a:pt x="533" y="2877"/>
                  <a:pt x="711" y="3024"/>
                  <a:pt x="918" y="3105"/>
                </a:cubicBezTo>
                <a:cubicBezTo>
                  <a:pt x="941" y="3115"/>
                  <a:pt x="968" y="3123"/>
                  <a:pt x="993" y="3126"/>
                </a:cubicBezTo>
                <a:cubicBezTo>
                  <a:pt x="1013" y="3155"/>
                  <a:pt x="1043" y="3177"/>
                  <a:pt x="1074" y="3195"/>
                </a:cubicBezTo>
                <a:cubicBezTo>
                  <a:pt x="1267" y="3306"/>
                  <a:pt x="1492" y="3355"/>
                  <a:pt x="1715" y="3356"/>
                </a:cubicBezTo>
                <a:cubicBezTo>
                  <a:pt x="1719" y="3356"/>
                  <a:pt x="1724" y="3356"/>
                  <a:pt x="1728" y="3356"/>
                </a:cubicBezTo>
                <a:cubicBezTo>
                  <a:pt x="2140" y="3356"/>
                  <a:pt x="2550" y="3196"/>
                  <a:pt x="2852" y="2918"/>
                </a:cubicBezTo>
                <a:cubicBezTo>
                  <a:pt x="3063" y="2723"/>
                  <a:pt x="3217" y="2476"/>
                  <a:pt x="3308" y="2204"/>
                </a:cubicBezTo>
                <a:cubicBezTo>
                  <a:pt x="3383" y="1978"/>
                  <a:pt x="3371" y="1696"/>
                  <a:pt x="3561" y="1529"/>
                </a:cubicBezTo>
                <a:cubicBezTo>
                  <a:pt x="3583" y="1509"/>
                  <a:pt x="3607" y="1490"/>
                  <a:pt x="3619" y="1464"/>
                </a:cubicBezTo>
                <a:cubicBezTo>
                  <a:pt x="3632" y="1437"/>
                  <a:pt x="3625" y="1399"/>
                  <a:pt x="3597" y="1388"/>
                </a:cubicBezTo>
                <a:cubicBezTo>
                  <a:pt x="3592" y="1385"/>
                  <a:pt x="3587" y="1385"/>
                  <a:pt x="3581" y="1385"/>
                </a:cubicBezTo>
                <a:cubicBezTo>
                  <a:pt x="3564" y="1385"/>
                  <a:pt x="3547" y="1394"/>
                  <a:pt x="3531" y="1402"/>
                </a:cubicBezTo>
                <a:cubicBezTo>
                  <a:pt x="3433" y="1458"/>
                  <a:pt x="3338" y="1519"/>
                  <a:pt x="3245" y="1584"/>
                </a:cubicBezTo>
                <a:cubicBezTo>
                  <a:pt x="3219" y="1602"/>
                  <a:pt x="3192" y="1622"/>
                  <a:pt x="3161" y="1629"/>
                </a:cubicBezTo>
                <a:cubicBezTo>
                  <a:pt x="3145" y="1633"/>
                  <a:pt x="3129" y="1634"/>
                  <a:pt x="3112" y="1634"/>
                </a:cubicBezTo>
                <a:cubicBezTo>
                  <a:pt x="3105" y="1634"/>
                  <a:pt x="3098" y="1634"/>
                  <a:pt x="3091" y="1634"/>
                </a:cubicBezTo>
                <a:cubicBezTo>
                  <a:pt x="3086" y="1634"/>
                  <a:pt x="3081" y="1634"/>
                  <a:pt x="3077" y="1634"/>
                </a:cubicBezTo>
                <a:cubicBezTo>
                  <a:pt x="2854" y="1634"/>
                  <a:pt x="2634" y="1685"/>
                  <a:pt x="2423" y="1764"/>
                </a:cubicBezTo>
                <a:cubicBezTo>
                  <a:pt x="2375" y="1782"/>
                  <a:pt x="2328" y="1802"/>
                  <a:pt x="2282" y="1821"/>
                </a:cubicBezTo>
                <a:cubicBezTo>
                  <a:pt x="2304" y="1764"/>
                  <a:pt x="2326" y="1706"/>
                  <a:pt x="2347" y="1647"/>
                </a:cubicBezTo>
                <a:cubicBezTo>
                  <a:pt x="2412" y="1465"/>
                  <a:pt x="2478" y="1277"/>
                  <a:pt x="2471" y="1084"/>
                </a:cubicBezTo>
                <a:cubicBezTo>
                  <a:pt x="2467" y="953"/>
                  <a:pt x="2429" y="817"/>
                  <a:pt x="2469" y="691"/>
                </a:cubicBezTo>
                <a:cubicBezTo>
                  <a:pt x="2516" y="549"/>
                  <a:pt x="2654" y="449"/>
                  <a:pt x="2689" y="305"/>
                </a:cubicBezTo>
                <a:cubicBezTo>
                  <a:pt x="2693" y="287"/>
                  <a:pt x="2696" y="267"/>
                  <a:pt x="2688" y="249"/>
                </a:cubicBezTo>
                <a:cubicBezTo>
                  <a:pt x="2678" y="230"/>
                  <a:pt x="2657" y="222"/>
                  <a:pt x="2634" y="222"/>
                </a:cubicBezTo>
                <a:cubicBezTo>
                  <a:pt x="2618" y="222"/>
                  <a:pt x="2601" y="226"/>
                  <a:pt x="2587" y="233"/>
                </a:cubicBezTo>
                <a:cubicBezTo>
                  <a:pt x="2517" y="268"/>
                  <a:pt x="2482" y="348"/>
                  <a:pt x="2433" y="411"/>
                </a:cubicBezTo>
                <a:cubicBezTo>
                  <a:pt x="2273" y="618"/>
                  <a:pt x="1969" y="628"/>
                  <a:pt x="1722" y="715"/>
                </a:cubicBezTo>
                <a:cubicBezTo>
                  <a:pt x="1507" y="790"/>
                  <a:pt x="1326" y="936"/>
                  <a:pt x="1185" y="1116"/>
                </a:cubicBezTo>
                <a:cubicBezTo>
                  <a:pt x="1116" y="914"/>
                  <a:pt x="1022" y="721"/>
                  <a:pt x="888" y="555"/>
                </a:cubicBezTo>
                <a:cubicBezTo>
                  <a:pt x="873" y="538"/>
                  <a:pt x="857" y="519"/>
                  <a:pt x="849" y="498"/>
                </a:cubicBezTo>
                <a:cubicBezTo>
                  <a:pt x="835" y="468"/>
                  <a:pt x="833" y="435"/>
                  <a:pt x="832" y="403"/>
                </a:cubicBezTo>
                <a:cubicBezTo>
                  <a:pt x="825" y="290"/>
                  <a:pt x="813" y="178"/>
                  <a:pt x="797" y="66"/>
                </a:cubicBezTo>
                <a:cubicBezTo>
                  <a:pt x="792" y="43"/>
                  <a:pt x="787" y="18"/>
                  <a:pt x="767" y="5"/>
                </a:cubicBezTo>
                <a:cubicBezTo>
                  <a:pt x="761" y="2"/>
                  <a:pt x="754" y="1"/>
                  <a:pt x="748" y="1"/>
                </a:cubicBezTo>
                <a:close/>
              </a:path>
            </a:pathLst>
          </a:custGeom>
          <a:solidFill>
            <a:srgbClr val="FF8969">
              <a:alpha val="67760"/>
            </a:srgbClr>
          </a:solidFill>
          <a:ln>
            <a:noFill/>
          </a:ln>
        </p:spPr>
        <p:txBody>
          <a:bodyPr spcFirstLastPara="1" wrap="square" lIns="104026" tIns="104026" rIns="104026" bIns="104026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93"/>
          </a:p>
        </p:txBody>
      </p:sp>
    </p:spTree>
    <p:extLst>
      <p:ext uri="{BB962C8B-B14F-4D97-AF65-F5344CB8AC3E}">
        <p14:creationId xmlns:p14="http://schemas.microsoft.com/office/powerpoint/2010/main" val="333309513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1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8"/>
          <p:cNvSpPr txBox="1">
            <a:spLocks noGrp="1"/>
          </p:cNvSpPr>
          <p:nvPr>
            <p:ph type="ctrTitle"/>
          </p:nvPr>
        </p:nvSpPr>
        <p:spPr>
          <a:xfrm>
            <a:off x="951100" y="1568467"/>
            <a:ext cx="10290000" cy="300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064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7980"/>
            </a:lvl9pPr>
          </a:lstStyle>
          <a:p>
            <a:endParaRPr/>
          </a:p>
        </p:txBody>
      </p:sp>
      <p:sp>
        <p:nvSpPr>
          <p:cNvPr id="244" name="Google Shape;244;p8"/>
          <p:cNvSpPr/>
          <p:nvPr/>
        </p:nvSpPr>
        <p:spPr>
          <a:xfrm rot="-10537262">
            <a:off x="11272859" y="292533"/>
            <a:ext cx="89060" cy="890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45" name="Google Shape;245;p8"/>
          <p:cNvSpPr/>
          <p:nvPr/>
        </p:nvSpPr>
        <p:spPr>
          <a:xfrm rot="-10537262">
            <a:off x="8301782" y="347126"/>
            <a:ext cx="89060" cy="890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46" name="Google Shape;246;p8"/>
          <p:cNvSpPr/>
          <p:nvPr/>
        </p:nvSpPr>
        <p:spPr>
          <a:xfrm rot="-10537262">
            <a:off x="11842553" y="149639"/>
            <a:ext cx="89060" cy="890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47" name="Google Shape;247;p8"/>
          <p:cNvSpPr/>
          <p:nvPr/>
        </p:nvSpPr>
        <p:spPr>
          <a:xfrm rot="9268218">
            <a:off x="6045018" y="454423"/>
            <a:ext cx="89100" cy="89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48" name="Google Shape;248;p8"/>
          <p:cNvSpPr/>
          <p:nvPr/>
        </p:nvSpPr>
        <p:spPr>
          <a:xfrm rot="2338888">
            <a:off x="6431285" y="180666"/>
            <a:ext cx="89020" cy="890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49" name="Google Shape;249;p8"/>
          <p:cNvSpPr/>
          <p:nvPr/>
        </p:nvSpPr>
        <p:spPr>
          <a:xfrm rot="2338888">
            <a:off x="7555684" y="149655"/>
            <a:ext cx="89020" cy="890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0" name="Google Shape;250;p8"/>
          <p:cNvSpPr/>
          <p:nvPr/>
        </p:nvSpPr>
        <p:spPr>
          <a:xfrm rot="542369">
            <a:off x="12001335" y="738328"/>
            <a:ext cx="89106" cy="8910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1" name="Google Shape;251;p8"/>
          <p:cNvSpPr/>
          <p:nvPr/>
        </p:nvSpPr>
        <p:spPr>
          <a:xfrm rot="542369">
            <a:off x="11290452" y="564826"/>
            <a:ext cx="89106" cy="8910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2" name="Google Shape;252;p8"/>
          <p:cNvSpPr/>
          <p:nvPr/>
        </p:nvSpPr>
        <p:spPr>
          <a:xfrm rot="262738">
            <a:off x="1930360" y="306765"/>
            <a:ext cx="89060" cy="890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3" name="Google Shape;253;p8"/>
          <p:cNvSpPr/>
          <p:nvPr/>
        </p:nvSpPr>
        <p:spPr>
          <a:xfrm rot="262738">
            <a:off x="413298" y="431258"/>
            <a:ext cx="89060" cy="890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4" name="Google Shape;254;p8"/>
          <p:cNvSpPr/>
          <p:nvPr/>
        </p:nvSpPr>
        <p:spPr>
          <a:xfrm rot="-1531782">
            <a:off x="236994" y="1988335"/>
            <a:ext cx="89100" cy="89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5" name="Google Shape;255;p8"/>
          <p:cNvSpPr/>
          <p:nvPr/>
        </p:nvSpPr>
        <p:spPr>
          <a:xfrm rot="-1531782">
            <a:off x="1566742" y="347110"/>
            <a:ext cx="89100" cy="89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6" name="Google Shape;256;p8"/>
          <p:cNvSpPr/>
          <p:nvPr/>
        </p:nvSpPr>
        <p:spPr>
          <a:xfrm rot="-8461112">
            <a:off x="7224871" y="347155"/>
            <a:ext cx="89020" cy="890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7" name="Google Shape;257;p8"/>
          <p:cNvSpPr/>
          <p:nvPr/>
        </p:nvSpPr>
        <p:spPr>
          <a:xfrm rot="-8461112">
            <a:off x="4237106" y="132371"/>
            <a:ext cx="89020" cy="890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8" name="Google Shape;258;p8"/>
          <p:cNvSpPr/>
          <p:nvPr/>
        </p:nvSpPr>
        <p:spPr>
          <a:xfrm rot="-8461112">
            <a:off x="2909790" y="192282"/>
            <a:ext cx="89020" cy="890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59" name="Google Shape;259;p8"/>
          <p:cNvSpPr/>
          <p:nvPr/>
        </p:nvSpPr>
        <p:spPr>
          <a:xfrm rot="-10257631">
            <a:off x="3289768" y="408490"/>
            <a:ext cx="89106" cy="8910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0" name="Google Shape;260;p8"/>
          <p:cNvSpPr/>
          <p:nvPr/>
        </p:nvSpPr>
        <p:spPr>
          <a:xfrm rot="-10257631">
            <a:off x="347385" y="1661058"/>
            <a:ext cx="89106" cy="8910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1" name="Google Shape;261;p8"/>
          <p:cNvSpPr/>
          <p:nvPr/>
        </p:nvSpPr>
        <p:spPr>
          <a:xfrm rot="-262738" flipH="1">
            <a:off x="5187752" y="404658"/>
            <a:ext cx="89060" cy="890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2" name="Google Shape;262;p8"/>
          <p:cNvSpPr/>
          <p:nvPr/>
        </p:nvSpPr>
        <p:spPr>
          <a:xfrm rot="1531782" flipH="1">
            <a:off x="10871018" y="120735"/>
            <a:ext cx="89100" cy="89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3" name="Google Shape;263;p8"/>
          <p:cNvSpPr/>
          <p:nvPr/>
        </p:nvSpPr>
        <p:spPr>
          <a:xfrm rot="1531782" flipH="1">
            <a:off x="9943870" y="306743"/>
            <a:ext cx="89100" cy="89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4" name="Google Shape;264;p8"/>
          <p:cNvSpPr/>
          <p:nvPr/>
        </p:nvSpPr>
        <p:spPr>
          <a:xfrm rot="8461112" flipH="1">
            <a:off x="9593354" y="120755"/>
            <a:ext cx="89020" cy="890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5" name="Google Shape;265;p8"/>
          <p:cNvSpPr/>
          <p:nvPr/>
        </p:nvSpPr>
        <p:spPr>
          <a:xfrm rot="10257631" flipH="1">
            <a:off x="5346535" y="120724"/>
            <a:ext cx="89106" cy="8910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6" name="Google Shape;266;p8"/>
          <p:cNvSpPr/>
          <p:nvPr/>
        </p:nvSpPr>
        <p:spPr>
          <a:xfrm rot="10257631" flipH="1">
            <a:off x="4635652" y="294225"/>
            <a:ext cx="89106" cy="8910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7" name="Google Shape;267;p8"/>
          <p:cNvSpPr/>
          <p:nvPr/>
        </p:nvSpPr>
        <p:spPr>
          <a:xfrm rot="5137262" flipH="1">
            <a:off x="11708350" y="1759903"/>
            <a:ext cx="89060" cy="890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8" name="Google Shape;268;p8"/>
          <p:cNvSpPr/>
          <p:nvPr/>
        </p:nvSpPr>
        <p:spPr>
          <a:xfrm rot="5137262" flipH="1">
            <a:off x="11748032" y="2278842"/>
            <a:ext cx="89060" cy="890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69" name="Google Shape;269;p8"/>
          <p:cNvSpPr/>
          <p:nvPr/>
        </p:nvSpPr>
        <p:spPr>
          <a:xfrm rot="6931782" flipH="1">
            <a:off x="11947114" y="1988341"/>
            <a:ext cx="89100" cy="89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0" name="Google Shape;270;p8"/>
          <p:cNvSpPr/>
          <p:nvPr/>
        </p:nvSpPr>
        <p:spPr>
          <a:xfrm rot="6931782" flipH="1">
            <a:off x="11832139" y="1125358"/>
            <a:ext cx="89100" cy="89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1" name="Google Shape;271;p8"/>
          <p:cNvSpPr/>
          <p:nvPr/>
        </p:nvSpPr>
        <p:spPr>
          <a:xfrm rot="-7738888" flipH="1">
            <a:off x="441713" y="952141"/>
            <a:ext cx="89020" cy="890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2" name="Google Shape;272;p8"/>
          <p:cNvSpPr/>
          <p:nvPr/>
        </p:nvSpPr>
        <p:spPr>
          <a:xfrm rot="3868218">
            <a:off x="2432465" y="404649"/>
            <a:ext cx="89100" cy="89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3" name="Google Shape;273;p8"/>
          <p:cNvSpPr/>
          <p:nvPr/>
        </p:nvSpPr>
        <p:spPr>
          <a:xfrm rot="3868218">
            <a:off x="11885006" y="2671031"/>
            <a:ext cx="89100" cy="89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4" name="Google Shape;274;p8"/>
          <p:cNvSpPr/>
          <p:nvPr/>
        </p:nvSpPr>
        <p:spPr>
          <a:xfrm rot="-3061112">
            <a:off x="3638474" y="183659"/>
            <a:ext cx="89020" cy="8902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5" name="Google Shape;275;p8"/>
          <p:cNvSpPr/>
          <p:nvPr/>
        </p:nvSpPr>
        <p:spPr>
          <a:xfrm rot="-8461112">
            <a:off x="10318461" y="119698"/>
            <a:ext cx="89020" cy="890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6" name="Google Shape;276;p8"/>
          <p:cNvSpPr/>
          <p:nvPr/>
        </p:nvSpPr>
        <p:spPr>
          <a:xfrm rot="-8461112">
            <a:off x="8902244" y="564875"/>
            <a:ext cx="89020" cy="890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7" name="Google Shape;277;p8"/>
          <p:cNvSpPr/>
          <p:nvPr/>
        </p:nvSpPr>
        <p:spPr>
          <a:xfrm rot="-5662738" flipH="1">
            <a:off x="714024" y="183631"/>
            <a:ext cx="89060" cy="890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8" name="Google Shape;278;p8"/>
          <p:cNvSpPr/>
          <p:nvPr/>
        </p:nvSpPr>
        <p:spPr>
          <a:xfrm rot="-5662738" flipH="1">
            <a:off x="9083250" y="192253"/>
            <a:ext cx="89060" cy="890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79" name="Google Shape;279;p8"/>
          <p:cNvSpPr/>
          <p:nvPr/>
        </p:nvSpPr>
        <p:spPr>
          <a:xfrm rot="3061112" flipH="1">
            <a:off x="788030" y="775978"/>
            <a:ext cx="89020" cy="890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80" name="Google Shape;280;p8"/>
          <p:cNvSpPr/>
          <p:nvPr/>
        </p:nvSpPr>
        <p:spPr>
          <a:xfrm rot="4857631" flipH="1">
            <a:off x="1204715" y="431224"/>
            <a:ext cx="89107" cy="89106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81" name="Google Shape;281;p8"/>
          <p:cNvSpPr/>
          <p:nvPr/>
        </p:nvSpPr>
        <p:spPr>
          <a:xfrm rot="4857631" flipH="1">
            <a:off x="441683" y="165990"/>
            <a:ext cx="89107" cy="8910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82" name="Google Shape;282;p8"/>
          <p:cNvSpPr/>
          <p:nvPr/>
        </p:nvSpPr>
        <p:spPr>
          <a:xfrm rot="262738">
            <a:off x="66759" y="837165"/>
            <a:ext cx="89060" cy="8906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  <p:sp>
        <p:nvSpPr>
          <p:cNvPr id="283" name="Google Shape;283;p8"/>
          <p:cNvSpPr/>
          <p:nvPr/>
        </p:nvSpPr>
        <p:spPr>
          <a:xfrm rot="-8461112">
            <a:off x="177190" y="2549082"/>
            <a:ext cx="89020" cy="8902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2"/>
          </a:p>
        </p:txBody>
      </p:sp>
    </p:spTree>
    <p:extLst>
      <p:ext uri="{BB962C8B-B14F-4D97-AF65-F5344CB8AC3E}">
        <p14:creationId xmlns:p14="http://schemas.microsoft.com/office/powerpoint/2010/main" val="107182756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3AA6E-463F-0DF2-DCD7-9E7FDAE33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967" y="593367"/>
            <a:ext cx="10290000" cy="763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6E9A7-7F5F-6DDB-FD15-68BC263EA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0967" y="1536633"/>
            <a:ext cx="10290000" cy="455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F0074-DFEC-03E4-B509-E96870069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07A1F-F145-3F47-A4DD-F964518E0ACA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3C255-A146-D4A4-AABE-CAF2AAAD2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DAA79-BB1B-378E-2E10-807AFF3D9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889C0-132C-F943-9062-73900A3EC0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97999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F7E65-00FB-43E6-8766-2C61BE7D05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28576E-A303-4EC9-994E-FDAC77DE61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C10E8-0739-4F8E-83BF-E7004AC99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445AC-AF6E-4FE4-8726-4598409B8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562FB-0463-4648-9046-F4D036398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71665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825B0-594D-4EC0-B1CF-68BB6DF2E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27B8F-717D-4060-8E3B-886A96391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A404E-05D9-4B44-ACBD-9156D48D22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280AB-263E-4D02-90E2-2200B97EF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E8262-BE7F-497E-A3D2-40BE59244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50021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3A4AB-A16F-49F4-B5BB-36FA467C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2331BA-07E1-4999-90E2-4F04DD4DD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CBB13-FBDB-41C6-B81C-869939F6EB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02388-2867-4D0C-A01D-CA2922F2E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8354F-63AB-442D-AF53-ADF56B3F1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0415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4EC21-E27A-46E0-ABC9-56A2EB237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E1057-10B9-412E-8E6C-3807AA7CA7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DBAD82-5BB7-4B49-A480-311CCA25B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B67EB5-8F34-4297-B80C-D4944C3DF1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DF2354-AC6F-4187-9709-D65B177FA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9DBDBD-07A0-4940-8656-8F24A85A6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8180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1A797-1579-4D9B-923C-15B2E8C51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96008-0D0E-4350-8204-B55BDECEE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F1C68-F9B0-45AB-BFE4-AB6A2607DF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3BF474-3D80-4CF7-B601-DC36237845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30C05F-1BE4-441D-91C1-C84A0AAD53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FB7040-BB75-4C23-94D8-A19F0C848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78233-AB84-4462-B190-1BAEF646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49AB68-FA00-4147-B17C-73DE16387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86448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C98FD-6332-427C-B63E-466A45D1C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C8C2F2-43E6-4AC3-AE84-DB11D5BD0E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4C6806-9F8E-4C74-AD8A-99A259949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93C4C6-8584-4C61-8F73-FFA0EA163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1825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A325D4-75C5-4014-BD2D-A5A0B0193C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1118CF-F40E-4CEC-A6D5-5386EA78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86D25-5C72-49EF-9E6A-BBB0C8DEC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30820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3AD56-CB97-41A2-B14B-60C5EF111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E2063-4B0E-4B96-9C8B-F2FC80278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0A284-C3E4-42F3-9174-2406511398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428AC-60B9-4F73-9FAF-D975BC1E93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AA629C-4668-4E7F-AD1E-B54D64A67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BF3459-3F98-41AA-A22D-107738C09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59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2A845-20D0-4416-A0DD-F152C93D4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34ECF2-972E-4C16-8237-CB42D10CBD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29F61-5F2F-4477-84A6-B2F4C343E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FD676B-7A86-4AB7-A7B7-196CEEDD5A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2F19F5-CA17-4E54-8559-768A10C1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2BC5-76DF-4225-BEA9-E13550EFC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5C09C5-C5C3-E629-93F5-99278B40D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29724" y="1221916"/>
            <a:ext cx="2336847" cy="233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70576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0E20-EEBF-45AD-AA45-3B0EEC8F1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196EA4-EA4F-47FB-B69E-E5A5032DC7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F3D31-2269-4742-95F6-376363306B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0F854-2BD5-4D8F-9E97-990ED17A6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1DC2E-C792-481B-8942-9583FDB4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5176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BA6DD1-8590-4733-AEB5-36BBAF8779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111A78-785B-455B-8A27-AA05A80187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F1FC4-E97B-4E6E-ADE8-98C589BBBD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9A5BF-3774-44E0-BC8B-E2C1970CC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C4D0A-98C1-4868-BC3A-98EDC47FA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6303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F7E65-00FB-43E6-8766-2C61BE7D05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28576E-A303-4EC9-994E-FDAC77DE61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C10E8-0739-4F8E-83BF-E7004AC99C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2445AC-AF6E-4FE4-8726-4598409B8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F562FB-0463-4648-9046-F4D036398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00221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825B0-594D-4EC0-B1CF-68BB6DF2E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27B8F-717D-4060-8E3B-886A96391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A404E-05D9-4B44-ACBD-9156D48D22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280AB-263E-4D02-90E2-2200B97EF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E8262-BE7F-497E-A3D2-40BE59244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6659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3A4AB-A16F-49F4-B5BB-36FA467C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2331BA-07E1-4999-90E2-4F04DD4DD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1CBB13-FBDB-41C6-B81C-869939F6EB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02388-2867-4D0C-A01D-CA2922F2E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8354F-63AB-442D-AF53-ADF56B3F1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935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4EC21-E27A-46E0-ABC9-56A2EB237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CE1057-10B9-412E-8E6C-3807AA7CA7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DBAD82-5BB7-4B49-A480-311CCA25B0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B67EB5-8F34-4297-B80C-D4944C3DF1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DF2354-AC6F-4187-9709-D65B177FA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9DBDBD-07A0-4940-8656-8F24A85A6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5969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1A797-1579-4D9B-923C-15B2E8C51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696008-0D0E-4350-8204-B55BDECEE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F1C68-F9B0-45AB-BFE4-AB6A2607DF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3BF474-3D80-4CF7-B601-DC36237845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30C05F-1BE4-441D-91C1-C84A0AAD53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FB7040-BB75-4C23-94D8-A19F0C8482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78233-AB84-4462-B190-1BAEF646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49AB68-FA00-4147-B17C-73DE16387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78309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C98FD-6332-427C-B63E-466A45D1C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C8C2F2-43E6-4AC3-AE84-DB11D5BD0E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4C6806-9F8E-4C74-AD8A-99A259949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93C4C6-8584-4C61-8F73-FFA0EA163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84168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A325D4-75C5-4014-BD2D-A5A0B0193C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1118CF-F40E-4CEC-A6D5-5386EA783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086D25-5C72-49EF-9E6A-BBB0C8DEC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08518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3AD56-CB97-41A2-B14B-60C5EF111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E2063-4B0E-4B96-9C8B-F2FC80278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20A284-C3E4-42F3-9174-2406511398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428AC-60B9-4F73-9FAF-D975BC1E93C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AA629C-4668-4E7F-AD1E-B54D64A67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BF3459-3F98-41AA-A22D-107738C09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7260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2A845-20D0-4416-A0DD-F152C93D4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34ECF2-972E-4C16-8237-CB42D10CBD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E29F61-5F2F-4477-84A6-B2F4C343E3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FD676B-7A86-4AB7-A7B7-196CEEDD5A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2F19F5-CA17-4E54-8559-768A10C16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2BC5-76DF-4225-BEA9-E13550EFC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5C09C5-C5C3-E629-93F5-99278B40D1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29724" y="1221916"/>
            <a:ext cx="2336847" cy="2336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73455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0E20-EEBF-45AD-AA45-3B0EEC8F1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196EA4-EA4F-47FB-B69E-E5A5032DC7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9F3D31-2269-4742-95F6-376363306B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0F854-2BD5-4D8F-9E97-990ED17A6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1DC2E-C792-481B-8942-9583FDB45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59225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BA6DD1-8590-4733-AEB5-36BBAF8779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111A78-785B-455B-8A27-AA05A80187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3F1FC4-E97B-4E6E-ADE8-98C589BBBD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0C3EA86-5F2A-45BA-A7C6-6846EBA9AD56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9A5BF-3774-44E0-BC8B-E2C1970CC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C4D0A-98C1-4868-BC3A-98EDC47FA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9EB51-B1C5-4955-846E-9B47DE0703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184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theme" Target="../theme/theme7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theme" Target="../theme/theme8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274640"/>
            <a:ext cx="10972800" cy="114300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600202"/>
            <a:ext cx="10972800" cy="4525963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196EC2F-0988-4314-AD4B-24FF16D7B45E}" type="datetime1">
              <a:rPr lang="en-US" altLang="zh-CN" smtClean="0">
                <a:solidFill>
                  <a:prstClr val="black">
                    <a:tint val="75000"/>
                  </a:prstClr>
                </a:solidFill>
              </a:rPr>
              <a:t>9/28/2024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2" y="6356353"/>
            <a:ext cx="3860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356353"/>
            <a:ext cx="28448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1EE9E8-4134-49B0-9AA7-3089E652162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668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hf hdr="0" ftr="0" dt="0"/>
  <p:txStyles>
    <p:titleStyle>
      <a:lvl1pPr algn="ctr" defTabSz="1218321" rtl="0" eaLnBrk="1" latinLnBrk="0" hangingPunct="1">
        <a:spcBef>
          <a:spcPct val="0"/>
        </a:spcBef>
        <a:buNone/>
        <a:defRPr sz="58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09" indent="-457109" algn="l" defTabSz="1218321" rtl="0" eaLnBrk="1" latinLnBrk="0" hangingPunct="1">
        <a:spcBef>
          <a:spcPct val="20000"/>
        </a:spcBef>
        <a:buFont typeface="Arial" pitchFamily="34" charset="0"/>
        <a:buChar char="•"/>
        <a:defRPr sz="4299" kern="1200">
          <a:solidFill>
            <a:schemeClr val="tx1"/>
          </a:solidFill>
          <a:latin typeface="+mn-lt"/>
          <a:ea typeface="+mn-ea"/>
          <a:cs typeface="+mn-cs"/>
        </a:defRPr>
      </a:lvl1pPr>
      <a:lvl2pPr marL="990402" indent="-380924" algn="l" defTabSz="1218321" rtl="0" eaLnBrk="1" latinLnBrk="0" hangingPunct="1">
        <a:spcBef>
          <a:spcPct val="20000"/>
        </a:spcBef>
        <a:buFont typeface="Arial" pitchFamily="34" charset="0"/>
        <a:buChar char="–"/>
        <a:defRPr sz="3799" kern="1200">
          <a:solidFill>
            <a:schemeClr val="tx1"/>
          </a:solidFill>
          <a:latin typeface="+mn-lt"/>
          <a:ea typeface="+mn-ea"/>
          <a:cs typeface="+mn-cs"/>
        </a:defRPr>
      </a:lvl2pPr>
      <a:lvl3pPr marL="1523695" indent="-304739" algn="l" defTabSz="1218321" rtl="0" eaLnBrk="1" latinLnBrk="0" hangingPunct="1">
        <a:spcBef>
          <a:spcPct val="20000"/>
        </a:spcBef>
        <a:buFont typeface="Arial" pitchFamily="34" charset="0"/>
        <a:buChar char="•"/>
        <a:defRPr sz="3199" kern="1200">
          <a:solidFill>
            <a:schemeClr val="tx1"/>
          </a:solidFill>
          <a:latin typeface="+mn-lt"/>
          <a:ea typeface="+mn-ea"/>
          <a:cs typeface="+mn-cs"/>
        </a:defRPr>
      </a:lvl3pPr>
      <a:lvl4pPr marL="2133173" indent="-304739" algn="l" defTabSz="1218321" rtl="0" eaLnBrk="1" latinLnBrk="0" hangingPunct="1">
        <a:spcBef>
          <a:spcPct val="20000"/>
        </a:spcBef>
        <a:buFont typeface="Arial" pitchFamily="34" charset="0"/>
        <a:buChar char="–"/>
        <a:defRPr sz="2699" kern="1200">
          <a:solidFill>
            <a:schemeClr val="tx1"/>
          </a:solidFill>
          <a:latin typeface="+mn-lt"/>
          <a:ea typeface="+mn-ea"/>
          <a:cs typeface="+mn-cs"/>
        </a:defRPr>
      </a:lvl4pPr>
      <a:lvl5pPr marL="2742651" indent="-304739" algn="l" defTabSz="1218321" rtl="0" eaLnBrk="1" latinLnBrk="0" hangingPunct="1">
        <a:spcBef>
          <a:spcPct val="20000"/>
        </a:spcBef>
        <a:buFont typeface="Arial" pitchFamily="34" charset="0"/>
        <a:buChar char="»"/>
        <a:defRPr sz="2699" kern="1200">
          <a:solidFill>
            <a:schemeClr val="tx1"/>
          </a:solidFill>
          <a:latin typeface="+mn-lt"/>
          <a:ea typeface="+mn-ea"/>
          <a:cs typeface="+mn-cs"/>
        </a:defRPr>
      </a:lvl5pPr>
      <a:lvl6pPr marL="3352129" indent="-304739" algn="l" defTabSz="1218321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6pPr>
      <a:lvl7pPr marL="3961608" indent="-304739" algn="l" defTabSz="1218321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7pPr>
      <a:lvl8pPr marL="4571086" indent="-304739" algn="l" defTabSz="1218321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8pPr>
      <a:lvl9pPr marL="5180564" indent="-304739" algn="l" defTabSz="1218321" rtl="0" eaLnBrk="1" latinLnBrk="0" hangingPunct="1">
        <a:spcBef>
          <a:spcPct val="20000"/>
        </a:spcBef>
        <a:buFont typeface="Arial" pitchFamily="34" charset="0"/>
        <a:buChar char="•"/>
        <a:defRPr sz="26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32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78" algn="l" defTabSz="121832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56" algn="l" defTabSz="121832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34" algn="l" defTabSz="121832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12" algn="l" defTabSz="121832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390" algn="l" defTabSz="121832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868" algn="l" defTabSz="121832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347" algn="l" defTabSz="121832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825" algn="l" defTabSz="1218321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2024/9/28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51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3328-5D9C-4CDA-A4B0-8F0932BA2C1A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777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  <p:sldLayoutId id="2147483762" r:id="rId13"/>
    <p:sldLayoutId id="2147483788" r:id="rId14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02FCC3-4F62-43AC-95CD-E06227E74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50041C-D09A-4B8C-9B33-29498FF9C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104BC7-B707-497E-AE4C-597D098C5A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6A65D-D112-4269-808D-C3AE3219D1F9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D98DA8-6976-466E-96FF-A896B8312E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6404CA-734B-47F8-94CE-557D43C85D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7A9E0-B317-46C4-AB6D-DF512CC69BD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ĐC SHARE MIỄN PHÍ BỞI NK POWERSKILLS">
            <a:extLst>
              <a:ext uri="{FF2B5EF4-FFF2-40B4-BE49-F238E27FC236}">
                <a16:creationId xmlns:a16="http://schemas.microsoft.com/office/drawing/2014/main" id="{560E9E96-F411-462B-9466-0CB82F69B37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65011" y="7146581"/>
            <a:ext cx="12257011" cy="183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778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BE588B91-30AA-40BF-89D4-610ECF2DFF69}"/>
              </a:ext>
            </a:extLst>
          </p:cNvPr>
          <p:cNvSpPr/>
          <p:nvPr userDrawn="1"/>
        </p:nvSpPr>
        <p:spPr>
          <a:xfrm>
            <a:off x="0" y="0"/>
            <a:ext cx="12192000" cy="6972300"/>
          </a:xfrm>
          <a:custGeom>
            <a:avLst/>
            <a:gdLst/>
            <a:ahLst/>
            <a:cxnLst/>
            <a:rect l="l" t="t" r="r" b="b"/>
            <a:pathLst>
              <a:path w="4412451" h="2482004">
                <a:moveTo>
                  <a:pt x="0" y="0"/>
                </a:moveTo>
                <a:lnTo>
                  <a:pt x="4412452" y="0"/>
                </a:lnTo>
                <a:lnTo>
                  <a:pt x="4412452" y="2482004"/>
                </a:lnTo>
                <a:lnTo>
                  <a:pt x="0" y="248200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4014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  <p:sldLayoutId id="2147483795" r:id="rId6"/>
    <p:sldLayoutId id="2147483796" r:id="rId7"/>
    <p:sldLayoutId id="2147483797" r:id="rId8"/>
    <p:sldLayoutId id="2147483798" r:id="rId9"/>
    <p:sldLayoutId id="2147483799" r:id="rId10"/>
    <p:sldLayoutId id="21474838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54F5B951-3F6B-10FB-03FE-216C7ECF10A8}"/>
              </a:ext>
            </a:extLst>
          </p:cNvPr>
          <p:cNvSpPr txBox="1"/>
          <p:nvPr userDrawn="1"/>
        </p:nvSpPr>
        <p:spPr>
          <a:xfrm>
            <a:off x="0" y="-16046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F6DD25-0FE7-4AF4-8BBF-9DC981B4D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AA965-02CD-4604-9263-F81B12CE1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2397BF-122C-4456-84AA-980D887CC3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4A898-F4F9-45C8-AFB5-F058005BDEC3}" type="datetimeFigureOut">
              <a:rPr lang="en-US" smtClean="0"/>
              <a:t>9/28/2024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80521-5E02-486F-B3B7-5391C4999D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F2453C-DDBF-4124-A20B-46FF4C0ED5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A174A-BA5D-487B-A4AA-4DE5C8E60F5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 2">
            <a:extLst>
              <a:ext uri="{FF2B5EF4-FFF2-40B4-BE49-F238E27FC236}">
                <a16:creationId xmlns:a16="http://schemas.microsoft.com/office/drawing/2014/main" id="{BE588B91-30AA-40BF-89D4-610ECF2DFF69}"/>
              </a:ext>
            </a:extLst>
          </p:cNvPr>
          <p:cNvSpPr/>
          <p:nvPr userDrawn="1"/>
        </p:nvSpPr>
        <p:spPr>
          <a:xfrm>
            <a:off x="0" y="0"/>
            <a:ext cx="12192000" cy="6972300"/>
          </a:xfrm>
          <a:custGeom>
            <a:avLst/>
            <a:gdLst/>
            <a:ahLst/>
            <a:cxnLst/>
            <a:rect l="l" t="t" r="r" b="b"/>
            <a:pathLst>
              <a:path w="4412451" h="2482004">
                <a:moveTo>
                  <a:pt x="0" y="0"/>
                </a:moveTo>
                <a:lnTo>
                  <a:pt x="4412452" y="0"/>
                </a:lnTo>
                <a:lnTo>
                  <a:pt x="4412452" y="2482004"/>
                </a:lnTo>
                <a:lnTo>
                  <a:pt x="0" y="248200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02027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99628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589482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2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4519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79313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20.png"/><Relationship Id="rId18" Type="http://schemas.openxmlformats.org/officeDocument/2006/relationships/image" Target="../media/image25.gif"/><Relationship Id="rId3" Type="http://schemas.openxmlformats.org/officeDocument/2006/relationships/audio" Target="../media/audio1.wav"/><Relationship Id="rId7" Type="http://schemas.openxmlformats.org/officeDocument/2006/relationships/image" Target="../media/image17.png"/><Relationship Id="rId12" Type="http://schemas.openxmlformats.org/officeDocument/2006/relationships/slide" Target="slide6.xml"/><Relationship Id="rId17" Type="http://schemas.openxmlformats.org/officeDocument/2006/relationships/image" Target="../media/image24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7.xml"/><Relationship Id="rId6" Type="http://schemas.openxmlformats.org/officeDocument/2006/relationships/slide" Target="slide5.xml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5" Type="http://schemas.openxmlformats.org/officeDocument/2006/relationships/image" Target="../media/image22.svg"/><Relationship Id="rId10" Type="http://schemas.openxmlformats.org/officeDocument/2006/relationships/slide" Target="slide7.xml"/><Relationship Id="rId19" Type="http://schemas.openxmlformats.org/officeDocument/2006/relationships/slide" Target="slide8.xml"/><Relationship Id="rId4" Type="http://schemas.openxmlformats.org/officeDocument/2006/relationships/audio" Target="../media/audio2.wav"/><Relationship Id="rId9" Type="http://schemas.openxmlformats.org/officeDocument/2006/relationships/image" Target="../media/image18.pn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27.png"/><Relationship Id="rId4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9.png"/><Relationship Id="rId5" Type="http://schemas.openxmlformats.org/officeDocument/2006/relationships/image" Target="../media/image27.pn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0.PNG"/><Relationship Id="rId5" Type="http://schemas.openxmlformats.org/officeDocument/2006/relationships/image" Target="../media/image27.png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7.png"/><Relationship Id="rId5" Type="http://schemas.openxmlformats.org/officeDocument/2006/relationships/image" Target="../media/image36.gif"/><Relationship Id="rId4" Type="http://schemas.openxmlformats.org/officeDocument/2006/relationships/image" Target="../media/image35.png"/><Relationship Id="rId9" Type="http://schemas.openxmlformats.org/officeDocument/2006/relationships/image" Target="../media/image4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sv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46.png"/><Relationship Id="rId5" Type="http://schemas.openxmlformats.org/officeDocument/2006/relationships/image" Target="../media/image45.sv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7.png"/><Relationship Id="rId18" Type="http://schemas.openxmlformats.org/officeDocument/2006/relationships/image" Target="../media/image60.png"/><Relationship Id="rId3" Type="http://schemas.microsoft.com/office/2007/relationships/hdphoto" Target="../media/hdphoto1.wdp"/><Relationship Id="rId21" Type="http://schemas.openxmlformats.org/officeDocument/2006/relationships/image" Target="../media/image63.png"/><Relationship Id="rId7" Type="http://schemas.openxmlformats.org/officeDocument/2006/relationships/image" Target="../media/image52.svg"/><Relationship Id="rId12" Type="http://schemas.openxmlformats.org/officeDocument/2006/relationships/image" Target="../media/image56.svg"/><Relationship Id="rId17" Type="http://schemas.microsoft.com/office/2007/relationships/hdphoto" Target="../media/hdphoto2.wdp"/><Relationship Id="rId25" Type="http://schemas.openxmlformats.org/officeDocument/2006/relationships/audio" Target="../media/audio7.wav"/><Relationship Id="rId2" Type="http://schemas.openxmlformats.org/officeDocument/2006/relationships/image" Target="../media/image50.png"/><Relationship Id="rId16" Type="http://schemas.openxmlformats.org/officeDocument/2006/relationships/image" Target="../media/image59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44.png"/><Relationship Id="rId11" Type="http://schemas.openxmlformats.org/officeDocument/2006/relationships/image" Target="../media/image55.png"/><Relationship Id="rId24" Type="http://schemas.openxmlformats.org/officeDocument/2006/relationships/audio" Target="../media/audio5.wav"/><Relationship Id="rId5" Type="http://schemas.openxmlformats.org/officeDocument/2006/relationships/image" Target="../media/image51.svg"/><Relationship Id="rId15" Type="http://schemas.openxmlformats.org/officeDocument/2006/relationships/image" Target="../media/image48.png"/><Relationship Id="rId10" Type="http://schemas.openxmlformats.org/officeDocument/2006/relationships/image" Target="../media/image54.svg"/><Relationship Id="rId19" Type="http://schemas.openxmlformats.org/officeDocument/2006/relationships/image" Target="../media/image61.png"/><Relationship Id="rId4" Type="http://schemas.openxmlformats.org/officeDocument/2006/relationships/image" Target="../media/image42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Relationship Id="rId22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3.wdp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3.wdp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71.png"/><Relationship Id="rId5" Type="http://schemas.openxmlformats.org/officeDocument/2006/relationships/image" Target="../media/image70.svg"/><Relationship Id="rId4" Type="http://schemas.openxmlformats.org/officeDocument/2006/relationships/image" Target="../media/image6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microsoft.com/office/2007/relationships/hdphoto" Target="../media/hdphoto3.wdp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72.png"/><Relationship Id="rId4" Type="http://schemas.openxmlformats.org/officeDocument/2006/relationships/image" Target="../media/image70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73.png"/><Relationship Id="rId4" Type="http://schemas.openxmlformats.org/officeDocument/2006/relationships/image" Target="../media/image7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81.xml"/><Relationship Id="rId6" Type="http://schemas.openxmlformats.org/officeDocument/2006/relationships/audio" Target="../media/audio6.wav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4.xml"/><Relationship Id="rId4" Type="http://schemas.microsoft.com/office/2007/relationships/hdphoto" Target="../media/hdphoto4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92.xml"/><Relationship Id="rId6" Type="http://schemas.openxmlformats.org/officeDocument/2006/relationships/audio" Target="../media/audio6.wav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4.xml"/><Relationship Id="rId4" Type="http://schemas.microsoft.com/office/2007/relationships/hdphoto" Target="../media/hdphoto4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audio" Target="../media/audio6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sv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92.png"/><Relationship Id="rId7" Type="http://schemas.openxmlformats.org/officeDocument/2006/relationships/image" Target="../media/image87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10" Type="http://schemas.openxmlformats.org/officeDocument/2006/relationships/image" Target="../media/image96.png"/><Relationship Id="rId4" Type="http://schemas.openxmlformats.org/officeDocument/2006/relationships/image" Target="../media/image93.svg"/><Relationship Id="rId9" Type="http://schemas.openxmlformats.org/officeDocument/2006/relationships/image" Target="../media/image95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svg"/><Relationship Id="rId3" Type="http://schemas.openxmlformats.org/officeDocument/2006/relationships/image" Target="../media/image83.png"/><Relationship Id="rId7" Type="http://schemas.openxmlformats.org/officeDocument/2006/relationships/image" Target="../media/image97.png"/><Relationship Id="rId12" Type="http://schemas.openxmlformats.org/officeDocument/2006/relationships/image" Target="../media/image102.wmf"/><Relationship Id="rId2" Type="http://schemas.openxmlformats.org/officeDocument/2006/relationships/slideLayout" Target="../slideLayouts/slideLayout55.xml"/><Relationship Id="rId1" Type="http://schemas.openxmlformats.org/officeDocument/2006/relationships/control" Target="../activeX/activeX1.xml"/><Relationship Id="rId6" Type="http://schemas.openxmlformats.org/officeDocument/2006/relationships/image" Target="../media/image84.png"/><Relationship Id="rId11" Type="http://schemas.openxmlformats.org/officeDocument/2006/relationships/image" Target="../media/image101.png"/><Relationship Id="rId5" Type="http://schemas.openxmlformats.org/officeDocument/2006/relationships/image" Target="../media/image93.svg"/><Relationship Id="rId10" Type="http://schemas.openxmlformats.org/officeDocument/2006/relationships/image" Target="../media/image100.svg"/><Relationship Id="rId4" Type="http://schemas.openxmlformats.org/officeDocument/2006/relationships/image" Target="../media/image92.png"/><Relationship Id="rId9" Type="http://schemas.openxmlformats.org/officeDocument/2006/relationships/image" Target="../media/image9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7.png"/><Relationship Id="rId18" Type="http://schemas.openxmlformats.org/officeDocument/2006/relationships/image" Target="../media/image107.png"/><Relationship Id="rId3" Type="http://schemas.microsoft.com/office/2007/relationships/hdphoto" Target="../media/hdphoto1.wdp"/><Relationship Id="rId7" Type="http://schemas.openxmlformats.org/officeDocument/2006/relationships/image" Target="../media/image45.svg"/><Relationship Id="rId12" Type="http://schemas.openxmlformats.org/officeDocument/2006/relationships/image" Target="../media/image104.svg"/><Relationship Id="rId17" Type="http://schemas.openxmlformats.org/officeDocument/2006/relationships/image" Target="../media/image106.svg"/><Relationship Id="rId2" Type="http://schemas.openxmlformats.org/officeDocument/2006/relationships/image" Target="../media/image50.png"/><Relationship Id="rId16" Type="http://schemas.openxmlformats.org/officeDocument/2006/relationships/image" Target="../media/image105.png"/><Relationship Id="rId20" Type="http://schemas.openxmlformats.org/officeDocument/2006/relationships/image" Target="../media/image109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4.png"/><Relationship Id="rId11" Type="http://schemas.openxmlformats.org/officeDocument/2006/relationships/image" Target="../media/image55.png"/><Relationship Id="rId5" Type="http://schemas.openxmlformats.org/officeDocument/2006/relationships/image" Target="../media/image43.svg"/><Relationship Id="rId15" Type="http://schemas.openxmlformats.org/officeDocument/2006/relationships/image" Target="../media/image48.png"/><Relationship Id="rId10" Type="http://schemas.openxmlformats.org/officeDocument/2006/relationships/image" Target="../media/image103.svg"/><Relationship Id="rId19" Type="http://schemas.openxmlformats.org/officeDocument/2006/relationships/image" Target="../media/image108.svg"/><Relationship Id="rId4" Type="http://schemas.openxmlformats.org/officeDocument/2006/relationships/image" Target="../media/image42.png"/><Relationship Id="rId9" Type="http://schemas.openxmlformats.org/officeDocument/2006/relationships/image" Target="../media/image53.png"/><Relationship Id="rId1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1.png"/><Relationship Id="rId3" Type="http://schemas.microsoft.com/office/2007/relationships/media" Target="../media/media4.mp3"/><Relationship Id="rId7" Type="http://schemas.openxmlformats.org/officeDocument/2006/relationships/slide" Target="slide32.xml"/><Relationship Id="rId12" Type="http://schemas.openxmlformats.org/officeDocument/2006/relationships/slide" Target="slide33.xml"/><Relationship Id="rId17" Type="http://schemas.openxmlformats.org/officeDocument/2006/relationships/slide" Target="slide37.xml"/><Relationship Id="rId2" Type="http://schemas.openxmlformats.org/officeDocument/2006/relationships/audio" Target="../media/media3.mp3"/><Relationship Id="rId16" Type="http://schemas.openxmlformats.org/officeDocument/2006/relationships/slide" Target="slide36.xml"/><Relationship Id="rId1" Type="http://schemas.microsoft.com/office/2007/relationships/media" Target="../media/media3.mp3"/><Relationship Id="rId6" Type="http://schemas.openxmlformats.org/officeDocument/2006/relationships/audio" Target="../media/audio8.wav"/><Relationship Id="rId11" Type="http://schemas.openxmlformats.org/officeDocument/2006/relationships/image" Target="../media/image115.gif"/><Relationship Id="rId5" Type="http://schemas.openxmlformats.org/officeDocument/2006/relationships/slideLayout" Target="../slideLayouts/slideLayout69.xml"/><Relationship Id="rId15" Type="http://schemas.openxmlformats.org/officeDocument/2006/relationships/slide" Target="slide35.xml"/><Relationship Id="rId23" Type="http://schemas.openxmlformats.org/officeDocument/2006/relationships/audio" Target="../media/audio8.wav"/><Relationship Id="rId10" Type="http://schemas.openxmlformats.org/officeDocument/2006/relationships/image" Target="../media/image114.png"/><Relationship Id="rId4" Type="http://schemas.openxmlformats.org/officeDocument/2006/relationships/audio" Target="../media/media4.mp3"/><Relationship Id="rId9" Type="http://schemas.openxmlformats.org/officeDocument/2006/relationships/image" Target="../media/image113.png"/><Relationship Id="rId14" Type="http://schemas.openxmlformats.org/officeDocument/2006/relationships/slide" Target="slide3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image" Target="../media/image116.png"/><Relationship Id="rId7" Type="http://schemas.microsoft.com/office/2007/relationships/hdphoto" Target="../media/hdphoto6.wdp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18.png"/><Relationship Id="rId5" Type="http://schemas.openxmlformats.org/officeDocument/2006/relationships/image" Target="../media/image117.emf"/><Relationship Id="rId4" Type="http://schemas.microsoft.com/office/2007/relationships/hdphoto" Target="../media/hdphoto5.wdp"/><Relationship Id="rId9" Type="http://schemas.openxmlformats.org/officeDocument/2006/relationships/slide" Target="slide3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22.png"/><Relationship Id="rId7" Type="http://schemas.openxmlformats.org/officeDocument/2006/relationships/image" Target="../media/image117.emf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4.xml"/><Relationship Id="rId6" Type="http://schemas.microsoft.com/office/2007/relationships/hdphoto" Target="../media/hdphoto5.wdp"/><Relationship Id="rId5" Type="http://schemas.openxmlformats.org/officeDocument/2006/relationships/image" Target="../media/image116.png"/><Relationship Id="rId4" Type="http://schemas.microsoft.com/office/2007/relationships/hdphoto" Target="../media/hdphoto7.wdp"/><Relationship Id="rId9" Type="http://schemas.openxmlformats.org/officeDocument/2006/relationships/slide" Target="slide3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3" Type="http://schemas.openxmlformats.org/officeDocument/2006/relationships/image" Target="../media/image118.png"/><Relationship Id="rId7" Type="http://schemas.microsoft.com/office/2007/relationships/hdphoto" Target="../media/hdphoto8.wdp"/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5.png"/><Relationship Id="rId5" Type="http://schemas.openxmlformats.org/officeDocument/2006/relationships/image" Target="../media/image119.png"/><Relationship Id="rId4" Type="http://schemas.microsoft.com/office/2007/relationships/hdphoto" Target="../media/hdphoto6.wdp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microsoft.com/office/2007/relationships/hdphoto" Target="../media/hdphoto8.wdp"/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5.png"/><Relationship Id="rId5" Type="http://schemas.openxmlformats.org/officeDocument/2006/relationships/image" Target="../media/image119.png"/><Relationship Id="rId4" Type="http://schemas.microsoft.com/office/2007/relationships/hdphoto" Target="../media/hdphoto6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7" Type="http://schemas.microsoft.com/office/2007/relationships/hdphoto" Target="../media/hdphoto10.wdp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9.png"/><Relationship Id="rId5" Type="http://schemas.openxmlformats.org/officeDocument/2006/relationships/image" Target="../media/image128.png"/><Relationship Id="rId4" Type="http://schemas.microsoft.com/office/2007/relationships/hdphoto" Target="../media/hdphoto9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9.png"/><Relationship Id="rId4" Type="http://schemas.microsoft.com/office/2007/relationships/hdphoto" Target="../media/hdphoto6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4.xml"/><Relationship Id="rId5" Type="http://schemas.microsoft.com/office/2007/relationships/hdphoto" Target="../media/hdphoto9.wdp"/><Relationship Id="rId4" Type="http://schemas.openxmlformats.org/officeDocument/2006/relationships/image" Target="../media/image12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14.xml"/><Relationship Id="rId4" Type="http://schemas.microsoft.com/office/2007/relationships/hdphoto" Target="../media/hdphoto11.wdp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6.png"/><Relationship Id="rId4" Type="http://schemas.microsoft.com/office/2007/relationships/hdphoto" Target="../media/hdphoto7.wdp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3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svg"/><Relationship Id="rId3" Type="http://schemas.openxmlformats.org/officeDocument/2006/relationships/image" Target="../media/image140.svg"/><Relationship Id="rId7" Type="http://schemas.openxmlformats.org/officeDocument/2006/relationships/image" Target="../media/image144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143.png"/><Relationship Id="rId5" Type="http://schemas.openxmlformats.org/officeDocument/2006/relationships/image" Target="../media/image142.svg"/><Relationship Id="rId10" Type="http://schemas.openxmlformats.org/officeDocument/2006/relationships/image" Target="../media/image147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26E4A7EF-F037-447B-8885-069AAC2A42AD}"/>
              </a:ext>
            </a:extLst>
          </p:cNvPr>
          <p:cNvSpPr/>
          <p:nvPr/>
        </p:nvSpPr>
        <p:spPr>
          <a:xfrm>
            <a:off x="0" y="0"/>
            <a:ext cx="12192000" cy="6972300"/>
          </a:xfrm>
          <a:custGeom>
            <a:avLst/>
            <a:gdLst/>
            <a:ahLst/>
            <a:cxnLst/>
            <a:rect l="l" t="t" r="r" b="b"/>
            <a:pathLst>
              <a:path w="4412451" h="2482004">
                <a:moveTo>
                  <a:pt x="0" y="0"/>
                </a:moveTo>
                <a:lnTo>
                  <a:pt x="4412452" y="0"/>
                </a:lnTo>
                <a:lnTo>
                  <a:pt x="4412452" y="2482004"/>
                </a:lnTo>
                <a:lnTo>
                  <a:pt x="0" y="2482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5DF7D21F-25F0-4BFE-A225-A54E43180B5A}"/>
              </a:ext>
            </a:extLst>
          </p:cNvPr>
          <p:cNvSpPr/>
          <p:nvPr/>
        </p:nvSpPr>
        <p:spPr>
          <a:xfrm>
            <a:off x="201192" y="1943100"/>
            <a:ext cx="8021303" cy="4847331"/>
          </a:xfrm>
          <a:custGeom>
            <a:avLst/>
            <a:gdLst/>
            <a:ahLst/>
            <a:cxnLst/>
            <a:rect l="l" t="t" r="r" b="b"/>
            <a:pathLst>
              <a:path w="4439183" h="2535883">
                <a:moveTo>
                  <a:pt x="0" y="0"/>
                </a:moveTo>
                <a:lnTo>
                  <a:pt x="4439183" y="0"/>
                </a:lnTo>
                <a:lnTo>
                  <a:pt x="4439183" y="2535883"/>
                </a:lnTo>
                <a:lnTo>
                  <a:pt x="0" y="25358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3" name="Picture 12" descr="A cartoon chicken and trees&#10;&#10;Description automatically generated">
            <a:extLst>
              <a:ext uri="{FF2B5EF4-FFF2-40B4-BE49-F238E27FC236}">
                <a16:creationId xmlns:a16="http://schemas.microsoft.com/office/drawing/2014/main" id="{332DD505-B2AB-4012-81E5-464161E873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495" y="2603500"/>
            <a:ext cx="2592945" cy="2790421"/>
          </a:xfrm>
          <a:prstGeom prst="rect">
            <a:avLst/>
          </a:prstGeom>
        </p:spPr>
      </p:pic>
      <p:pic>
        <p:nvPicPr>
          <p:cNvPr id="16" name="Picture 15" descr="A group of sun images&#10;&#10;Description automatically generated">
            <a:extLst>
              <a:ext uri="{FF2B5EF4-FFF2-40B4-BE49-F238E27FC236}">
                <a16:creationId xmlns:a16="http://schemas.microsoft.com/office/drawing/2014/main" id="{1585B710-248E-4B23-8620-B0867680618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26" b="64689"/>
          <a:stretch/>
        </p:blipFill>
        <p:spPr>
          <a:xfrm>
            <a:off x="5079551" y="2033481"/>
            <a:ext cx="3142944" cy="24216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B83094-6AD3-A5AD-E9A7-4BDB724799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269" y="498155"/>
            <a:ext cx="10955462" cy="3164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569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D820C8-D0EA-49DA-81EB-CE8C50227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8432"/>
            <a:ext cx="12192000" cy="60411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2BA458-7EBA-42E0-B2FA-C86D74433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100" y="4562592"/>
            <a:ext cx="4681421" cy="62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36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1C34DC02-8F5A-4387-A402-81F0491560F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49" r="174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hlinkClick r:id="rId6" action="ppaction://hlinksldjump"/>
            <a:extLst>
              <a:ext uri="{FF2B5EF4-FFF2-40B4-BE49-F238E27FC236}">
                <a16:creationId xmlns:a16="http://schemas.microsoft.com/office/drawing/2014/main" id="{82302DE1-6E90-4ED0-8047-37E0967E1B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523" y="3158151"/>
            <a:ext cx="504733" cy="1084862"/>
          </a:xfrm>
          <a:prstGeom prst="rect">
            <a:avLst/>
          </a:prstGeom>
        </p:spPr>
      </p:pic>
      <p:pic>
        <p:nvPicPr>
          <p:cNvPr id="5" name="Picture 4">
            <a:hlinkClick r:id="rId8" action="ppaction://hlinksldjump"/>
            <a:extLst>
              <a:ext uri="{FF2B5EF4-FFF2-40B4-BE49-F238E27FC236}">
                <a16:creationId xmlns:a16="http://schemas.microsoft.com/office/drawing/2014/main" id="{01EC0DFE-EB6B-48BB-8247-55343FD235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4524">
            <a:off x="7818692" y="3965784"/>
            <a:ext cx="1193288" cy="572573"/>
          </a:xfrm>
          <a:prstGeom prst="rect">
            <a:avLst/>
          </a:prstGeom>
        </p:spPr>
      </p:pic>
      <p:pic>
        <p:nvPicPr>
          <p:cNvPr id="7" name="Picture 6">
            <a:hlinkClick r:id="rId10" action="ppaction://hlinksldjump"/>
            <a:extLst>
              <a:ext uri="{FF2B5EF4-FFF2-40B4-BE49-F238E27FC236}">
                <a16:creationId xmlns:a16="http://schemas.microsoft.com/office/drawing/2014/main" id="{D8A4908E-54B2-4A9C-A77D-6602803955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9039" y="3971724"/>
            <a:ext cx="657939" cy="423727"/>
          </a:xfrm>
          <a:prstGeom prst="rect">
            <a:avLst/>
          </a:prstGeom>
        </p:spPr>
      </p:pic>
      <p:pic>
        <p:nvPicPr>
          <p:cNvPr id="9" name="Picture 8">
            <a:hlinkClick r:id="rId12" action="ppaction://hlinksldjump"/>
            <a:extLst>
              <a:ext uri="{FF2B5EF4-FFF2-40B4-BE49-F238E27FC236}">
                <a16:creationId xmlns:a16="http://schemas.microsoft.com/office/drawing/2014/main" id="{9F1F0BCE-D9D9-498B-B2AC-F34DC80D60B2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3235" y="3382580"/>
            <a:ext cx="778045" cy="940296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BDA4F7C9-4890-4555-8F10-C88E52B40209}"/>
              </a:ext>
            </a:extLst>
          </p:cNvPr>
          <p:cNvGrpSpPr/>
          <p:nvPr/>
        </p:nvGrpSpPr>
        <p:grpSpPr>
          <a:xfrm>
            <a:off x="2381132" y="1790700"/>
            <a:ext cx="5067418" cy="4933950"/>
            <a:chOff x="2882608" y="1844528"/>
            <a:chExt cx="5918000" cy="6167179"/>
          </a:xfrm>
        </p:grpSpPr>
        <p:pic>
          <p:nvPicPr>
            <p:cNvPr id="38" name="Picture 7">
              <a:extLst>
                <a:ext uri="{FF2B5EF4-FFF2-40B4-BE49-F238E27FC236}">
                  <a16:creationId xmlns:a16="http://schemas.microsoft.com/office/drawing/2014/main" id="{8EBB2ECD-4322-429B-AD0B-BCABD68EA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>
              <a:fillRect/>
            </a:stretch>
          </p:blipFill>
          <p:spPr>
            <a:xfrm>
              <a:off x="2882608" y="1844528"/>
              <a:ext cx="3737940" cy="5750676"/>
            </a:xfrm>
            <a:prstGeom prst="rect">
              <a:avLst/>
            </a:prstGeom>
          </p:spPr>
        </p:pic>
        <p:pic>
          <p:nvPicPr>
            <p:cNvPr id="39" name="Picture 10">
              <a:extLst>
                <a:ext uri="{FF2B5EF4-FFF2-40B4-BE49-F238E27FC236}">
                  <a16:creationId xmlns:a16="http://schemas.microsoft.com/office/drawing/2014/main" id="{A1F8282A-592F-41C9-B6FA-952AEC753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6088832" y="5299931"/>
              <a:ext cx="2711776" cy="2711776"/>
            </a:xfrm>
            <a:prstGeom prst="rect">
              <a:avLst/>
            </a:prstGeom>
          </p:spPr>
        </p:pic>
      </p:grpSp>
      <p:pic>
        <p:nvPicPr>
          <p:cNvPr id="10" name="CẤM BUÔN BÁN, CẤM REUP" descr="Káº¿t quáº£ hÃ¬nh áº£nh cho win text gif">
            <a:extLst>
              <a:ext uri="{FF2B5EF4-FFF2-40B4-BE49-F238E27FC236}">
                <a16:creationId xmlns:a16="http://schemas.microsoft.com/office/drawing/2014/main" id="{BFF0C9C5-774F-4D4E-8387-5485867B0DA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952" y="732717"/>
            <a:ext cx="5392566" cy="539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hlinkClick r:id="rId19" action="ppaction://hlinksldjump"/>
            <a:extLst>
              <a:ext uri="{FF2B5EF4-FFF2-40B4-BE49-F238E27FC236}">
                <a16:creationId xmlns:a16="http://schemas.microsoft.com/office/drawing/2014/main" id="{A757310B-34C3-472A-9AE6-FE775595462A}"/>
              </a:ext>
            </a:extLst>
          </p:cNvPr>
          <p:cNvSpPr/>
          <p:nvPr/>
        </p:nvSpPr>
        <p:spPr>
          <a:xfrm>
            <a:off x="10106978" y="88900"/>
            <a:ext cx="1843722" cy="64381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/>
              <a:t>Học</a:t>
            </a:r>
            <a:r>
              <a:rPr lang="en-US" sz="3600" dirty="0"/>
              <a:t> </a:t>
            </a:r>
            <a:r>
              <a:rPr lang="en-US" sz="3600" dirty="0" err="1"/>
              <a:t>tiếp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0649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">
                                      <p:cBhvr>
                                        <p:cTn id="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60000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6942E-16 1.48148E-6 L 1.76942E-16 0.00023 C -0.00299 0.00208 -0.00573 0.00463 -0.00872 0.00671 C -0.01016 0.00787 -0.01172 0.00879 -0.01341 0.00949 C -0.0151 0.01065 -0.01706 0.01111 -0.01888 0.01227 C -0.02357 0.01574 -0.02799 0.02037 -0.03294 0.02338 C -0.03945 0.02754 -0.04427 0.02778 -0.05091 0.02893 C -0.05638 0.02847 -0.06185 0.0287 -0.06732 0.02754 C -0.06914 0.02731 -0.07083 0.02569 -0.07279 0.02477 C -0.07409 0.0243 -0.07539 0.02384 -0.07669 0.02338 C -0.08828 0.02754 -0.08099 0.02384 -0.09232 0.0331 C -0.09401 0.03472 -0.09609 0.03542 -0.09779 0.03727 C -0.11198 0.05324 -0.09753 0.04074 -0.11185 0.05949 C -0.11289 0.06088 -0.11406 0.06204 -0.11497 0.06366 C -0.11562 0.06504 -0.11602 0.06667 -0.11654 0.06782 C -0.11732 0.06991 -0.1181 0.07153 -0.11888 0.07338 C -0.1194 0.07477 -0.11979 0.07639 -0.12044 0.07754 C -0.12109 0.07893 -0.12201 0.0794 -0.12279 0.08032 C -0.12305 0.08171 -0.12305 0.08356 -0.12357 0.08449 C -0.12409 0.08588 -0.12513 0.08634 -0.12591 0.08727 C -0.12669 0.08866 -0.12734 0.09028 -0.12826 0.09143 C -0.12917 0.09305 -0.13034 0.09421 -0.13138 0.0956 C -0.13294 0.09838 -0.13437 0.10162 -0.13607 0.10393 C -0.13724 0.10579 -0.1388 0.10648 -0.13997 0.1081 C -0.14271 0.1125 -0.14518 0.11736 -0.14779 0.12199 C -0.15612 0.13704 -0.14271 0.1125 -0.15247 0.1331 C -0.15404 0.1368 -0.15794 0.14282 -0.15794 0.14305 C -0.1582 0.14514 -0.1582 0.14768 -0.15872 0.14977 C -0.15951 0.1537 -0.16185 0.16088 -0.16185 0.16111 C -0.16159 0.17384 -0.16055 0.1868 -0.16107 0.19977 C -0.16107 0.20208 -0.16211 0.20486 -0.16341 0.20532 C -0.16432 0.20579 -0.16536 0.20278 -0.16497 0.20116 C -0.16445 0.19954 -0.16289 0.20023 -0.16185 0.19977 " pathEditMode="relative" rAng="0" ptsTypes="AAAAAAAAAAAAAAAAAAAAAAAAAAAAAAAAA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255" y="1025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52 0.03403 L -0.02252 0.03403 C -0.06315 0.07153 -0.02942 0.04213 -0.0483 0.05625 C -0.05442 0.06065 -0.06627 0.07014 -0.06627 0.07014 C -0.07148 0.06922 -0.07682 0.06875 -0.0819 0.06736 C -0.08958 0.06528 -0.08411 0.06528 -0.08893 0.06181 C -0.08997 0.06088 -0.09101 0.06088 -0.09205 0.06042 C -0.09544 0.06088 -0.09895 0.06111 -0.10221 0.06181 C -0.1039 0.06204 -0.10533 0.06273 -0.1069 0.0632 C -0.1108 0.06366 -0.11471 0.06412 -0.11861 0.06459 C -0.12044 0.06551 -0.12226 0.06667 -0.12408 0.06736 C -0.12773 0.06852 -0.13502 0.07014 -0.13502 0.07014 C -0.13658 0.07107 -0.13815 0.07199 -0.13971 0.07292 C -0.14205 0.07385 -0.14453 0.07431 -0.14674 0.0757 C -0.14765 0.07616 -0.14843 0.07732 -0.14908 0.07848 C -0.15052 0.0801 -0.15169 0.08218 -0.15299 0.08403 C -0.15507 0.08635 -0.15924 0.09098 -0.15924 0.09098 C -0.15976 0.09236 -0.16015 0.09375 -0.1608 0.09514 C -0.16184 0.09676 -0.16315 0.09746 -0.16393 0.09931 C -0.16562 0.10301 -0.16588 0.10857 -0.16783 0.11181 C -0.16966 0.11412 -0.17617 0.11806 -0.17955 0.12014 C -0.18111 0.12246 -0.18268 0.12477 -0.18424 0.12709 C -0.18502 0.12801 -0.18593 0.12848 -0.18658 0.12986 C -0.18763 0.13148 -0.18828 0.13334 -0.18893 0.13542 C -0.18997 0.13773 -0.19244 0.14468 -0.19283 0.14653 C -0.19388 0.15 -0.1944 0.15394 -0.19518 0.15764 C -0.1957 0.15949 -0.19635 0.16111 -0.19674 0.1632 C -0.20078 0.17894 -0.19609 0.16181 -0.19986 0.1757 C -0.1996 0.17894 -0.19947 0.18218 -0.19908 0.18542 C -0.19895 0.18681 -0.19856 0.18797 -0.1983 0.18959 C -0.19752 0.19561 -0.19765 0.19885 -0.19596 0.20486 C -0.19544 0.20672 -0.19505 0.20857 -0.1944 0.21042 C -0.19401 0.21181 -0.19283 0.21459 -0.19283 0.21459 " pathEditMode="relative" ptsTypes="AAAAAAAAAAAAAAAAAAAAAAAAAAAAAAAAA">
                                      <p:cBhvr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3.7037E-6 L -0.00013 0.00024 C 0.00104 0.03403 0.00144 0.03102 -0.00013 0.07037 C -0.00013 0.07246 -0.00052 0.07477 -0.00091 0.07662 C -0.00104 0.07709 -0.00599 0.09931 -0.0082 0.10579 C -0.01067 0.1132 -0.01432 0.12547 -0.01875 0.12871 C -0.02135 0.13033 -0.02409 0.1301 -0.02682 0.13079 C -0.03255 0.1301 -0.05117 0.12848 -0.05885 0.12662 C -0.06002 0.12639 -0.06119 0.125 -0.06237 0.12431 C -0.06562 0.12269 -0.06888 0.12176 -0.07213 0.12037 C -0.07591 0.11852 -0.07981 0.11551 -0.08372 0.11412 C -0.08789 0.11227 -0.09205 0.11158 -0.09609 0.10996 C -0.10026 0.10811 -0.10429 0.10649 -0.10859 0.10579 C -0.11718 0.10417 -0.12578 0.10324 -0.13437 0.10162 C -0.15078 0.0919 -0.1526 0.09028 -0.16901 0.08311 C -0.17552 0.07963 -0.1819 0.07639 -0.18854 0.07477 C -0.19401 0.07269 -0.19922 0.07315 -0.20468 0.07246 C -0.22682 0.07477 -0.22044 0.06158 -0.22682 0.08496 C -0.22747 0.08704 -0.22799 0.08936 -0.22851 0.09121 C -0.22877 0.09769 -0.22864 0.10394 -0.22955 0.10996 C -0.22968 0.11227 -0.23073 0.11389 -0.23138 0.11621 C -0.2319 0.12014 -0.2319 0.12408 -0.23216 0.12871 C -0.23372 0.15625 -0.23294 0.15625 -0.23294 0.19144 " pathEditMode="relative" rAng="0" ptsTypes="AAAAAAAAAAAAAAAAAAAAAAA"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602" y="956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409 0.00648 L -0.05143 -0.02686 C -0.06328 -0.03125 -0.0832 -0.03936 -0.09518 -0.04213 C -0.10013 -0.04329 -0.10508 -0.04329 -0.11003 -0.04352 L -0.13737 -0.04491 C -0.15378 -0.04815 -0.14661 -0.04746 -0.17565 -0.04213 C -0.17786 -0.04167 -0.17995 -0.04028 -0.1819 -0.03936 C -0.18542 -0.03774 -0.19245 -0.03172 -0.19362 -0.03102 C -0.19518 -0.0301 -0.19687 -0.0301 -0.19831 -0.02963 C -0.19948 -0.02917 -0.20039 -0.02871 -0.20143 -0.02825 C -0.20534 -0.01459 -0.20338 -0.02061 -0.2069 -0.01019 C -0.21016 0.01226 -0.20521 -0.01968 -0.20924 -0.00047 C -0.20963 0.00115 -0.21081 0.01365 -0.21081 0.01481 C -0.21107 0.01666 -0.21146 0.01851 -0.21159 0.02037 C -0.21497 0.0537 -0.21146 0.02476 -0.21471 0.05092 C -0.21419 0.07939 -0.21497 0.08009 -0.21237 0.10231 C -0.21224 0.10393 -0.21185 0.10509 -0.21159 0.10648 C -0.21185 0.10925 -0.21198 0.11226 -0.21237 0.11481 C -0.21276 0.11643 -0.21393 0.11736 -0.21393 0.11898 C -0.21419 0.12731 -0.21341 0.13564 -0.21315 0.14398 C -0.21315 0.14953 -0.21315 0.15509 -0.21315 0.16088 " pathEditMode="relative" rAng="0" ptsTypes="AAAAAAAAAAAAAAAAAAAAA">
                                      <p:cBhvr>
                                        <p:cTn id="6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31" y="504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71EEEB-A610-4E2E-80AE-F04C3760DB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41" b="114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F823996-3D8A-4A65-A82A-74B54FEC06B1}"/>
              </a:ext>
            </a:extLst>
          </p:cNvPr>
          <p:cNvSpPr/>
          <p:nvPr/>
        </p:nvSpPr>
        <p:spPr>
          <a:xfrm>
            <a:off x="1695450" y="723900"/>
            <a:ext cx="9163050" cy="1562100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lvl="0" algn="ctr"/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1.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Nhắc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lại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tên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chủ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điểm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cô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biết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thích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nhất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chủ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đề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9712AD-A2A1-4EA7-A8E9-138340AAA5CE}"/>
              </a:ext>
            </a:extLst>
          </p:cNvPr>
          <p:cNvSpPr/>
          <p:nvPr/>
        </p:nvSpPr>
        <p:spPr>
          <a:xfrm>
            <a:off x="3105150" y="2581275"/>
            <a:ext cx="6810375" cy="120867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lvl="0" algn="ctr"/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chủ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đề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</a:t>
            </a:r>
          </a:p>
          <a:p>
            <a:pPr lvl="0" algn="ctr"/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lớn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từng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ngày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vui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sao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8" name="Picture 7">
            <a:hlinkClick r:id="rId4" action="ppaction://hlinksldjump"/>
            <a:extLst>
              <a:ext uri="{FF2B5EF4-FFF2-40B4-BE49-F238E27FC236}">
                <a16:creationId xmlns:a16="http://schemas.microsoft.com/office/drawing/2014/main" id="{2924B275-A0E4-49C0-9D61-0298C0E8D41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4" t="13056" r="2916" b="2362"/>
          <a:stretch/>
        </p:blipFill>
        <p:spPr>
          <a:xfrm rot="20986584">
            <a:off x="178286" y="2863775"/>
            <a:ext cx="2219325" cy="242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095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71EEEB-A610-4E2E-80AE-F04C3760DB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41" b="114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F823996-3D8A-4A65-A82A-74B54FEC06B1}"/>
              </a:ext>
            </a:extLst>
          </p:cNvPr>
          <p:cNvSpPr/>
          <p:nvPr/>
        </p:nvSpPr>
        <p:spPr>
          <a:xfrm>
            <a:off x="1695450" y="723900"/>
            <a:ext cx="9163050" cy="847725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2.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Đây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hình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ảnh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chủ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đề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9712AD-A2A1-4EA7-A8E9-138340AAA5CE}"/>
              </a:ext>
            </a:extLst>
          </p:cNvPr>
          <p:cNvSpPr/>
          <p:nvPr/>
        </p:nvSpPr>
        <p:spPr>
          <a:xfrm>
            <a:off x="3105148" y="1838324"/>
            <a:ext cx="6810375" cy="847725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Đáp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án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lớn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từng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ngày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7" name="Picture 6">
            <a:hlinkClick r:id="rId4" action="ppaction://hlinksldjump"/>
            <a:extLst>
              <a:ext uri="{FF2B5EF4-FFF2-40B4-BE49-F238E27FC236}">
                <a16:creationId xmlns:a16="http://schemas.microsoft.com/office/drawing/2014/main" id="{C9586FF7-0B46-4513-80B2-890093A21B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4" t="13056" r="2916" b="2362"/>
          <a:stretch/>
        </p:blipFill>
        <p:spPr>
          <a:xfrm rot="20986584">
            <a:off x="178286" y="2863775"/>
            <a:ext cx="2219325" cy="24221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3B5DB4-BC6D-466A-AAC3-92CA2BF663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7843" y="2818222"/>
            <a:ext cx="4184983" cy="417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74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71EEEB-A610-4E2E-80AE-F04C3760DB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41" b="114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F823996-3D8A-4A65-A82A-74B54FEC06B1}"/>
              </a:ext>
            </a:extLst>
          </p:cNvPr>
          <p:cNvSpPr/>
          <p:nvPr/>
        </p:nvSpPr>
        <p:spPr>
          <a:xfrm>
            <a:off x="1696452" y="723900"/>
            <a:ext cx="9162047" cy="67043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lvl="0" algn="ctr">
              <a:defRPr/>
            </a:pP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3.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Đây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hình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ảnh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chủ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đề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r>
              <a:rPr lang="en-US" sz="3200" b="1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9712AD-A2A1-4EA7-A8E9-138340AAA5CE}"/>
              </a:ext>
            </a:extLst>
          </p:cNvPr>
          <p:cNvSpPr/>
          <p:nvPr/>
        </p:nvSpPr>
        <p:spPr>
          <a:xfrm>
            <a:off x="4259179" y="1694370"/>
            <a:ext cx="5415714" cy="67043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Đáp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án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học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vui</a:t>
            </a:r>
            <a:r>
              <a:rPr lang="en-US" sz="3200" b="1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sao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7" name="Picture 6">
            <a:hlinkClick r:id="rId4" action="ppaction://hlinksldjump"/>
            <a:extLst>
              <a:ext uri="{FF2B5EF4-FFF2-40B4-BE49-F238E27FC236}">
                <a16:creationId xmlns:a16="http://schemas.microsoft.com/office/drawing/2014/main" id="{F9AE3AE6-A84A-4C8B-B901-932DBE2899D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4" t="13056" r="2916" b="2362"/>
          <a:stretch/>
        </p:blipFill>
        <p:spPr>
          <a:xfrm rot="20986584">
            <a:off x="178286" y="2863775"/>
            <a:ext cx="2219325" cy="24221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3B40434-F4EF-4CDB-B487-EDA233370E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9968" y="2571049"/>
            <a:ext cx="4451684" cy="418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06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71EEEB-A610-4E2E-80AE-F04C3760DB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41" b="114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F823996-3D8A-4A65-A82A-74B54FEC06B1}"/>
              </a:ext>
            </a:extLst>
          </p:cNvPr>
          <p:cNvSpPr/>
          <p:nvPr/>
        </p:nvSpPr>
        <p:spPr>
          <a:xfrm>
            <a:off x="1695450" y="723900"/>
            <a:ext cx="9163050" cy="670432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4. Quan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sát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tranh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biết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tranh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vẽ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9712AD-A2A1-4EA7-A8E9-138340AAA5CE}"/>
              </a:ext>
            </a:extLst>
          </p:cNvPr>
          <p:cNvSpPr/>
          <p:nvPr/>
        </p:nvSpPr>
        <p:spPr>
          <a:xfrm>
            <a:off x="535906" y="5079765"/>
            <a:ext cx="11482137" cy="168309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lvl="0"/>
            <a:r>
              <a:rPr lang="vi-VN" sz="3200" b="1" dirty="0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Hai bạn bê vàng và dê trắng đang chơi với nhau rất vui vẻ, có vẻ như đang hát cùng nhau, trong khung cảnh rừng xanh sâu thẳm</a:t>
            </a:r>
            <a:r>
              <a:rPr lang="en-US" sz="3200" b="1" dirty="0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 </a:t>
            </a:r>
            <a:r>
              <a:rPr lang="en-US" sz="3200" b="1" dirty="0" err="1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Bức</a:t>
            </a:r>
            <a:r>
              <a:rPr lang="en-US" sz="3200" b="1" dirty="0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tranh</a:t>
            </a:r>
            <a:r>
              <a:rPr lang="en-US" sz="3200" b="1" dirty="0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thể</a:t>
            </a:r>
            <a:r>
              <a:rPr lang="en-US" sz="3200" b="1" dirty="0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hiện</a:t>
            </a:r>
            <a:r>
              <a:rPr lang="en-US" sz="3200" b="1" dirty="0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tình</a:t>
            </a:r>
            <a:r>
              <a:rPr lang="en-US" sz="3200" b="1" dirty="0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cảm</a:t>
            </a:r>
            <a:r>
              <a:rPr lang="en-US" sz="3200" b="1" dirty="0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lang="en-US" sz="3200" b="1" dirty="0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bè</a:t>
            </a:r>
            <a:r>
              <a:rPr lang="en-US" sz="3200" b="1" dirty="0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thân</a:t>
            </a:r>
            <a:r>
              <a:rPr lang="en-US" sz="3200" b="1" dirty="0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thiết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7" name="Picture 6">
            <a:hlinkClick r:id="rId4" action="ppaction://hlinksldjump"/>
            <a:extLst>
              <a:ext uri="{FF2B5EF4-FFF2-40B4-BE49-F238E27FC236}">
                <a16:creationId xmlns:a16="http://schemas.microsoft.com/office/drawing/2014/main" id="{5C88D105-F5CE-4E3C-9EA8-274A5A99BB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4" t="13056" r="2916" b="2362"/>
          <a:stretch/>
        </p:blipFill>
        <p:spPr>
          <a:xfrm rot="20986584">
            <a:off x="-424710" y="2838376"/>
            <a:ext cx="2219325" cy="2422167"/>
          </a:xfrm>
          <a:prstGeom prst="rect">
            <a:avLst/>
          </a:prstGeom>
        </p:spPr>
      </p:pic>
      <p:pic>
        <p:nvPicPr>
          <p:cNvPr id="3" name="Picture 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2497FA9-6FC2-4098-8F7A-E74C68D752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261" y="1584621"/>
            <a:ext cx="7571428" cy="3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3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y2mate.com - Kể chuyện Gọi bạn Sách Kết nối tri thức với cuộc sống lớp 2_720pFH">
            <a:hlinkClick r:id="" action="ppaction://media"/>
            <a:extLst>
              <a:ext uri="{FF2B5EF4-FFF2-40B4-BE49-F238E27FC236}">
                <a16:creationId xmlns:a16="http://schemas.microsoft.com/office/drawing/2014/main" id="{B936B63C-70E1-49BF-3DB1-8D9266D5339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223" end="9992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9905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7FC8B-71A6-A44C-0F61-FF012986A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Video chưa đặt tên ‐ Được tạo bằng Clipchamp">
            <a:hlinkClick r:id="" action="ppaction://media"/>
            <a:extLst>
              <a:ext uri="{FF2B5EF4-FFF2-40B4-BE49-F238E27FC236}">
                <a16:creationId xmlns:a16="http://schemas.microsoft.com/office/drawing/2014/main" id="{F9335FFC-1F77-99D1-B002-C2C49273697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74428" y="-95694"/>
            <a:ext cx="12362401" cy="6953693"/>
          </a:xfrm>
        </p:spPr>
      </p:pic>
    </p:spTree>
    <p:extLst>
      <p:ext uri="{BB962C8B-B14F-4D97-AF65-F5344CB8AC3E}">
        <p14:creationId xmlns:p14="http://schemas.microsoft.com/office/powerpoint/2010/main" val="157552831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1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F33B5-A4D3-F09A-C811-A2DE6F650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47BF0B1F-51E3-9064-B70C-6C33E957CEC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149840">
                <a:moveTo>
                  <a:pt x="0" y="0"/>
                </a:moveTo>
                <a:lnTo>
                  <a:pt x="18288000" y="0"/>
                </a:lnTo>
                <a:lnTo>
                  <a:pt x="18288000" y="10149840"/>
                </a:lnTo>
                <a:lnTo>
                  <a:pt x="0" y="101498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09D8171B-119B-894C-A7A3-EC5D183880D6}"/>
              </a:ext>
            </a:extLst>
          </p:cNvPr>
          <p:cNvSpPr/>
          <p:nvPr/>
        </p:nvSpPr>
        <p:spPr>
          <a:xfrm>
            <a:off x="9774867" y="3651190"/>
            <a:ext cx="2417133" cy="3206810"/>
          </a:xfrm>
          <a:custGeom>
            <a:avLst/>
            <a:gdLst/>
            <a:ahLst/>
            <a:cxnLst/>
            <a:rect l="l" t="t" r="r" b="b"/>
            <a:pathLst>
              <a:path w="2417133" h="3206810">
                <a:moveTo>
                  <a:pt x="0" y="0"/>
                </a:moveTo>
                <a:lnTo>
                  <a:pt x="2417133" y="0"/>
                </a:lnTo>
                <a:lnTo>
                  <a:pt x="2417133" y="3206810"/>
                </a:lnTo>
                <a:lnTo>
                  <a:pt x="0" y="32068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E8212F72-1372-A1A9-69BD-CFD36B43DE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62717" y="3356713"/>
            <a:ext cx="3973493" cy="4351338"/>
          </a:xfrm>
          <a:prstGeom prst="rect">
            <a:avLst/>
          </a:prstGeom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6FDDAB03-24E8-F610-A05A-0BE5E35E6B1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1">
            <a:off x="10494335" y="455579"/>
            <a:ext cx="849746" cy="1076499"/>
          </a:xfrm>
          <a:prstGeom prst="rect">
            <a:avLst/>
          </a:prstGeom>
        </p:spPr>
      </p:pic>
      <p:sp>
        <p:nvSpPr>
          <p:cNvPr id="17" name="Rectangle: Rounded Corners 5">
            <a:extLst>
              <a:ext uri="{FF2B5EF4-FFF2-40B4-BE49-F238E27FC236}">
                <a16:creationId xmlns:a16="http://schemas.microsoft.com/office/drawing/2014/main" id="{6BEDB768-9D17-DA18-86BB-DCC43FDAC322}"/>
              </a:ext>
            </a:extLst>
          </p:cNvPr>
          <p:cNvSpPr/>
          <p:nvPr/>
        </p:nvSpPr>
        <p:spPr>
          <a:xfrm>
            <a:off x="2365236" y="543601"/>
            <a:ext cx="8182262" cy="3273488"/>
          </a:xfrm>
          <a:prstGeom prst="roundRect">
            <a:avLst>
              <a:gd name="adj" fmla="val 20859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21FE9C9D-8845-6D09-9FD1-5B1DF9BCFF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9056" y="693635"/>
            <a:ext cx="2456901" cy="74987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DE2BDFA2-8CDB-0CA9-A42A-DF4C980C17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07" y="222508"/>
            <a:ext cx="2647745" cy="158502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30F0CAC-3AC3-BD8D-7072-CF698630A0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75737" y="813702"/>
            <a:ext cx="9602032" cy="4273666"/>
          </a:xfrm>
          <a:prstGeom prst="rect">
            <a:avLst/>
          </a:prstGeom>
        </p:spPr>
      </p:pic>
      <p:pic>
        <p:nvPicPr>
          <p:cNvPr id="32" name="Picture 4">
            <a:extLst>
              <a:ext uri="{FF2B5EF4-FFF2-40B4-BE49-F238E27FC236}">
                <a16:creationId xmlns:a16="http://schemas.microsoft.com/office/drawing/2014/main" id="{59EBFEDC-B2DE-D958-4DDE-5FB363902ED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0" y="2432981"/>
            <a:ext cx="3009013" cy="442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67101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" y="1240"/>
            <a:ext cx="12187592" cy="6855520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2456369" y="1014679"/>
            <a:ext cx="7152920" cy="707886"/>
            <a:chOff x="2727786" y="3487685"/>
            <a:chExt cx="7154576" cy="708048"/>
          </a:xfrm>
        </p:grpSpPr>
        <p:sp>
          <p:nvSpPr>
            <p:cNvPr id="36" name="矩形 35"/>
            <p:cNvSpPr/>
            <p:nvPr/>
          </p:nvSpPr>
          <p:spPr>
            <a:xfrm>
              <a:off x="3100414" y="3921522"/>
              <a:ext cx="1144627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8504107" y="3944381"/>
              <a:ext cx="1144627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  <p:sp>
          <p:nvSpPr>
            <p:cNvPr id="38" name="TextBox 4"/>
            <p:cNvSpPr txBox="1"/>
            <p:nvPr/>
          </p:nvSpPr>
          <p:spPr>
            <a:xfrm>
              <a:off x="2727786" y="3487685"/>
              <a:ext cx="7154576" cy="708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Yêu</a:t>
              </a: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altLang="zh-CN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cầu</a:t>
              </a: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altLang="zh-CN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cần</a:t>
              </a:r>
              <a:r>
                <a:rPr kumimoji="0" lang="en-US" altLang="zh-CN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kumimoji="0" lang="en-US" altLang="zh-CN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  <a:sym typeface="Arial"/>
                </a:rPr>
                <a:t>đạt</a:t>
              </a:r>
              <a:endParaRPr kumimoji="0" lang="en-US" altLang="zh-CN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447801" y="1809500"/>
            <a:ext cx="9550400" cy="3060827"/>
            <a:chOff x="2926728" y="3278396"/>
            <a:chExt cx="3198039" cy="2470862"/>
          </a:xfrm>
          <a:noFill/>
        </p:grpSpPr>
        <p:sp>
          <p:nvSpPr>
            <p:cNvPr id="41" name="Shape 18"/>
            <p:cNvSpPr/>
            <p:nvPr/>
          </p:nvSpPr>
          <p:spPr>
            <a:xfrm>
              <a:off x="2926728" y="4955501"/>
              <a:ext cx="3198039" cy="793757"/>
            </a:xfrm>
            <a:prstGeom prst="roundRect">
              <a:avLst>
                <a:gd name="adj" fmla="val 50000"/>
              </a:avLst>
            </a:prstGeom>
            <a:grp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19046" tIns="19046" rIns="19046" bIns="19046" numCol="1" anchor="ctr">
              <a:no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  <p:sp>
          <p:nvSpPr>
            <p:cNvPr id="42" name="Shape 18"/>
            <p:cNvSpPr/>
            <p:nvPr/>
          </p:nvSpPr>
          <p:spPr>
            <a:xfrm>
              <a:off x="2937623" y="4103429"/>
              <a:ext cx="3180926" cy="607095"/>
            </a:xfrm>
            <a:prstGeom prst="roundRect">
              <a:avLst>
                <a:gd name="adj" fmla="val 50000"/>
              </a:avLst>
            </a:prstGeom>
            <a:grp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19046" tIns="19046" rIns="19046" bIns="19046" numCol="1" anchor="ctr">
              <a:no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  <p:sp>
          <p:nvSpPr>
            <p:cNvPr id="43" name="Shape 18"/>
            <p:cNvSpPr/>
            <p:nvPr/>
          </p:nvSpPr>
          <p:spPr>
            <a:xfrm>
              <a:off x="2937623" y="3359952"/>
              <a:ext cx="3180926" cy="607095"/>
            </a:xfrm>
            <a:prstGeom prst="roundRect">
              <a:avLst>
                <a:gd name="adj" fmla="val 50000"/>
              </a:avLst>
            </a:prstGeom>
            <a:grpFill/>
            <a:ln w="127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wrap="square" lIns="19046" tIns="19046" rIns="19046" bIns="19046" numCol="1" anchor="ctr">
              <a:noAutofit/>
            </a:bodyPr>
            <a:lstStyle/>
            <a:p>
              <a:pPr marL="0" marR="0" lvl="0" indent="0" algn="l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  <p:sp>
          <p:nvSpPr>
            <p:cNvPr id="44" name="文本框 3"/>
            <p:cNvSpPr txBox="1"/>
            <p:nvPr/>
          </p:nvSpPr>
          <p:spPr>
            <a:xfrm>
              <a:off x="2990655" y="3278396"/>
              <a:ext cx="3134112" cy="770206"/>
            </a:xfrm>
            <a:prstGeom prst="rect">
              <a:avLst/>
            </a:prstGeom>
            <a:grp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just" defTabSz="9142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dirty="0">
                  <a:solidFill>
                    <a:schemeClr val="bg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P</a:t>
              </a:r>
              <a:r>
                <a:rPr lang="vi-VN" sz="2800" dirty="0">
                  <a:solidFill>
                    <a:schemeClr val="bg1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hát âm đúng các tiếng dễ đọc sai</a:t>
              </a:r>
              <a:r>
                <a:rPr lang="en-US" sz="2800" dirty="0">
                  <a:solidFill>
                    <a:schemeClr val="bg1"/>
                  </a:solidFill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vi-VN" sz="2800" dirty="0">
                  <a:solidFill>
                    <a:schemeClr val="bg1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do ảnh hưởng của địa phương</a:t>
              </a:r>
              <a:endPara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endParaRPr>
            </a:p>
          </p:txBody>
        </p:sp>
        <p:sp>
          <p:nvSpPr>
            <p:cNvPr id="45" name="文本框 4"/>
            <p:cNvSpPr txBox="1"/>
            <p:nvPr/>
          </p:nvSpPr>
          <p:spPr>
            <a:xfrm>
              <a:off x="2993881" y="4194949"/>
              <a:ext cx="3130886" cy="412950"/>
            </a:xfrm>
            <a:prstGeom prst="rect">
              <a:avLst/>
            </a:prstGeom>
            <a:grp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800" dirty="0">
                  <a:solidFill>
                    <a:schemeClr val="bg1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</a:t>
              </a:r>
              <a:r>
                <a:rPr lang="vi-VN" sz="2800" dirty="0">
                  <a:solidFill>
                    <a:schemeClr val="bg1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ọc đúng, rõ ràng bài thơ; nhấn giọng ở một số câu trong bài</a:t>
              </a:r>
              <a:endParaRPr lang="en-US" sz="2800" dirty="0">
                <a:solidFill>
                  <a:schemeClr val="bg1"/>
                </a:solidFill>
                <a:effectLst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46" name="文本框 7"/>
            <p:cNvSpPr txBox="1"/>
            <p:nvPr/>
          </p:nvSpPr>
          <p:spPr>
            <a:xfrm>
              <a:off x="2990655" y="4978732"/>
              <a:ext cx="3076878" cy="770206"/>
            </a:xfrm>
            <a:prstGeom prst="rect">
              <a:avLst/>
            </a:prstGeom>
            <a:grp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marL="0" marR="1270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244475" algn="l"/>
                </a:tabLst>
                <a:defRPr/>
              </a:pPr>
              <a:r>
                <a:rPr lang="vi-VN" sz="2800" dirty="0">
                  <a:solidFill>
                    <a:schemeClr val="bg1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Hiểu nội dung bài:</a:t>
              </a:r>
              <a:r>
                <a:rPr lang="vi-VN" sz="2800" i="1" dirty="0">
                  <a:solidFill>
                    <a:schemeClr val="bg1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lang="vi-VN" sz="2800" dirty="0">
                  <a:solidFill>
                    <a:schemeClr val="bg1"/>
                  </a:solidFill>
                  <a:effectLst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Tình cảm thân thiết, đáng quý giữa bê vàng và dê trắng.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000">
        <p14:prism/>
      </p:transition>
    </mc:Choice>
    <mc:Fallback xmlns="">
      <p:transition spd="slow" advTm="1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8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7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6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>
            <a:extLst>
              <a:ext uri="{FF2B5EF4-FFF2-40B4-BE49-F238E27FC236}">
                <a16:creationId xmlns:a16="http://schemas.microsoft.com/office/drawing/2014/main" id="{650149C8-95EB-44C2-8E2D-6565E2F42FB9}"/>
              </a:ext>
            </a:extLst>
          </p:cNvPr>
          <p:cNvSpPr/>
          <p:nvPr/>
        </p:nvSpPr>
        <p:spPr>
          <a:xfrm>
            <a:off x="415462" y="600183"/>
            <a:ext cx="4653607" cy="1891378"/>
          </a:xfrm>
          <a:custGeom>
            <a:avLst/>
            <a:gdLst/>
            <a:ahLst/>
            <a:cxnLst/>
            <a:rect l="l" t="t" r="r" b="b"/>
            <a:pathLst>
              <a:path w="4653607" h="1891378">
                <a:moveTo>
                  <a:pt x="0" y="0"/>
                </a:moveTo>
                <a:lnTo>
                  <a:pt x="4653607" y="0"/>
                </a:lnTo>
                <a:lnTo>
                  <a:pt x="4653607" y="1891378"/>
                </a:lnTo>
                <a:lnTo>
                  <a:pt x="0" y="18913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FE3B6062-C6B9-467B-985B-6B01EB3D1F1B}"/>
              </a:ext>
            </a:extLst>
          </p:cNvPr>
          <p:cNvSpPr/>
          <p:nvPr/>
        </p:nvSpPr>
        <p:spPr>
          <a:xfrm>
            <a:off x="8691308" y="1990897"/>
            <a:ext cx="4653607" cy="1891378"/>
          </a:xfrm>
          <a:custGeom>
            <a:avLst/>
            <a:gdLst/>
            <a:ahLst/>
            <a:cxnLst/>
            <a:rect l="l" t="t" r="r" b="b"/>
            <a:pathLst>
              <a:path w="4653607" h="1891378">
                <a:moveTo>
                  <a:pt x="0" y="0"/>
                </a:moveTo>
                <a:lnTo>
                  <a:pt x="4653607" y="0"/>
                </a:lnTo>
                <a:lnTo>
                  <a:pt x="4653607" y="1891378"/>
                </a:lnTo>
                <a:lnTo>
                  <a:pt x="0" y="18913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04DD56B4-F480-4B34-BB8F-2F26A179D559}"/>
              </a:ext>
            </a:extLst>
          </p:cNvPr>
          <p:cNvSpPr/>
          <p:nvPr/>
        </p:nvSpPr>
        <p:spPr>
          <a:xfrm>
            <a:off x="364693" y="72533"/>
            <a:ext cx="3144436" cy="2504115"/>
          </a:xfrm>
          <a:custGeom>
            <a:avLst/>
            <a:gdLst/>
            <a:ahLst/>
            <a:cxnLst/>
            <a:rect l="l" t="t" r="r" b="b"/>
            <a:pathLst>
              <a:path w="3144436" h="2504115">
                <a:moveTo>
                  <a:pt x="0" y="0"/>
                </a:moveTo>
                <a:lnTo>
                  <a:pt x="3144436" y="0"/>
                </a:lnTo>
                <a:lnTo>
                  <a:pt x="3144436" y="2504115"/>
                </a:lnTo>
                <a:lnTo>
                  <a:pt x="0" y="250411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12" descr="A group of yellow chicks&#10;&#10;Description automatically generated">
            <a:extLst>
              <a:ext uri="{FF2B5EF4-FFF2-40B4-BE49-F238E27FC236}">
                <a16:creationId xmlns:a16="http://schemas.microsoft.com/office/drawing/2014/main" id="{DEAD53D7-E17F-40DA-BF0C-5BF4112E85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744" y="4594578"/>
            <a:ext cx="1009681" cy="1010354"/>
          </a:xfrm>
          <a:prstGeom prst="rect">
            <a:avLst/>
          </a:prstGeom>
        </p:spPr>
      </p:pic>
      <p:pic>
        <p:nvPicPr>
          <p:cNvPr id="21" name="Picture 20" descr="A cartoon of a child and child&#10;&#10;Description automatically generated">
            <a:extLst>
              <a:ext uri="{FF2B5EF4-FFF2-40B4-BE49-F238E27FC236}">
                <a16:creationId xmlns:a16="http://schemas.microsoft.com/office/drawing/2014/main" id="{6BD1E809-BA84-41BE-8185-318337FF77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069" y="3398690"/>
            <a:ext cx="5074367" cy="3386777"/>
          </a:xfrm>
          <a:prstGeom prst="rect">
            <a:avLst/>
          </a:prstGeom>
        </p:spPr>
      </p:pic>
      <p:sp>
        <p:nvSpPr>
          <p:cNvPr id="22" name="Freeform 18">
            <a:extLst>
              <a:ext uri="{FF2B5EF4-FFF2-40B4-BE49-F238E27FC236}">
                <a16:creationId xmlns:a16="http://schemas.microsoft.com/office/drawing/2014/main" id="{DA5D1724-3D6C-4642-AB97-97CB6A984AFA}"/>
              </a:ext>
            </a:extLst>
          </p:cNvPr>
          <p:cNvSpPr/>
          <p:nvPr/>
        </p:nvSpPr>
        <p:spPr>
          <a:xfrm>
            <a:off x="10080559" y="259593"/>
            <a:ext cx="1695979" cy="1158973"/>
          </a:xfrm>
          <a:custGeom>
            <a:avLst/>
            <a:gdLst/>
            <a:ahLst/>
            <a:cxnLst/>
            <a:rect l="l" t="t" r="r" b="b"/>
            <a:pathLst>
              <a:path w="2171134" h="1476371">
                <a:moveTo>
                  <a:pt x="0" y="0"/>
                </a:moveTo>
                <a:lnTo>
                  <a:pt x="2171135" y="0"/>
                </a:lnTo>
                <a:lnTo>
                  <a:pt x="2171135" y="1476371"/>
                </a:lnTo>
                <a:lnTo>
                  <a:pt x="0" y="14763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D9F63E-38A3-1AE1-DCBA-9B4B542799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44278" y="1087576"/>
            <a:ext cx="8565622" cy="310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6224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E46B05-F4A2-446C-B091-908029662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8" name="Freeform 7">
            <a:extLst>
              <a:ext uri="{FF2B5EF4-FFF2-40B4-BE49-F238E27FC236}">
                <a16:creationId xmlns:a16="http://schemas.microsoft.com/office/drawing/2014/main" id="{4A237801-7037-49F1-8AFB-373EBA6EA700}"/>
              </a:ext>
            </a:extLst>
          </p:cNvPr>
          <p:cNvSpPr/>
          <p:nvPr/>
        </p:nvSpPr>
        <p:spPr>
          <a:xfrm>
            <a:off x="415462" y="66783"/>
            <a:ext cx="4653607" cy="1891378"/>
          </a:xfrm>
          <a:custGeom>
            <a:avLst/>
            <a:gdLst/>
            <a:ahLst/>
            <a:cxnLst/>
            <a:rect l="l" t="t" r="r" b="b"/>
            <a:pathLst>
              <a:path w="4653607" h="1891378">
                <a:moveTo>
                  <a:pt x="0" y="0"/>
                </a:moveTo>
                <a:lnTo>
                  <a:pt x="4653607" y="0"/>
                </a:lnTo>
                <a:lnTo>
                  <a:pt x="4653607" y="1891378"/>
                </a:lnTo>
                <a:lnTo>
                  <a:pt x="0" y="18913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" name="Freeform 7">
            <a:extLst>
              <a:ext uri="{FF2B5EF4-FFF2-40B4-BE49-F238E27FC236}">
                <a16:creationId xmlns:a16="http://schemas.microsoft.com/office/drawing/2014/main" id="{78F5CA5C-9011-4870-AB1F-38DBAE7B2567}"/>
              </a:ext>
            </a:extLst>
          </p:cNvPr>
          <p:cNvSpPr/>
          <p:nvPr/>
        </p:nvSpPr>
        <p:spPr>
          <a:xfrm>
            <a:off x="8691308" y="1990897"/>
            <a:ext cx="4653607" cy="1891378"/>
          </a:xfrm>
          <a:custGeom>
            <a:avLst/>
            <a:gdLst/>
            <a:ahLst/>
            <a:cxnLst/>
            <a:rect l="l" t="t" r="r" b="b"/>
            <a:pathLst>
              <a:path w="4653607" h="1891378">
                <a:moveTo>
                  <a:pt x="0" y="0"/>
                </a:moveTo>
                <a:lnTo>
                  <a:pt x="4653607" y="0"/>
                </a:lnTo>
                <a:lnTo>
                  <a:pt x="4653607" y="1891378"/>
                </a:lnTo>
                <a:lnTo>
                  <a:pt x="0" y="18913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2" name="Freeform 13">
            <a:extLst>
              <a:ext uri="{FF2B5EF4-FFF2-40B4-BE49-F238E27FC236}">
                <a16:creationId xmlns:a16="http://schemas.microsoft.com/office/drawing/2014/main" id="{1942C91A-9C64-4959-A065-A4001C51767D}"/>
              </a:ext>
            </a:extLst>
          </p:cNvPr>
          <p:cNvSpPr/>
          <p:nvPr/>
        </p:nvSpPr>
        <p:spPr>
          <a:xfrm>
            <a:off x="7372791" y="370174"/>
            <a:ext cx="3144436" cy="2504115"/>
          </a:xfrm>
          <a:custGeom>
            <a:avLst/>
            <a:gdLst/>
            <a:ahLst/>
            <a:cxnLst/>
            <a:rect l="l" t="t" r="r" b="b"/>
            <a:pathLst>
              <a:path w="3144436" h="2504115">
                <a:moveTo>
                  <a:pt x="0" y="0"/>
                </a:moveTo>
                <a:lnTo>
                  <a:pt x="3144436" y="0"/>
                </a:lnTo>
                <a:lnTo>
                  <a:pt x="3144436" y="2504115"/>
                </a:lnTo>
                <a:lnTo>
                  <a:pt x="0" y="25041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2" descr="A group of yellow chicks&#10;&#10;Description automatically generated">
            <a:extLst>
              <a:ext uri="{FF2B5EF4-FFF2-40B4-BE49-F238E27FC236}">
                <a16:creationId xmlns:a16="http://schemas.microsoft.com/office/drawing/2014/main" id="{80F5A4D3-1A22-4B10-BE66-55EF0697DE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744" y="4594578"/>
            <a:ext cx="1009681" cy="1010354"/>
          </a:xfrm>
          <a:prstGeom prst="rect">
            <a:avLst/>
          </a:prstGeom>
        </p:spPr>
      </p:pic>
      <p:sp>
        <p:nvSpPr>
          <p:cNvPr id="24" name="Freeform 8">
            <a:extLst>
              <a:ext uri="{FF2B5EF4-FFF2-40B4-BE49-F238E27FC236}">
                <a16:creationId xmlns:a16="http://schemas.microsoft.com/office/drawing/2014/main" id="{DCBC343F-A6A8-4158-8F41-F1E415C1403B}"/>
              </a:ext>
            </a:extLst>
          </p:cNvPr>
          <p:cNvSpPr/>
          <p:nvPr/>
        </p:nvSpPr>
        <p:spPr>
          <a:xfrm>
            <a:off x="-365795" y="957312"/>
            <a:ext cx="2362011" cy="2482007"/>
          </a:xfrm>
          <a:custGeom>
            <a:avLst/>
            <a:gdLst/>
            <a:ahLst/>
            <a:cxnLst/>
            <a:rect l="l" t="t" r="r" b="b"/>
            <a:pathLst>
              <a:path w="2101174" h="2057400">
                <a:moveTo>
                  <a:pt x="0" y="0"/>
                </a:moveTo>
                <a:lnTo>
                  <a:pt x="2101175" y="0"/>
                </a:lnTo>
                <a:lnTo>
                  <a:pt x="2101175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44BFED1E-E89F-4BD4-9DE5-6031B1E7BE00}"/>
              </a:ext>
            </a:extLst>
          </p:cNvPr>
          <p:cNvSpPr/>
          <p:nvPr/>
        </p:nvSpPr>
        <p:spPr>
          <a:xfrm>
            <a:off x="-120302" y="1706693"/>
            <a:ext cx="1483004" cy="1737564"/>
          </a:xfrm>
          <a:custGeom>
            <a:avLst/>
            <a:gdLst/>
            <a:ahLst/>
            <a:cxnLst/>
            <a:rect l="l" t="t" r="r" b="b"/>
            <a:pathLst>
              <a:path w="1874326" h="2057400">
                <a:moveTo>
                  <a:pt x="0" y="0"/>
                </a:moveTo>
                <a:lnTo>
                  <a:pt x="1874327" y="0"/>
                </a:lnTo>
                <a:lnTo>
                  <a:pt x="1874327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6" name="Picture 25" descr="A stack of hay bales&#10;&#10;Description automatically generated">
            <a:extLst>
              <a:ext uri="{FF2B5EF4-FFF2-40B4-BE49-F238E27FC236}">
                <a16:creationId xmlns:a16="http://schemas.microsoft.com/office/drawing/2014/main" id="{29D01D10-69BF-4D5D-9C9F-37C31115362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3" y="2676993"/>
            <a:ext cx="1116122" cy="829502"/>
          </a:xfrm>
          <a:prstGeom prst="rect">
            <a:avLst/>
          </a:prstGeom>
        </p:spPr>
      </p:pic>
      <p:pic>
        <p:nvPicPr>
          <p:cNvPr id="27" name="Picture 26" descr="A stack of hay bales&#10;&#10;Description automatically generated">
            <a:extLst>
              <a:ext uri="{FF2B5EF4-FFF2-40B4-BE49-F238E27FC236}">
                <a16:creationId xmlns:a16="http://schemas.microsoft.com/office/drawing/2014/main" id="{93327679-4542-4AD2-83EB-37A04733CBA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98" y="2965580"/>
            <a:ext cx="873956" cy="649524"/>
          </a:xfrm>
          <a:prstGeom prst="rect">
            <a:avLst/>
          </a:prstGeom>
        </p:spPr>
      </p:pic>
      <p:pic>
        <p:nvPicPr>
          <p:cNvPr id="28" name="Picture 27" descr="A mountain with snow on it&#10;&#10;Description automatically generated">
            <a:extLst>
              <a:ext uri="{FF2B5EF4-FFF2-40B4-BE49-F238E27FC236}">
                <a16:creationId xmlns:a16="http://schemas.microsoft.com/office/drawing/2014/main" id="{D65D5E2D-CA41-4BBF-B1CC-5E4D95DA5A8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80" y="1017482"/>
            <a:ext cx="3657298" cy="3657298"/>
          </a:xfrm>
          <a:prstGeom prst="rect">
            <a:avLst/>
          </a:prstGeom>
        </p:spPr>
      </p:pic>
      <p:pic>
        <p:nvPicPr>
          <p:cNvPr id="29" name="Picture 28" descr="A mountain with snow on it&#10;&#10;Description automatically generated">
            <a:extLst>
              <a:ext uri="{FF2B5EF4-FFF2-40B4-BE49-F238E27FC236}">
                <a16:creationId xmlns:a16="http://schemas.microsoft.com/office/drawing/2014/main" id="{65A6ABB3-A5B4-4658-82AF-ABBE992C37A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782" y="370174"/>
            <a:ext cx="5075499" cy="5075499"/>
          </a:xfrm>
          <a:prstGeom prst="rect">
            <a:avLst/>
          </a:prstGeom>
        </p:spPr>
      </p:pic>
      <p:sp>
        <p:nvSpPr>
          <p:cNvPr id="30" name="Freeform 18">
            <a:extLst>
              <a:ext uri="{FF2B5EF4-FFF2-40B4-BE49-F238E27FC236}">
                <a16:creationId xmlns:a16="http://schemas.microsoft.com/office/drawing/2014/main" id="{3ADFC57E-B2F8-4EDF-B0B1-C2A7693ECC10}"/>
              </a:ext>
            </a:extLst>
          </p:cNvPr>
          <p:cNvSpPr/>
          <p:nvPr/>
        </p:nvSpPr>
        <p:spPr>
          <a:xfrm>
            <a:off x="10080559" y="259593"/>
            <a:ext cx="1695979" cy="1158973"/>
          </a:xfrm>
          <a:custGeom>
            <a:avLst/>
            <a:gdLst/>
            <a:ahLst/>
            <a:cxnLst/>
            <a:rect l="l" t="t" r="r" b="b"/>
            <a:pathLst>
              <a:path w="2171134" h="1476371">
                <a:moveTo>
                  <a:pt x="0" y="0"/>
                </a:moveTo>
                <a:lnTo>
                  <a:pt x="2171135" y="0"/>
                </a:lnTo>
                <a:lnTo>
                  <a:pt x="2171135" y="1476371"/>
                </a:lnTo>
                <a:lnTo>
                  <a:pt x="0" y="147637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F86A801-C62A-4ECE-90C3-03091BBA74EC}"/>
              </a:ext>
            </a:extLst>
          </p:cNvPr>
          <p:cNvGrpSpPr/>
          <p:nvPr/>
        </p:nvGrpSpPr>
        <p:grpSpPr>
          <a:xfrm>
            <a:off x="1261693" y="4460013"/>
            <a:ext cx="4243485" cy="1802008"/>
            <a:chOff x="1261693" y="4460013"/>
            <a:chExt cx="4243485" cy="1802008"/>
          </a:xfrm>
        </p:grpSpPr>
        <p:sp>
          <p:nvSpPr>
            <p:cNvPr id="9" name="Rectangle: Rounded Corners 26">
              <a:extLst>
                <a:ext uri="{FF2B5EF4-FFF2-40B4-BE49-F238E27FC236}">
                  <a16:creationId xmlns:a16="http://schemas.microsoft.com/office/drawing/2014/main" id="{1625F2F1-DCD0-41D0-BA76-133EEBBE424F}"/>
                </a:ext>
              </a:extLst>
            </p:cNvPr>
            <p:cNvSpPr/>
            <p:nvPr/>
          </p:nvSpPr>
          <p:spPr>
            <a:xfrm>
              <a:off x="2649543" y="4859393"/>
              <a:ext cx="2855635" cy="1162566"/>
            </a:xfrm>
            <a:custGeom>
              <a:avLst/>
              <a:gdLst>
                <a:gd name="connsiteX0" fmla="*/ 0 w 2855635"/>
                <a:gd name="connsiteY0" fmla="*/ 283910 h 1162566"/>
                <a:gd name="connsiteX1" fmla="*/ 283910 w 2855635"/>
                <a:gd name="connsiteY1" fmla="*/ 0 h 1162566"/>
                <a:gd name="connsiteX2" fmla="*/ 2571725 w 2855635"/>
                <a:gd name="connsiteY2" fmla="*/ 0 h 1162566"/>
                <a:gd name="connsiteX3" fmla="*/ 2855635 w 2855635"/>
                <a:gd name="connsiteY3" fmla="*/ 283910 h 1162566"/>
                <a:gd name="connsiteX4" fmla="*/ 2855635 w 2855635"/>
                <a:gd name="connsiteY4" fmla="*/ 878656 h 1162566"/>
                <a:gd name="connsiteX5" fmla="*/ 2571725 w 2855635"/>
                <a:gd name="connsiteY5" fmla="*/ 1162566 h 1162566"/>
                <a:gd name="connsiteX6" fmla="*/ 283910 w 2855635"/>
                <a:gd name="connsiteY6" fmla="*/ 1162566 h 1162566"/>
                <a:gd name="connsiteX7" fmla="*/ 0 w 2855635"/>
                <a:gd name="connsiteY7" fmla="*/ 878656 h 1162566"/>
                <a:gd name="connsiteX8" fmla="*/ 0 w 2855635"/>
                <a:gd name="connsiteY8" fmla="*/ 283910 h 11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5635" h="1162566" fill="none" extrusionOk="0">
                  <a:moveTo>
                    <a:pt x="0" y="283910"/>
                  </a:moveTo>
                  <a:cubicBezTo>
                    <a:pt x="-7135" y="152114"/>
                    <a:pt x="106287" y="-13994"/>
                    <a:pt x="283910" y="0"/>
                  </a:cubicBezTo>
                  <a:cubicBezTo>
                    <a:pt x="1364583" y="-35273"/>
                    <a:pt x="1633748" y="-144294"/>
                    <a:pt x="2571725" y="0"/>
                  </a:cubicBezTo>
                  <a:cubicBezTo>
                    <a:pt x="2732144" y="1102"/>
                    <a:pt x="2848262" y="120894"/>
                    <a:pt x="2855635" y="283910"/>
                  </a:cubicBezTo>
                  <a:cubicBezTo>
                    <a:pt x="2826382" y="534842"/>
                    <a:pt x="2815394" y="759918"/>
                    <a:pt x="2855635" y="878656"/>
                  </a:cubicBezTo>
                  <a:cubicBezTo>
                    <a:pt x="2861015" y="1031386"/>
                    <a:pt x="2745192" y="1144496"/>
                    <a:pt x="2571725" y="1162566"/>
                  </a:cubicBezTo>
                  <a:cubicBezTo>
                    <a:pt x="2113564" y="1240091"/>
                    <a:pt x="787242" y="1118863"/>
                    <a:pt x="283910" y="1162566"/>
                  </a:cubicBezTo>
                  <a:cubicBezTo>
                    <a:pt x="110929" y="1158082"/>
                    <a:pt x="-13467" y="1035271"/>
                    <a:pt x="0" y="878656"/>
                  </a:cubicBezTo>
                  <a:cubicBezTo>
                    <a:pt x="13131" y="645396"/>
                    <a:pt x="-27836" y="566914"/>
                    <a:pt x="0" y="283910"/>
                  </a:cubicBezTo>
                  <a:close/>
                </a:path>
                <a:path w="2855635" h="1162566" stroke="0" extrusionOk="0">
                  <a:moveTo>
                    <a:pt x="0" y="283910"/>
                  </a:moveTo>
                  <a:cubicBezTo>
                    <a:pt x="-5952" y="106547"/>
                    <a:pt x="106258" y="16890"/>
                    <a:pt x="283910" y="0"/>
                  </a:cubicBezTo>
                  <a:cubicBezTo>
                    <a:pt x="1118454" y="-95379"/>
                    <a:pt x="1518740" y="58096"/>
                    <a:pt x="2571725" y="0"/>
                  </a:cubicBezTo>
                  <a:cubicBezTo>
                    <a:pt x="2723832" y="-3303"/>
                    <a:pt x="2846626" y="120636"/>
                    <a:pt x="2855635" y="283910"/>
                  </a:cubicBezTo>
                  <a:cubicBezTo>
                    <a:pt x="2859320" y="508945"/>
                    <a:pt x="2841054" y="619812"/>
                    <a:pt x="2855635" y="878656"/>
                  </a:cubicBezTo>
                  <a:cubicBezTo>
                    <a:pt x="2860075" y="1030178"/>
                    <a:pt x="2714697" y="1148792"/>
                    <a:pt x="2571725" y="1162566"/>
                  </a:cubicBezTo>
                  <a:cubicBezTo>
                    <a:pt x="1517577" y="1102660"/>
                    <a:pt x="746900" y="1245080"/>
                    <a:pt x="283910" y="1162566"/>
                  </a:cubicBezTo>
                  <a:cubicBezTo>
                    <a:pt x="113773" y="1165863"/>
                    <a:pt x="-7462" y="1043028"/>
                    <a:pt x="0" y="878656"/>
                  </a:cubicBezTo>
                  <a:cubicBezTo>
                    <a:pt x="26755" y="731827"/>
                    <a:pt x="-52179" y="399765"/>
                    <a:pt x="0" y="283910"/>
                  </a:cubicBez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 w="28575">
              <a:solidFill>
                <a:schemeClr val="accent2"/>
              </a:solidFill>
              <a:extLst>
                <a:ext uri="{C807C97D-BFC1-408E-A445-0C87EB9F89A2}">
                  <ask:lineSketchStyleProps xmlns:ask="http://schemas.microsoft.com/office/drawing/2018/sketchyshapes" sd="3906556544">
                    <a:prstGeom prst="roundRect">
                      <a:avLst>
                        <a:gd name="adj" fmla="val 24421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Tay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dò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endParaRP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228DE551-34F1-4D31-94B9-37AA98B8AF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16419" t="24137" r="17940" b="18855"/>
            <a:stretch/>
          </p:blipFill>
          <p:spPr>
            <a:xfrm>
              <a:off x="1261693" y="4460013"/>
              <a:ext cx="2074901" cy="1802008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E3C1890-F800-420E-9500-F323917AD985}"/>
              </a:ext>
            </a:extLst>
          </p:cNvPr>
          <p:cNvGrpSpPr/>
          <p:nvPr/>
        </p:nvGrpSpPr>
        <p:grpSpPr>
          <a:xfrm>
            <a:off x="3948713" y="2830690"/>
            <a:ext cx="3289317" cy="1162566"/>
            <a:chOff x="3948713" y="2830690"/>
            <a:chExt cx="3289317" cy="1162566"/>
          </a:xfrm>
        </p:grpSpPr>
        <p:sp>
          <p:nvSpPr>
            <p:cNvPr id="6" name="Rectangle: Rounded Corners 20">
              <a:extLst>
                <a:ext uri="{FF2B5EF4-FFF2-40B4-BE49-F238E27FC236}">
                  <a16:creationId xmlns:a16="http://schemas.microsoft.com/office/drawing/2014/main" id="{6631A592-EC69-482C-91D2-4F254E84C61A}"/>
                </a:ext>
              </a:extLst>
            </p:cNvPr>
            <p:cNvSpPr/>
            <p:nvPr/>
          </p:nvSpPr>
          <p:spPr>
            <a:xfrm>
              <a:off x="4382395" y="2830690"/>
              <a:ext cx="2855635" cy="1162566"/>
            </a:xfrm>
            <a:custGeom>
              <a:avLst/>
              <a:gdLst>
                <a:gd name="connsiteX0" fmla="*/ 0 w 2855635"/>
                <a:gd name="connsiteY0" fmla="*/ 283910 h 1162566"/>
                <a:gd name="connsiteX1" fmla="*/ 283910 w 2855635"/>
                <a:gd name="connsiteY1" fmla="*/ 0 h 1162566"/>
                <a:gd name="connsiteX2" fmla="*/ 2571725 w 2855635"/>
                <a:gd name="connsiteY2" fmla="*/ 0 h 1162566"/>
                <a:gd name="connsiteX3" fmla="*/ 2855635 w 2855635"/>
                <a:gd name="connsiteY3" fmla="*/ 283910 h 1162566"/>
                <a:gd name="connsiteX4" fmla="*/ 2855635 w 2855635"/>
                <a:gd name="connsiteY4" fmla="*/ 878656 h 1162566"/>
                <a:gd name="connsiteX5" fmla="*/ 2571725 w 2855635"/>
                <a:gd name="connsiteY5" fmla="*/ 1162566 h 1162566"/>
                <a:gd name="connsiteX6" fmla="*/ 283910 w 2855635"/>
                <a:gd name="connsiteY6" fmla="*/ 1162566 h 1162566"/>
                <a:gd name="connsiteX7" fmla="*/ 0 w 2855635"/>
                <a:gd name="connsiteY7" fmla="*/ 878656 h 1162566"/>
                <a:gd name="connsiteX8" fmla="*/ 0 w 2855635"/>
                <a:gd name="connsiteY8" fmla="*/ 283910 h 11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5635" h="1162566" fill="none" extrusionOk="0">
                  <a:moveTo>
                    <a:pt x="0" y="283910"/>
                  </a:moveTo>
                  <a:cubicBezTo>
                    <a:pt x="-7135" y="152114"/>
                    <a:pt x="106287" y="-13994"/>
                    <a:pt x="283910" y="0"/>
                  </a:cubicBezTo>
                  <a:cubicBezTo>
                    <a:pt x="1364583" y="-35273"/>
                    <a:pt x="1633748" y="-144294"/>
                    <a:pt x="2571725" y="0"/>
                  </a:cubicBezTo>
                  <a:cubicBezTo>
                    <a:pt x="2732144" y="1102"/>
                    <a:pt x="2848262" y="120894"/>
                    <a:pt x="2855635" y="283910"/>
                  </a:cubicBezTo>
                  <a:cubicBezTo>
                    <a:pt x="2826382" y="534842"/>
                    <a:pt x="2815394" y="759918"/>
                    <a:pt x="2855635" y="878656"/>
                  </a:cubicBezTo>
                  <a:cubicBezTo>
                    <a:pt x="2861015" y="1031386"/>
                    <a:pt x="2745192" y="1144496"/>
                    <a:pt x="2571725" y="1162566"/>
                  </a:cubicBezTo>
                  <a:cubicBezTo>
                    <a:pt x="2113564" y="1240091"/>
                    <a:pt x="787242" y="1118863"/>
                    <a:pt x="283910" y="1162566"/>
                  </a:cubicBezTo>
                  <a:cubicBezTo>
                    <a:pt x="110929" y="1158082"/>
                    <a:pt x="-13467" y="1035271"/>
                    <a:pt x="0" y="878656"/>
                  </a:cubicBezTo>
                  <a:cubicBezTo>
                    <a:pt x="13131" y="645396"/>
                    <a:pt x="-27836" y="566914"/>
                    <a:pt x="0" y="283910"/>
                  </a:cubicBezTo>
                  <a:close/>
                </a:path>
                <a:path w="2855635" h="1162566" stroke="0" extrusionOk="0">
                  <a:moveTo>
                    <a:pt x="0" y="283910"/>
                  </a:moveTo>
                  <a:cubicBezTo>
                    <a:pt x="-5952" y="106547"/>
                    <a:pt x="106258" y="16890"/>
                    <a:pt x="283910" y="0"/>
                  </a:cubicBezTo>
                  <a:cubicBezTo>
                    <a:pt x="1118454" y="-95379"/>
                    <a:pt x="1518740" y="58096"/>
                    <a:pt x="2571725" y="0"/>
                  </a:cubicBezTo>
                  <a:cubicBezTo>
                    <a:pt x="2723832" y="-3303"/>
                    <a:pt x="2846626" y="120636"/>
                    <a:pt x="2855635" y="283910"/>
                  </a:cubicBezTo>
                  <a:cubicBezTo>
                    <a:pt x="2859320" y="508945"/>
                    <a:pt x="2841054" y="619812"/>
                    <a:pt x="2855635" y="878656"/>
                  </a:cubicBezTo>
                  <a:cubicBezTo>
                    <a:pt x="2860075" y="1030178"/>
                    <a:pt x="2714697" y="1148792"/>
                    <a:pt x="2571725" y="1162566"/>
                  </a:cubicBezTo>
                  <a:cubicBezTo>
                    <a:pt x="1517577" y="1102660"/>
                    <a:pt x="746900" y="1245080"/>
                    <a:pt x="283910" y="1162566"/>
                  </a:cubicBezTo>
                  <a:cubicBezTo>
                    <a:pt x="113773" y="1165863"/>
                    <a:pt x="-7462" y="1043028"/>
                    <a:pt x="0" y="878656"/>
                  </a:cubicBezTo>
                  <a:cubicBezTo>
                    <a:pt x="26755" y="731827"/>
                    <a:pt x="-52179" y="399765"/>
                    <a:pt x="0" y="283910"/>
                  </a:cubicBezTo>
                  <a:close/>
                </a:path>
              </a:pathLst>
            </a:custGeom>
            <a:solidFill>
              <a:srgbClr val="FFFFFF">
                <a:alpha val="92941"/>
              </a:srgbClr>
            </a:solidFill>
            <a:ln w="28575">
              <a:solidFill>
                <a:schemeClr val="accent2"/>
              </a:solidFill>
              <a:extLst>
                <a:ext uri="{C807C97D-BFC1-408E-A445-0C87EB9F89A2}">
                  <ask:lineSketchStyleProps xmlns:ask="http://schemas.microsoft.com/office/drawing/2018/sketchyshapes" sd="3906556544">
                    <a:prstGeom prst="roundRect">
                      <a:avLst>
                        <a:gd name="adj" fmla="val 24421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Tai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nghe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579B8FC-C67E-44BF-9309-5403A083EA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948713" y="2922844"/>
              <a:ext cx="1012312" cy="1012312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E7CA384E-44D9-4D0C-851D-DA113903F749}"/>
              </a:ext>
            </a:extLst>
          </p:cNvPr>
          <p:cNvGrpSpPr/>
          <p:nvPr/>
        </p:nvGrpSpPr>
        <p:grpSpPr>
          <a:xfrm>
            <a:off x="133740" y="2752512"/>
            <a:ext cx="3485482" cy="1243620"/>
            <a:chOff x="133740" y="2752512"/>
            <a:chExt cx="3485482" cy="1243620"/>
          </a:xfrm>
        </p:grpSpPr>
        <p:sp>
          <p:nvSpPr>
            <p:cNvPr id="3" name="Rectangle: Rounded Corners 14">
              <a:extLst>
                <a:ext uri="{FF2B5EF4-FFF2-40B4-BE49-F238E27FC236}">
                  <a16:creationId xmlns:a16="http://schemas.microsoft.com/office/drawing/2014/main" id="{652EB8C5-6C33-4933-B0B5-F36BDD1B640E}"/>
                </a:ext>
              </a:extLst>
            </p:cNvPr>
            <p:cNvSpPr/>
            <p:nvPr/>
          </p:nvSpPr>
          <p:spPr>
            <a:xfrm>
              <a:off x="763587" y="2819248"/>
              <a:ext cx="2855635" cy="1162566"/>
            </a:xfrm>
            <a:custGeom>
              <a:avLst/>
              <a:gdLst>
                <a:gd name="connsiteX0" fmla="*/ 0 w 2855635"/>
                <a:gd name="connsiteY0" fmla="*/ 283910 h 1162566"/>
                <a:gd name="connsiteX1" fmla="*/ 283910 w 2855635"/>
                <a:gd name="connsiteY1" fmla="*/ 0 h 1162566"/>
                <a:gd name="connsiteX2" fmla="*/ 2571725 w 2855635"/>
                <a:gd name="connsiteY2" fmla="*/ 0 h 1162566"/>
                <a:gd name="connsiteX3" fmla="*/ 2855635 w 2855635"/>
                <a:gd name="connsiteY3" fmla="*/ 283910 h 1162566"/>
                <a:gd name="connsiteX4" fmla="*/ 2855635 w 2855635"/>
                <a:gd name="connsiteY4" fmla="*/ 878656 h 1162566"/>
                <a:gd name="connsiteX5" fmla="*/ 2571725 w 2855635"/>
                <a:gd name="connsiteY5" fmla="*/ 1162566 h 1162566"/>
                <a:gd name="connsiteX6" fmla="*/ 283910 w 2855635"/>
                <a:gd name="connsiteY6" fmla="*/ 1162566 h 1162566"/>
                <a:gd name="connsiteX7" fmla="*/ 0 w 2855635"/>
                <a:gd name="connsiteY7" fmla="*/ 878656 h 1162566"/>
                <a:gd name="connsiteX8" fmla="*/ 0 w 2855635"/>
                <a:gd name="connsiteY8" fmla="*/ 283910 h 1162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55635" h="1162566" fill="none" extrusionOk="0">
                  <a:moveTo>
                    <a:pt x="0" y="283910"/>
                  </a:moveTo>
                  <a:cubicBezTo>
                    <a:pt x="-7135" y="152114"/>
                    <a:pt x="106287" y="-13994"/>
                    <a:pt x="283910" y="0"/>
                  </a:cubicBezTo>
                  <a:cubicBezTo>
                    <a:pt x="1364583" y="-35273"/>
                    <a:pt x="1633748" y="-144294"/>
                    <a:pt x="2571725" y="0"/>
                  </a:cubicBezTo>
                  <a:cubicBezTo>
                    <a:pt x="2732144" y="1102"/>
                    <a:pt x="2848262" y="120894"/>
                    <a:pt x="2855635" y="283910"/>
                  </a:cubicBezTo>
                  <a:cubicBezTo>
                    <a:pt x="2826382" y="534842"/>
                    <a:pt x="2815394" y="759918"/>
                    <a:pt x="2855635" y="878656"/>
                  </a:cubicBezTo>
                  <a:cubicBezTo>
                    <a:pt x="2861015" y="1031386"/>
                    <a:pt x="2745192" y="1144496"/>
                    <a:pt x="2571725" y="1162566"/>
                  </a:cubicBezTo>
                  <a:cubicBezTo>
                    <a:pt x="2113564" y="1240091"/>
                    <a:pt x="787242" y="1118863"/>
                    <a:pt x="283910" y="1162566"/>
                  </a:cubicBezTo>
                  <a:cubicBezTo>
                    <a:pt x="110929" y="1158082"/>
                    <a:pt x="-13467" y="1035271"/>
                    <a:pt x="0" y="878656"/>
                  </a:cubicBezTo>
                  <a:cubicBezTo>
                    <a:pt x="13131" y="645396"/>
                    <a:pt x="-27836" y="566914"/>
                    <a:pt x="0" y="283910"/>
                  </a:cubicBezTo>
                  <a:close/>
                </a:path>
                <a:path w="2855635" h="1162566" stroke="0" extrusionOk="0">
                  <a:moveTo>
                    <a:pt x="0" y="283910"/>
                  </a:moveTo>
                  <a:cubicBezTo>
                    <a:pt x="-5952" y="106547"/>
                    <a:pt x="106258" y="16890"/>
                    <a:pt x="283910" y="0"/>
                  </a:cubicBezTo>
                  <a:cubicBezTo>
                    <a:pt x="1118454" y="-95379"/>
                    <a:pt x="1518740" y="58096"/>
                    <a:pt x="2571725" y="0"/>
                  </a:cubicBezTo>
                  <a:cubicBezTo>
                    <a:pt x="2723832" y="-3303"/>
                    <a:pt x="2846626" y="120636"/>
                    <a:pt x="2855635" y="283910"/>
                  </a:cubicBezTo>
                  <a:cubicBezTo>
                    <a:pt x="2859320" y="508945"/>
                    <a:pt x="2841054" y="619812"/>
                    <a:pt x="2855635" y="878656"/>
                  </a:cubicBezTo>
                  <a:cubicBezTo>
                    <a:pt x="2860075" y="1030178"/>
                    <a:pt x="2714697" y="1148792"/>
                    <a:pt x="2571725" y="1162566"/>
                  </a:cubicBezTo>
                  <a:cubicBezTo>
                    <a:pt x="1517577" y="1102660"/>
                    <a:pt x="746900" y="1245080"/>
                    <a:pt x="283910" y="1162566"/>
                  </a:cubicBezTo>
                  <a:cubicBezTo>
                    <a:pt x="113773" y="1165863"/>
                    <a:pt x="-7462" y="1043028"/>
                    <a:pt x="0" y="878656"/>
                  </a:cubicBezTo>
                  <a:cubicBezTo>
                    <a:pt x="26755" y="731827"/>
                    <a:pt x="-52179" y="399765"/>
                    <a:pt x="0" y="283910"/>
                  </a:cubicBez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 w="28575">
              <a:solidFill>
                <a:schemeClr val="accent2"/>
              </a:solidFill>
              <a:extLst>
                <a:ext uri="{C807C97D-BFC1-408E-A445-0C87EB9F89A2}">
                  <ask:lineSketchStyleProps xmlns:ask="http://schemas.microsoft.com/office/drawing/2018/sketchyshapes" sd="3906556544">
                    <a:prstGeom prst="roundRect">
                      <a:avLst>
                        <a:gd name="adj" fmla="val 24421"/>
                      </a:avLst>
                    </a:prstGeom>
                    <ask:type>
                      <ask:lineSketchCurve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Mắt</a:t>
              </a:r>
              <a:r>
                <a:rPr kumimoji="0" lang="en-U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 </a:t>
              </a:r>
              <a:r>
                <a:rPr kumimoji="0" lang="en-US" sz="4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</a:rPr>
                <a:t>dõi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1354CBD-B924-4F6C-8F8E-7720831539E5}"/>
                </a:ext>
              </a:extLst>
            </p:cNvPr>
            <p:cNvGrpSpPr/>
            <p:nvPr/>
          </p:nvGrpSpPr>
          <p:grpSpPr>
            <a:xfrm>
              <a:off x="133740" y="2752512"/>
              <a:ext cx="956425" cy="1243620"/>
              <a:chOff x="-4373448" y="-1956816"/>
              <a:chExt cx="4876800" cy="6237159"/>
            </a:xfrm>
          </p:grpSpPr>
          <p:pic>
            <p:nvPicPr>
              <p:cNvPr id="9218" name="Picture 2" descr="Open book - Free education icons">
                <a:extLst>
                  <a:ext uri="{FF2B5EF4-FFF2-40B4-BE49-F238E27FC236}">
                    <a16:creationId xmlns:a16="http://schemas.microsoft.com/office/drawing/2014/main" id="{3F210058-A910-450A-8330-E9216EEF059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4373448" y="-596457"/>
                <a:ext cx="4876800" cy="4876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E3D19FFB-E58F-485E-AC2B-27858E67BA8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0"/>
              <a:srcRect t="23900" b="29559"/>
              <a:stretch/>
            </p:blipFill>
            <p:spPr>
              <a:xfrm>
                <a:off x="-3781044" y="-1956816"/>
                <a:ext cx="3604758" cy="1680328"/>
              </a:xfrm>
              <a:prstGeom prst="rect">
                <a:avLst/>
              </a:prstGeom>
            </p:spPr>
          </p:pic>
        </p:grpSp>
      </p:grpSp>
      <p:pic>
        <p:nvPicPr>
          <p:cNvPr id="4" name="Picture 3" descr="A cartoon of a child reading a book&#10;&#10;Description automatically generated">
            <a:extLst>
              <a:ext uri="{FF2B5EF4-FFF2-40B4-BE49-F238E27FC236}">
                <a16:creationId xmlns:a16="http://schemas.microsoft.com/office/drawing/2014/main" id="{FB82925B-4D34-4A2F-B7D7-5291F6565D8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7333" y="2615328"/>
            <a:ext cx="4551352" cy="4306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5B466A4-55A5-4BD0-B604-6555A84D753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59580" y="1003231"/>
            <a:ext cx="6535478" cy="2859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4" name="Trò-chơi-chíu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 tmFilter="0, 0; .2, .5; .8, .5; 1, 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250" autoRev="1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5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8" b="11188"/>
          <a:stretch/>
        </p:blipFill>
        <p:spPr>
          <a:xfrm>
            <a:off x="26122" y="0"/>
            <a:ext cx="12272210" cy="4277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ounded Rectangle 7"/>
          <p:cNvSpPr/>
          <p:nvPr/>
        </p:nvSpPr>
        <p:spPr>
          <a:xfrm>
            <a:off x="99042" y="4076443"/>
            <a:ext cx="4200341" cy="2627857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7786" y="4656307"/>
            <a:ext cx="4403798" cy="1846595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Tự xa xưa thuở nào,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 rừng xanh sâu thẳm.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Đôi bạn sống bên nhau,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 Vàng và Dê Trắng.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4337" y="4071167"/>
            <a:ext cx="3572185" cy="2627858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79200" y="4645611"/>
            <a:ext cx="3976802" cy="1846595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 năm, trời hạn hán,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Suối cạn, cỏ héo khô.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Lấy gì nuôi đôi bạn,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Chờ mưa đến bao giờ?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41476" y="3835730"/>
            <a:ext cx="4150524" cy="2863295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41476" y="4030911"/>
            <a:ext cx="4457588" cy="2708369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 Vàng đi tìm cỏ,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Lang thang quên đường về.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 Trắng thương bạn quá,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 khắp nẻo tìm Bê.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 bây giờ Dê Trắng,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Vẫn gọi hoài: “Bê! Bê!”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69424" y="94097"/>
            <a:ext cx="3267670" cy="7381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9DAF2F-D963-6294-BD9E-5393816C39F7}"/>
              </a:ext>
            </a:extLst>
          </p:cNvPr>
          <p:cNvSpPr txBox="1"/>
          <p:nvPr/>
        </p:nvSpPr>
        <p:spPr>
          <a:xfrm>
            <a:off x="2416628" y="979714"/>
            <a:ext cx="3026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Định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Hải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6249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5" grpId="0"/>
      <p:bldP spid="9" grpId="0" animBg="1"/>
      <p:bldP spid="6" grpId="0"/>
      <p:bldP spid="10" grpId="0" animBg="1"/>
      <p:bldP spid="7" grpId="0"/>
      <p:bldP spid="11" grpId="0" animBg="1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8" b="11188"/>
          <a:stretch/>
        </p:blipFill>
        <p:spPr>
          <a:xfrm>
            <a:off x="26122" y="0"/>
            <a:ext cx="12272210" cy="4277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ounded Rectangle 7"/>
          <p:cNvSpPr/>
          <p:nvPr/>
        </p:nvSpPr>
        <p:spPr>
          <a:xfrm>
            <a:off x="99042" y="4076443"/>
            <a:ext cx="4200341" cy="2627857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7786" y="4656307"/>
            <a:ext cx="4403798" cy="1846595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Tự xa xưa thuở nào,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 rừng xanh sâu thẳm.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Đôi bạn sống bên nhau,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 Vàng và Dê Trắng.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4337" y="4071167"/>
            <a:ext cx="3572185" cy="2627858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79200" y="4645611"/>
            <a:ext cx="3976802" cy="1846595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 năm, trời hạn hán,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Suối cạn, cỏ héo khô.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Lấy gì nuôi đôi bạn,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Chờ mưa đến bao giờ?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41476" y="3835730"/>
            <a:ext cx="4150524" cy="2863295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41476" y="4030911"/>
            <a:ext cx="4457588" cy="2708369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 Vàng đi tìm cỏ,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Lang thang quên đường về.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 Trắng thương bạn quá,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 khắp nẻo tìm Bê.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 bây giờ Dê Trắng,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Vẫn gọi hoài: “Bê! Bê!”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69424" y="94097"/>
            <a:ext cx="3267670" cy="7381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49DAF2F-D963-6294-BD9E-5393816C39F7}"/>
              </a:ext>
            </a:extLst>
          </p:cNvPr>
          <p:cNvSpPr txBox="1"/>
          <p:nvPr/>
        </p:nvSpPr>
        <p:spPr>
          <a:xfrm>
            <a:off x="2416628" y="979714"/>
            <a:ext cx="3026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Định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Hải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2FFBB21-57EB-1158-B251-748B33CDC157}"/>
              </a:ext>
            </a:extLst>
          </p:cNvPr>
          <p:cNvSpPr/>
          <p:nvPr/>
        </p:nvSpPr>
        <p:spPr>
          <a:xfrm>
            <a:off x="8829767" y="2735165"/>
            <a:ext cx="2897945" cy="890537"/>
          </a:xfrm>
          <a:prstGeom prst="roundRect">
            <a:avLst/>
          </a:prstGeom>
          <a:solidFill>
            <a:srgbClr val="FF33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Ngắt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nhịp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EE2D6E-1173-7518-558B-021795805DA0}"/>
              </a:ext>
            </a:extLst>
          </p:cNvPr>
          <p:cNvCxnSpPr>
            <a:cxnSpLocks/>
          </p:cNvCxnSpPr>
          <p:nvPr/>
        </p:nvCxnSpPr>
        <p:spPr>
          <a:xfrm flipH="1">
            <a:off x="1828800" y="4635795"/>
            <a:ext cx="85060" cy="4359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4410A7A-7247-9B57-7BFD-DF9896B0F836}"/>
              </a:ext>
            </a:extLst>
          </p:cNvPr>
          <p:cNvCxnSpPr>
            <a:cxnSpLocks/>
          </p:cNvCxnSpPr>
          <p:nvPr/>
        </p:nvCxnSpPr>
        <p:spPr>
          <a:xfrm flipH="1">
            <a:off x="2817628" y="5114260"/>
            <a:ext cx="85060" cy="4359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0A66D83-AF09-0089-2928-9B4E64505B25}"/>
              </a:ext>
            </a:extLst>
          </p:cNvPr>
          <p:cNvCxnSpPr>
            <a:cxnSpLocks/>
          </p:cNvCxnSpPr>
          <p:nvPr/>
        </p:nvCxnSpPr>
        <p:spPr>
          <a:xfrm flipH="1">
            <a:off x="1562986" y="5528929"/>
            <a:ext cx="85060" cy="4359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CBD06DB-1942-B498-F862-8C9743B0ECEC}"/>
              </a:ext>
            </a:extLst>
          </p:cNvPr>
          <p:cNvCxnSpPr>
            <a:cxnSpLocks/>
          </p:cNvCxnSpPr>
          <p:nvPr/>
        </p:nvCxnSpPr>
        <p:spPr>
          <a:xfrm flipH="1">
            <a:off x="1605516" y="5954232"/>
            <a:ext cx="85060" cy="4359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D235AA3-9E60-BC6A-CDD8-8B8297D9B996}"/>
              </a:ext>
            </a:extLst>
          </p:cNvPr>
          <p:cNvCxnSpPr>
            <a:cxnSpLocks/>
          </p:cNvCxnSpPr>
          <p:nvPr/>
        </p:nvCxnSpPr>
        <p:spPr>
          <a:xfrm flipH="1">
            <a:off x="5890437" y="4667692"/>
            <a:ext cx="85060" cy="4359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F7C8E39-B836-DF0A-9649-2BD0293C3E89}"/>
              </a:ext>
            </a:extLst>
          </p:cNvPr>
          <p:cNvCxnSpPr>
            <a:cxnSpLocks/>
          </p:cNvCxnSpPr>
          <p:nvPr/>
        </p:nvCxnSpPr>
        <p:spPr>
          <a:xfrm flipH="1">
            <a:off x="5826642" y="5071729"/>
            <a:ext cx="85060" cy="4359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BECF941-DB33-9CB5-3509-49817B1AE2E2}"/>
              </a:ext>
            </a:extLst>
          </p:cNvPr>
          <p:cNvCxnSpPr>
            <a:cxnSpLocks/>
          </p:cNvCxnSpPr>
          <p:nvPr/>
        </p:nvCxnSpPr>
        <p:spPr>
          <a:xfrm flipH="1">
            <a:off x="5348177" y="5518297"/>
            <a:ext cx="85060" cy="4359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5707F9C-E971-1347-0D19-EE168235A5BF}"/>
              </a:ext>
            </a:extLst>
          </p:cNvPr>
          <p:cNvCxnSpPr>
            <a:cxnSpLocks/>
          </p:cNvCxnSpPr>
          <p:nvPr/>
        </p:nvCxnSpPr>
        <p:spPr>
          <a:xfrm flipH="1">
            <a:off x="5858540" y="5932967"/>
            <a:ext cx="85060" cy="4359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9E7D8D1-950D-C00C-4C29-ABCF8AEB6F27}"/>
              </a:ext>
            </a:extLst>
          </p:cNvPr>
          <p:cNvCxnSpPr>
            <a:cxnSpLocks/>
          </p:cNvCxnSpPr>
          <p:nvPr/>
        </p:nvCxnSpPr>
        <p:spPr>
          <a:xfrm flipH="1">
            <a:off x="9420447" y="4082902"/>
            <a:ext cx="85060" cy="4359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0EB729D-6238-7886-5B3A-AA84E0EAAED1}"/>
              </a:ext>
            </a:extLst>
          </p:cNvPr>
          <p:cNvCxnSpPr>
            <a:cxnSpLocks/>
          </p:cNvCxnSpPr>
          <p:nvPr/>
        </p:nvCxnSpPr>
        <p:spPr>
          <a:xfrm flipH="1">
            <a:off x="9856382" y="4444409"/>
            <a:ext cx="85060" cy="4359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E3195D4-6DDE-3ACF-B2FD-ACB1EDC4988A}"/>
              </a:ext>
            </a:extLst>
          </p:cNvPr>
          <p:cNvCxnSpPr>
            <a:cxnSpLocks/>
          </p:cNvCxnSpPr>
          <p:nvPr/>
        </p:nvCxnSpPr>
        <p:spPr>
          <a:xfrm flipH="1">
            <a:off x="9516140" y="4922874"/>
            <a:ext cx="85060" cy="4359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7FE3D7F-5457-2E0F-C943-04442134B6A4}"/>
              </a:ext>
            </a:extLst>
          </p:cNvPr>
          <p:cNvCxnSpPr>
            <a:cxnSpLocks/>
          </p:cNvCxnSpPr>
          <p:nvPr/>
        </p:nvCxnSpPr>
        <p:spPr>
          <a:xfrm flipH="1">
            <a:off x="10366745" y="5337544"/>
            <a:ext cx="85060" cy="4359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8295418-7F2C-ED2D-8052-DF5CAEAC85A6}"/>
              </a:ext>
            </a:extLst>
          </p:cNvPr>
          <p:cNvCxnSpPr>
            <a:cxnSpLocks/>
          </p:cNvCxnSpPr>
          <p:nvPr/>
        </p:nvCxnSpPr>
        <p:spPr>
          <a:xfrm flipH="1">
            <a:off x="9920178" y="5752214"/>
            <a:ext cx="85060" cy="4359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B1450A7-F0F0-C6D2-13B0-EADF75E3D3F7}"/>
              </a:ext>
            </a:extLst>
          </p:cNvPr>
          <p:cNvCxnSpPr>
            <a:cxnSpLocks/>
          </p:cNvCxnSpPr>
          <p:nvPr/>
        </p:nvCxnSpPr>
        <p:spPr>
          <a:xfrm flipH="1">
            <a:off x="10090299" y="6209414"/>
            <a:ext cx="85060" cy="43593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76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8" b="11188"/>
          <a:stretch/>
        </p:blipFill>
        <p:spPr>
          <a:xfrm>
            <a:off x="26122" y="0"/>
            <a:ext cx="12272210" cy="4277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ounded Rectangle 7"/>
          <p:cNvSpPr/>
          <p:nvPr/>
        </p:nvSpPr>
        <p:spPr>
          <a:xfrm>
            <a:off x="99042" y="4076443"/>
            <a:ext cx="4200341" cy="2627857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7786" y="4656307"/>
            <a:ext cx="4403798" cy="1846595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Tự xa xưa thuở nào,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 rừng xanh sâu thẳm.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Đôi bạn sống bên nhau,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 Vàng và Dê Trắng.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4337" y="4071167"/>
            <a:ext cx="3572185" cy="2627858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79200" y="4645611"/>
            <a:ext cx="3976802" cy="1846595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 năm, trời hạn hán,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Suối cạn, cỏ héo khô.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Lấy gì nuôi đôi bạn,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Chờ mưa đến bao giờ?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41476" y="3835730"/>
            <a:ext cx="4150524" cy="2863295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41476" y="4030911"/>
            <a:ext cx="4457588" cy="2708369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 Vàng đi tìm cỏ,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Lang thang quên đường về.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 Trắng thương bạn quá,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 khắp nẻo tìm Bê.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 bây giờ Dê Trắng,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Vẫn gọi hoài: “Bê! Bê!”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69424" y="94097"/>
            <a:ext cx="3267670" cy="7381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7D569E2-B05E-4314-BDF1-430930F0087D}"/>
              </a:ext>
            </a:extLst>
          </p:cNvPr>
          <p:cNvSpPr/>
          <p:nvPr/>
        </p:nvSpPr>
        <p:spPr>
          <a:xfrm>
            <a:off x="8585218" y="2735165"/>
            <a:ext cx="3580660" cy="917270"/>
          </a:xfrm>
          <a:prstGeom prst="roundRect">
            <a:avLst/>
          </a:prstGeom>
          <a:solidFill>
            <a:srgbClr val="FF33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gồm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mấy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khổ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25DFF64-B2C2-4FB6-92E8-BA09A4BF21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2" y="4103974"/>
            <a:ext cx="624885" cy="590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1F2B7F-6682-4666-8966-D2FC09168AD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005" y="4000831"/>
            <a:ext cx="693643" cy="6936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8768F91-C835-461C-90FD-0F32388B1A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845" y="3451941"/>
            <a:ext cx="693642" cy="6936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8438A2D-6D69-0247-2191-CFE1307F1842}"/>
              </a:ext>
            </a:extLst>
          </p:cNvPr>
          <p:cNvSpPr txBox="1"/>
          <p:nvPr/>
        </p:nvSpPr>
        <p:spPr>
          <a:xfrm>
            <a:off x="2416628" y="979714"/>
            <a:ext cx="3026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Định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Hải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047824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8" b="11188"/>
          <a:stretch/>
        </p:blipFill>
        <p:spPr>
          <a:xfrm>
            <a:off x="26122" y="0"/>
            <a:ext cx="12272210" cy="4277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ounded Rectangle 7"/>
          <p:cNvSpPr/>
          <p:nvPr/>
        </p:nvSpPr>
        <p:spPr>
          <a:xfrm>
            <a:off x="99042" y="4076443"/>
            <a:ext cx="4200341" cy="2627857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7786" y="4656307"/>
            <a:ext cx="4403798" cy="1846595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Tự xa xưa thuở nào,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 rừng xanh sâu thẳm.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Đôi bạn sống bên nhau,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 Vàng và Dê Trắng.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4337" y="4071167"/>
            <a:ext cx="3572185" cy="2627858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79200" y="4645611"/>
            <a:ext cx="3976802" cy="1846595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 năm, trời hạn hán,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Suối cạn, cỏ héo khô.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Lấy gì nuôi đôi bạn,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Chờ mưa đến bao giờ?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41476" y="3835730"/>
            <a:ext cx="4150524" cy="2863295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41476" y="4030911"/>
            <a:ext cx="4457588" cy="2708369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 Vàng đi tìm cỏ,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Lang thang quên đường về.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 Trắng thương bạn quá,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 khắp nẻo tìm Bê.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 bây giờ Dê Trắng,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Vẫn gọi hoài: “Bê! Bê!”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69424" y="94097"/>
            <a:ext cx="3267670" cy="7381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25DFF64-B2C2-4FB6-92E8-BA09A4BF21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2" y="4103974"/>
            <a:ext cx="624885" cy="590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1F2B7F-6682-4666-8966-D2FC09168AD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005" y="4000831"/>
            <a:ext cx="693643" cy="6936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8768F91-C835-461C-90FD-0F32388B1A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845" y="3451941"/>
            <a:ext cx="693642" cy="693642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3CF219D-F5C4-48E4-8128-43BC3C7F7862}"/>
              </a:ext>
            </a:extLst>
          </p:cNvPr>
          <p:cNvSpPr/>
          <p:nvPr/>
        </p:nvSpPr>
        <p:spPr>
          <a:xfrm>
            <a:off x="8356002" y="2625526"/>
            <a:ext cx="3580660" cy="917270"/>
          </a:xfrm>
          <a:prstGeom prst="roundRect">
            <a:avLst/>
          </a:prstGeom>
          <a:solidFill>
            <a:srgbClr val="FF33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nối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khổ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(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lần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1)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AFCC1F-000C-9FE3-64E6-C9C428E998D8}"/>
              </a:ext>
            </a:extLst>
          </p:cNvPr>
          <p:cNvSpPr txBox="1"/>
          <p:nvPr/>
        </p:nvSpPr>
        <p:spPr>
          <a:xfrm>
            <a:off x="2416628" y="979714"/>
            <a:ext cx="30262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(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Định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3600" dirty="0" err="1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Hải</a:t>
            </a:r>
            <a:r>
              <a:rPr lang="en-US" sz="3600" dirty="0"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442295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landscape with hills and trees&#10;&#10;Description automatically generated">
            <a:extLst>
              <a:ext uri="{FF2B5EF4-FFF2-40B4-BE49-F238E27FC236}">
                <a16:creationId xmlns:a16="http://schemas.microsoft.com/office/drawing/2014/main" id="{B8FA2F5E-3D31-44DB-B31D-FEB8362CD0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4400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C0634F6-14AE-4106-96AA-868793395AD2}"/>
              </a:ext>
            </a:extLst>
          </p:cNvPr>
          <p:cNvSpPr/>
          <p:nvPr/>
        </p:nvSpPr>
        <p:spPr>
          <a:xfrm>
            <a:off x="320351" y="1937656"/>
            <a:ext cx="11551297" cy="4761019"/>
          </a:xfrm>
          <a:prstGeom prst="roundRect">
            <a:avLst>
              <a:gd name="adj" fmla="val 8726"/>
            </a:avLst>
          </a:prstGeom>
          <a:solidFill>
            <a:schemeClr val="bg1">
              <a:alpha val="84000"/>
            </a:schemeClr>
          </a:solidFill>
          <a:ln w="381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solidFill>
                  <a:srgbClr val="ED7D31">
                    <a:lumMod val="5000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E412FD3-A7F9-4253-8E68-071F1C0D975E}"/>
              </a:ext>
            </a:extLst>
          </p:cNvPr>
          <p:cNvSpPr/>
          <p:nvPr/>
        </p:nvSpPr>
        <p:spPr>
          <a:xfrm>
            <a:off x="826410" y="2607635"/>
            <a:ext cx="4839731" cy="1251667"/>
          </a:xfrm>
          <a:prstGeom prst="roundRect">
            <a:avLst>
              <a:gd name="adj" fmla="val 50000"/>
            </a:avLst>
          </a:prstGeom>
          <a:solidFill>
            <a:srgbClr val="CCFFFF"/>
          </a:solidFill>
          <a:ln w="381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9017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thủa</a:t>
            </a:r>
            <a:endParaRPr kumimoji="0" lang="en-US" sz="6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Freeform 15">
            <a:extLst>
              <a:ext uri="{FF2B5EF4-FFF2-40B4-BE49-F238E27FC236}">
                <a16:creationId xmlns:a16="http://schemas.microsoft.com/office/drawing/2014/main" id="{5C1CDC85-0038-4DDC-9198-3F502AD37592}"/>
              </a:ext>
            </a:extLst>
          </p:cNvPr>
          <p:cNvSpPr/>
          <p:nvPr/>
        </p:nvSpPr>
        <p:spPr>
          <a:xfrm>
            <a:off x="9006696" y="1294455"/>
            <a:ext cx="3083872" cy="1433975"/>
          </a:xfrm>
          <a:custGeom>
            <a:avLst/>
            <a:gdLst/>
            <a:ahLst/>
            <a:cxnLst/>
            <a:rect l="l" t="t" r="r" b="b"/>
            <a:pathLst>
              <a:path w="3521712" h="1786468">
                <a:moveTo>
                  <a:pt x="0" y="0"/>
                </a:moveTo>
                <a:lnTo>
                  <a:pt x="3521711" y="0"/>
                </a:lnTo>
                <a:lnTo>
                  <a:pt x="3521711" y="1786468"/>
                </a:lnTo>
                <a:lnTo>
                  <a:pt x="0" y="178646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A05872-CE1B-D685-8E16-A388B33C82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018" y="213854"/>
            <a:ext cx="11144454" cy="1402202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4AE27C2-090F-0096-971E-BBE549CD72E4}"/>
              </a:ext>
            </a:extLst>
          </p:cNvPr>
          <p:cNvSpPr/>
          <p:nvPr/>
        </p:nvSpPr>
        <p:spPr>
          <a:xfrm>
            <a:off x="6172200" y="2561460"/>
            <a:ext cx="4839731" cy="1251667"/>
          </a:xfrm>
          <a:prstGeom prst="roundRect">
            <a:avLst>
              <a:gd name="adj" fmla="val 50000"/>
            </a:avLst>
          </a:prstGeom>
          <a:solidFill>
            <a:srgbClr val="CCFFFF"/>
          </a:solidFill>
          <a:ln w="381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9017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nẻo</a:t>
            </a:r>
            <a:endParaRPr kumimoji="0" lang="en-US" sz="6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436B749-9398-8345-6C5F-F47EDF1960F8}"/>
              </a:ext>
            </a:extLst>
          </p:cNvPr>
          <p:cNvSpPr/>
          <p:nvPr/>
        </p:nvSpPr>
        <p:spPr>
          <a:xfrm>
            <a:off x="3676133" y="4529281"/>
            <a:ext cx="4839731" cy="1251667"/>
          </a:xfrm>
          <a:prstGeom prst="roundRect">
            <a:avLst>
              <a:gd name="adj" fmla="val 50000"/>
            </a:avLst>
          </a:prstGeom>
          <a:solidFill>
            <a:srgbClr val="CCFFFF"/>
          </a:solidFill>
          <a:ln w="381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9017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sâu</a:t>
            </a:r>
            <a:r>
              <a:rPr kumimoji="0" lang="en-US" sz="6000" b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thẳm</a:t>
            </a:r>
            <a:endParaRPr kumimoji="0" lang="en-US" sz="6000" b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49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ò-chơi-chí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ò-chơi-chí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ò-chơi-chí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88" b="11188"/>
          <a:stretch/>
        </p:blipFill>
        <p:spPr>
          <a:xfrm>
            <a:off x="26122" y="0"/>
            <a:ext cx="12272210" cy="4277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ounded Rectangle 7"/>
          <p:cNvSpPr/>
          <p:nvPr/>
        </p:nvSpPr>
        <p:spPr>
          <a:xfrm>
            <a:off x="99042" y="4076443"/>
            <a:ext cx="4200341" cy="2627857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7786" y="4656307"/>
            <a:ext cx="4403798" cy="1846595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Tự xa xưa thuở nào,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 rừng xanh sâu thẳm.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Đôi bạn sống bên nhau,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 Vàng và Dê Trắng.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4337" y="4071167"/>
            <a:ext cx="3572185" cy="2627858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79200" y="4645611"/>
            <a:ext cx="3976802" cy="1846595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 năm, trời hạn hán,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Suối cạn, cỏ héo khô.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Lấy gì nuôi đôi bạn,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Chờ mưa đến bao giờ?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041476" y="3835730"/>
            <a:ext cx="4150524" cy="2863295"/>
          </a:xfrm>
          <a:prstGeom prst="round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041476" y="4030911"/>
            <a:ext cx="4457588" cy="2708369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 Vàng đi tìm cỏ,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Lang thang quên đường về.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 Trắng thương bạn quá,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 khắp nẻo tìm Bê.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 bây giờ Dê Trắng,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Vẫn gọi hoài: “Bê! Bê!”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69424" y="94097"/>
            <a:ext cx="3267670" cy="7381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25DFF64-B2C2-4FB6-92E8-BA09A4BF21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2" y="4103974"/>
            <a:ext cx="624885" cy="590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1F2B7F-6682-4666-8966-D2FC09168AD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005" y="4000831"/>
            <a:ext cx="693643" cy="6936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8768F91-C835-461C-90FD-0F32388B1A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845" y="3451941"/>
            <a:ext cx="693642" cy="693642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3CF219D-F5C4-48E4-8128-43BC3C7F7862}"/>
              </a:ext>
            </a:extLst>
          </p:cNvPr>
          <p:cNvSpPr/>
          <p:nvPr/>
        </p:nvSpPr>
        <p:spPr>
          <a:xfrm>
            <a:off x="8356002" y="2625526"/>
            <a:ext cx="3580660" cy="917270"/>
          </a:xfrm>
          <a:prstGeom prst="roundRect">
            <a:avLst/>
          </a:prstGeom>
          <a:solidFill>
            <a:srgbClr val="FF33CC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nối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tiếp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khổ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(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lần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2)</a:t>
            </a:r>
          </a:p>
        </p:txBody>
      </p:sp>
    </p:spTree>
    <p:extLst>
      <p:ext uri="{BB962C8B-B14F-4D97-AF65-F5344CB8AC3E}">
        <p14:creationId xmlns:p14="http://schemas.microsoft.com/office/powerpoint/2010/main" val="35987665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andscape with hills and trees&#10;&#10;Description automatically generated">
            <a:extLst>
              <a:ext uri="{FF2B5EF4-FFF2-40B4-BE49-F238E27FC236}">
                <a16:creationId xmlns:a16="http://schemas.microsoft.com/office/drawing/2014/main" id="{6CC56BA8-618D-E266-F21B-A43F3C132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4400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B542842-278A-6E75-0857-C611D33BA5EC}"/>
              </a:ext>
            </a:extLst>
          </p:cNvPr>
          <p:cNvSpPr/>
          <p:nvPr/>
        </p:nvSpPr>
        <p:spPr>
          <a:xfrm>
            <a:off x="320351" y="1937656"/>
            <a:ext cx="11551297" cy="4761019"/>
          </a:xfrm>
          <a:prstGeom prst="roundRect">
            <a:avLst>
              <a:gd name="adj" fmla="val 8726"/>
            </a:avLst>
          </a:prstGeom>
          <a:solidFill>
            <a:schemeClr val="bg1">
              <a:alpha val="84000"/>
            </a:schemeClr>
          </a:solidFill>
          <a:ln w="381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solidFill>
                  <a:srgbClr val="ED7D31">
                    <a:lumMod val="5000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4F337D3-CAB1-C811-AA32-22E149B6DBCC}"/>
              </a:ext>
            </a:extLst>
          </p:cNvPr>
          <p:cNvGrpSpPr/>
          <p:nvPr/>
        </p:nvGrpSpPr>
        <p:grpSpPr>
          <a:xfrm>
            <a:off x="195943" y="199636"/>
            <a:ext cx="11034460" cy="1335301"/>
            <a:chOff x="2114280" y="108649"/>
            <a:chExt cx="7265379" cy="133530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9A4E1F1-877C-C973-A8AB-CBAD2B0314A4}"/>
                </a:ext>
              </a:extLst>
            </p:cNvPr>
            <p:cNvSpPr txBox="1"/>
            <p:nvPr/>
          </p:nvSpPr>
          <p:spPr>
            <a:xfrm>
              <a:off x="2114282" y="108649"/>
              <a:ext cx="7265377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1" i="0" u="none" strike="noStrike" kern="1200" cap="none" spc="0" normalizeH="0" baseline="0" noProof="0">
                  <a:ln w="292100">
                    <a:solidFill>
                      <a:prstClr val="white"/>
                    </a:solidFill>
                    <a:prstDash val="solid"/>
                  </a:ln>
                  <a:solidFill>
                    <a:srgbClr val="5B9BD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GIẢI NGHĨA TỪ KHÓ HIỂU</a:t>
              </a:r>
              <a:endParaRPr kumimoji="0" lang="en-US" sz="8000" b="1" i="0" u="none" strike="noStrike" kern="1200" cap="none" spc="0" normalizeH="0" baseline="0" noProof="0" dirty="0">
                <a:ln w="292100">
                  <a:solidFill>
                    <a:prstClr val="white"/>
                  </a:solidFill>
                  <a:prstDash val="solid"/>
                </a:ln>
                <a:solidFill>
                  <a:srgbClr val="5B9BD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Apple" panose="02040603050506020204" pitchFamily="18" charset="0"/>
                <a:ea typeface="LNTH-LuoLuoNotangYuanTi 1" pitchFamily="2" charset="-128"/>
                <a:cs typeface="LNTH-LuoLuoNotangYuanTi 1" pitchFamily="2" charset="-128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341F576-485A-8FB0-B25D-C5D8D23F3B77}"/>
                </a:ext>
              </a:extLst>
            </p:cNvPr>
            <p:cNvSpPr txBox="1"/>
            <p:nvPr/>
          </p:nvSpPr>
          <p:spPr>
            <a:xfrm>
              <a:off x="2114280" y="120511"/>
              <a:ext cx="7265379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1" i="0" u="none" strike="noStrike" kern="1200" cap="none" spc="0" normalizeH="0" baseline="0" noProof="0" dirty="0">
                  <a:ln w="19050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GIẢI</a:t>
              </a:r>
              <a:r>
                <a:rPr kumimoji="0" lang="en-US" sz="8000" b="1" i="0" u="none" strike="noStrike" kern="1200" cap="none" spc="0" normalizeH="0" baseline="0" noProof="0" dirty="0">
                  <a:ln w="9525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 </a:t>
              </a:r>
              <a:r>
                <a:rPr kumimoji="0" lang="en-US" sz="8000" b="1" i="0" u="none" strike="noStrike" kern="1200" cap="none" spc="0" normalizeH="0" baseline="0" noProof="0" dirty="0">
                  <a:ln w="19050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NGHĨA</a:t>
              </a:r>
              <a:r>
                <a:rPr kumimoji="0" lang="en-US" sz="8000" b="1" i="0" u="none" strike="noStrike" kern="1200" cap="none" spc="0" normalizeH="0" baseline="0" noProof="0" dirty="0">
                  <a:ln w="9525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 </a:t>
              </a:r>
              <a:r>
                <a:rPr kumimoji="0" lang="en-US" sz="8000" b="1" i="0" u="none" strike="noStrike" kern="1200" cap="none" spc="0" normalizeH="0" baseline="0" noProof="0" dirty="0">
                  <a:ln w="19050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TỪ</a:t>
              </a:r>
              <a:r>
                <a:rPr kumimoji="0" lang="en-US" sz="8000" b="1" i="0" u="none" strike="noStrike" kern="1200" cap="none" spc="0" normalizeH="0" baseline="0" noProof="0" dirty="0">
                  <a:ln w="9525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 </a:t>
              </a:r>
              <a:r>
                <a:rPr kumimoji="0" lang="en-US" sz="8000" b="1" i="0" u="none" strike="noStrike" kern="1200" cap="none" spc="0" normalizeH="0" baseline="0" noProof="0" dirty="0">
                  <a:ln w="19050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KHÓ</a:t>
              </a:r>
              <a:r>
                <a:rPr kumimoji="0" lang="en-US" sz="8000" b="1" i="0" u="none" strike="noStrike" kern="1200" cap="none" spc="0" normalizeH="0" baseline="0" noProof="0" dirty="0">
                  <a:ln w="9525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 </a:t>
              </a:r>
              <a:r>
                <a:rPr kumimoji="0" lang="en-US" sz="8000" b="1" i="0" u="none" strike="noStrike" kern="1200" cap="none" spc="0" normalizeH="0" baseline="0" noProof="0" dirty="0">
                  <a:ln w="19050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HIỂU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D7BD235-B0BA-81B0-FC1A-D0CE7F5E7871}"/>
              </a:ext>
            </a:extLst>
          </p:cNvPr>
          <p:cNvSpPr txBox="1"/>
          <p:nvPr/>
        </p:nvSpPr>
        <p:spPr>
          <a:xfrm>
            <a:off x="600859" y="2007309"/>
            <a:ext cx="106500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vi-VN" sz="36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Sâu thẳm: </a:t>
            </a:r>
            <a:r>
              <a:rPr lang="vi-VN" sz="3600" dirty="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rất sâu</a:t>
            </a:r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810A9F22-6466-D9D1-843C-9F08B21DC0F8}"/>
              </a:ext>
            </a:extLst>
          </p:cNvPr>
          <p:cNvSpPr/>
          <p:nvPr/>
        </p:nvSpPr>
        <p:spPr>
          <a:xfrm>
            <a:off x="9006696" y="1294455"/>
            <a:ext cx="3083872" cy="1433975"/>
          </a:xfrm>
          <a:custGeom>
            <a:avLst/>
            <a:gdLst/>
            <a:ahLst/>
            <a:cxnLst/>
            <a:rect l="l" t="t" r="r" b="b"/>
            <a:pathLst>
              <a:path w="3521712" h="1786468">
                <a:moveTo>
                  <a:pt x="0" y="0"/>
                </a:moveTo>
                <a:lnTo>
                  <a:pt x="3521711" y="0"/>
                </a:lnTo>
                <a:lnTo>
                  <a:pt x="3521711" y="1786468"/>
                </a:lnTo>
                <a:lnTo>
                  <a:pt x="0" y="17864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234CCE-1D4A-AB3C-0EE0-F5F6E06A3399}"/>
              </a:ext>
            </a:extLst>
          </p:cNvPr>
          <p:cNvSpPr/>
          <p:nvPr/>
        </p:nvSpPr>
        <p:spPr>
          <a:xfrm>
            <a:off x="566727" y="2525635"/>
            <a:ext cx="11061575" cy="1468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Hạn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</a:t>
            </a:r>
            <a:r>
              <a:rPr lang="en-US" altLang="vi-VN" sz="32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Tình</a:t>
            </a:r>
            <a:r>
              <a:rPr lang="en-US" altLang="vi-VN" sz="32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vi-VN" sz="32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trạng</a:t>
            </a:r>
            <a:r>
              <a:rPr lang="en-US" altLang="vi-VN" sz="32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vi-VN" sz="32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thiếu</a:t>
            </a:r>
            <a:r>
              <a:rPr lang="en-US" altLang="vi-VN" sz="32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vi-VN" sz="32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nước</a:t>
            </a:r>
            <a:r>
              <a:rPr lang="en-US" altLang="vi-VN" sz="32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do </a:t>
            </a:r>
            <a:r>
              <a:rPr lang="en-US" altLang="vi-VN" sz="32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nắng</a:t>
            </a:r>
            <a:r>
              <a:rPr lang="en-US" altLang="vi-VN" sz="32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vi-VN" sz="32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lâu</a:t>
            </a:r>
            <a:r>
              <a:rPr lang="en-US" altLang="vi-VN" sz="32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, </a:t>
            </a:r>
            <a:r>
              <a:rPr lang="en-US" altLang="vi-VN" sz="32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không</a:t>
            </a:r>
            <a:r>
              <a:rPr lang="en-US" altLang="vi-VN" sz="32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vi-VN" sz="32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mưa</a:t>
            </a:r>
            <a:r>
              <a:rPr lang="en-US" altLang="vi-VN" sz="32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vi-VN" sz="32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gây</a:t>
            </a:r>
            <a:r>
              <a:rPr lang="en-US" altLang="vi-VN" sz="32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ra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  <a:endParaRPr kumimoji="0" lang="vi-VN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60D415-4F16-5CA5-FF87-B92111BE48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4529" y="3485758"/>
            <a:ext cx="5339365" cy="305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67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landscape with hills and trees&#10;&#10;Description automatically generated">
            <a:extLst>
              <a:ext uri="{FF2B5EF4-FFF2-40B4-BE49-F238E27FC236}">
                <a16:creationId xmlns:a16="http://schemas.microsoft.com/office/drawing/2014/main" id="{6CC56BA8-618D-E266-F21B-A43F3C132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4400" cy="6858000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B542842-278A-6E75-0857-C611D33BA5EC}"/>
              </a:ext>
            </a:extLst>
          </p:cNvPr>
          <p:cNvSpPr/>
          <p:nvPr/>
        </p:nvSpPr>
        <p:spPr>
          <a:xfrm>
            <a:off x="320351" y="1937656"/>
            <a:ext cx="11551297" cy="4761019"/>
          </a:xfrm>
          <a:prstGeom prst="roundRect">
            <a:avLst>
              <a:gd name="adj" fmla="val 8726"/>
            </a:avLst>
          </a:prstGeom>
          <a:solidFill>
            <a:schemeClr val="bg1">
              <a:alpha val="84000"/>
            </a:schemeClr>
          </a:solidFill>
          <a:ln w="381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solidFill>
                  <a:srgbClr val="ED7D31">
                    <a:lumMod val="50000"/>
                  </a:srgbClr>
                </a:solidFill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4F337D3-CAB1-C811-AA32-22E149B6DBCC}"/>
              </a:ext>
            </a:extLst>
          </p:cNvPr>
          <p:cNvGrpSpPr/>
          <p:nvPr/>
        </p:nvGrpSpPr>
        <p:grpSpPr>
          <a:xfrm>
            <a:off x="195943" y="199636"/>
            <a:ext cx="11034460" cy="1335301"/>
            <a:chOff x="2114280" y="108649"/>
            <a:chExt cx="7265379" cy="1335301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9A4E1F1-877C-C973-A8AB-CBAD2B0314A4}"/>
                </a:ext>
              </a:extLst>
            </p:cNvPr>
            <p:cNvSpPr txBox="1"/>
            <p:nvPr/>
          </p:nvSpPr>
          <p:spPr>
            <a:xfrm>
              <a:off x="2114282" y="108649"/>
              <a:ext cx="7265377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1" i="0" u="none" strike="noStrike" kern="1200" cap="none" spc="0" normalizeH="0" baseline="0" noProof="0">
                  <a:ln w="292100">
                    <a:solidFill>
                      <a:prstClr val="white"/>
                    </a:solidFill>
                    <a:prstDash val="solid"/>
                  </a:ln>
                  <a:solidFill>
                    <a:srgbClr val="5B9BD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GIẢI NGHĨA TỪ KHÓ HIỂU</a:t>
              </a:r>
              <a:endParaRPr kumimoji="0" lang="en-US" sz="8000" b="1" i="0" u="none" strike="noStrike" kern="1200" cap="none" spc="0" normalizeH="0" baseline="0" noProof="0" dirty="0">
                <a:ln w="292100">
                  <a:solidFill>
                    <a:prstClr val="white"/>
                  </a:solidFill>
                  <a:prstDash val="solid"/>
                </a:ln>
                <a:solidFill>
                  <a:srgbClr val="5B9BD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VN-Apple" panose="02040603050506020204" pitchFamily="18" charset="0"/>
                <a:ea typeface="LNTH-LuoLuoNotangYuanTi 1" pitchFamily="2" charset="-128"/>
                <a:cs typeface="LNTH-LuoLuoNotangYuanTi 1" pitchFamily="2" charset="-128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341F576-485A-8FB0-B25D-C5D8D23F3B77}"/>
                </a:ext>
              </a:extLst>
            </p:cNvPr>
            <p:cNvSpPr txBox="1"/>
            <p:nvPr/>
          </p:nvSpPr>
          <p:spPr>
            <a:xfrm>
              <a:off x="2114280" y="120511"/>
              <a:ext cx="7265379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1" i="0" u="none" strike="noStrike" kern="1200" cap="none" spc="0" normalizeH="0" baseline="0" noProof="0" dirty="0">
                  <a:ln w="19050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GIẢI</a:t>
              </a:r>
              <a:r>
                <a:rPr kumimoji="0" lang="en-US" sz="8000" b="1" i="0" u="none" strike="noStrike" kern="1200" cap="none" spc="0" normalizeH="0" baseline="0" noProof="0" dirty="0">
                  <a:ln w="9525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 </a:t>
              </a:r>
              <a:r>
                <a:rPr kumimoji="0" lang="en-US" sz="8000" b="1" i="0" u="none" strike="noStrike" kern="1200" cap="none" spc="0" normalizeH="0" baseline="0" noProof="0" dirty="0">
                  <a:ln w="19050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NGHĨA</a:t>
              </a:r>
              <a:r>
                <a:rPr kumimoji="0" lang="en-US" sz="8000" b="1" i="0" u="none" strike="noStrike" kern="1200" cap="none" spc="0" normalizeH="0" baseline="0" noProof="0" dirty="0">
                  <a:ln w="9525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 </a:t>
              </a:r>
              <a:r>
                <a:rPr kumimoji="0" lang="en-US" sz="8000" b="1" i="0" u="none" strike="noStrike" kern="1200" cap="none" spc="0" normalizeH="0" baseline="0" noProof="0" dirty="0">
                  <a:ln w="19050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TỪ</a:t>
              </a:r>
              <a:r>
                <a:rPr kumimoji="0" lang="en-US" sz="8000" b="1" i="0" u="none" strike="noStrike" kern="1200" cap="none" spc="0" normalizeH="0" baseline="0" noProof="0" dirty="0">
                  <a:ln w="9525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 </a:t>
              </a:r>
              <a:r>
                <a:rPr kumimoji="0" lang="en-US" sz="8000" b="1" i="0" u="none" strike="noStrike" kern="1200" cap="none" spc="0" normalizeH="0" baseline="0" noProof="0" dirty="0">
                  <a:ln w="19050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KHÓ</a:t>
              </a:r>
              <a:r>
                <a:rPr kumimoji="0" lang="en-US" sz="8000" b="1" i="0" u="none" strike="noStrike" kern="1200" cap="none" spc="0" normalizeH="0" baseline="0" noProof="0" dirty="0">
                  <a:ln w="9525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 </a:t>
              </a:r>
              <a:r>
                <a:rPr kumimoji="0" lang="en-US" sz="8000" b="1" i="0" u="none" strike="noStrike" kern="1200" cap="none" spc="0" normalizeH="0" baseline="0" noProof="0" dirty="0">
                  <a:ln w="19050">
                    <a:solidFill>
                      <a:prstClr val="black">
                        <a:lumMod val="95000"/>
                        <a:lumOff val="5000"/>
                      </a:prstClr>
                    </a:solidFill>
                    <a:prstDash val="solid"/>
                  </a:ln>
                  <a:gradFill flip="none" rotWithShape="1">
                    <a:gsLst>
                      <a:gs pos="9000">
                        <a:srgbClr val="99FF99"/>
                      </a:gs>
                      <a:gs pos="32000">
                        <a:srgbClr val="FFFF99"/>
                      </a:gs>
                      <a:gs pos="53000">
                        <a:srgbClr val="CC99FF"/>
                      </a:gs>
                      <a:gs pos="91837">
                        <a:srgbClr val="66FFFF"/>
                      </a:gs>
                      <a:gs pos="74000">
                        <a:srgbClr val="FF9999"/>
                      </a:gs>
                    </a:gsLst>
                    <a:path path="circle">
                      <a:fillToRect l="100000" b="100000"/>
                    </a:path>
                    <a:tileRect t="-100000" r="-100000"/>
                  </a:gra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SVN-Apple" panose="02040603050506020204" pitchFamily="18" charset="0"/>
                  <a:ea typeface="LNTH-LuoLuoNotangYuanTi 1" pitchFamily="2" charset="-128"/>
                  <a:cs typeface="LNTH-LuoLuoNotangYuanTi 1" pitchFamily="2" charset="-128"/>
                </a:rPr>
                <a:t>HIỂU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D7BD235-B0BA-81B0-FC1A-D0CE7F5E7871}"/>
              </a:ext>
            </a:extLst>
          </p:cNvPr>
          <p:cNvSpPr txBox="1"/>
          <p:nvPr/>
        </p:nvSpPr>
        <p:spPr>
          <a:xfrm>
            <a:off x="600859" y="2007309"/>
            <a:ext cx="1065003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defRPr/>
            </a:pPr>
            <a:r>
              <a:rPr lang="en-US" sz="360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Lang thang: </a:t>
            </a:r>
            <a:r>
              <a:rPr lang="en-US" altLang="vi-VN" sz="36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Đi</a:t>
            </a:r>
            <a:r>
              <a:rPr lang="en-US" altLang="vi-VN" sz="36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vi-VN" sz="36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hết</a:t>
            </a:r>
            <a:r>
              <a:rPr lang="en-US" altLang="vi-VN" sz="36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vi-VN" sz="36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chỗ</a:t>
            </a:r>
            <a:r>
              <a:rPr lang="en-US" altLang="vi-VN" sz="36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vi-VN" sz="36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này</a:t>
            </a:r>
            <a:r>
              <a:rPr lang="en-US" altLang="vi-VN" sz="36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vi-VN" sz="36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đến</a:t>
            </a:r>
            <a:r>
              <a:rPr lang="en-US" altLang="vi-VN" sz="36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vi-VN" sz="36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chỗ</a:t>
            </a:r>
            <a:r>
              <a:rPr lang="en-US" altLang="vi-VN" sz="36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vi-VN" sz="36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khác</a:t>
            </a:r>
            <a:r>
              <a:rPr lang="en-US" altLang="vi-VN" sz="36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, </a:t>
            </a:r>
            <a:r>
              <a:rPr lang="en-US" altLang="vi-VN" sz="36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không</a:t>
            </a:r>
            <a:r>
              <a:rPr lang="en-US" altLang="vi-VN" sz="36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vi-VN" sz="36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dừng</a:t>
            </a:r>
            <a:r>
              <a:rPr lang="en-US" altLang="vi-VN" sz="36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vi-VN" sz="36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lại</a:t>
            </a:r>
            <a:r>
              <a:rPr lang="en-US" altLang="vi-VN" sz="36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ở </a:t>
            </a:r>
            <a:r>
              <a:rPr lang="en-US" altLang="vi-VN" sz="36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nơi</a:t>
            </a:r>
            <a:r>
              <a:rPr lang="en-US" altLang="vi-VN" sz="36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 </a:t>
            </a:r>
            <a:r>
              <a:rPr lang="en-US" altLang="vi-VN" sz="3600" dirty="0" err="1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nào</a:t>
            </a:r>
            <a:r>
              <a:rPr lang="en-US" altLang="vi-VN" sz="3600" dirty="0">
                <a:solidFill>
                  <a:srgbClr val="231F2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+mn-lt"/>
              </a:rPr>
              <a:t>.</a:t>
            </a:r>
          </a:p>
          <a:p>
            <a:pPr lvl="0" algn="just">
              <a:defRPr/>
            </a:pPr>
            <a:endParaRPr lang="en-US" sz="3600" dirty="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Freeform 15">
            <a:extLst>
              <a:ext uri="{FF2B5EF4-FFF2-40B4-BE49-F238E27FC236}">
                <a16:creationId xmlns:a16="http://schemas.microsoft.com/office/drawing/2014/main" id="{810A9F22-6466-D9D1-843C-9F08B21DC0F8}"/>
              </a:ext>
            </a:extLst>
          </p:cNvPr>
          <p:cNvSpPr/>
          <p:nvPr/>
        </p:nvSpPr>
        <p:spPr>
          <a:xfrm>
            <a:off x="9006696" y="1294455"/>
            <a:ext cx="3083872" cy="1433975"/>
          </a:xfrm>
          <a:custGeom>
            <a:avLst/>
            <a:gdLst/>
            <a:ahLst/>
            <a:cxnLst/>
            <a:rect l="l" t="t" r="r" b="b"/>
            <a:pathLst>
              <a:path w="3521712" h="1786468">
                <a:moveTo>
                  <a:pt x="0" y="0"/>
                </a:moveTo>
                <a:lnTo>
                  <a:pt x="3521711" y="0"/>
                </a:lnTo>
                <a:lnTo>
                  <a:pt x="3521711" y="1786468"/>
                </a:lnTo>
                <a:lnTo>
                  <a:pt x="0" y="17864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8EC99E6-A1C2-5927-8527-86AD3F1994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313" y="3031216"/>
            <a:ext cx="5858409" cy="347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55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artoon of a park&#10;&#10;Description automatically generated">
            <a:extLst>
              <a:ext uri="{FF2B5EF4-FFF2-40B4-BE49-F238E27FC236}">
                <a16:creationId xmlns:a16="http://schemas.microsoft.com/office/drawing/2014/main" id="{6A146DB5-2E43-4E89-FF30-45509F1E0E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B2A467A-D434-0ECD-ADB2-891290AF891D}"/>
              </a:ext>
            </a:extLst>
          </p:cNvPr>
          <p:cNvGrpSpPr/>
          <p:nvPr/>
        </p:nvGrpSpPr>
        <p:grpSpPr>
          <a:xfrm>
            <a:off x="2551814" y="0"/>
            <a:ext cx="9112102" cy="6858000"/>
            <a:chOff x="0" y="0"/>
            <a:chExt cx="8241792" cy="68580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82A5BD3-54AC-8749-1C4C-94A441A09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8241792" cy="68580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8FF759A-C5A5-C0A8-E296-4F787EC93671}"/>
                </a:ext>
              </a:extLst>
            </p:cNvPr>
            <p:cNvSpPr txBox="1"/>
            <p:nvPr/>
          </p:nvSpPr>
          <p:spPr>
            <a:xfrm>
              <a:off x="1602634" y="2918637"/>
              <a:ext cx="5094224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1219139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altLang="zh-CN" sz="4800" b="1" i="0" u="none" strike="noStrike" kern="1200" cap="none" spc="0" normalizeH="0" baseline="0" noProof="0" dirty="0">
                  <a:ln w="9525">
                    <a:noFill/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Trong câu “Tự xa xưa thuở nào”, từ “thuở nào” có nghĩa là gì?</a:t>
              </a:r>
              <a:endParaRPr kumimoji="0" lang="zh-CN" altLang="en-US" sz="4800" b="1" i="0" u="none" strike="noStrike" kern="1200" cap="none" spc="0" normalizeH="0" baseline="0" noProof="0" dirty="0">
                <a:ln w="9525">
                  <a:noFill/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2C9909CA-207D-C78D-AB06-CB77F19D6A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892" y="1458000"/>
            <a:ext cx="28992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021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900" decel="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900" decel="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200" y="0"/>
            <a:ext cx="14630400" cy="6858000"/>
          </a:xfrm>
          <a:prstGeom prst="rect">
            <a:avLst/>
          </a:prstGeom>
        </p:spPr>
      </p:pic>
      <p:sp>
        <p:nvSpPr>
          <p:cNvPr id="5" name="文本框 6">
            <a:extLst>
              <a:ext uri="{FF2B5EF4-FFF2-40B4-BE49-F238E27FC236}">
                <a16:creationId xmlns:a16="http://schemas.microsoft.com/office/drawing/2014/main" id="{40492B02-98B6-4E81-9A77-773825039D2E}"/>
              </a:ext>
            </a:extLst>
          </p:cNvPr>
          <p:cNvSpPr txBox="1"/>
          <p:nvPr/>
        </p:nvSpPr>
        <p:spPr>
          <a:xfrm>
            <a:off x="2287337" y="2228671"/>
            <a:ext cx="927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4000" b="1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thuở</a:t>
            </a:r>
            <a:r>
              <a:rPr lang="en-US" altLang="zh-CN" sz="4000" b="1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r>
              <a:rPr lang="en-US" altLang="zh-CN" sz="4000" b="1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 </a:t>
            </a:r>
            <a:r>
              <a:rPr lang="en-US" altLang="zh-CN" sz="4000" b="1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khoảng</a:t>
            </a:r>
            <a:r>
              <a:rPr lang="en-US" altLang="zh-CN" sz="4000" b="1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thời</a:t>
            </a:r>
            <a:r>
              <a:rPr lang="en-US" altLang="zh-CN" sz="4000" b="1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gian</a:t>
            </a:r>
            <a:r>
              <a:rPr lang="en-US" altLang="zh-CN" sz="4000" b="1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không</a:t>
            </a:r>
            <a:r>
              <a:rPr lang="en-US" altLang="zh-CN" sz="4000" b="1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xác</a:t>
            </a:r>
            <a:r>
              <a:rPr lang="en-US" altLang="zh-CN" sz="4000" b="1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định</a:t>
            </a:r>
            <a:r>
              <a:rPr lang="en-US" altLang="zh-CN" sz="4000" b="1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lang="en-US" altLang="zh-CN" sz="4000" b="1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lùi</a:t>
            </a:r>
            <a:r>
              <a:rPr lang="en-US" altLang="zh-CN" sz="4000" b="1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xa</a:t>
            </a:r>
            <a:r>
              <a:rPr lang="en-US" altLang="zh-CN" sz="4000" b="1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vào</a:t>
            </a:r>
            <a:r>
              <a:rPr lang="en-US" altLang="zh-CN" sz="4000" b="1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quá</a:t>
            </a:r>
            <a:r>
              <a:rPr lang="en-US" altLang="zh-CN" sz="4000" b="1" dirty="0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altLang="zh-CN" sz="4000" b="1" dirty="0" err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khứ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78" b="90000" l="3429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1300" y="248920"/>
            <a:ext cx="4711700" cy="726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37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artoon of a park&#10;&#10;Description automatically generated">
            <a:extLst>
              <a:ext uri="{FF2B5EF4-FFF2-40B4-BE49-F238E27FC236}">
                <a16:creationId xmlns:a16="http://schemas.microsoft.com/office/drawing/2014/main" id="{6A146DB5-2E43-4E89-FF30-45509F1E0E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CB2A467A-D434-0ECD-ADB2-891290AF891D}"/>
              </a:ext>
            </a:extLst>
          </p:cNvPr>
          <p:cNvGrpSpPr/>
          <p:nvPr/>
        </p:nvGrpSpPr>
        <p:grpSpPr>
          <a:xfrm>
            <a:off x="2551814" y="0"/>
            <a:ext cx="9112102" cy="6858000"/>
            <a:chOff x="0" y="0"/>
            <a:chExt cx="8241792" cy="68580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82A5BD3-54AC-8749-1C4C-94A441A09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8241792" cy="685800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8FF759A-C5A5-C0A8-E296-4F787EC93671}"/>
                </a:ext>
              </a:extLst>
            </p:cNvPr>
            <p:cNvSpPr txBox="1"/>
            <p:nvPr/>
          </p:nvSpPr>
          <p:spPr>
            <a:xfrm>
              <a:off x="1602634" y="2918637"/>
              <a:ext cx="5094224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1219139">
                <a:defRPr/>
              </a:pPr>
              <a:r>
                <a:rPr lang="vi-VN" altLang="zh-CN" sz="4800" b="1" dirty="0">
                  <a:ln w="9525">
                    <a:noFill/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rgbClr val="4472C4">
                        <a:lumMod val="60000"/>
                        <a:lumOff val="40000"/>
                      </a:srgbClr>
                    </a:outerShdw>
                  </a:effectLst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Em hiểu “nẻo” trong câu “Chạy khắp nẻo tìm bê” có nghĩa là gì?</a:t>
              </a:r>
              <a:endParaRPr kumimoji="0" lang="zh-CN" altLang="en-US" sz="4800" b="1" i="0" u="none" strike="noStrike" kern="1200" cap="none" spc="0" normalizeH="0" baseline="0" noProof="0" dirty="0">
                <a:ln w="9525">
                  <a:noFill/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2C9909CA-207D-C78D-AB06-CB77F19D6A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892" y="1458000"/>
            <a:ext cx="2899200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0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900" decel="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7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900" decel="100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" accel="100000" fill="hold">
                                              <p:stCondLst>
                                                <p:cond delay="9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0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8200" y="0"/>
            <a:ext cx="14630400" cy="6858000"/>
          </a:xfrm>
          <a:prstGeom prst="rect">
            <a:avLst/>
          </a:prstGeom>
        </p:spPr>
      </p:pic>
      <p:sp>
        <p:nvSpPr>
          <p:cNvPr id="5" name="文本框 6">
            <a:extLst>
              <a:ext uri="{FF2B5EF4-FFF2-40B4-BE49-F238E27FC236}">
                <a16:creationId xmlns:a16="http://schemas.microsoft.com/office/drawing/2014/main" id="{40492B02-98B6-4E81-9A77-773825039D2E}"/>
              </a:ext>
            </a:extLst>
          </p:cNvPr>
          <p:cNvSpPr txBox="1"/>
          <p:nvPr/>
        </p:nvSpPr>
        <p:spPr>
          <a:xfrm>
            <a:off x="2407653" y="2445239"/>
            <a:ext cx="927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vi-VN" altLang="zh-CN" sz="4000" b="1">
                <a:solidFill>
                  <a:srgbClr val="FFFF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nẻo: lối đi, đường đi về một phía nào đó</a:t>
            </a:r>
            <a:endParaRPr kumimoji="0" lang="zh-CN" altLang="en-US" sz="4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78" b="90000" l="3429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1300" y="248920"/>
            <a:ext cx="4711700" cy="726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387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D850814D-6374-3166-3F0D-7168607592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473" b="577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D2AAD44-8B23-8496-D693-2F243FBFEF3F}"/>
              </a:ext>
            </a:extLst>
          </p:cNvPr>
          <p:cNvSpPr/>
          <p:nvPr/>
        </p:nvSpPr>
        <p:spPr>
          <a:xfrm>
            <a:off x="3339385" y="1542310"/>
            <a:ext cx="5220000" cy="2412000"/>
          </a:xfrm>
          <a:custGeom>
            <a:avLst/>
            <a:gdLst>
              <a:gd name="connsiteX0" fmla="*/ 0 w 5220000"/>
              <a:gd name="connsiteY0" fmla="*/ 170504 h 2412000"/>
              <a:gd name="connsiteX1" fmla="*/ 170504 w 5220000"/>
              <a:gd name="connsiteY1" fmla="*/ 0 h 2412000"/>
              <a:gd name="connsiteX2" fmla="*/ 5049496 w 5220000"/>
              <a:gd name="connsiteY2" fmla="*/ 0 h 2412000"/>
              <a:gd name="connsiteX3" fmla="*/ 5220000 w 5220000"/>
              <a:gd name="connsiteY3" fmla="*/ 170504 h 2412000"/>
              <a:gd name="connsiteX4" fmla="*/ 5220000 w 5220000"/>
              <a:gd name="connsiteY4" fmla="*/ 2241496 h 2412000"/>
              <a:gd name="connsiteX5" fmla="*/ 5049496 w 5220000"/>
              <a:gd name="connsiteY5" fmla="*/ 2412000 h 2412000"/>
              <a:gd name="connsiteX6" fmla="*/ 170504 w 5220000"/>
              <a:gd name="connsiteY6" fmla="*/ 2412000 h 2412000"/>
              <a:gd name="connsiteX7" fmla="*/ 0 w 5220000"/>
              <a:gd name="connsiteY7" fmla="*/ 2241496 h 2412000"/>
              <a:gd name="connsiteX8" fmla="*/ 0 w 5220000"/>
              <a:gd name="connsiteY8" fmla="*/ 170504 h 24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20000" h="2412000" fill="none" extrusionOk="0">
                <a:moveTo>
                  <a:pt x="0" y="170504"/>
                </a:moveTo>
                <a:cubicBezTo>
                  <a:pt x="441" y="88269"/>
                  <a:pt x="85936" y="16109"/>
                  <a:pt x="170504" y="0"/>
                </a:cubicBezTo>
                <a:cubicBezTo>
                  <a:pt x="2085824" y="72427"/>
                  <a:pt x="3718776" y="61419"/>
                  <a:pt x="5049496" y="0"/>
                </a:cubicBezTo>
                <a:cubicBezTo>
                  <a:pt x="5143159" y="-3473"/>
                  <a:pt x="5214794" y="74762"/>
                  <a:pt x="5220000" y="170504"/>
                </a:cubicBezTo>
                <a:cubicBezTo>
                  <a:pt x="5320876" y="501803"/>
                  <a:pt x="5112687" y="1560624"/>
                  <a:pt x="5220000" y="2241496"/>
                </a:cubicBezTo>
                <a:cubicBezTo>
                  <a:pt x="5223072" y="2320071"/>
                  <a:pt x="5139259" y="2407063"/>
                  <a:pt x="5049496" y="2412000"/>
                </a:cubicBezTo>
                <a:cubicBezTo>
                  <a:pt x="2806488" y="2441827"/>
                  <a:pt x="2278952" y="2332694"/>
                  <a:pt x="170504" y="2412000"/>
                </a:cubicBezTo>
                <a:cubicBezTo>
                  <a:pt x="89172" y="2410549"/>
                  <a:pt x="-9044" y="2337451"/>
                  <a:pt x="0" y="2241496"/>
                </a:cubicBezTo>
                <a:cubicBezTo>
                  <a:pt x="50037" y="1387432"/>
                  <a:pt x="770" y="1126915"/>
                  <a:pt x="0" y="170504"/>
                </a:cubicBezTo>
                <a:close/>
              </a:path>
              <a:path w="5220000" h="2412000" stroke="0" extrusionOk="0">
                <a:moveTo>
                  <a:pt x="0" y="170504"/>
                </a:moveTo>
                <a:cubicBezTo>
                  <a:pt x="1527" y="76753"/>
                  <a:pt x="80615" y="8914"/>
                  <a:pt x="170504" y="0"/>
                </a:cubicBezTo>
                <a:cubicBezTo>
                  <a:pt x="1261358" y="123000"/>
                  <a:pt x="2849603" y="-96860"/>
                  <a:pt x="5049496" y="0"/>
                </a:cubicBezTo>
                <a:cubicBezTo>
                  <a:pt x="5141747" y="-1460"/>
                  <a:pt x="5220871" y="74580"/>
                  <a:pt x="5220000" y="170504"/>
                </a:cubicBezTo>
                <a:cubicBezTo>
                  <a:pt x="5223173" y="1158663"/>
                  <a:pt x="5314267" y="1254818"/>
                  <a:pt x="5220000" y="2241496"/>
                </a:cubicBezTo>
                <a:cubicBezTo>
                  <a:pt x="5204040" y="2341445"/>
                  <a:pt x="5139497" y="2411318"/>
                  <a:pt x="5049496" y="2412000"/>
                </a:cubicBezTo>
                <a:cubicBezTo>
                  <a:pt x="3771529" y="2251293"/>
                  <a:pt x="1599404" y="2451667"/>
                  <a:pt x="170504" y="2412000"/>
                </a:cubicBezTo>
                <a:cubicBezTo>
                  <a:pt x="65534" y="2409818"/>
                  <a:pt x="-10741" y="2330797"/>
                  <a:pt x="0" y="2241496"/>
                </a:cubicBezTo>
                <a:cubicBezTo>
                  <a:pt x="32216" y="2027728"/>
                  <a:pt x="57206" y="535301"/>
                  <a:pt x="0" y="170504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7069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479D12-3DA6-A64C-736A-7E8C92D124CD}"/>
              </a:ext>
            </a:extLst>
          </p:cNvPr>
          <p:cNvSpPr txBox="1"/>
          <p:nvPr/>
        </p:nvSpPr>
        <p:spPr>
          <a:xfrm>
            <a:off x="3113587" y="1471037"/>
            <a:ext cx="567159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lang="en-US" sz="4000" kern="0" dirty="0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Em </a:t>
            </a:r>
            <a:r>
              <a:rPr lang="en-US" sz="4000" kern="0" dirty="0" err="1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hãy</a:t>
            </a:r>
            <a:r>
              <a:rPr lang="en-US" sz="4000" kern="0" dirty="0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đặt</a:t>
            </a:r>
            <a:r>
              <a:rPr lang="en-US" sz="4000" kern="0" dirty="0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1 </a:t>
            </a:r>
            <a:r>
              <a:rPr lang="en-US" sz="4000" kern="0" dirty="0" err="1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câu</a:t>
            </a:r>
            <a:r>
              <a:rPr lang="en-US" sz="4000" kern="0" dirty="0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có</a:t>
            </a:r>
            <a:r>
              <a:rPr lang="en-US" sz="4000" kern="0" dirty="0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4000" kern="0" dirty="0" err="1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từ</a:t>
            </a:r>
            <a:r>
              <a:rPr lang="en-US" sz="4000" kern="0" dirty="0">
                <a:solidFill>
                  <a:srgbClr val="00206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</a:p>
          <a:p>
            <a:pPr lvl="0" algn="ctr">
              <a:buClr>
                <a:srgbClr val="000000"/>
              </a:buClr>
              <a:defRPr/>
            </a:pPr>
            <a:r>
              <a:rPr lang="en-US" sz="4400" kern="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sâu</a:t>
            </a:r>
            <a:r>
              <a:rPr lang="en-US" sz="4400" kern="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4400" kern="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thẳm</a:t>
            </a:r>
            <a:r>
              <a:rPr lang="en-US" sz="4400" kern="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/</a:t>
            </a:r>
            <a:r>
              <a:rPr lang="en-US" sz="4400" kern="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hạn</a:t>
            </a:r>
            <a:r>
              <a:rPr lang="en-US" sz="4400" kern="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 </a:t>
            </a:r>
            <a:r>
              <a:rPr lang="en-US" sz="4400" kern="0" dirty="0" err="1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hán</a:t>
            </a:r>
            <a:r>
              <a:rPr lang="en-US" sz="4400" kern="0" dirty="0">
                <a:solidFill>
                  <a:srgbClr val="FF0000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/lang thang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4400835-3F51-CC5E-D7C7-D0766B5808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665" y="2422353"/>
            <a:ext cx="2590720" cy="4140000"/>
          </a:xfrm>
          <a:prstGeom prst="rect">
            <a:avLst/>
          </a:prstGeom>
          <a:effectLst>
            <a:innerShdw blurRad="63500" dist="50800" dir="5400000">
              <a:schemeClr val="tx1">
                <a:lumMod val="65000"/>
                <a:lumOff val="35000"/>
                <a:alpha val="50000"/>
              </a:schemeClr>
            </a:inn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1A75902-EA8E-0CBE-CBAD-CDA0995C75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59385" y="2422353"/>
            <a:ext cx="2863040" cy="4140000"/>
          </a:xfrm>
          <a:prstGeom prst="rect">
            <a:avLst/>
          </a:prstGeom>
          <a:effectLst>
            <a:innerShdw blurRad="63500" dist="50800" dir="5400000">
              <a:schemeClr val="tx1">
                <a:lumMod val="65000"/>
                <a:lumOff val="35000"/>
                <a:alpha val="50000"/>
              </a:schemeClr>
            </a:innerShdw>
          </a:effectLst>
        </p:spPr>
      </p:pic>
    </p:spTree>
    <p:extLst>
      <p:ext uri="{BB962C8B-B14F-4D97-AF65-F5344CB8AC3E}">
        <p14:creationId xmlns:p14="http://schemas.microsoft.com/office/powerpoint/2010/main" val="193582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2" presetID="2" presetClass="entr" presetSubtype="4" fill="hold" nodeType="withEffect" p14:presetBounceEnd="6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6" presetID="32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" presetID="32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6" presetID="32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2" presetID="32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23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4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25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26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27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landscape with hills and trees&#10;&#10;Description automatically generated">
            <a:extLst>
              <a:ext uri="{FF2B5EF4-FFF2-40B4-BE49-F238E27FC236}">
                <a16:creationId xmlns:a16="http://schemas.microsoft.com/office/drawing/2014/main" id="{B8FA2F5E-3D31-44DB-B31D-FEB8362CD0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44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48A79C-7C5E-C343-F2B2-A563469744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903987"/>
          </a:xfrm>
          <a:prstGeom prst="rect">
            <a:avLst/>
          </a:prstGeom>
        </p:spPr>
      </p:pic>
      <p:sp>
        <p:nvSpPr>
          <p:cNvPr id="8" name="Freeform 18">
            <a:extLst>
              <a:ext uri="{FF2B5EF4-FFF2-40B4-BE49-F238E27FC236}">
                <a16:creationId xmlns:a16="http://schemas.microsoft.com/office/drawing/2014/main" id="{014346A5-EE40-51CA-E49B-5B576E5B180F}"/>
              </a:ext>
            </a:extLst>
          </p:cNvPr>
          <p:cNvSpPr/>
          <p:nvPr/>
        </p:nvSpPr>
        <p:spPr>
          <a:xfrm>
            <a:off x="3307434" y="2659265"/>
            <a:ext cx="5094636" cy="2228903"/>
          </a:xfrm>
          <a:custGeom>
            <a:avLst/>
            <a:gdLst/>
            <a:ahLst/>
            <a:cxnLst/>
            <a:rect l="l" t="t" r="r" b="b"/>
            <a:pathLst>
              <a:path w="5094636" h="2228903">
                <a:moveTo>
                  <a:pt x="0" y="0"/>
                </a:moveTo>
                <a:lnTo>
                  <a:pt x="5094636" y="0"/>
                </a:lnTo>
                <a:lnTo>
                  <a:pt x="5094636" y="2228903"/>
                </a:lnTo>
                <a:lnTo>
                  <a:pt x="0" y="22289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48898F0-909F-1694-842B-6C1BA60946D5}"/>
              </a:ext>
            </a:extLst>
          </p:cNvPr>
          <p:cNvGrpSpPr/>
          <p:nvPr/>
        </p:nvGrpSpPr>
        <p:grpSpPr>
          <a:xfrm>
            <a:off x="6136626" y="3653086"/>
            <a:ext cx="5561110" cy="2709729"/>
            <a:chOff x="6096000" y="3244032"/>
            <a:chExt cx="5561110" cy="2709729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5646D65D-0B64-D54B-C250-80D7784FA238}"/>
                </a:ext>
              </a:extLst>
            </p:cNvPr>
            <p:cNvSpPr/>
            <p:nvPr/>
          </p:nvSpPr>
          <p:spPr>
            <a:xfrm>
              <a:off x="6096000" y="3789681"/>
              <a:ext cx="5561110" cy="2164080"/>
            </a:xfrm>
            <a:prstGeom prst="roundRect">
              <a:avLst/>
            </a:prstGeom>
            <a:solidFill>
              <a:schemeClr val="bg1">
                <a:alpha val="86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1. Đọc đúng.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2. Đọc to, rõ.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3. Ngắt, nghỉ đúng chỗ.</a:t>
              </a:r>
              <a:endParaRPr kumimoji="0" lang="vi-VN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6661D1FB-3231-C908-3805-38AAAE8CFAF1}"/>
                </a:ext>
              </a:extLst>
            </p:cNvPr>
            <p:cNvGrpSpPr/>
            <p:nvPr/>
          </p:nvGrpSpPr>
          <p:grpSpPr>
            <a:xfrm>
              <a:off x="8361444" y="4116552"/>
              <a:ext cx="1583311" cy="469963"/>
              <a:chOff x="3190408" y="4309039"/>
              <a:chExt cx="1583311" cy="469963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A01172BE-6FA8-EA67-459A-3F734E1DB6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47082" y="4309039"/>
                <a:ext cx="469963" cy="469963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9EDACCDB-8499-16F8-AFB6-9B0506731C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90408" y="4309039"/>
                <a:ext cx="469963" cy="469963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63168820-2983-72BF-6F6F-DB8537A2DA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03756" y="4309039"/>
                <a:ext cx="469963" cy="469963"/>
              </a:xfrm>
              <a:prstGeom prst="rect">
                <a:avLst/>
              </a:prstGeom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1BFCACDE-68FF-2853-278A-0A4EBE6383E2}"/>
                </a:ext>
              </a:extLst>
            </p:cNvPr>
            <p:cNvGrpSpPr/>
            <p:nvPr/>
          </p:nvGrpSpPr>
          <p:grpSpPr>
            <a:xfrm>
              <a:off x="8468135" y="4692277"/>
              <a:ext cx="1583311" cy="469963"/>
              <a:chOff x="3190408" y="4309039"/>
              <a:chExt cx="1583311" cy="469963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9CDA7FB9-F918-5B4D-0334-09A4298134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47082" y="4309039"/>
                <a:ext cx="469963" cy="469963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73EB9FFB-2E1A-D24B-29B1-1C3DE6187E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90408" y="4309039"/>
                <a:ext cx="469963" cy="469963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156AB51E-57BF-700E-B703-9D6FBCE6E1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03756" y="4309039"/>
                <a:ext cx="469963" cy="469963"/>
              </a:xfrm>
              <a:prstGeom prst="rect">
                <a:avLst/>
              </a:prstGeom>
            </p:spPr>
          </p:pic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156B090-4D3F-5D5A-2BB4-E1C9C4607513}"/>
                </a:ext>
              </a:extLst>
            </p:cNvPr>
            <p:cNvGrpSpPr/>
            <p:nvPr/>
          </p:nvGrpSpPr>
          <p:grpSpPr>
            <a:xfrm>
              <a:off x="9992519" y="5278162"/>
              <a:ext cx="1583311" cy="469963"/>
              <a:chOff x="3190408" y="4309039"/>
              <a:chExt cx="1583311" cy="469963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908363AE-C853-FDF8-AE77-5F90AE443F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47082" y="4309039"/>
                <a:ext cx="469963" cy="469963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49F0939C-A5F4-B514-5E3D-E69E14CE68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90408" y="4309039"/>
                <a:ext cx="469963" cy="469963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4340655F-6F8C-789B-9721-F647010F64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03756" y="4309039"/>
                <a:ext cx="469963" cy="469963"/>
              </a:xfrm>
              <a:prstGeom prst="rect">
                <a:avLst/>
              </a:prstGeom>
            </p:spPr>
          </p:pic>
        </p:grp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CF45D21-6CA5-A274-8D61-1CF9486E69CB}"/>
                </a:ext>
              </a:extLst>
            </p:cNvPr>
            <p:cNvSpPr/>
            <p:nvPr/>
          </p:nvSpPr>
          <p:spPr>
            <a:xfrm>
              <a:off x="6470488" y="3244032"/>
              <a:ext cx="4621427" cy="796835"/>
            </a:xfrm>
            <a:prstGeom prst="roundRect">
              <a:avLst>
                <a:gd name="adj" fmla="val 50000"/>
              </a:avLst>
            </a:prstGeom>
            <a:solidFill>
              <a:srgbClr val="FFFFCC"/>
            </a:solidFill>
            <a:ln w="3810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chemeClr val="accent2"/>
                  </a:solidFill>
                  <a:effectLst>
                    <a:outerShdw blurRad="12700" dist="38100" dir="2700000" algn="tl" rotWithShape="0">
                      <a:schemeClr val="accent2">
                        <a:lumMod val="60000"/>
                        <a:lumOff val="40000"/>
                      </a:schemeClr>
                    </a:outerShdw>
                  </a:effectLst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Tiêu</a:t>
              </a:r>
              <a:r>
                <a:rPr kumimoji="0" lang="en-US" sz="4400" b="1" i="0" u="none" strike="noStrike" kern="1200" cap="none" spc="0" normalizeH="0" baseline="0" noProof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chemeClr val="accent2"/>
                  </a:solidFill>
                  <a:effectLst>
                    <a:outerShdw blurRad="12700" dist="38100" dir="2700000" algn="tl" rotWithShape="0">
                      <a:schemeClr val="accent2">
                        <a:lumMod val="60000"/>
                        <a:lumOff val="40000"/>
                      </a:schemeClr>
                    </a:outerShdw>
                  </a:effectLst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chí đánh giá</a:t>
              </a:r>
              <a:endParaRPr kumimoji="0" lang="en-US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accent2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4A74380-D1D4-6021-360F-CAEDB057567F}"/>
              </a:ext>
            </a:extLst>
          </p:cNvPr>
          <p:cNvGrpSpPr/>
          <p:nvPr/>
        </p:nvGrpSpPr>
        <p:grpSpPr>
          <a:xfrm>
            <a:off x="308078" y="3578282"/>
            <a:ext cx="5561110" cy="2784533"/>
            <a:chOff x="226098" y="3169228"/>
            <a:chExt cx="5561110" cy="2784533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1F5B11D-7DD1-9E01-4AA3-128D1424ECAD}"/>
                </a:ext>
              </a:extLst>
            </p:cNvPr>
            <p:cNvSpPr/>
            <p:nvPr/>
          </p:nvSpPr>
          <p:spPr>
            <a:xfrm>
              <a:off x="226098" y="3789681"/>
              <a:ext cx="5561110" cy="2164080"/>
            </a:xfrm>
            <a:prstGeom prst="roundRect">
              <a:avLst/>
            </a:prstGeom>
            <a:solidFill>
              <a:schemeClr val="bg1">
                <a:alpha val="86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568325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Phân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công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đọc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theo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đoạn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pPr marL="568325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Tất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cả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thành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viên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đều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đọc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  <a:p>
              <a:pPr marL="568325" marR="0" lvl="0" indent="0" algn="just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Giải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nghĩa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từ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cùng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nhau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</a:t>
              </a:r>
              <a:endPara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8E144F6F-949E-6163-87F6-487DCD031AA5}"/>
                </a:ext>
              </a:extLst>
            </p:cNvPr>
            <p:cNvSpPr/>
            <p:nvPr/>
          </p:nvSpPr>
          <p:spPr>
            <a:xfrm>
              <a:off x="1665655" y="3169228"/>
              <a:ext cx="2764691" cy="796835"/>
            </a:xfrm>
            <a:prstGeom prst="roundRect">
              <a:avLst>
                <a:gd name="adj" fmla="val 50000"/>
              </a:avLst>
            </a:prstGeom>
            <a:solidFill>
              <a:srgbClr val="FFFFCC"/>
            </a:solidFill>
            <a:ln w="3810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chemeClr val="accent2"/>
                  </a:solidFill>
                  <a:effectLst>
                    <a:outerShdw blurRad="12700" dist="38100" dir="2700000" algn="tl" rotWithShape="0">
                      <a:schemeClr val="accent2">
                        <a:lumMod val="60000"/>
                        <a:lumOff val="40000"/>
                      </a:schemeClr>
                    </a:outerShdw>
                  </a:effectLst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Yêu</a:t>
              </a:r>
              <a:r>
                <a:rPr kumimoji="0" lang="en-US" sz="44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chemeClr val="accent2"/>
                  </a:solidFill>
                  <a:effectLst>
                    <a:outerShdw blurRad="12700" dist="38100" dir="2700000" algn="tl" rotWithShape="0">
                      <a:schemeClr val="accent2">
                        <a:lumMod val="60000"/>
                        <a:lumOff val="40000"/>
                      </a:schemeClr>
                    </a:outerShdw>
                  </a:effectLst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kumimoji="0" lang="en-US" sz="4400" b="1" i="0" u="none" strike="noStrike" kern="1200" cap="none" spc="0" normalizeH="0" baseline="0" noProof="0" dirty="0" err="1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chemeClr val="accent2"/>
                  </a:solidFill>
                  <a:effectLst>
                    <a:outerShdw blurRad="12700" dist="38100" dir="2700000" algn="tl" rotWithShape="0">
                      <a:schemeClr val="accent2">
                        <a:lumMod val="60000"/>
                        <a:lumOff val="40000"/>
                      </a:schemeClr>
                    </a:outerShdw>
                  </a:effectLst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Cầu</a:t>
              </a:r>
              <a:endParaRPr kumimoji="0" lang="en-US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12700" dist="38100" dir="2700000" algn="tl" rotWithShape="0">
                    <a:schemeClr val="accent2">
                      <a:lumMod val="60000"/>
                      <a:lumOff val="40000"/>
                    </a:schemeClr>
                  </a:outerShdw>
                </a:effectLst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804373A7-25E3-923D-06F4-2098F1A773E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324528" y="3950336"/>
              <a:ext cx="609091" cy="609091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0CB8E632-D896-1975-9BFA-7770C8E37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324528" y="4544021"/>
              <a:ext cx="609091" cy="609091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90987C91-7366-AE24-2F16-3141E0AF6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H="1">
              <a:off x="324528" y="5242918"/>
              <a:ext cx="609091" cy="609091"/>
            </a:xfrm>
            <a:prstGeom prst="rect">
              <a:avLst/>
            </a:prstGeom>
          </p:spPr>
        </p:pic>
      </p:grpSp>
      <p:sp>
        <p:nvSpPr>
          <p:cNvPr id="32" name="Freeform 11">
            <a:extLst>
              <a:ext uri="{FF2B5EF4-FFF2-40B4-BE49-F238E27FC236}">
                <a16:creationId xmlns:a16="http://schemas.microsoft.com/office/drawing/2014/main" id="{AE2C20AC-A8DF-15EA-7191-DB9D2E191DF5}"/>
              </a:ext>
            </a:extLst>
          </p:cNvPr>
          <p:cNvSpPr/>
          <p:nvPr/>
        </p:nvSpPr>
        <p:spPr>
          <a:xfrm>
            <a:off x="9841225" y="2200456"/>
            <a:ext cx="2038436" cy="1749350"/>
          </a:xfrm>
          <a:custGeom>
            <a:avLst/>
            <a:gdLst/>
            <a:ahLst/>
            <a:cxnLst/>
            <a:rect l="l" t="t" r="r" b="b"/>
            <a:pathLst>
              <a:path w="4058221" h="4114800">
                <a:moveTo>
                  <a:pt x="0" y="0"/>
                </a:moveTo>
                <a:lnTo>
                  <a:pt x="4058222" y="0"/>
                </a:lnTo>
                <a:lnTo>
                  <a:pt x="40582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0E4351A-E184-6588-9F09-9E67DC5D5C8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533" y="1050897"/>
            <a:ext cx="12058933" cy="2353260"/>
          </a:xfrm>
          <a:prstGeom prst="rect">
            <a:avLst/>
          </a:prstGeom>
        </p:spPr>
      </p:pic>
      <p:sp>
        <p:nvSpPr>
          <p:cNvPr id="35" name="Freeform 11">
            <a:extLst>
              <a:ext uri="{FF2B5EF4-FFF2-40B4-BE49-F238E27FC236}">
                <a16:creationId xmlns:a16="http://schemas.microsoft.com/office/drawing/2014/main" id="{C43341F3-AEAB-CD3A-35BD-2703A6C6E10D}"/>
              </a:ext>
            </a:extLst>
          </p:cNvPr>
          <p:cNvSpPr/>
          <p:nvPr/>
        </p:nvSpPr>
        <p:spPr>
          <a:xfrm>
            <a:off x="66533" y="1936334"/>
            <a:ext cx="2038436" cy="1749350"/>
          </a:xfrm>
          <a:custGeom>
            <a:avLst/>
            <a:gdLst/>
            <a:ahLst/>
            <a:cxnLst/>
            <a:rect l="l" t="t" r="r" b="b"/>
            <a:pathLst>
              <a:path w="4058221" h="4114800">
                <a:moveTo>
                  <a:pt x="0" y="0"/>
                </a:moveTo>
                <a:lnTo>
                  <a:pt x="4058222" y="0"/>
                </a:lnTo>
                <a:lnTo>
                  <a:pt x="405822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75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717906-7AC1-ED57-C724-6E6E8A7CE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903987"/>
          </a:xfrm>
          <a:prstGeom prst="rect">
            <a:avLst/>
          </a:prstGeom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C7092AD6-9891-B4C5-1573-7D14E3CB9C25}"/>
              </a:ext>
            </a:extLst>
          </p:cNvPr>
          <p:cNvSpPr/>
          <p:nvPr/>
        </p:nvSpPr>
        <p:spPr>
          <a:xfrm>
            <a:off x="8121778" y="1511300"/>
            <a:ext cx="5365622" cy="5352727"/>
          </a:xfrm>
          <a:custGeom>
            <a:avLst/>
            <a:gdLst/>
            <a:ahLst/>
            <a:cxnLst/>
            <a:rect l="l" t="t" r="r" b="b"/>
            <a:pathLst>
              <a:path w="4246041" h="4114800">
                <a:moveTo>
                  <a:pt x="0" y="0"/>
                </a:moveTo>
                <a:lnTo>
                  <a:pt x="4246041" y="0"/>
                </a:lnTo>
                <a:lnTo>
                  <a:pt x="42460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A660B60-4C50-AE7F-B557-764F491CCA8D}"/>
              </a:ext>
            </a:extLst>
          </p:cNvPr>
          <p:cNvGrpSpPr/>
          <p:nvPr/>
        </p:nvGrpSpPr>
        <p:grpSpPr>
          <a:xfrm>
            <a:off x="2302688" y="2649240"/>
            <a:ext cx="7586625" cy="3682646"/>
            <a:chOff x="4841104" y="3804755"/>
            <a:chExt cx="5882697" cy="285553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29B4C59-C1FF-4175-5467-D96B01A679AB}"/>
                </a:ext>
              </a:extLst>
            </p:cNvPr>
            <p:cNvGrpSpPr/>
            <p:nvPr/>
          </p:nvGrpSpPr>
          <p:grpSpPr>
            <a:xfrm>
              <a:off x="4841104" y="3804755"/>
              <a:ext cx="5882697" cy="2855537"/>
              <a:chOff x="2975204" y="1242806"/>
              <a:chExt cx="5882697" cy="2855537"/>
            </a:xfrm>
          </p:grpSpPr>
          <p:sp>
            <p:nvSpPr>
              <p:cNvPr id="15" name="Rectangle: Rounded Corners 12">
                <a:extLst>
                  <a:ext uri="{FF2B5EF4-FFF2-40B4-BE49-F238E27FC236}">
                    <a16:creationId xmlns:a16="http://schemas.microsoft.com/office/drawing/2014/main" id="{A12D8CB2-FA6F-5C0B-5DD1-2E135F660836}"/>
                  </a:ext>
                </a:extLst>
              </p:cNvPr>
              <p:cNvSpPr/>
              <p:nvPr/>
            </p:nvSpPr>
            <p:spPr>
              <a:xfrm>
                <a:off x="2975204" y="1847435"/>
                <a:ext cx="5882697" cy="2250908"/>
              </a:xfrm>
              <a:custGeom>
                <a:avLst/>
                <a:gdLst>
                  <a:gd name="connsiteX0" fmla="*/ 0 w 5882697"/>
                  <a:gd name="connsiteY0" fmla="*/ 454052 h 2250908"/>
                  <a:gd name="connsiteX1" fmla="*/ 398252 w 5882697"/>
                  <a:gd name="connsiteY1" fmla="*/ 0 h 2250908"/>
                  <a:gd name="connsiteX2" fmla="*/ 912522 w 5882697"/>
                  <a:gd name="connsiteY2" fmla="*/ 0 h 2250908"/>
                  <a:gd name="connsiteX3" fmla="*/ 1325069 w 5882697"/>
                  <a:gd name="connsiteY3" fmla="*/ 0 h 2250908"/>
                  <a:gd name="connsiteX4" fmla="*/ 1788478 w 5882697"/>
                  <a:gd name="connsiteY4" fmla="*/ 0 h 2250908"/>
                  <a:gd name="connsiteX5" fmla="*/ 2455333 w 5882697"/>
                  <a:gd name="connsiteY5" fmla="*/ 0 h 2250908"/>
                  <a:gd name="connsiteX6" fmla="*/ 2867880 w 5882697"/>
                  <a:gd name="connsiteY6" fmla="*/ 0 h 2250908"/>
                  <a:gd name="connsiteX7" fmla="*/ 3280428 w 5882697"/>
                  <a:gd name="connsiteY7" fmla="*/ 0 h 2250908"/>
                  <a:gd name="connsiteX8" fmla="*/ 3692974 w 5882697"/>
                  <a:gd name="connsiteY8" fmla="*/ 0 h 2250908"/>
                  <a:gd name="connsiteX9" fmla="*/ 4258106 w 5882697"/>
                  <a:gd name="connsiteY9" fmla="*/ 0 h 2250908"/>
                  <a:gd name="connsiteX10" fmla="*/ 4823238 w 5882697"/>
                  <a:gd name="connsiteY10" fmla="*/ 0 h 2250908"/>
                  <a:gd name="connsiteX11" fmla="*/ 5484443 w 5882697"/>
                  <a:gd name="connsiteY11" fmla="*/ 0 h 2250908"/>
                  <a:gd name="connsiteX12" fmla="*/ 5882697 w 5882697"/>
                  <a:gd name="connsiteY12" fmla="*/ 454052 h 2250908"/>
                  <a:gd name="connsiteX13" fmla="*/ 5882697 w 5882697"/>
                  <a:gd name="connsiteY13" fmla="*/ 874797 h 2250908"/>
                  <a:gd name="connsiteX14" fmla="*/ 5882697 w 5882697"/>
                  <a:gd name="connsiteY14" fmla="*/ 1335825 h 2250908"/>
                  <a:gd name="connsiteX15" fmla="*/ 5882697 w 5882697"/>
                  <a:gd name="connsiteY15" fmla="*/ 1796854 h 2250908"/>
                  <a:gd name="connsiteX16" fmla="*/ 5484443 w 5882697"/>
                  <a:gd name="connsiteY16" fmla="*/ 2250908 h 2250908"/>
                  <a:gd name="connsiteX17" fmla="*/ 4868449 w 5882697"/>
                  <a:gd name="connsiteY17" fmla="*/ 2250908 h 2250908"/>
                  <a:gd name="connsiteX18" fmla="*/ 4354179 w 5882697"/>
                  <a:gd name="connsiteY18" fmla="*/ 2250908 h 2250908"/>
                  <a:gd name="connsiteX19" fmla="*/ 3890770 w 5882697"/>
                  <a:gd name="connsiteY19" fmla="*/ 2250908 h 2250908"/>
                  <a:gd name="connsiteX20" fmla="*/ 3478223 w 5882697"/>
                  <a:gd name="connsiteY20" fmla="*/ 2250908 h 2250908"/>
                  <a:gd name="connsiteX21" fmla="*/ 2811367 w 5882697"/>
                  <a:gd name="connsiteY21" fmla="*/ 2250908 h 2250908"/>
                  <a:gd name="connsiteX22" fmla="*/ 2246235 w 5882697"/>
                  <a:gd name="connsiteY22" fmla="*/ 2250908 h 2250908"/>
                  <a:gd name="connsiteX23" fmla="*/ 1731964 w 5882697"/>
                  <a:gd name="connsiteY23" fmla="*/ 2250908 h 2250908"/>
                  <a:gd name="connsiteX24" fmla="*/ 1115970 w 5882697"/>
                  <a:gd name="connsiteY24" fmla="*/ 2250908 h 2250908"/>
                  <a:gd name="connsiteX25" fmla="*/ 398252 w 5882697"/>
                  <a:gd name="connsiteY25" fmla="*/ 2250908 h 2250908"/>
                  <a:gd name="connsiteX26" fmla="*/ 0 w 5882697"/>
                  <a:gd name="connsiteY26" fmla="*/ 1796854 h 2250908"/>
                  <a:gd name="connsiteX27" fmla="*/ 0 w 5882697"/>
                  <a:gd name="connsiteY27" fmla="*/ 1376110 h 2250908"/>
                  <a:gd name="connsiteX28" fmla="*/ 0 w 5882697"/>
                  <a:gd name="connsiteY28" fmla="*/ 941937 h 2250908"/>
                  <a:gd name="connsiteX29" fmla="*/ 0 w 5882697"/>
                  <a:gd name="connsiteY29" fmla="*/ 454052 h 2250908"/>
                  <a:gd name="connsiteX0" fmla="*/ 0 w 5882697"/>
                  <a:gd name="connsiteY0" fmla="*/ 454052 h 2250908"/>
                  <a:gd name="connsiteX1" fmla="*/ 398252 w 5882697"/>
                  <a:gd name="connsiteY1" fmla="*/ 0 h 2250908"/>
                  <a:gd name="connsiteX2" fmla="*/ 1014246 w 5882697"/>
                  <a:gd name="connsiteY2" fmla="*/ 0 h 2250908"/>
                  <a:gd name="connsiteX3" fmla="*/ 1477655 w 5882697"/>
                  <a:gd name="connsiteY3" fmla="*/ 0 h 2250908"/>
                  <a:gd name="connsiteX4" fmla="*/ 1941063 w 5882697"/>
                  <a:gd name="connsiteY4" fmla="*/ 0 h 2250908"/>
                  <a:gd name="connsiteX5" fmla="*/ 2557058 w 5882697"/>
                  <a:gd name="connsiteY5" fmla="*/ 0 h 2250908"/>
                  <a:gd name="connsiteX6" fmla="*/ 3071329 w 5882697"/>
                  <a:gd name="connsiteY6" fmla="*/ 0 h 2250908"/>
                  <a:gd name="connsiteX7" fmla="*/ 3738184 w 5882697"/>
                  <a:gd name="connsiteY7" fmla="*/ 0 h 2250908"/>
                  <a:gd name="connsiteX8" fmla="*/ 4405040 w 5882697"/>
                  <a:gd name="connsiteY8" fmla="*/ 0 h 2250908"/>
                  <a:gd name="connsiteX9" fmla="*/ 5484443 w 5882697"/>
                  <a:gd name="connsiteY9" fmla="*/ 0 h 2250908"/>
                  <a:gd name="connsiteX10" fmla="*/ 5882697 w 5882697"/>
                  <a:gd name="connsiteY10" fmla="*/ 454052 h 2250908"/>
                  <a:gd name="connsiteX11" fmla="*/ 5882697 w 5882697"/>
                  <a:gd name="connsiteY11" fmla="*/ 901653 h 2250908"/>
                  <a:gd name="connsiteX12" fmla="*/ 5882697 w 5882697"/>
                  <a:gd name="connsiteY12" fmla="*/ 1349254 h 2250908"/>
                  <a:gd name="connsiteX13" fmla="*/ 5882697 w 5882697"/>
                  <a:gd name="connsiteY13" fmla="*/ 1796854 h 2250908"/>
                  <a:gd name="connsiteX14" fmla="*/ 5484443 w 5882697"/>
                  <a:gd name="connsiteY14" fmla="*/ 2250908 h 2250908"/>
                  <a:gd name="connsiteX15" fmla="*/ 4868449 w 5882697"/>
                  <a:gd name="connsiteY15" fmla="*/ 2250908 h 2250908"/>
                  <a:gd name="connsiteX16" fmla="*/ 4354179 w 5882697"/>
                  <a:gd name="connsiteY16" fmla="*/ 2250908 h 2250908"/>
                  <a:gd name="connsiteX17" fmla="*/ 3839909 w 5882697"/>
                  <a:gd name="connsiteY17" fmla="*/ 2250908 h 2250908"/>
                  <a:gd name="connsiteX18" fmla="*/ 3173052 w 5882697"/>
                  <a:gd name="connsiteY18" fmla="*/ 2250908 h 2250908"/>
                  <a:gd name="connsiteX19" fmla="*/ 2557058 w 5882697"/>
                  <a:gd name="connsiteY19" fmla="*/ 2250908 h 2250908"/>
                  <a:gd name="connsiteX20" fmla="*/ 2042787 w 5882697"/>
                  <a:gd name="connsiteY20" fmla="*/ 2250908 h 2250908"/>
                  <a:gd name="connsiteX21" fmla="*/ 1579379 w 5882697"/>
                  <a:gd name="connsiteY21" fmla="*/ 2250908 h 2250908"/>
                  <a:gd name="connsiteX22" fmla="*/ 1115970 w 5882697"/>
                  <a:gd name="connsiteY22" fmla="*/ 2250908 h 2250908"/>
                  <a:gd name="connsiteX23" fmla="*/ 398252 w 5882697"/>
                  <a:gd name="connsiteY23" fmla="*/ 2250908 h 2250908"/>
                  <a:gd name="connsiteX24" fmla="*/ 0 w 5882697"/>
                  <a:gd name="connsiteY24" fmla="*/ 1796854 h 2250908"/>
                  <a:gd name="connsiteX25" fmla="*/ 0 w 5882697"/>
                  <a:gd name="connsiteY25" fmla="*/ 1362682 h 2250908"/>
                  <a:gd name="connsiteX26" fmla="*/ 0 w 5882697"/>
                  <a:gd name="connsiteY26" fmla="*/ 928509 h 2250908"/>
                  <a:gd name="connsiteX27" fmla="*/ 0 w 5882697"/>
                  <a:gd name="connsiteY27" fmla="*/ 454052 h 2250908"/>
                  <a:gd name="connsiteX0" fmla="*/ 0 w 5882697"/>
                  <a:gd name="connsiteY0" fmla="*/ 454052 h 2250908"/>
                  <a:gd name="connsiteX1" fmla="*/ 398252 w 5882697"/>
                  <a:gd name="connsiteY1" fmla="*/ 0 h 2250908"/>
                  <a:gd name="connsiteX2" fmla="*/ 912522 w 5882697"/>
                  <a:gd name="connsiteY2" fmla="*/ 0 h 2250908"/>
                  <a:gd name="connsiteX3" fmla="*/ 1325069 w 5882697"/>
                  <a:gd name="connsiteY3" fmla="*/ 0 h 2250908"/>
                  <a:gd name="connsiteX4" fmla="*/ 1788478 w 5882697"/>
                  <a:gd name="connsiteY4" fmla="*/ 0 h 2250908"/>
                  <a:gd name="connsiteX5" fmla="*/ 2455333 w 5882697"/>
                  <a:gd name="connsiteY5" fmla="*/ 0 h 2250908"/>
                  <a:gd name="connsiteX6" fmla="*/ 2867880 w 5882697"/>
                  <a:gd name="connsiteY6" fmla="*/ 0 h 2250908"/>
                  <a:gd name="connsiteX7" fmla="*/ 3280428 w 5882697"/>
                  <a:gd name="connsiteY7" fmla="*/ 0 h 2250908"/>
                  <a:gd name="connsiteX8" fmla="*/ 3692974 w 5882697"/>
                  <a:gd name="connsiteY8" fmla="*/ 0 h 2250908"/>
                  <a:gd name="connsiteX9" fmla="*/ 4258106 w 5882697"/>
                  <a:gd name="connsiteY9" fmla="*/ 0 h 2250908"/>
                  <a:gd name="connsiteX10" fmla="*/ 4823238 w 5882697"/>
                  <a:gd name="connsiteY10" fmla="*/ 0 h 2250908"/>
                  <a:gd name="connsiteX11" fmla="*/ 5484443 w 5882697"/>
                  <a:gd name="connsiteY11" fmla="*/ 0 h 2250908"/>
                  <a:gd name="connsiteX12" fmla="*/ 5882697 w 5882697"/>
                  <a:gd name="connsiteY12" fmla="*/ 454052 h 2250908"/>
                  <a:gd name="connsiteX13" fmla="*/ 5882697 w 5882697"/>
                  <a:gd name="connsiteY13" fmla="*/ 874797 h 2250908"/>
                  <a:gd name="connsiteX14" fmla="*/ 5882697 w 5882697"/>
                  <a:gd name="connsiteY14" fmla="*/ 1335825 h 2250908"/>
                  <a:gd name="connsiteX15" fmla="*/ 5882697 w 5882697"/>
                  <a:gd name="connsiteY15" fmla="*/ 1796854 h 2250908"/>
                  <a:gd name="connsiteX16" fmla="*/ 5484443 w 5882697"/>
                  <a:gd name="connsiteY16" fmla="*/ 2250908 h 2250908"/>
                  <a:gd name="connsiteX17" fmla="*/ 4868449 w 5882697"/>
                  <a:gd name="connsiteY17" fmla="*/ 2250908 h 2250908"/>
                  <a:gd name="connsiteX18" fmla="*/ 4354179 w 5882697"/>
                  <a:gd name="connsiteY18" fmla="*/ 2250908 h 2250908"/>
                  <a:gd name="connsiteX19" fmla="*/ 3890770 w 5882697"/>
                  <a:gd name="connsiteY19" fmla="*/ 2250908 h 2250908"/>
                  <a:gd name="connsiteX20" fmla="*/ 3478223 w 5882697"/>
                  <a:gd name="connsiteY20" fmla="*/ 2250908 h 2250908"/>
                  <a:gd name="connsiteX21" fmla="*/ 2811367 w 5882697"/>
                  <a:gd name="connsiteY21" fmla="*/ 2250908 h 2250908"/>
                  <a:gd name="connsiteX22" fmla="*/ 2246235 w 5882697"/>
                  <a:gd name="connsiteY22" fmla="*/ 2250908 h 2250908"/>
                  <a:gd name="connsiteX23" fmla="*/ 1731964 w 5882697"/>
                  <a:gd name="connsiteY23" fmla="*/ 2250908 h 2250908"/>
                  <a:gd name="connsiteX24" fmla="*/ 1115970 w 5882697"/>
                  <a:gd name="connsiteY24" fmla="*/ 2250908 h 2250908"/>
                  <a:gd name="connsiteX25" fmla="*/ 398252 w 5882697"/>
                  <a:gd name="connsiteY25" fmla="*/ 2250908 h 2250908"/>
                  <a:gd name="connsiteX26" fmla="*/ 0 w 5882697"/>
                  <a:gd name="connsiteY26" fmla="*/ 1796854 h 2250908"/>
                  <a:gd name="connsiteX27" fmla="*/ 0 w 5882697"/>
                  <a:gd name="connsiteY27" fmla="*/ 1376110 h 2250908"/>
                  <a:gd name="connsiteX28" fmla="*/ 0 w 5882697"/>
                  <a:gd name="connsiteY28" fmla="*/ 941937 h 2250908"/>
                  <a:gd name="connsiteX29" fmla="*/ 0 w 5882697"/>
                  <a:gd name="connsiteY29" fmla="*/ 454052 h 22509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882697" h="2250908" fill="none" extrusionOk="0">
                    <a:moveTo>
                      <a:pt x="0" y="454052"/>
                    </a:moveTo>
                    <a:cubicBezTo>
                      <a:pt x="69545" y="253397"/>
                      <a:pt x="169478" y="22756"/>
                      <a:pt x="398252" y="0"/>
                    </a:cubicBezTo>
                    <a:cubicBezTo>
                      <a:pt x="591608" y="34221"/>
                      <a:pt x="783438" y="-17405"/>
                      <a:pt x="912522" y="0"/>
                    </a:cubicBezTo>
                    <a:cubicBezTo>
                      <a:pt x="1013719" y="-37133"/>
                      <a:pt x="1150091" y="-6674"/>
                      <a:pt x="1325069" y="0"/>
                    </a:cubicBezTo>
                    <a:cubicBezTo>
                      <a:pt x="1521656" y="-4371"/>
                      <a:pt x="1580319" y="1420"/>
                      <a:pt x="1788478" y="0"/>
                    </a:cubicBezTo>
                    <a:cubicBezTo>
                      <a:pt x="2047079" y="72538"/>
                      <a:pt x="2205679" y="41151"/>
                      <a:pt x="2455333" y="0"/>
                    </a:cubicBezTo>
                    <a:cubicBezTo>
                      <a:pt x="2636700" y="-33765"/>
                      <a:pt x="2750746" y="-16659"/>
                      <a:pt x="2867880" y="0"/>
                    </a:cubicBezTo>
                    <a:cubicBezTo>
                      <a:pt x="2927712" y="16205"/>
                      <a:pt x="3128652" y="-36189"/>
                      <a:pt x="3280428" y="0"/>
                    </a:cubicBezTo>
                    <a:cubicBezTo>
                      <a:pt x="3449206" y="22206"/>
                      <a:pt x="3636390" y="-20297"/>
                      <a:pt x="3692974" y="0"/>
                    </a:cubicBezTo>
                    <a:cubicBezTo>
                      <a:pt x="3755129" y="81065"/>
                      <a:pt x="4055358" y="11645"/>
                      <a:pt x="4258106" y="0"/>
                    </a:cubicBezTo>
                    <a:cubicBezTo>
                      <a:pt x="4466129" y="-54371"/>
                      <a:pt x="4613632" y="5169"/>
                      <a:pt x="4823238" y="0"/>
                    </a:cubicBezTo>
                    <a:cubicBezTo>
                      <a:pt x="4968050" y="2778"/>
                      <a:pt x="5369177" y="-46258"/>
                      <a:pt x="5484443" y="0"/>
                    </a:cubicBezTo>
                    <a:cubicBezTo>
                      <a:pt x="5684506" y="34366"/>
                      <a:pt x="5875460" y="187693"/>
                      <a:pt x="5882697" y="454052"/>
                    </a:cubicBezTo>
                    <a:cubicBezTo>
                      <a:pt x="5890858" y="623996"/>
                      <a:pt x="5886982" y="682568"/>
                      <a:pt x="5882697" y="874797"/>
                    </a:cubicBezTo>
                    <a:cubicBezTo>
                      <a:pt x="5862912" y="1019187"/>
                      <a:pt x="5890033" y="1233261"/>
                      <a:pt x="5882697" y="1335825"/>
                    </a:cubicBezTo>
                    <a:cubicBezTo>
                      <a:pt x="5842913" y="1433552"/>
                      <a:pt x="5897558" y="1682099"/>
                      <a:pt x="5882697" y="1796854"/>
                    </a:cubicBezTo>
                    <a:cubicBezTo>
                      <a:pt x="5863744" y="2018618"/>
                      <a:pt x="5747842" y="2240731"/>
                      <a:pt x="5484443" y="2250908"/>
                    </a:cubicBezTo>
                    <a:cubicBezTo>
                      <a:pt x="5377214" y="2302542"/>
                      <a:pt x="5105777" y="2309107"/>
                      <a:pt x="4868449" y="2250908"/>
                    </a:cubicBezTo>
                    <a:cubicBezTo>
                      <a:pt x="4584614" y="2228656"/>
                      <a:pt x="4531034" y="2239517"/>
                      <a:pt x="4354179" y="2250908"/>
                    </a:cubicBezTo>
                    <a:cubicBezTo>
                      <a:pt x="4195147" y="2276972"/>
                      <a:pt x="3984292" y="2279895"/>
                      <a:pt x="3890770" y="2250908"/>
                    </a:cubicBezTo>
                    <a:cubicBezTo>
                      <a:pt x="3799246" y="2254405"/>
                      <a:pt x="3557337" y="2204754"/>
                      <a:pt x="3478223" y="2250908"/>
                    </a:cubicBezTo>
                    <a:cubicBezTo>
                      <a:pt x="3425899" y="2221571"/>
                      <a:pt x="2987316" y="2215452"/>
                      <a:pt x="2811367" y="2250908"/>
                    </a:cubicBezTo>
                    <a:cubicBezTo>
                      <a:pt x="2552230" y="2220253"/>
                      <a:pt x="2437215" y="2248214"/>
                      <a:pt x="2246235" y="2250908"/>
                    </a:cubicBezTo>
                    <a:cubicBezTo>
                      <a:pt x="2062149" y="2285800"/>
                      <a:pt x="1955702" y="2268916"/>
                      <a:pt x="1731964" y="2250908"/>
                    </a:cubicBezTo>
                    <a:cubicBezTo>
                      <a:pt x="1474094" y="2229346"/>
                      <a:pt x="1265383" y="2279804"/>
                      <a:pt x="1115970" y="2250908"/>
                    </a:cubicBezTo>
                    <a:cubicBezTo>
                      <a:pt x="861512" y="2265941"/>
                      <a:pt x="562335" y="2208033"/>
                      <a:pt x="398252" y="2250908"/>
                    </a:cubicBezTo>
                    <a:cubicBezTo>
                      <a:pt x="217201" y="2332719"/>
                      <a:pt x="65571" y="2134756"/>
                      <a:pt x="0" y="1796854"/>
                    </a:cubicBezTo>
                    <a:cubicBezTo>
                      <a:pt x="1580" y="1612352"/>
                      <a:pt x="15566" y="1551968"/>
                      <a:pt x="0" y="1376110"/>
                    </a:cubicBezTo>
                    <a:cubicBezTo>
                      <a:pt x="-30401" y="1214037"/>
                      <a:pt x="691" y="1138625"/>
                      <a:pt x="0" y="941937"/>
                    </a:cubicBezTo>
                    <a:cubicBezTo>
                      <a:pt x="-24546" y="734837"/>
                      <a:pt x="9333" y="651049"/>
                      <a:pt x="0" y="454052"/>
                    </a:cubicBezTo>
                    <a:close/>
                  </a:path>
                  <a:path w="5882697" h="2250908" stroke="0" extrusionOk="0">
                    <a:moveTo>
                      <a:pt x="0" y="454052"/>
                    </a:moveTo>
                    <a:cubicBezTo>
                      <a:pt x="16897" y="186252"/>
                      <a:pt x="204280" y="133591"/>
                      <a:pt x="398252" y="0"/>
                    </a:cubicBezTo>
                    <a:cubicBezTo>
                      <a:pt x="708736" y="-12425"/>
                      <a:pt x="743959" y="16211"/>
                      <a:pt x="1014246" y="0"/>
                    </a:cubicBezTo>
                    <a:cubicBezTo>
                      <a:pt x="1282884" y="-26749"/>
                      <a:pt x="1292035" y="-25859"/>
                      <a:pt x="1477655" y="0"/>
                    </a:cubicBezTo>
                    <a:cubicBezTo>
                      <a:pt x="1691777" y="22986"/>
                      <a:pt x="1773446" y="16325"/>
                      <a:pt x="1941063" y="0"/>
                    </a:cubicBezTo>
                    <a:cubicBezTo>
                      <a:pt x="2014501" y="12481"/>
                      <a:pt x="2343399" y="87372"/>
                      <a:pt x="2557058" y="0"/>
                    </a:cubicBezTo>
                    <a:cubicBezTo>
                      <a:pt x="2755980" y="-51577"/>
                      <a:pt x="2940101" y="-37231"/>
                      <a:pt x="3071329" y="0"/>
                    </a:cubicBezTo>
                    <a:cubicBezTo>
                      <a:pt x="3201844" y="-6934"/>
                      <a:pt x="3632097" y="61682"/>
                      <a:pt x="3738184" y="0"/>
                    </a:cubicBezTo>
                    <a:cubicBezTo>
                      <a:pt x="3902717" y="-99941"/>
                      <a:pt x="4145595" y="-49525"/>
                      <a:pt x="4405040" y="0"/>
                    </a:cubicBezTo>
                    <a:cubicBezTo>
                      <a:pt x="4717600" y="34405"/>
                      <a:pt x="5149737" y="37985"/>
                      <a:pt x="5484443" y="0"/>
                    </a:cubicBezTo>
                    <a:cubicBezTo>
                      <a:pt x="5741128" y="36013"/>
                      <a:pt x="5867124" y="256660"/>
                      <a:pt x="5882697" y="454052"/>
                    </a:cubicBezTo>
                    <a:cubicBezTo>
                      <a:pt x="5881062" y="643816"/>
                      <a:pt x="5858039" y="741135"/>
                      <a:pt x="5882697" y="901653"/>
                    </a:cubicBezTo>
                    <a:cubicBezTo>
                      <a:pt x="5879427" y="1055002"/>
                      <a:pt x="5865232" y="1247068"/>
                      <a:pt x="5882697" y="1349254"/>
                    </a:cubicBezTo>
                    <a:cubicBezTo>
                      <a:pt x="5871386" y="1494212"/>
                      <a:pt x="5907032" y="1594375"/>
                      <a:pt x="5882697" y="1796854"/>
                    </a:cubicBezTo>
                    <a:cubicBezTo>
                      <a:pt x="5957587" y="2042714"/>
                      <a:pt x="5716545" y="2314627"/>
                      <a:pt x="5484443" y="2250908"/>
                    </a:cubicBezTo>
                    <a:cubicBezTo>
                      <a:pt x="5334221" y="2183482"/>
                      <a:pt x="5071512" y="2223616"/>
                      <a:pt x="4868449" y="2250908"/>
                    </a:cubicBezTo>
                    <a:cubicBezTo>
                      <a:pt x="4737178" y="2277019"/>
                      <a:pt x="4506972" y="2201888"/>
                      <a:pt x="4354179" y="2250908"/>
                    </a:cubicBezTo>
                    <a:cubicBezTo>
                      <a:pt x="4153062" y="2232022"/>
                      <a:pt x="4069668" y="2234723"/>
                      <a:pt x="3839909" y="2250908"/>
                    </a:cubicBezTo>
                    <a:cubicBezTo>
                      <a:pt x="3613993" y="2320858"/>
                      <a:pt x="3355019" y="2282837"/>
                      <a:pt x="3173052" y="2250908"/>
                    </a:cubicBezTo>
                    <a:cubicBezTo>
                      <a:pt x="3024818" y="2251419"/>
                      <a:pt x="2766732" y="2141301"/>
                      <a:pt x="2557058" y="2250908"/>
                    </a:cubicBezTo>
                    <a:cubicBezTo>
                      <a:pt x="2391464" y="2232180"/>
                      <a:pt x="2276708" y="2214591"/>
                      <a:pt x="2042787" y="2250908"/>
                    </a:cubicBezTo>
                    <a:cubicBezTo>
                      <a:pt x="1811602" y="2224018"/>
                      <a:pt x="1644731" y="2238362"/>
                      <a:pt x="1579379" y="2250908"/>
                    </a:cubicBezTo>
                    <a:cubicBezTo>
                      <a:pt x="1485684" y="2285860"/>
                      <a:pt x="1201320" y="2209214"/>
                      <a:pt x="1115970" y="2250908"/>
                    </a:cubicBezTo>
                    <a:cubicBezTo>
                      <a:pt x="942493" y="2281151"/>
                      <a:pt x="695368" y="2208318"/>
                      <a:pt x="398252" y="2250908"/>
                    </a:cubicBezTo>
                    <a:cubicBezTo>
                      <a:pt x="254966" y="2292626"/>
                      <a:pt x="54884" y="2111587"/>
                      <a:pt x="0" y="1796854"/>
                    </a:cubicBezTo>
                    <a:cubicBezTo>
                      <a:pt x="-32245" y="1602478"/>
                      <a:pt x="27035" y="1446554"/>
                      <a:pt x="0" y="1362682"/>
                    </a:cubicBezTo>
                    <a:cubicBezTo>
                      <a:pt x="32582" y="1228202"/>
                      <a:pt x="5394" y="1118704"/>
                      <a:pt x="0" y="928509"/>
                    </a:cubicBezTo>
                    <a:cubicBezTo>
                      <a:pt x="-5108" y="802948"/>
                      <a:pt x="-13555" y="557311"/>
                      <a:pt x="0" y="454052"/>
                    </a:cubicBezTo>
                    <a:close/>
                  </a:path>
                  <a:path w="5882697" h="2250908" fill="none" stroke="0" extrusionOk="0">
                    <a:moveTo>
                      <a:pt x="0" y="454052"/>
                    </a:moveTo>
                    <a:cubicBezTo>
                      <a:pt x="200" y="236041"/>
                      <a:pt x="178264" y="30742"/>
                      <a:pt x="398252" y="0"/>
                    </a:cubicBezTo>
                    <a:cubicBezTo>
                      <a:pt x="582810" y="34905"/>
                      <a:pt x="769857" y="12295"/>
                      <a:pt x="912522" y="0"/>
                    </a:cubicBezTo>
                    <a:cubicBezTo>
                      <a:pt x="1056242" y="-26148"/>
                      <a:pt x="1121769" y="8294"/>
                      <a:pt x="1325069" y="0"/>
                    </a:cubicBezTo>
                    <a:cubicBezTo>
                      <a:pt x="1530495" y="-2388"/>
                      <a:pt x="1593677" y="-18292"/>
                      <a:pt x="1788478" y="0"/>
                    </a:cubicBezTo>
                    <a:cubicBezTo>
                      <a:pt x="2022579" y="-14764"/>
                      <a:pt x="2267409" y="-11469"/>
                      <a:pt x="2455333" y="0"/>
                    </a:cubicBezTo>
                    <a:cubicBezTo>
                      <a:pt x="2652545" y="-21266"/>
                      <a:pt x="2765099" y="12870"/>
                      <a:pt x="2867880" y="0"/>
                    </a:cubicBezTo>
                    <a:cubicBezTo>
                      <a:pt x="2966712" y="-9837"/>
                      <a:pt x="3103997" y="-20094"/>
                      <a:pt x="3280428" y="0"/>
                    </a:cubicBezTo>
                    <a:cubicBezTo>
                      <a:pt x="3456134" y="17586"/>
                      <a:pt x="3600536" y="-31680"/>
                      <a:pt x="3692974" y="0"/>
                    </a:cubicBezTo>
                    <a:cubicBezTo>
                      <a:pt x="3720241" y="-24597"/>
                      <a:pt x="4018436" y="-199"/>
                      <a:pt x="4258106" y="0"/>
                    </a:cubicBezTo>
                    <a:cubicBezTo>
                      <a:pt x="4497706" y="-99223"/>
                      <a:pt x="4669161" y="39741"/>
                      <a:pt x="4823238" y="0"/>
                    </a:cubicBezTo>
                    <a:cubicBezTo>
                      <a:pt x="4994352" y="6680"/>
                      <a:pt x="5366982" y="-52322"/>
                      <a:pt x="5484443" y="0"/>
                    </a:cubicBezTo>
                    <a:cubicBezTo>
                      <a:pt x="5741162" y="-74649"/>
                      <a:pt x="5912915" y="152186"/>
                      <a:pt x="5882697" y="454052"/>
                    </a:cubicBezTo>
                    <a:cubicBezTo>
                      <a:pt x="5880363" y="591818"/>
                      <a:pt x="5884933" y="713160"/>
                      <a:pt x="5882697" y="874797"/>
                    </a:cubicBezTo>
                    <a:cubicBezTo>
                      <a:pt x="5849174" y="1064205"/>
                      <a:pt x="5885219" y="1216596"/>
                      <a:pt x="5882697" y="1335825"/>
                    </a:cubicBezTo>
                    <a:cubicBezTo>
                      <a:pt x="5904524" y="1434448"/>
                      <a:pt x="5905166" y="1627712"/>
                      <a:pt x="5882697" y="1796854"/>
                    </a:cubicBezTo>
                    <a:cubicBezTo>
                      <a:pt x="5781951" y="2094460"/>
                      <a:pt x="5710499" y="2212470"/>
                      <a:pt x="5484443" y="2250908"/>
                    </a:cubicBezTo>
                    <a:cubicBezTo>
                      <a:pt x="5346688" y="2295929"/>
                      <a:pt x="5152159" y="2273468"/>
                      <a:pt x="4868449" y="2250908"/>
                    </a:cubicBezTo>
                    <a:cubicBezTo>
                      <a:pt x="4595021" y="2248831"/>
                      <a:pt x="4528831" y="2235725"/>
                      <a:pt x="4354179" y="2250908"/>
                    </a:cubicBezTo>
                    <a:cubicBezTo>
                      <a:pt x="4174661" y="2310673"/>
                      <a:pt x="4008249" y="2231408"/>
                      <a:pt x="3890770" y="2250908"/>
                    </a:cubicBezTo>
                    <a:cubicBezTo>
                      <a:pt x="3772601" y="2253159"/>
                      <a:pt x="3578728" y="2245248"/>
                      <a:pt x="3478223" y="2250908"/>
                    </a:cubicBezTo>
                    <a:cubicBezTo>
                      <a:pt x="3379454" y="2322906"/>
                      <a:pt x="3125877" y="2231083"/>
                      <a:pt x="2811367" y="2250908"/>
                    </a:cubicBezTo>
                    <a:cubicBezTo>
                      <a:pt x="2549148" y="2248969"/>
                      <a:pt x="2456396" y="2297795"/>
                      <a:pt x="2246235" y="2250908"/>
                    </a:cubicBezTo>
                    <a:cubicBezTo>
                      <a:pt x="2069108" y="2238023"/>
                      <a:pt x="1857126" y="2234808"/>
                      <a:pt x="1731964" y="2250908"/>
                    </a:cubicBezTo>
                    <a:cubicBezTo>
                      <a:pt x="1549967" y="2252556"/>
                      <a:pt x="1353508" y="2319977"/>
                      <a:pt x="1115970" y="2250908"/>
                    </a:cubicBezTo>
                    <a:cubicBezTo>
                      <a:pt x="839604" y="2271556"/>
                      <a:pt x="597470" y="2224557"/>
                      <a:pt x="398252" y="2250908"/>
                    </a:cubicBezTo>
                    <a:cubicBezTo>
                      <a:pt x="248574" y="2298877"/>
                      <a:pt x="59683" y="2061454"/>
                      <a:pt x="0" y="1796854"/>
                    </a:cubicBezTo>
                    <a:cubicBezTo>
                      <a:pt x="3252" y="1592842"/>
                      <a:pt x="26051" y="1536245"/>
                      <a:pt x="0" y="1376110"/>
                    </a:cubicBezTo>
                    <a:cubicBezTo>
                      <a:pt x="-17189" y="1200861"/>
                      <a:pt x="-3344" y="1169060"/>
                      <a:pt x="0" y="941937"/>
                    </a:cubicBezTo>
                    <a:cubicBezTo>
                      <a:pt x="15402" y="721430"/>
                      <a:pt x="-8073" y="665692"/>
                      <a:pt x="0" y="454052"/>
                    </a:cubicBezTo>
                    <a:close/>
                  </a:path>
                  <a:path w="5882697" h="2250908" fill="none" stroke="0" extrusionOk="0">
                    <a:moveTo>
                      <a:pt x="0" y="454052"/>
                    </a:moveTo>
                    <a:cubicBezTo>
                      <a:pt x="21784" y="272770"/>
                      <a:pt x="176346" y="60112"/>
                      <a:pt x="398252" y="0"/>
                    </a:cubicBezTo>
                    <a:cubicBezTo>
                      <a:pt x="587554" y="25860"/>
                      <a:pt x="778788" y="-7207"/>
                      <a:pt x="912522" y="0"/>
                    </a:cubicBezTo>
                    <a:cubicBezTo>
                      <a:pt x="1057715" y="-40167"/>
                      <a:pt x="1118473" y="3901"/>
                      <a:pt x="1325069" y="0"/>
                    </a:cubicBezTo>
                    <a:cubicBezTo>
                      <a:pt x="1517469" y="-2518"/>
                      <a:pt x="1586524" y="-4989"/>
                      <a:pt x="1788478" y="0"/>
                    </a:cubicBezTo>
                    <a:cubicBezTo>
                      <a:pt x="2045967" y="38743"/>
                      <a:pt x="2222263" y="30276"/>
                      <a:pt x="2455333" y="0"/>
                    </a:cubicBezTo>
                    <a:cubicBezTo>
                      <a:pt x="2643935" y="-29422"/>
                      <a:pt x="2743595" y="7745"/>
                      <a:pt x="2867880" y="0"/>
                    </a:cubicBezTo>
                    <a:cubicBezTo>
                      <a:pt x="2964677" y="-35010"/>
                      <a:pt x="3133269" y="-5904"/>
                      <a:pt x="3280428" y="0"/>
                    </a:cubicBezTo>
                    <a:cubicBezTo>
                      <a:pt x="3438285" y="21615"/>
                      <a:pt x="3617215" y="-22586"/>
                      <a:pt x="3692974" y="0"/>
                    </a:cubicBezTo>
                    <a:cubicBezTo>
                      <a:pt x="3742479" y="54394"/>
                      <a:pt x="4048796" y="16997"/>
                      <a:pt x="4258106" y="0"/>
                    </a:cubicBezTo>
                    <a:cubicBezTo>
                      <a:pt x="4469873" y="-57760"/>
                      <a:pt x="4633548" y="9368"/>
                      <a:pt x="4823238" y="0"/>
                    </a:cubicBezTo>
                    <a:cubicBezTo>
                      <a:pt x="4963101" y="3941"/>
                      <a:pt x="5362324" y="-41771"/>
                      <a:pt x="5484443" y="0"/>
                    </a:cubicBezTo>
                    <a:cubicBezTo>
                      <a:pt x="5684596" y="8001"/>
                      <a:pt x="5872492" y="211492"/>
                      <a:pt x="5882697" y="454052"/>
                    </a:cubicBezTo>
                    <a:cubicBezTo>
                      <a:pt x="5902658" y="610011"/>
                      <a:pt x="5889016" y="705365"/>
                      <a:pt x="5882697" y="874797"/>
                    </a:cubicBezTo>
                    <a:cubicBezTo>
                      <a:pt x="5854612" y="1046900"/>
                      <a:pt x="5890580" y="1217373"/>
                      <a:pt x="5882697" y="1335825"/>
                    </a:cubicBezTo>
                    <a:cubicBezTo>
                      <a:pt x="5877330" y="1456644"/>
                      <a:pt x="5881767" y="1648974"/>
                      <a:pt x="5882697" y="1796854"/>
                    </a:cubicBezTo>
                    <a:cubicBezTo>
                      <a:pt x="5827257" y="2059696"/>
                      <a:pt x="5742173" y="2213854"/>
                      <a:pt x="5484443" y="2250908"/>
                    </a:cubicBezTo>
                    <a:cubicBezTo>
                      <a:pt x="5332520" y="2306645"/>
                      <a:pt x="5145765" y="2288479"/>
                      <a:pt x="4868449" y="2250908"/>
                    </a:cubicBezTo>
                    <a:cubicBezTo>
                      <a:pt x="4593915" y="2241132"/>
                      <a:pt x="4537160" y="2234979"/>
                      <a:pt x="4354179" y="2250908"/>
                    </a:cubicBezTo>
                    <a:cubicBezTo>
                      <a:pt x="4193919" y="2287061"/>
                      <a:pt x="3970019" y="2253160"/>
                      <a:pt x="3890770" y="2250908"/>
                    </a:cubicBezTo>
                    <a:cubicBezTo>
                      <a:pt x="3784558" y="2277694"/>
                      <a:pt x="3574020" y="2233906"/>
                      <a:pt x="3478223" y="2250908"/>
                    </a:cubicBezTo>
                    <a:cubicBezTo>
                      <a:pt x="3368829" y="2287878"/>
                      <a:pt x="3066792" y="2197509"/>
                      <a:pt x="2811367" y="2250908"/>
                    </a:cubicBezTo>
                    <a:cubicBezTo>
                      <a:pt x="2545861" y="2219064"/>
                      <a:pt x="2443069" y="2264953"/>
                      <a:pt x="2246235" y="2250908"/>
                    </a:cubicBezTo>
                    <a:cubicBezTo>
                      <a:pt x="2052399" y="2279678"/>
                      <a:pt x="1918341" y="2257809"/>
                      <a:pt x="1731964" y="2250908"/>
                    </a:cubicBezTo>
                    <a:cubicBezTo>
                      <a:pt x="1522628" y="2261337"/>
                      <a:pt x="1304160" y="2287072"/>
                      <a:pt x="1115970" y="2250908"/>
                    </a:cubicBezTo>
                    <a:cubicBezTo>
                      <a:pt x="870851" y="2256666"/>
                      <a:pt x="574452" y="2205540"/>
                      <a:pt x="398252" y="2250908"/>
                    </a:cubicBezTo>
                    <a:cubicBezTo>
                      <a:pt x="218147" y="2322247"/>
                      <a:pt x="65917" y="2124279"/>
                      <a:pt x="0" y="1796854"/>
                    </a:cubicBezTo>
                    <a:cubicBezTo>
                      <a:pt x="-4046" y="1597667"/>
                      <a:pt x="20414" y="1547451"/>
                      <a:pt x="0" y="1376110"/>
                    </a:cubicBezTo>
                    <a:cubicBezTo>
                      <a:pt x="-35194" y="1208198"/>
                      <a:pt x="2233" y="1162473"/>
                      <a:pt x="0" y="941937"/>
                    </a:cubicBezTo>
                    <a:cubicBezTo>
                      <a:pt x="203" y="724211"/>
                      <a:pt x="-3834" y="665502"/>
                      <a:pt x="0" y="454052"/>
                    </a:cubicBezTo>
                    <a:close/>
                  </a:path>
                </a:pathLst>
              </a:custGeom>
              <a:solidFill>
                <a:schemeClr val="bg1">
                  <a:alpha val="85000"/>
                </a:schemeClr>
              </a:solidFill>
              <a:ln w="38100">
                <a:solidFill>
                  <a:schemeClr val="accent2"/>
                </a:solidFill>
                <a:extLst>
                  <a:ext uri="{C807C97D-BFC1-408E-A445-0C87EB9F89A2}">
                    <ask:lineSketchStyleProps xmlns:ask="http://schemas.microsoft.com/office/drawing/2018/sketchyshapes" sd="2129858240">
                      <a:custGeom>
                        <a:avLst/>
                        <a:gdLst>
                          <a:gd name="connsiteX0" fmla="*/ 0 w 7586625"/>
                          <a:gd name="connsiteY0" fmla="*/ 585569 h 2902886"/>
                          <a:gd name="connsiteX1" fmla="*/ 513607 w 7586625"/>
                          <a:gd name="connsiteY1" fmla="*/ 0 h 2902886"/>
                          <a:gd name="connsiteX2" fmla="*/ 1176836 w 7586625"/>
                          <a:gd name="connsiteY2" fmla="*/ 0 h 2902886"/>
                          <a:gd name="connsiteX3" fmla="*/ 1708877 w 7586625"/>
                          <a:gd name="connsiteY3" fmla="*/ 0 h 2902886"/>
                          <a:gd name="connsiteX4" fmla="*/ 2306513 w 7586625"/>
                          <a:gd name="connsiteY4" fmla="*/ 0 h 2902886"/>
                          <a:gd name="connsiteX5" fmla="*/ 3166523 w 7586625"/>
                          <a:gd name="connsiteY5" fmla="*/ 0 h 2902886"/>
                          <a:gd name="connsiteX6" fmla="*/ 3698564 w 7586625"/>
                          <a:gd name="connsiteY6" fmla="*/ 0 h 2902886"/>
                          <a:gd name="connsiteX7" fmla="*/ 4230607 w 7586625"/>
                          <a:gd name="connsiteY7" fmla="*/ 0 h 2902886"/>
                          <a:gd name="connsiteX8" fmla="*/ 4762648 w 7586625"/>
                          <a:gd name="connsiteY8" fmla="*/ 0 h 2902886"/>
                          <a:gd name="connsiteX9" fmla="*/ 5491470 w 7586625"/>
                          <a:gd name="connsiteY9" fmla="*/ 0 h 2902886"/>
                          <a:gd name="connsiteX10" fmla="*/ 6220294 w 7586625"/>
                          <a:gd name="connsiteY10" fmla="*/ 0 h 2902886"/>
                          <a:gd name="connsiteX11" fmla="*/ 7073017 w 7586625"/>
                          <a:gd name="connsiteY11" fmla="*/ 0 h 2902886"/>
                          <a:gd name="connsiteX12" fmla="*/ 7586625 w 7586625"/>
                          <a:gd name="connsiteY12" fmla="*/ 585569 h 2902886"/>
                          <a:gd name="connsiteX13" fmla="*/ 7586625 w 7586625"/>
                          <a:gd name="connsiteY13" fmla="*/ 1128183 h 2902886"/>
                          <a:gd name="connsiteX14" fmla="*/ 7586625 w 7586625"/>
                          <a:gd name="connsiteY14" fmla="*/ 1722749 h 2902886"/>
                          <a:gd name="connsiteX15" fmla="*/ 7586625 w 7586625"/>
                          <a:gd name="connsiteY15" fmla="*/ 2317316 h 2902886"/>
                          <a:gd name="connsiteX16" fmla="*/ 7073017 w 7586625"/>
                          <a:gd name="connsiteY16" fmla="*/ 2902886 h 2902886"/>
                          <a:gd name="connsiteX17" fmla="*/ 6278600 w 7586625"/>
                          <a:gd name="connsiteY17" fmla="*/ 2902886 h 2902886"/>
                          <a:gd name="connsiteX18" fmla="*/ 5615371 w 7586625"/>
                          <a:gd name="connsiteY18" fmla="*/ 2902886 h 2902886"/>
                          <a:gd name="connsiteX19" fmla="*/ 5017735 w 7586625"/>
                          <a:gd name="connsiteY19" fmla="*/ 2902886 h 2902886"/>
                          <a:gd name="connsiteX20" fmla="*/ 4485694 w 7586625"/>
                          <a:gd name="connsiteY20" fmla="*/ 2902886 h 2902886"/>
                          <a:gd name="connsiteX21" fmla="*/ 3625682 w 7586625"/>
                          <a:gd name="connsiteY21" fmla="*/ 2902886 h 2902886"/>
                          <a:gd name="connsiteX22" fmla="*/ 2896860 w 7586625"/>
                          <a:gd name="connsiteY22" fmla="*/ 2902886 h 2902886"/>
                          <a:gd name="connsiteX23" fmla="*/ 2233630 w 7586625"/>
                          <a:gd name="connsiteY23" fmla="*/ 2902886 h 2902886"/>
                          <a:gd name="connsiteX24" fmla="*/ 1439212 w 7586625"/>
                          <a:gd name="connsiteY24" fmla="*/ 2902886 h 2902886"/>
                          <a:gd name="connsiteX25" fmla="*/ 513607 w 7586625"/>
                          <a:gd name="connsiteY25" fmla="*/ 2902886 h 2902886"/>
                          <a:gd name="connsiteX26" fmla="*/ 0 w 7586625"/>
                          <a:gd name="connsiteY26" fmla="*/ 2317316 h 2902886"/>
                          <a:gd name="connsiteX27" fmla="*/ 0 w 7586625"/>
                          <a:gd name="connsiteY27" fmla="*/ 1774702 h 2902886"/>
                          <a:gd name="connsiteX28" fmla="*/ 0 w 7586625"/>
                          <a:gd name="connsiteY28" fmla="*/ 1214771 h 2902886"/>
                          <a:gd name="connsiteX29" fmla="*/ 0 w 7586625"/>
                          <a:gd name="connsiteY29" fmla="*/ 585569 h 2902886"/>
                          <a:gd name="connsiteX0" fmla="*/ 0 w 7586625"/>
                          <a:gd name="connsiteY0" fmla="*/ 585569 h 2902886"/>
                          <a:gd name="connsiteX1" fmla="*/ 513607 w 7586625"/>
                          <a:gd name="connsiteY1" fmla="*/ 0 h 2902886"/>
                          <a:gd name="connsiteX2" fmla="*/ 1308024 w 7586625"/>
                          <a:gd name="connsiteY2" fmla="*/ 0 h 2902886"/>
                          <a:gd name="connsiteX3" fmla="*/ 1905660 w 7586625"/>
                          <a:gd name="connsiteY3" fmla="*/ 0 h 2902886"/>
                          <a:gd name="connsiteX4" fmla="*/ 2503294 w 7586625"/>
                          <a:gd name="connsiteY4" fmla="*/ 0 h 2902886"/>
                          <a:gd name="connsiteX5" fmla="*/ 3297713 w 7586625"/>
                          <a:gd name="connsiteY5" fmla="*/ 0 h 2902886"/>
                          <a:gd name="connsiteX6" fmla="*/ 3960942 w 7586625"/>
                          <a:gd name="connsiteY6" fmla="*/ 0 h 2902886"/>
                          <a:gd name="connsiteX7" fmla="*/ 4820953 w 7586625"/>
                          <a:gd name="connsiteY7" fmla="*/ 0 h 2902886"/>
                          <a:gd name="connsiteX8" fmla="*/ 5680964 w 7586625"/>
                          <a:gd name="connsiteY8" fmla="*/ 0 h 2902886"/>
                          <a:gd name="connsiteX9" fmla="*/ 7073017 w 7586625"/>
                          <a:gd name="connsiteY9" fmla="*/ 0 h 2902886"/>
                          <a:gd name="connsiteX10" fmla="*/ 7586625 w 7586625"/>
                          <a:gd name="connsiteY10" fmla="*/ 585569 h 2902886"/>
                          <a:gd name="connsiteX11" fmla="*/ 7586625 w 7586625"/>
                          <a:gd name="connsiteY11" fmla="*/ 1162818 h 2902886"/>
                          <a:gd name="connsiteX12" fmla="*/ 7586625 w 7586625"/>
                          <a:gd name="connsiteY12" fmla="*/ 1740067 h 2902886"/>
                          <a:gd name="connsiteX13" fmla="*/ 7586625 w 7586625"/>
                          <a:gd name="connsiteY13" fmla="*/ 2317316 h 2902886"/>
                          <a:gd name="connsiteX14" fmla="*/ 7073017 w 7586625"/>
                          <a:gd name="connsiteY14" fmla="*/ 2902886 h 2902886"/>
                          <a:gd name="connsiteX15" fmla="*/ 6278600 w 7586625"/>
                          <a:gd name="connsiteY15" fmla="*/ 2902886 h 2902886"/>
                          <a:gd name="connsiteX16" fmla="*/ 5615371 w 7586625"/>
                          <a:gd name="connsiteY16" fmla="*/ 2902886 h 2902886"/>
                          <a:gd name="connsiteX17" fmla="*/ 4952142 w 7586625"/>
                          <a:gd name="connsiteY17" fmla="*/ 2902886 h 2902886"/>
                          <a:gd name="connsiteX18" fmla="*/ 4092130 w 7586625"/>
                          <a:gd name="connsiteY18" fmla="*/ 2902886 h 2902886"/>
                          <a:gd name="connsiteX19" fmla="*/ 3297713 w 7586625"/>
                          <a:gd name="connsiteY19" fmla="*/ 2902886 h 2902886"/>
                          <a:gd name="connsiteX20" fmla="*/ 2634482 w 7586625"/>
                          <a:gd name="connsiteY20" fmla="*/ 2902886 h 2902886"/>
                          <a:gd name="connsiteX21" fmla="*/ 2036848 w 7586625"/>
                          <a:gd name="connsiteY21" fmla="*/ 2902886 h 2902886"/>
                          <a:gd name="connsiteX22" fmla="*/ 1439212 w 7586625"/>
                          <a:gd name="connsiteY22" fmla="*/ 2902886 h 2902886"/>
                          <a:gd name="connsiteX23" fmla="*/ 513607 w 7586625"/>
                          <a:gd name="connsiteY23" fmla="*/ 2902886 h 2902886"/>
                          <a:gd name="connsiteX24" fmla="*/ 0 w 7586625"/>
                          <a:gd name="connsiteY24" fmla="*/ 2317316 h 2902886"/>
                          <a:gd name="connsiteX25" fmla="*/ 0 w 7586625"/>
                          <a:gd name="connsiteY25" fmla="*/ 1757385 h 2902886"/>
                          <a:gd name="connsiteX26" fmla="*/ 0 w 7586625"/>
                          <a:gd name="connsiteY26" fmla="*/ 1197453 h 2902886"/>
                          <a:gd name="connsiteX27" fmla="*/ 0 w 7586625"/>
                          <a:gd name="connsiteY27" fmla="*/ 585569 h 290288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</a:cxnLst>
                        <a:rect l="l" t="t" r="r" b="b"/>
                        <a:pathLst>
                          <a:path w="7586625" h="2902886" fill="none" extrusionOk="0">
                            <a:moveTo>
                              <a:pt x="0" y="585569"/>
                            </a:moveTo>
                            <a:cubicBezTo>
                              <a:pt x="26020" y="288355"/>
                              <a:pt x="188059" y="7180"/>
                              <a:pt x="513607" y="0"/>
                            </a:cubicBezTo>
                            <a:cubicBezTo>
                              <a:pt x="788216" y="32721"/>
                              <a:pt x="1008174" y="-11865"/>
                              <a:pt x="1176836" y="0"/>
                            </a:cubicBezTo>
                            <a:cubicBezTo>
                              <a:pt x="1334141" y="-34218"/>
                              <a:pt x="1471720" y="-6567"/>
                              <a:pt x="1708877" y="0"/>
                            </a:cubicBezTo>
                            <a:cubicBezTo>
                              <a:pt x="1964166" y="-3788"/>
                              <a:pt x="2038741" y="273"/>
                              <a:pt x="2306513" y="0"/>
                            </a:cubicBezTo>
                            <a:cubicBezTo>
                              <a:pt x="2609607" y="57481"/>
                              <a:pt x="2855318" y="47972"/>
                              <a:pt x="3166523" y="0"/>
                            </a:cubicBezTo>
                            <a:cubicBezTo>
                              <a:pt x="3414803" y="-28332"/>
                              <a:pt x="3553689" y="-8419"/>
                              <a:pt x="3698564" y="0"/>
                            </a:cubicBezTo>
                            <a:cubicBezTo>
                              <a:pt x="3810704" y="-6622"/>
                              <a:pt x="4012999" y="-35070"/>
                              <a:pt x="4230607" y="0"/>
                            </a:cubicBezTo>
                            <a:cubicBezTo>
                              <a:pt x="4456343" y="27342"/>
                              <a:pt x="4673780" y="-25158"/>
                              <a:pt x="4762648" y="0"/>
                            </a:cubicBezTo>
                            <a:cubicBezTo>
                              <a:pt x="4853963" y="70391"/>
                              <a:pt x="5205608" y="33696"/>
                              <a:pt x="5491470" y="0"/>
                            </a:cubicBezTo>
                            <a:cubicBezTo>
                              <a:pt x="5763172" y="-65304"/>
                              <a:pt x="5960662" y="8947"/>
                              <a:pt x="6220294" y="0"/>
                            </a:cubicBezTo>
                            <a:cubicBezTo>
                              <a:pt x="6430140" y="-6874"/>
                              <a:pt x="6915119" y="-48590"/>
                              <a:pt x="7073017" y="0"/>
                            </a:cubicBezTo>
                            <a:cubicBezTo>
                              <a:pt x="7340056" y="27234"/>
                              <a:pt x="7585811" y="216058"/>
                              <a:pt x="7586625" y="585569"/>
                            </a:cubicBezTo>
                            <a:cubicBezTo>
                              <a:pt x="7588964" y="793540"/>
                              <a:pt x="7593734" y="892053"/>
                              <a:pt x="7586625" y="1128183"/>
                            </a:cubicBezTo>
                            <a:cubicBezTo>
                              <a:pt x="7572718" y="1336604"/>
                              <a:pt x="7585362" y="1593694"/>
                              <a:pt x="7586625" y="1722749"/>
                            </a:cubicBezTo>
                            <a:cubicBezTo>
                              <a:pt x="7557408" y="1849340"/>
                              <a:pt x="7601916" y="2157844"/>
                              <a:pt x="7586625" y="2317316"/>
                            </a:cubicBezTo>
                            <a:cubicBezTo>
                              <a:pt x="7543253" y="2638646"/>
                              <a:pt x="7402372" y="2894314"/>
                              <a:pt x="7073017" y="2902886"/>
                            </a:cubicBezTo>
                            <a:cubicBezTo>
                              <a:pt x="6908065" y="2921394"/>
                              <a:pt x="6603606" y="2960215"/>
                              <a:pt x="6278600" y="2902886"/>
                            </a:cubicBezTo>
                            <a:cubicBezTo>
                              <a:pt x="5910174" y="2882961"/>
                              <a:pt x="5844441" y="2881086"/>
                              <a:pt x="5615371" y="2902886"/>
                            </a:cubicBezTo>
                            <a:cubicBezTo>
                              <a:pt x="5401826" y="2934604"/>
                              <a:pt x="5144121" y="2914882"/>
                              <a:pt x="5017735" y="2902886"/>
                            </a:cubicBezTo>
                            <a:cubicBezTo>
                              <a:pt x="4892981" y="2912579"/>
                              <a:pt x="4592711" y="2857552"/>
                              <a:pt x="4485694" y="2902886"/>
                            </a:cubicBezTo>
                            <a:cubicBezTo>
                              <a:pt x="4386186" y="2912514"/>
                              <a:pt x="3904506" y="2874081"/>
                              <a:pt x="3625682" y="2902886"/>
                            </a:cubicBezTo>
                            <a:cubicBezTo>
                              <a:pt x="3292163" y="2888335"/>
                              <a:pt x="3138614" y="2903295"/>
                              <a:pt x="2896860" y="2902886"/>
                            </a:cubicBezTo>
                            <a:cubicBezTo>
                              <a:pt x="2662427" y="2931173"/>
                              <a:pt x="2494091" y="2913457"/>
                              <a:pt x="2233630" y="2902886"/>
                            </a:cubicBezTo>
                            <a:cubicBezTo>
                              <a:pt x="1954812" y="2891584"/>
                              <a:pt x="1690478" y="2942739"/>
                              <a:pt x="1439212" y="2902886"/>
                            </a:cubicBezTo>
                            <a:cubicBezTo>
                              <a:pt x="1126621" y="2881577"/>
                              <a:pt x="771599" y="2878423"/>
                              <a:pt x="513607" y="2902886"/>
                            </a:cubicBezTo>
                            <a:cubicBezTo>
                              <a:pt x="260903" y="2999639"/>
                              <a:pt x="71587" y="2724105"/>
                              <a:pt x="0" y="2317316"/>
                            </a:cubicBezTo>
                            <a:cubicBezTo>
                              <a:pt x="-10516" y="2066683"/>
                              <a:pt x="20181" y="1998116"/>
                              <a:pt x="0" y="1774702"/>
                            </a:cubicBezTo>
                            <a:cubicBezTo>
                              <a:pt x="-33581" y="1564322"/>
                              <a:pt x="-138" y="1475978"/>
                              <a:pt x="0" y="1214771"/>
                            </a:cubicBezTo>
                            <a:cubicBezTo>
                              <a:pt x="-11033" y="942452"/>
                              <a:pt x="8356" y="841725"/>
                              <a:pt x="0" y="585569"/>
                            </a:cubicBezTo>
                            <a:close/>
                          </a:path>
                          <a:path w="7586625" h="2902886" stroke="0" extrusionOk="0">
                            <a:moveTo>
                              <a:pt x="0" y="585569"/>
                            </a:moveTo>
                            <a:cubicBezTo>
                              <a:pt x="8388" y="296159"/>
                              <a:pt x="261896" y="123074"/>
                              <a:pt x="513607" y="0"/>
                            </a:cubicBezTo>
                            <a:cubicBezTo>
                              <a:pt x="909834" y="-22557"/>
                              <a:pt x="960484" y="27962"/>
                              <a:pt x="1308024" y="0"/>
                            </a:cubicBezTo>
                            <a:cubicBezTo>
                              <a:pt x="1654566" y="-34118"/>
                              <a:pt x="1667305" y="-33614"/>
                              <a:pt x="1905660" y="0"/>
                            </a:cubicBezTo>
                            <a:cubicBezTo>
                              <a:pt x="2177686" y="30097"/>
                              <a:pt x="2319608" y="24099"/>
                              <a:pt x="2503294" y="0"/>
                            </a:cubicBezTo>
                            <a:cubicBezTo>
                              <a:pt x="2630929" y="-1017"/>
                              <a:pt x="3044503" y="61641"/>
                              <a:pt x="3297713" y="0"/>
                            </a:cubicBezTo>
                            <a:cubicBezTo>
                              <a:pt x="3545739" y="-48615"/>
                              <a:pt x="3790861" y="-43459"/>
                              <a:pt x="3960942" y="0"/>
                            </a:cubicBezTo>
                            <a:cubicBezTo>
                              <a:pt x="4135096" y="-2075"/>
                              <a:pt x="4665541" y="64714"/>
                              <a:pt x="4820953" y="0"/>
                            </a:cubicBezTo>
                            <a:cubicBezTo>
                              <a:pt x="5027164" y="-105964"/>
                              <a:pt x="5337580" y="-55772"/>
                              <a:pt x="5680964" y="0"/>
                            </a:cubicBezTo>
                            <a:cubicBezTo>
                              <a:pt x="6079553" y="29952"/>
                              <a:pt x="6664030" y="42513"/>
                              <a:pt x="7073017" y="0"/>
                            </a:cubicBezTo>
                            <a:cubicBezTo>
                              <a:pt x="7372163" y="17383"/>
                              <a:pt x="7540680" y="278351"/>
                              <a:pt x="7586625" y="585569"/>
                            </a:cubicBezTo>
                            <a:cubicBezTo>
                              <a:pt x="7581774" y="832469"/>
                              <a:pt x="7574130" y="938953"/>
                              <a:pt x="7586625" y="1162818"/>
                            </a:cubicBezTo>
                            <a:cubicBezTo>
                              <a:pt x="7582968" y="1364941"/>
                              <a:pt x="7577950" y="1597152"/>
                              <a:pt x="7586625" y="1740067"/>
                            </a:cubicBezTo>
                            <a:cubicBezTo>
                              <a:pt x="7577079" y="1904500"/>
                              <a:pt x="7600979" y="2049508"/>
                              <a:pt x="7586625" y="2317316"/>
                            </a:cubicBezTo>
                            <a:cubicBezTo>
                              <a:pt x="7648023" y="2640244"/>
                              <a:pt x="7364833" y="2946718"/>
                              <a:pt x="7073017" y="2902886"/>
                            </a:cubicBezTo>
                            <a:cubicBezTo>
                              <a:pt x="6875031" y="2866518"/>
                              <a:pt x="6534663" y="2868989"/>
                              <a:pt x="6278600" y="2902886"/>
                            </a:cubicBezTo>
                            <a:cubicBezTo>
                              <a:pt x="6070617" y="2935306"/>
                              <a:pt x="5848584" y="2882861"/>
                              <a:pt x="5615371" y="2902886"/>
                            </a:cubicBezTo>
                            <a:cubicBezTo>
                              <a:pt x="5356812" y="2881144"/>
                              <a:pt x="5248241" y="2884593"/>
                              <a:pt x="4952142" y="2902886"/>
                            </a:cubicBezTo>
                            <a:cubicBezTo>
                              <a:pt x="4659247" y="2963289"/>
                              <a:pt x="4334585" y="2933633"/>
                              <a:pt x="4092130" y="2902886"/>
                            </a:cubicBezTo>
                            <a:cubicBezTo>
                              <a:pt x="3857033" y="2904583"/>
                              <a:pt x="3549628" y="2820590"/>
                              <a:pt x="3297713" y="2902886"/>
                            </a:cubicBezTo>
                            <a:cubicBezTo>
                              <a:pt x="3072359" y="2907718"/>
                              <a:pt x="2931793" y="2865860"/>
                              <a:pt x="2634482" y="2902886"/>
                            </a:cubicBezTo>
                            <a:cubicBezTo>
                              <a:pt x="2340314" y="2886284"/>
                              <a:pt x="2142083" y="2882111"/>
                              <a:pt x="2036848" y="2902886"/>
                            </a:cubicBezTo>
                            <a:cubicBezTo>
                              <a:pt x="1905628" y="2935263"/>
                              <a:pt x="1551854" y="2851232"/>
                              <a:pt x="1439212" y="2902886"/>
                            </a:cubicBezTo>
                            <a:cubicBezTo>
                              <a:pt x="1240408" y="2939385"/>
                              <a:pt x="927864" y="2881063"/>
                              <a:pt x="513607" y="2902886"/>
                            </a:cubicBezTo>
                            <a:cubicBezTo>
                              <a:pt x="269167" y="2930168"/>
                              <a:pt x="-5814" y="2689025"/>
                              <a:pt x="0" y="2317316"/>
                            </a:cubicBezTo>
                            <a:cubicBezTo>
                              <a:pt x="-26859" y="2073466"/>
                              <a:pt x="21954" y="1898753"/>
                              <a:pt x="0" y="1757385"/>
                            </a:cubicBezTo>
                            <a:cubicBezTo>
                              <a:pt x="16920" y="1594005"/>
                              <a:pt x="20206" y="1396233"/>
                              <a:pt x="0" y="1197453"/>
                            </a:cubicBezTo>
                            <a:cubicBezTo>
                              <a:pt x="-9945" y="1028277"/>
                              <a:pt x="6175" y="739083"/>
                              <a:pt x="0" y="585569"/>
                            </a:cubicBezTo>
                            <a:close/>
                          </a:path>
                          <a:path w="7586625" h="2902886" fill="none" stroke="0" extrusionOk="0">
                            <a:moveTo>
                              <a:pt x="0" y="585569"/>
                            </a:moveTo>
                            <a:cubicBezTo>
                              <a:pt x="-33701" y="332950"/>
                              <a:pt x="216078" y="67632"/>
                              <a:pt x="513607" y="0"/>
                            </a:cubicBezTo>
                            <a:cubicBezTo>
                              <a:pt x="751116" y="31651"/>
                              <a:pt x="985745" y="34632"/>
                              <a:pt x="1176836" y="0"/>
                            </a:cubicBezTo>
                            <a:cubicBezTo>
                              <a:pt x="1355551" y="-26056"/>
                              <a:pt x="1442727" y="-323"/>
                              <a:pt x="1708877" y="0"/>
                            </a:cubicBezTo>
                            <a:cubicBezTo>
                              <a:pt x="1965720" y="2642"/>
                              <a:pt x="2049628" y="-15966"/>
                              <a:pt x="2306513" y="0"/>
                            </a:cubicBezTo>
                            <a:cubicBezTo>
                              <a:pt x="2609287" y="-88"/>
                              <a:pt x="2919156" y="14959"/>
                              <a:pt x="3166523" y="0"/>
                            </a:cubicBezTo>
                            <a:cubicBezTo>
                              <a:pt x="3419840" y="-24360"/>
                              <a:pt x="3561869" y="28346"/>
                              <a:pt x="3698564" y="0"/>
                            </a:cubicBezTo>
                            <a:cubicBezTo>
                              <a:pt x="3830737" y="-25468"/>
                              <a:pt x="4011991" y="-9718"/>
                              <a:pt x="4230607" y="0"/>
                            </a:cubicBezTo>
                            <a:cubicBezTo>
                              <a:pt x="4456486" y="26077"/>
                              <a:pt x="4632649" y="-34607"/>
                              <a:pt x="4762648" y="0"/>
                            </a:cubicBezTo>
                            <a:cubicBezTo>
                              <a:pt x="4812912" y="23536"/>
                              <a:pt x="5234500" y="12478"/>
                              <a:pt x="5491470" y="0"/>
                            </a:cubicBezTo>
                            <a:cubicBezTo>
                              <a:pt x="5790023" y="-85628"/>
                              <a:pt x="6006900" y="18745"/>
                              <a:pt x="6220294" y="0"/>
                            </a:cubicBezTo>
                            <a:cubicBezTo>
                              <a:pt x="6425691" y="-5968"/>
                              <a:pt x="6893275" y="-60934"/>
                              <a:pt x="7073017" y="0"/>
                            </a:cubicBezTo>
                            <a:cubicBezTo>
                              <a:pt x="7343824" y="-57187"/>
                              <a:pt x="7583195" y="243952"/>
                              <a:pt x="7586625" y="585569"/>
                            </a:cubicBezTo>
                            <a:cubicBezTo>
                              <a:pt x="7580384" y="771142"/>
                              <a:pt x="7597142" y="924539"/>
                              <a:pt x="7586625" y="1128183"/>
                            </a:cubicBezTo>
                            <a:cubicBezTo>
                              <a:pt x="7551111" y="1360139"/>
                              <a:pt x="7590771" y="1573225"/>
                              <a:pt x="7586625" y="1722749"/>
                            </a:cubicBezTo>
                            <a:cubicBezTo>
                              <a:pt x="7599294" y="1858357"/>
                              <a:pt x="7581915" y="2108179"/>
                              <a:pt x="7586625" y="2317316"/>
                            </a:cubicBezTo>
                            <a:cubicBezTo>
                              <a:pt x="7485130" y="2682479"/>
                              <a:pt x="7391472" y="2857247"/>
                              <a:pt x="7073017" y="2902886"/>
                            </a:cubicBezTo>
                            <a:cubicBezTo>
                              <a:pt x="6889517" y="2918485"/>
                              <a:pt x="6668582" y="2912920"/>
                              <a:pt x="6278600" y="2902886"/>
                            </a:cubicBezTo>
                            <a:cubicBezTo>
                              <a:pt x="5918391" y="2892093"/>
                              <a:pt x="5851411" y="2875955"/>
                              <a:pt x="5615371" y="2902886"/>
                            </a:cubicBezTo>
                            <a:cubicBezTo>
                              <a:pt x="5395410" y="2952588"/>
                              <a:pt x="5145427" y="2885164"/>
                              <a:pt x="5017735" y="2902886"/>
                            </a:cubicBezTo>
                            <a:cubicBezTo>
                              <a:pt x="4883689" y="2921423"/>
                              <a:pt x="4605957" y="2884426"/>
                              <a:pt x="4485694" y="2902886"/>
                            </a:cubicBezTo>
                            <a:cubicBezTo>
                              <a:pt x="4354174" y="2949287"/>
                              <a:pt x="4002493" y="2856844"/>
                              <a:pt x="3625682" y="2902886"/>
                            </a:cubicBezTo>
                            <a:cubicBezTo>
                              <a:pt x="3290979" y="2908479"/>
                              <a:pt x="3140302" y="2939757"/>
                              <a:pt x="2896860" y="2902886"/>
                            </a:cubicBezTo>
                            <a:cubicBezTo>
                              <a:pt x="2660281" y="2895323"/>
                              <a:pt x="2411014" y="2893987"/>
                              <a:pt x="2233630" y="2902886"/>
                            </a:cubicBezTo>
                            <a:cubicBezTo>
                              <a:pt x="2014211" y="2926881"/>
                              <a:pt x="1728374" y="2957321"/>
                              <a:pt x="1439212" y="2902886"/>
                            </a:cubicBezTo>
                            <a:cubicBezTo>
                              <a:pt x="1128284" y="2912276"/>
                              <a:pt x="754756" y="2846173"/>
                              <a:pt x="513607" y="2902886"/>
                            </a:cubicBezTo>
                            <a:cubicBezTo>
                              <a:pt x="299592" y="2963099"/>
                              <a:pt x="83312" y="2701747"/>
                              <a:pt x="0" y="2317316"/>
                            </a:cubicBezTo>
                            <a:cubicBezTo>
                              <a:pt x="-1121" y="2049294"/>
                              <a:pt x="35874" y="1982137"/>
                              <a:pt x="0" y="1774702"/>
                            </a:cubicBezTo>
                            <a:cubicBezTo>
                              <a:pt x="-28116" y="1557166"/>
                              <a:pt x="-224" y="1504916"/>
                              <a:pt x="0" y="1214771"/>
                            </a:cubicBezTo>
                            <a:cubicBezTo>
                              <a:pt x="16942" y="927994"/>
                              <a:pt x="-4872" y="854555"/>
                              <a:pt x="0" y="585569"/>
                            </a:cubicBezTo>
                            <a:close/>
                          </a:path>
                        </a:pathLst>
                      </a:custGeom>
                      <ask:type>
                        <ask:lineSketchFreehand/>
                      </ask:type>
                    </ask:lineSketchStyleProps>
                  </a:ext>
                </a:extLst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marL="0" marR="0" lvl="0" indent="0" algn="just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  1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Đọc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đúng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 2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Đọc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to,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rõ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 3. Ngắt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,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nghỉ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đúng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40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chỗ</a:t>
                </a:r>
                <a:r>
                  <a:rPr kumimoji="0" lang="en-US" sz="4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34BA74CC-CF27-0818-7845-52A451D55EE9}"/>
                  </a:ext>
                </a:extLst>
              </p:cNvPr>
              <p:cNvSpPr/>
              <p:nvPr/>
            </p:nvSpPr>
            <p:spPr>
              <a:xfrm>
                <a:off x="3605838" y="1242806"/>
                <a:ext cx="4621427" cy="796835"/>
              </a:xfrm>
              <a:prstGeom prst="roundRect">
                <a:avLst>
                  <a:gd name="adj" fmla="val 50000"/>
                </a:avLst>
              </a:prstGeom>
              <a:solidFill>
                <a:srgbClr val="FFFFCC"/>
              </a:solidFill>
              <a:ln w="38100">
                <a:solidFill>
                  <a:schemeClr val="accent2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1" i="0" u="none" strike="noStrike" kern="120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chemeClr val="accent2"/>
                    </a:solidFill>
                    <a:effectLst>
                      <a:outerShdw blurRad="12700" dist="38100" dir="2700000" algn="tl" rotWithShape="0">
                        <a:schemeClr val="accent2">
                          <a:lumMod val="60000"/>
                          <a:lumOff val="40000"/>
                        </a:schemeClr>
                      </a:outerShdw>
                    </a:effectLst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Tiêu</a:t>
                </a:r>
                <a:r>
                  <a:rPr kumimoji="0" lang="en-US" sz="4800" b="1" i="0" u="none" strike="noStrike" kern="1200" cap="none" spc="0" normalizeH="0" baseline="0" noProof="0" dirty="0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chemeClr val="accent2"/>
                    </a:solidFill>
                    <a:effectLst>
                      <a:outerShdw blurRad="12700" dist="38100" dir="2700000" algn="tl" rotWithShape="0">
                        <a:schemeClr val="accent2">
                          <a:lumMod val="60000"/>
                          <a:lumOff val="40000"/>
                        </a:schemeClr>
                      </a:outerShdw>
                    </a:effectLst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4800" b="1" i="0" u="none" strike="noStrike" kern="120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chemeClr val="accent2"/>
                    </a:solidFill>
                    <a:effectLst>
                      <a:outerShdw blurRad="12700" dist="38100" dir="2700000" algn="tl" rotWithShape="0">
                        <a:schemeClr val="accent2">
                          <a:lumMod val="60000"/>
                          <a:lumOff val="40000"/>
                        </a:schemeClr>
                      </a:outerShdw>
                    </a:effectLst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chí</a:t>
                </a:r>
                <a:r>
                  <a:rPr kumimoji="0" lang="en-US" sz="4800" b="1" i="0" u="none" strike="noStrike" kern="1200" cap="none" spc="0" normalizeH="0" baseline="0" noProof="0" dirty="0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chemeClr val="accent2"/>
                    </a:solidFill>
                    <a:effectLst>
                      <a:outerShdw blurRad="12700" dist="38100" dir="2700000" algn="tl" rotWithShape="0">
                        <a:schemeClr val="accent2">
                          <a:lumMod val="60000"/>
                          <a:lumOff val="40000"/>
                        </a:schemeClr>
                      </a:outerShdw>
                    </a:effectLst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4800" b="1" i="0" u="none" strike="noStrike" kern="120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chemeClr val="accent2"/>
                    </a:solidFill>
                    <a:effectLst>
                      <a:outerShdw blurRad="12700" dist="38100" dir="2700000" algn="tl" rotWithShape="0">
                        <a:schemeClr val="accent2">
                          <a:lumMod val="60000"/>
                          <a:lumOff val="40000"/>
                        </a:schemeClr>
                      </a:outerShdw>
                    </a:effectLst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đánh</a:t>
                </a:r>
                <a:r>
                  <a:rPr kumimoji="0" lang="en-US" sz="4800" b="1" i="0" u="none" strike="noStrike" kern="1200" cap="none" spc="0" normalizeH="0" baseline="0" noProof="0" dirty="0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chemeClr val="accent2"/>
                    </a:solidFill>
                    <a:effectLst>
                      <a:outerShdw blurRad="12700" dist="38100" dir="2700000" algn="tl" rotWithShape="0">
                        <a:schemeClr val="accent2">
                          <a:lumMod val="60000"/>
                          <a:lumOff val="40000"/>
                        </a:schemeClr>
                      </a:outerShdw>
                    </a:effectLst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kumimoji="0" lang="en-US" sz="4800" b="1" i="0" u="none" strike="noStrike" kern="1200" cap="none" spc="0" normalizeH="0" baseline="0" noProof="0" dirty="0" err="1">
                    <a:ln w="9525">
                      <a:solidFill>
                        <a:prstClr val="white"/>
                      </a:solidFill>
                      <a:prstDash val="solid"/>
                    </a:ln>
                    <a:solidFill>
                      <a:schemeClr val="accent2"/>
                    </a:solidFill>
                    <a:effectLst>
                      <a:outerShdw blurRad="12700" dist="38100" dir="2700000" algn="tl" rotWithShape="0">
                        <a:schemeClr val="accent2">
                          <a:lumMod val="60000"/>
                          <a:lumOff val="40000"/>
                        </a:schemeClr>
                      </a:outerShdw>
                    </a:effectLst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giá</a:t>
                </a:r>
                <a:endParaRPr kumimoji="0" lang="en-US" sz="4800" b="1" i="0" u="none" strike="noStrike" kern="1200" cap="none" spc="0" normalizeH="0" baseline="0" noProof="0" dirty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chemeClr val="accent2"/>
                  </a:solidFill>
                  <a:effectLst>
                    <a:outerShdw blurRad="12700" dist="38100" dir="2700000" algn="tl" rotWithShape="0">
                      <a:schemeClr val="accent2">
                        <a:lumMod val="60000"/>
                        <a:lumOff val="40000"/>
                      </a:schemeClr>
                    </a:outerShdw>
                  </a:effectLst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1F20BFF-C01F-B949-043A-5841C95B0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90923" y="5056087"/>
              <a:ext cx="469963" cy="46996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AA184D0-D020-32AA-A2E9-28FE7EC773E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34250" y="5056087"/>
              <a:ext cx="469963" cy="469963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F7E1B2D-D4CF-2AEA-8DC6-DBD6532EF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47597" y="5056087"/>
              <a:ext cx="469963" cy="469963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0604FE1-9ABA-3A14-22C3-F42F34511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22018" y="5625286"/>
              <a:ext cx="469963" cy="46996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8940BAA-88B5-B7A7-6D77-A69E7FAAC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65342" y="5625286"/>
              <a:ext cx="469963" cy="46996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613A0AA-71D1-6C35-C745-A310070A7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78692" y="5625286"/>
              <a:ext cx="469963" cy="469963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2EEED33-C869-A668-7B7E-11B1931CC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77356" y="6080955"/>
              <a:ext cx="469963" cy="46996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3BA3D6F-23BA-ADD0-C95A-663CC5EFC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20682" y="6080955"/>
              <a:ext cx="469963" cy="469963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93D7619-981E-B04B-48A5-470775C1B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734031" y="6080955"/>
              <a:ext cx="469963" cy="469963"/>
            </a:xfrm>
            <a:prstGeom prst="rect">
              <a:avLst/>
            </a:prstGeom>
          </p:spPr>
        </p:pic>
      </p:grpSp>
      <p:sp>
        <p:nvSpPr>
          <p:cNvPr id="17" name="Freeform 7">
            <a:extLst>
              <a:ext uri="{FF2B5EF4-FFF2-40B4-BE49-F238E27FC236}">
                <a16:creationId xmlns:a16="http://schemas.microsoft.com/office/drawing/2014/main" id="{52620611-0748-55D6-CDD8-E5B1F8F94DE3}"/>
              </a:ext>
            </a:extLst>
          </p:cNvPr>
          <p:cNvSpPr/>
          <p:nvPr/>
        </p:nvSpPr>
        <p:spPr>
          <a:xfrm>
            <a:off x="307793" y="4103533"/>
            <a:ext cx="1994894" cy="2754467"/>
          </a:xfrm>
          <a:custGeom>
            <a:avLst/>
            <a:gdLst/>
            <a:ahLst/>
            <a:cxnLst/>
            <a:rect l="l" t="t" r="r" b="b"/>
            <a:pathLst>
              <a:path w="1188816" h="1626489">
                <a:moveTo>
                  <a:pt x="0" y="0"/>
                </a:moveTo>
                <a:lnTo>
                  <a:pt x="1188816" y="0"/>
                </a:lnTo>
                <a:lnTo>
                  <a:pt x="1188816" y="1626489"/>
                </a:lnTo>
                <a:lnTo>
                  <a:pt x="0" y="162648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16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61B858F-CD1C-2452-0592-08D2797A43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125935" y="283404"/>
            <a:ext cx="12058933" cy="2261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839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921A7CC-7160-43D3-A94F-EB71228175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349" y="0"/>
            <a:ext cx="12192000" cy="6903987"/>
          </a:xfrm>
          <a:prstGeom prst="rect">
            <a:avLst/>
          </a:prstGeom>
        </p:spPr>
      </p:pic>
      <p:sp>
        <p:nvSpPr>
          <p:cNvPr id="10" name="Freeform 2">
            <a:extLst>
              <a:ext uri="{FF2B5EF4-FFF2-40B4-BE49-F238E27FC236}">
                <a16:creationId xmlns:a16="http://schemas.microsoft.com/office/drawing/2014/main" id="{DD5B9560-A976-4565-9C6D-B737CC61B362}"/>
              </a:ext>
            </a:extLst>
          </p:cNvPr>
          <p:cNvSpPr/>
          <p:nvPr/>
        </p:nvSpPr>
        <p:spPr>
          <a:xfrm>
            <a:off x="8102602" y="812800"/>
            <a:ext cx="5825180" cy="6180500"/>
          </a:xfrm>
          <a:custGeom>
            <a:avLst/>
            <a:gdLst/>
            <a:ahLst/>
            <a:cxnLst/>
            <a:rect l="l" t="t" r="r" b="b"/>
            <a:pathLst>
              <a:path w="4246041" h="4114800">
                <a:moveTo>
                  <a:pt x="0" y="0"/>
                </a:moveTo>
                <a:lnTo>
                  <a:pt x="4246041" y="0"/>
                </a:lnTo>
                <a:lnTo>
                  <a:pt x="424604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id="{893E9333-7DD5-47F0-AA1A-581F3018715D}"/>
              </a:ext>
            </a:extLst>
          </p:cNvPr>
          <p:cNvSpPr/>
          <p:nvPr/>
        </p:nvSpPr>
        <p:spPr>
          <a:xfrm>
            <a:off x="3443944" y="1184913"/>
            <a:ext cx="5611156" cy="2588988"/>
          </a:xfrm>
          <a:custGeom>
            <a:avLst/>
            <a:gdLst/>
            <a:ahLst/>
            <a:cxnLst/>
            <a:rect l="l" t="t" r="r" b="b"/>
            <a:pathLst>
              <a:path w="5094636" h="2228903">
                <a:moveTo>
                  <a:pt x="0" y="0"/>
                </a:moveTo>
                <a:lnTo>
                  <a:pt x="5094636" y="0"/>
                </a:lnTo>
                <a:lnTo>
                  <a:pt x="5094636" y="2228903"/>
                </a:lnTo>
                <a:lnTo>
                  <a:pt x="0" y="22289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Freeform 2">
            <a:extLst>
              <a:ext uri="{FF2B5EF4-FFF2-40B4-BE49-F238E27FC236}">
                <a16:creationId xmlns:a16="http://schemas.microsoft.com/office/drawing/2014/main" id="{B470169C-D93C-4C27-8E40-49CB2313D7AB}"/>
              </a:ext>
            </a:extLst>
          </p:cNvPr>
          <p:cNvSpPr/>
          <p:nvPr/>
        </p:nvSpPr>
        <p:spPr>
          <a:xfrm>
            <a:off x="5106670" y="1990013"/>
            <a:ext cx="6863821" cy="4805100"/>
          </a:xfrm>
          <a:custGeom>
            <a:avLst/>
            <a:gdLst/>
            <a:ahLst/>
            <a:cxnLst/>
            <a:rect l="l" t="t" r="r" b="b"/>
            <a:pathLst>
              <a:path w="4474372" h="3299849">
                <a:moveTo>
                  <a:pt x="0" y="0"/>
                </a:moveTo>
                <a:lnTo>
                  <a:pt x="4474372" y="0"/>
                </a:lnTo>
                <a:lnTo>
                  <a:pt x="4474372" y="3299849"/>
                </a:lnTo>
                <a:lnTo>
                  <a:pt x="0" y="32998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2" name="Picture 7">
            <a:extLst>
              <a:ext uri="{FF2B5EF4-FFF2-40B4-BE49-F238E27FC236}">
                <a16:creationId xmlns:a16="http://schemas.microsoft.com/office/drawing/2014/main" id="{1FC6BECF-BBE3-4A53-9FAC-1CBA92261B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645179" y="3650031"/>
            <a:ext cx="3508236" cy="17628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793A40-7971-4394-858F-12144EB6662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30" y="368759"/>
            <a:ext cx="12046740" cy="1292464"/>
          </a:xfrm>
          <a:prstGeom prst="rect">
            <a:avLst/>
          </a:prstGeom>
        </p:spPr>
      </p:pic>
    </p:spTree>
    <p:controls>
      <mc:AlternateContent xmlns:mc="http://schemas.openxmlformats.org/markup-compatibility/2006">
        <mc:Choice xmlns:v="urn:schemas-microsoft-com:vml" Requires="v">
          <p:control name="TextBox1" r:id="rId1" imgW="4851360" imgH="1397160"/>
        </mc:Choice>
        <mc:Fallback>
          <p:control name="TextBox1" r:id="rId1" imgW="4851360" imgH="1397160">
            <p:pic>
              <p:nvPicPr>
                <p:cNvPr id="20" name="TextBox1">
                  <a:extLst>
                    <a:ext uri="{FF2B5EF4-FFF2-40B4-BE49-F238E27FC236}">
                      <a16:creationId xmlns:a16="http://schemas.microsoft.com/office/drawing/2014/main" id="{73F9A8FA-1199-471E-981B-6424F6838D1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28030" y="4715850"/>
                  <a:ext cx="4850611" cy="1394141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65011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B7D2C8E-1F80-4DF4-BF06-7946DB54394D}"/>
              </a:ext>
            </a:extLst>
          </p:cNvPr>
          <p:cNvGrpSpPr/>
          <p:nvPr/>
        </p:nvGrpSpPr>
        <p:grpSpPr>
          <a:xfrm>
            <a:off x="-365795" y="0"/>
            <a:ext cx="13710710" cy="6857999"/>
            <a:chOff x="-365795" y="0"/>
            <a:chExt cx="13710710" cy="6857999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6311711-60E1-4F72-83FC-D0A812132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650149C8-95EB-44C2-8E2D-6565E2F42FB9}"/>
                </a:ext>
              </a:extLst>
            </p:cNvPr>
            <p:cNvSpPr/>
            <p:nvPr/>
          </p:nvSpPr>
          <p:spPr>
            <a:xfrm>
              <a:off x="415462" y="600183"/>
              <a:ext cx="4653607" cy="1891378"/>
            </a:xfrm>
            <a:custGeom>
              <a:avLst/>
              <a:gdLst/>
              <a:ahLst/>
              <a:cxnLst/>
              <a:rect l="l" t="t" r="r" b="b"/>
              <a:pathLst>
                <a:path w="4653607" h="1891378">
                  <a:moveTo>
                    <a:pt x="0" y="0"/>
                  </a:moveTo>
                  <a:lnTo>
                    <a:pt x="4653607" y="0"/>
                  </a:lnTo>
                  <a:lnTo>
                    <a:pt x="4653607" y="1891378"/>
                  </a:lnTo>
                  <a:lnTo>
                    <a:pt x="0" y="1891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VN-Billo" panose="00000400000000000000" pitchFamily="2" charset="0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FE3B6062-C6B9-467B-985B-6B01EB3D1F1B}"/>
                </a:ext>
              </a:extLst>
            </p:cNvPr>
            <p:cNvSpPr/>
            <p:nvPr/>
          </p:nvSpPr>
          <p:spPr>
            <a:xfrm>
              <a:off x="8691308" y="1990897"/>
              <a:ext cx="4653607" cy="1891378"/>
            </a:xfrm>
            <a:custGeom>
              <a:avLst/>
              <a:gdLst/>
              <a:ahLst/>
              <a:cxnLst/>
              <a:rect l="l" t="t" r="r" b="b"/>
              <a:pathLst>
                <a:path w="4653607" h="1891378">
                  <a:moveTo>
                    <a:pt x="0" y="0"/>
                  </a:moveTo>
                  <a:lnTo>
                    <a:pt x="4653607" y="0"/>
                  </a:lnTo>
                  <a:lnTo>
                    <a:pt x="4653607" y="1891378"/>
                  </a:lnTo>
                  <a:lnTo>
                    <a:pt x="0" y="1891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VN-Billo" panose="00000400000000000000" pitchFamily="2" charset="0"/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id="{04DD56B4-F480-4B34-BB8F-2F26A179D559}"/>
                </a:ext>
              </a:extLst>
            </p:cNvPr>
            <p:cNvSpPr/>
            <p:nvPr/>
          </p:nvSpPr>
          <p:spPr>
            <a:xfrm>
              <a:off x="3145695" y="102818"/>
              <a:ext cx="3144436" cy="2504115"/>
            </a:xfrm>
            <a:custGeom>
              <a:avLst/>
              <a:gdLst/>
              <a:ahLst/>
              <a:cxnLst/>
              <a:rect l="l" t="t" r="r" b="b"/>
              <a:pathLst>
                <a:path w="3144436" h="2504115">
                  <a:moveTo>
                    <a:pt x="0" y="0"/>
                  </a:moveTo>
                  <a:lnTo>
                    <a:pt x="3144436" y="0"/>
                  </a:lnTo>
                  <a:lnTo>
                    <a:pt x="3144436" y="2504115"/>
                  </a:lnTo>
                  <a:lnTo>
                    <a:pt x="0" y="25041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VN-Billo" panose="00000400000000000000" pitchFamily="2" charset="0"/>
              </a:endParaRPr>
            </a:p>
          </p:txBody>
        </p:sp>
        <p:pic>
          <p:nvPicPr>
            <p:cNvPr id="13" name="Picture 12" descr="A group of yellow chicks&#10;&#10;Description automatically generated">
              <a:extLst>
                <a:ext uri="{FF2B5EF4-FFF2-40B4-BE49-F238E27FC236}">
                  <a16:creationId xmlns:a16="http://schemas.microsoft.com/office/drawing/2014/main" id="{DEAD53D7-E17F-40DA-BF0C-5BF4112E856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7744" y="4594578"/>
              <a:ext cx="1009681" cy="1010354"/>
            </a:xfrm>
            <a:prstGeom prst="rect">
              <a:avLst/>
            </a:prstGeom>
          </p:spPr>
        </p:pic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9F2408BC-6ED5-463B-99A7-2FDEE3A3FCE3}"/>
                </a:ext>
              </a:extLst>
            </p:cNvPr>
            <p:cNvSpPr/>
            <p:nvPr/>
          </p:nvSpPr>
          <p:spPr>
            <a:xfrm>
              <a:off x="-365795" y="957312"/>
              <a:ext cx="2362011" cy="2482007"/>
            </a:xfrm>
            <a:custGeom>
              <a:avLst/>
              <a:gdLst/>
              <a:ahLst/>
              <a:cxnLst/>
              <a:rect l="l" t="t" r="r" b="b"/>
              <a:pathLst>
                <a:path w="2101174" h="2057400">
                  <a:moveTo>
                    <a:pt x="0" y="0"/>
                  </a:moveTo>
                  <a:lnTo>
                    <a:pt x="2101175" y="0"/>
                  </a:lnTo>
                  <a:lnTo>
                    <a:pt x="2101175" y="2057400"/>
                  </a:lnTo>
                  <a:lnTo>
                    <a:pt x="0" y="2057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VN-Billo" panose="00000400000000000000" pitchFamily="2" charset="0"/>
              </a:endParaRPr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64B7DF48-32A2-412B-9ECB-3468FA787692}"/>
                </a:ext>
              </a:extLst>
            </p:cNvPr>
            <p:cNvSpPr/>
            <p:nvPr/>
          </p:nvSpPr>
          <p:spPr>
            <a:xfrm>
              <a:off x="-120302" y="1706693"/>
              <a:ext cx="1483004" cy="1737564"/>
            </a:xfrm>
            <a:custGeom>
              <a:avLst/>
              <a:gdLst/>
              <a:ahLst/>
              <a:cxnLst/>
              <a:rect l="l" t="t" r="r" b="b"/>
              <a:pathLst>
                <a:path w="1874326" h="2057400">
                  <a:moveTo>
                    <a:pt x="0" y="0"/>
                  </a:moveTo>
                  <a:lnTo>
                    <a:pt x="1874327" y="0"/>
                  </a:lnTo>
                  <a:lnTo>
                    <a:pt x="1874327" y="2057400"/>
                  </a:lnTo>
                  <a:lnTo>
                    <a:pt x="0" y="2057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VN-Billo" panose="00000400000000000000" pitchFamily="2" charset="0"/>
              </a:endParaRPr>
            </a:p>
          </p:txBody>
        </p:sp>
        <p:pic>
          <p:nvPicPr>
            <p:cNvPr id="16" name="Picture 15" descr="A stack of hay bales&#10;&#10;Description automatically generated">
              <a:extLst>
                <a:ext uri="{FF2B5EF4-FFF2-40B4-BE49-F238E27FC236}">
                  <a16:creationId xmlns:a16="http://schemas.microsoft.com/office/drawing/2014/main" id="{3B03C67A-07F0-42DC-B5CF-0FEC131BC7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63" y="2676993"/>
              <a:ext cx="1116122" cy="829502"/>
            </a:xfrm>
            <a:prstGeom prst="rect">
              <a:avLst/>
            </a:prstGeom>
          </p:spPr>
        </p:pic>
        <p:pic>
          <p:nvPicPr>
            <p:cNvPr id="17" name="Picture 16" descr="A stack of hay bales&#10;&#10;Description automatically generated">
              <a:extLst>
                <a:ext uri="{FF2B5EF4-FFF2-40B4-BE49-F238E27FC236}">
                  <a16:creationId xmlns:a16="http://schemas.microsoft.com/office/drawing/2014/main" id="{C5C3E0A8-91C0-426A-BF4B-2B44F423B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998" y="2965580"/>
              <a:ext cx="873956" cy="649524"/>
            </a:xfrm>
            <a:prstGeom prst="rect">
              <a:avLst/>
            </a:prstGeom>
          </p:spPr>
        </p:pic>
        <p:pic>
          <p:nvPicPr>
            <p:cNvPr id="18" name="Picture 17" descr="A mountain with snow on it&#10;&#10;Description automatically generated">
              <a:extLst>
                <a:ext uri="{FF2B5EF4-FFF2-40B4-BE49-F238E27FC236}">
                  <a16:creationId xmlns:a16="http://schemas.microsoft.com/office/drawing/2014/main" id="{01C1DFFF-E5B6-4DC3-9683-1387AFF3DA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580" y="1017482"/>
              <a:ext cx="3657298" cy="3657298"/>
            </a:xfrm>
            <a:prstGeom prst="rect">
              <a:avLst/>
            </a:prstGeom>
          </p:spPr>
        </p:pic>
        <p:pic>
          <p:nvPicPr>
            <p:cNvPr id="19" name="Picture 18" descr="A mountain with snow on it&#10;&#10;Description automatically generated">
              <a:extLst>
                <a:ext uri="{FF2B5EF4-FFF2-40B4-BE49-F238E27FC236}">
                  <a16:creationId xmlns:a16="http://schemas.microsoft.com/office/drawing/2014/main" id="{788D959F-8300-41F1-9D43-3DDFC01FDB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5782" y="370174"/>
              <a:ext cx="5075499" cy="5075499"/>
            </a:xfrm>
            <a:prstGeom prst="rect">
              <a:avLst/>
            </a:prstGeom>
          </p:spPr>
        </p:pic>
      </p:grpSp>
      <p:sp>
        <p:nvSpPr>
          <p:cNvPr id="22" name="Freeform 18">
            <a:extLst>
              <a:ext uri="{FF2B5EF4-FFF2-40B4-BE49-F238E27FC236}">
                <a16:creationId xmlns:a16="http://schemas.microsoft.com/office/drawing/2014/main" id="{DA5D1724-3D6C-4642-AB97-97CB6A984AFA}"/>
              </a:ext>
            </a:extLst>
          </p:cNvPr>
          <p:cNvSpPr/>
          <p:nvPr/>
        </p:nvSpPr>
        <p:spPr>
          <a:xfrm>
            <a:off x="10080559" y="259593"/>
            <a:ext cx="1695979" cy="1158973"/>
          </a:xfrm>
          <a:custGeom>
            <a:avLst/>
            <a:gdLst/>
            <a:ahLst/>
            <a:cxnLst/>
            <a:rect l="l" t="t" r="r" b="b"/>
            <a:pathLst>
              <a:path w="2171134" h="1476371">
                <a:moveTo>
                  <a:pt x="0" y="0"/>
                </a:moveTo>
                <a:lnTo>
                  <a:pt x="2171135" y="0"/>
                </a:lnTo>
                <a:lnTo>
                  <a:pt x="2171135" y="1476371"/>
                </a:lnTo>
                <a:lnTo>
                  <a:pt x="0" y="147637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VN-Billo" panose="00000400000000000000" pitchFamily="2" charset="0"/>
            </a:endParaRP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CB0F10F6-0D73-4017-BFDD-845DF9E0E562}"/>
              </a:ext>
            </a:extLst>
          </p:cNvPr>
          <p:cNvSpPr/>
          <p:nvPr/>
        </p:nvSpPr>
        <p:spPr>
          <a:xfrm>
            <a:off x="2843378" y="2370126"/>
            <a:ext cx="2635187" cy="2482007"/>
          </a:xfrm>
          <a:custGeom>
            <a:avLst/>
            <a:gdLst/>
            <a:ahLst/>
            <a:cxnLst/>
            <a:rect l="l" t="t" r="r" b="b"/>
            <a:pathLst>
              <a:path w="3209841" h="2964726">
                <a:moveTo>
                  <a:pt x="0" y="0"/>
                </a:moveTo>
                <a:lnTo>
                  <a:pt x="3209841" y="0"/>
                </a:lnTo>
                <a:lnTo>
                  <a:pt x="3209841" y="2964726"/>
                </a:lnTo>
                <a:lnTo>
                  <a:pt x="0" y="296472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VN-Billo" panose="00000400000000000000" pitchFamily="2" charset="0"/>
            </a:endParaRPr>
          </a:p>
        </p:txBody>
      </p:sp>
      <p:sp>
        <p:nvSpPr>
          <p:cNvPr id="26" name="Freeform 9">
            <a:extLst>
              <a:ext uri="{FF2B5EF4-FFF2-40B4-BE49-F238E27FC236}">
                <a16:creationId xmlns:a16="http://schemas.microsoft.com/office/drawing/2014/main" id="{E00F8C18-8DD6-42A6-8F42-B55B5DD52B32}"/>
              </a:ext>
            </a:extLst>
          </p:cNvPr>
          <p:cNvSpPr/>
          <p:nvPr/>
        </p:nvSpPr>
        <p:spPr>
          <a:xfrm>
            <a:off x="74839" y="3882275"/>
            <a:ext cx="3070856" cy="2705030"/>
          </a:xfrm>
          <a:custGeom>
            <a:avLst/>
            <a:gdLst/>
            <a:ahLst/>
            <a:cxnLst/>
            <a:rect l="l" t="t" r="r" b="b"/>
            <a:pathLst>
              <a:path w="2623246" h="2265530">
                <a:moveTo>
                  <a:pt x="0" y="0"/>
                </a:moveTo>
                <a:lnTo>
                  <a:pt x="2623245" y="0"/>
                </a:lnTo>
                <a:lnTo>
                  <a:pt x="2623245" y="2265530"/>
                </a:lnTo>
                <a:lnTo>
                  <a:pt x="0" y="226553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VN-Billo" panose="000004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23D1C6-BF34-F381-3F8D-12A15C7A8E3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595246" y="2282085"/>
            <a:ext cx="9254530" cy="363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85880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268ACA0-7E14-C45A-B758-2263C1427FF2}"/>
              </a:ext>
            </a:extLst>
          </p:cNvPr>
          <p:cNvGrpSpPr/>
          <p:nvPr/>
        </p:nvGrpSpPr>
        <p:grpSpPr>
          <a:xfrm>
            <a:off x="2110032" y="615519"/>
            <a:ext cx="7971937" cy="5285999"/>
            <a:chOff x="2094950" y="615518"/>
            <a:chExt cx="7971937" cy="528599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990AD62-AE2D-6640-042F-7C1801B0D9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14991"/>
            <a:stretch/>
          </p:blipFill>
          <p:spPr>
            <a:xfrm>
              <a:off x="2094950" y="615518"/>
              <a:ext cx="7971937" cy="528599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B6FD922-0B30-DD08-43EF-C174E2755311}"/>
                </a:ext>
              </a:extLst>
            </p:cNvPr>
            <p:cNvSpPr txBox="1"/>
            <p:nvPr/>
          </p:nvSpPr>
          <p:spPr>
            <a:xfrm>
              <a:off x="3009709" y="3581387"/>
              <a:ext cx="6343139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rgbClr val="000000"/>
                </a:buClr>
              </a:pPr>
              <a:r>
                <a:rPr lang="en-US" sz="3600" b="1" kern="0" dirty="0">
                  <a:solidFill>
                    <a:srgbClr val="FF0000"/>
                  </a:solidFill>
                  <a:latin typeface="Arial"/>
                  <a:cs typeface="Arial"/>
                  <a:sym typeface="Arial"/>
                </a:rPr>
                <a:t>GAME: </a:t>
              </a:r>
            </a:p>
            <a:p>
              <a:pPr algn="ctr">
                <a:buClr>
                  <a:srgbClr val="000000"/>
                </a:buClr>
              </a:pPr>
              <a:r>
                <a:rPr lang="en-US" sz="3600" b="1" kern="0" dirty="0">
                  <a:solidFill>
                    <a:srgbClr val="FF0000"/>
                  </a:solidFill>
                  <a:latin typeface="Arial"/>
                  <a:cs typeface="Arial"/>
                  <a:sym typeface="Arial"/>
                </a:rPr>
                <a:t>GIẢI CỨU DÊ CON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57E15F36-8116-5250-9BD7-C895E5C97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28930" y="4678119"/>
            <a:ext cx="1520455" cy="201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7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4 -0.00301 L 0.01184 -0.00255 C 0.01106 -0.00301 -0.02188 0.00486 -0.02826 0.0081 C -0.0586 0.02245 -0.0306 0.01365 -0.05 0.01944 C -0.07422 0.01759 -0.08321 0.02754 -0.09675 0.00162 C -0.09831 -0.00162 -0.09779 -0.00625 -0.09805 -0.00973 C -0.09558 -0.0301 -0.09467 -0.05047 -0.0905 -0.07037 C -0.08985 -0.07338 -0.08607 -0.07431 -0.08438 -0.07686 C -0.08308 -0.07871 -0.08217 -0.08148 -0.08125 -0.08334 C -0.07956 -0.08727 -0.07813 -0.09121 -0.07657 -0.09445 C -0.07396 -0.09977 -0.07175 -0.10556 -0.06719 -0.10787 C -0.06472 -0.10973 -0.06198 -0.10973 -0.05951 -0.10996 C -0.04714 -0.10648 -0.03451 -0.10417 -0.02214 -0.09885 C -0.01993 -0.09838 -0.01967 -0.0926 -0.01758 -0.09236 C -0.01185 -0.09167 -0.00612 -0.09514 -0.00053 -0.09676 C 0.0069 -0.11111 0.00221 -0.10278 0.01354 -0.11898 C 0.0151 -0.1213 0.01614 -0.12408 0.01822 -0.1257 C 0.02122 -0.12871 0.02447 -0.13148 0.0276 -0.13473 L 0.04153 -0.15023 C 0.04349 -0.15255 0.04765 -0.15718 0.04765 -0.15672 C 0.05026 -0.16644 0.0539 -0.17593 0.05533 -0.18635 C 0.05703 -0.19861 0.05559 -0.19537 0.06002 -0.20371 C 0.06158 -0.20718 0.0621 -0.21181 0.06458 -0.21273 C 0.07265 -0.21667 0.08125 -0.21574 0.08971 -0.2169 C 0.09205 -0.21991 0.09479 -0.22153 0.09752 -0.22408 C 0.10052 -0.22709 0.10351 -0.23056 0.10651 -0.23311 C 0.1108 -0.23588 0.11536 -0.2382 0.11914 -0.24213 C 0.12213 -0.24491 0.12487 -0.24908 0.12851 -0.25116 C 0.13112 -0.25255 0.13372 -0.25324 0.13632 -0.2551 C 0.13841 -0.25695 0.14023 -0.25973 0.14231 -0.26204 C 0.14401 -0.26412 0.14518 -0.26736 0.14713 -0.26875 C 0.14947 -0.27084 0.15221 -0.27176 0.15494 -0.27315 C 0.15794 -0.27523 0.16093 -0.27801 0.16406 -0.27986 C 0.16614 -0.28102 0.16822 -0.28172 0.17031 -0.28218 C 0.18424 -0.28658 0.18007 -0.28426 0.20156 -0.28426 L 0.20156 -0.2838 " pathEditMode="relative" rAng="0" ptsTypes="AAAAAAAAAAAAAAAAAAAAAAAAAAAAAAA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84" y="-1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88362-73D5-D86E-72D2-C30BE790D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hlinkClick r:id="rId7" action="ppaction://hlinksldjump"/>
            <a:extLst>
              <a:ext uri="{FF2B5EF4-FFF2-40B4-BE49-F238E27FC236}">
                <a16:creationId xmlns:a16="http://schemas.microsoft.com/office/drawing/2014/main" id="{EEEAD724-4B08-BA6C-DA08-BCC37A0E67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8"/>
          <a:stretch>
            <a:fillRect/>
          </a:stretch>
        </p:blipFill>
        <p:spPr>
          <a:xfrm>
            <a:off x="15081" y="8483"/>
            <a:ext cx="12161838" cy="6841034"/>
          </a:xfrm>
        </p:spPr>
      </p:pic>
      <p:pic>
        <p:nvPicPr>
          <p:cNvPr id="11" name="Cute Copyright Free Music ⧸ Cute bgm No Copyright">
            <a:hlinkClick r:id="" action="ppaction://media"/>
            <a:extLst>
              <a:ext uri="{FF2B5EF4-FFF2-40B4-BE49-F238E27FC236}">
                <a16:creationId xmlns:a16="http://schemas.microsoft.com/office/drawing/2014/main" id="{BAA2E634-12FE-C956-2FE3-E3F7DDD9C7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0419" y="-1907541"/>
            <a:ext cx="810789" cy="810789"/>
          </a:xfrm>
          <a:prstGeom prst="rect">
            <a:avLst/>
          </a:prstGeom>
        </p:spPr>
      </p:pic>
      <p:pic>
        <p:nvPicPr>
          <p:cNvPr id="4" name="Angry Pig">
            <a:extLst>
              <a:ext uri="{FF2B5EF4-FFF2-40B4-BE49-F238E27FC236}">
                <a16:creationId xmlns:a16="http://schemas.microsoft.com/office/drawing/2014/main" id="{6457F1FB-3E4F-C9D5-11BC-543CD8B91F4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80595" y="3076626"/>
            <a:ext cx="2584516" cy="2476263"/>
          </a:xfrm>
          <a:prstGeom prst="rect">
            <a:avLst/>
          </a:prstGeom>
        </p:spPr>
      </p:pic>
      <p:pic>
        <p:nvPicPr>
          <p:cNvPr id="37" name="Picture 12" descr="Sun GIFs - Get the best GIF on GIPHY">
            <a:hlinkClick r:id="" action="ppaction://noaction"/>
            <a:extLst>
              <a:ext uri="{FF2B5EF4-FFF2-40B4-BE49-F238E27FC236}">
                <a16:creationId xmlns:a16="http://schemas.microsoft.com/office/drawing/2014/main" id="{9452DC8E-E387-4CF4-18C6-5ED2BF1566B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93035" y="1"/>
            <a:ext cx="1289216" cy="132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>
            <a:hlinkClick r:id="rId12" action="ppaction://hlinksldjump"/>
            <a:extLst>
              <a:ext uri="{FF2B5EF4-FFF2-40B4-BE49-F238E27FC236}">
                <a16:creationId xmlns:a16="http://schemas.microsoft.com/office/drawing/2014/main" id="{6064CF43-D4F1-D17A-6048-4D858142CF0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636" y="3933089"/>
            <a:ext cx="927857" cy="1230767"/>
          </a:xfrm>
          <a:prstGeom prst="rect">
            <a:avLst/>
          </a:prstGeom>
        </p:spPr>
      </p:pic>
      <p:pic>
        <p:nvPicPr>
          <p:cNvPr id="39" name="Picture 38">
            <a:hlinkClick r:id="rId14" action="ppaction://hlinksldjump"/>
            <a:extLst>
              <a:ext uri="{FF2B5EF4-FFF2-40B4-BE49-F238E27FC236}">
                <a16:creationId xmlns:a16="http://schemas.microsoft.com/office/drawing/2014/main" id="{24B788C4-2984-3173-A0B6-D64686E5C9D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0152" y="1414130"/>
            <a:ext cx="829738" cy="1100615"/>
          </a:xfrm>
          <a:prstGeom prst="rect">
            <a:avLst/>
          </a:prstGeom>
        </p:spPr>
      </p:pic>
      <p:pic>
        <p:nvPicPr>
          <p:cNvPr id="40" name="Picture 39">
            <a:hlinkClick r:id="rId15" action="ppaction://hlinksldjump"/>
            <a:extLst>
              <a:ext uri="{FF2B5EF4-FFF2-40B4-BE49-F238E27FC236}">
                <a16:creationId xmlns:a16="http://schemas.microsoft.com/office/drawing/2014/main" id="{AEFDB9F8-4971-0A9A-6636-A8BD68DA69E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0219" y="978196"/>
            <a:ext cx="862777" cy="1144440"/>
          </a:xfrm>
          <a:prstGeom prst="rect">
            <a:avLst/>
          </a:prstGeom>
        </p:spPr>
      </p:pic>
      <p:pic>
        <p:nvPicPr>
          <p:cNvPr id="41" name="Picture 40">
            <a:hlinkClick r:id="rId16" action="ppaction://hlinksldjump"/>
            <a:extLst>
              <a:ext uri="{FF2B5EF4-FFF2-40B4-BE49-F238E27FC236}">
                <a16:creationId xmlns:a16="http://schemas.microsoft.com/office/drawing/2014/main" id="{E6B498C5-691C-746C-33DB-1B1E974655C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75747" y="1433445"/>
            <a:ext cx="877806" cy="1164376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D73C33A-AB85-FB56-FB5B-423AB43B8AD3}"/>
              </a:ext>
            </a:extLst>
          </p:cNvPr>
          <p:cNvSpPr txBox="1"/>
          <p:nvPr/>
        </p:nvSpPr>
        <p:spPr>
          <a:xfrm>
            <a:off x="2377282" y="8484"/>
            <a:ext cx="9799571" cy="919401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Dê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mẹ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đang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đi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vắng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.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Quái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vật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heo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xuất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hiện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để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ăn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thịt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các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chú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dê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con.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Các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bạn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hãy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giúp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những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chú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dê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con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đi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trốn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quái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vật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72727"/>
                </a:solidFill>
                <a:latin typeface="Arial"/>
                <a:sym typeface="Arial"/>
              </a:rPr>
              <a:t>nhé</a:t>
            </a:r>
            <a:r>
              <a:rPr lang="en-US" sz="2400" kern="0" dirty="0">
                <a:solidFill>
                  <a:srgbClr val="272727"/>
                </a:solidFill>
                <a:latin typeface="Arial"/>
                <a:sym typeface="Arial"/>
              </a:rPr>
              <a:t>!</a:t>
            </a:r>
          </a:p>
        </p:txBody>
      </p:sp>
      <p:pic>
        <p:nvPicPr>
          <p:cNvPr id="3" name="pig-sounds2">
            <a:hlinkClick r:id="" action="ppaction://media"/>
            <a:extLst>
              <a:ext uri="{FF2B5EF4-FFF2-40B4-BE49-F238E27FC236}">
                <a16:creationId xmlns:a16="http://schemas.microsoft.com/office/drawing/2014/main" id="{BBFC63D4-4B17-6066-65AE-CAA3CD68F86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808549" y="-1308176"/>
            <a:ext cx="812800" cy="812800"/>
          </a:xfrm>
          <a:prstGeom prst="rect">
            <a:avLst/>
          </a:prstGeom>
        </p:spPr>
      </p:pic>
      <p:sp>
        <p:nvSpPr>
          <p:cNvPr id="6" name="Rectangle: Rounded Corners 5">
            <a:hlinkClick r:id="rId17" action="ppaction://hlinksldjump"/>
            <a:extLst>
              <a:ext uri="{FF2B5EF4-FFF2-40B4-BE49-F238E27FC236}">
                <a16:creationId xmlns:a16="http://schemas.microsoft.com/office/drawing/2014/main" id="{F7A7E506-836F-C0C6-F298-FECF451ED357}"/>
              </a:ext>
            </a:extLst>
          </p:cNvPr>
          <p:cNvSpPr/>
          <p:nvPr/>
        </p:nvSpPr>
        <p:spPr>
          <a:xfrm>
            <a:off x="404037" y="6156251"/>
            <a:ext cx="1754372" cy="5103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Học</a:t>
            </a:r>
            <a:r>
              <a:rPr lang="en-US" dirty="0"/>
              <a:t> </a:t>
            </a:r>
            <a:r>
              <a:rPr lang="en-US" dirty="0" err="1"/>
              <a:t>tiếp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09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  <p:sndAc>
          <p:stSnd>
            <p:snd r:embed="rId6" name="Map select.wav"/>
          </p:stSnd>
        </p:sndAc>
      </p:transition>
    </mc:Choice>
    <mc:Fallback xmlns="">
      <p:transition spd="slow">
        <p:circle/>
        <p:sndAc>
          <p:stSnd>
            <p:snd r:embed="rId23" name="Map select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12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91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3333">
                <p:cTn id="1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85 -0.003 L 0.01185 -0.00254 C 0.01107 -0.003 -0.02187 0.00487 -0.02825 0.00811 C -0.05859 0.02246 -0.0306 0.01366 -0.05 0.01945 C -0.07422 0.0176 -0.0832 0.02755 -0.09674 0.00162 C -0.09831 -0.00162 -0.09778 -0.00625 -0.09805 -0.00972 C -0.09557 -0.03009 -0.09466 -0.05046 -0.09049 -0.07037 C -0.08984 -0.07338 -0.08607 -0.0743 -0.08437 -0.07685 C -0.08307 -0.0787 -0.08216 -0.08148 -0.08125 -0.08333 C -0.07956 -0.08726 -0.07812 -0.0912 -0.07656 -0.09444 C -0.07396 -0.09976 -0.07174 -0.10555 -0.06719 -0.10787 C -0.06471 -0.10972 -0.06198 -0.10972 -0.0595 -0.10995 C -0.04713 -0.10648 -0.0345 -0.10416 -0.02213 -0.09884 C -0.01992 -0.09838 -0.01966 -0.09259 -0.01758 -0.09236 C -0.01185 -0.09166 -0.00612 -0.09513 -0.00052 -0.09675 C 0.0069 -0.11111 0.00222 -0.10277 0.01354 -0.11898 C 0.01511 -0.12129 0.01615 -0.12407 0.01823 -0.12569 C 0.02123 -0.1287 0.02448 -0.13148 0.02761 -0.13472 L 0.04154 -0.15023 C 0.04349 -0.15254 0.04766 -0.15717 0.04766 -0.15671 C 0.05026 -0.16643 0.05391 -0.17592 0.05534 -0.18634 C 0.05703 -0.19861 0.0556 -0.19537 0.06003 -0.2037 C 0.06159 -0.20717 0.06211 -0.2118 0.06459 -0.21273 C 0.07266 -0.21666 0.08125 -0.21574 0.08972 -0.21689 C 0.09206 -0.2199 0.09479 -0.22152 0.09753 -0.22407 C 0.10052 -0.22708 0.10352 -0.23055 0.10651 -0.2331 C 0.11081 -0.23588 0.11537 -0.23819 0.11914 -0.24213 C 0.12214 -0.2449 0.12487 -0.24907 0.12852 -0.25115 C 0.13112 -0.25254 0.13373 -0.25324 0.13633 -0.25509 C 0.13841 -0.25694 0.14024 -0.25972 0.14232 -0.26203 C 0.14401 -0.26412 0.14518 -0.26736 0.14714 -0.26875 C 0.14948 -0.27083 0.15222 -0.27175 0.15495 -0.27314 C 0.15794 -0.27523 0.16094 -0.278 0.16406 -0.27986 C 0.16615 -0.28101 0.16823 -0.28171 0.17031 -0.28217 C 0.18425 -0.28657 0.18008 -0.28425 0.20156 -0.28425 L 0.20156 -0.28379 " pathEditMode="relative" rAng="0" ptsTypes="AAAAAAAAAAAAAAAAAAAAAAAAAAAAAAAAAAAA">
                                      <p:cBhvr>
                                        <p:cTn id="1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7" y="-12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59259E-6 L 1.04167E-6 0.00023 C 0.00091 0.00857 0.00039 0.01806 0.00299 0.02662 C 0.00364 0.02917 0.0069 0.03033 0.00911 0.03148 C 0.01055 0.03241 0.01211 0.03287 0.0138 0.0331 C 0.02109 0.03565 0.02187 0.03519 0.03086 0.03658 C 0.03281 0.03773 0.03568 0.03773 0.03711 0.04005 C 0.04154 0.04769 0.0345 0.0507 0.04323 0.05486 C 0.04609 0.05648 0.04948 0.05625 0.05247 0.05672 C 0.06549 0.05857 0.06172 0.05834 0.07266 0.05834 L 0.07266 0.05857 " pathEditMode="relative" rAng="0" ptsTypes="AAAAAAAAAAA">
                                      <p:cBhvr>
                                        <p:cTn id="2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33" y="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98 0.02801 L -0.01498 0.02824 C -0.01784 0.02291 -0.02032 0.01736 -0.02331 0.01319 C -0.02565 0.00995 -0.02839 0.00902 -0.0306 0.00671 C -0.03386 0.00347 -0.03711 0.00023 -0.04011 -0.00371 C -0.04349 -0.00834 -0.04636 -0.01389 -0.04974 -0.01852 C -0.05196 -0.02176 -0.05443 -0.02408 -0.05677 -0.02709 C -0.05847 -0.02917 -0.06003 -0.03149 -0.06159 -0.03334 C -0.06394 -0.03635 -0.06641 -0.03912 -0.06875 -0.0419 C -0.06992 -0.04329 -0.07136 -0.04445 -0.07227 -0.04607 C -0.07344 -0.04815 -0.07448 -0.0507 -0.07591 -0.05255 C -0.07969 -0.05741 -0.08594 -0.06158 -0.08907 -0.06737 C -0.09844 -0.0838 -0.09532 -0.07639 -0.09987 -0.08843 C -0.10287 -0.1051 -0.09961 -0.09375 -0.11888 -0.09699 C -0.12123 -0.09723 -0.12357 -0.09838 -0.12604 -0.09908 C -0.128 -0.10394 -0.12982 -0.10926 -0.13203 -0.11389 C -0.13347 -0.1169 -0.13516 -0.11968 -0.13685 -0.12223 C -0.13985 -0.12709 -0.14271 -0.13033 -0.14636 -0.13287 C -0.15117 -0.13635 -0.15365 -0.13727 -0.15821 -0.13912 C -0.1642 -0.13843 -0.17019 -0.13889 -0.17617 -0.13704 C -0.17748 -0.13681 -0.17839 -0.1338 -0.17969 -0.13287 C -0.18164 -0.13172 -0.18386 -0.13149 -0.18581 -0.13079 C -0.18698 -0.1294 -0.18802 -0.12755 -0.18933 -0.12662 C -0.19688 -0.12084 -0.19154 -0.12871 -0.19766 -0.12014 C -0.20013 -0.1169 -0.20248 -0.11343 -0.20482 -0.10973 C -0.2069 -0.10625 -0.20847 -0.10186 -0.21081 -0.09908 C -0.21211 -0.09746 -0.21394 -0.09769 -0.2155 -0.09699 C -0.22409 -0.0926 -0.21289 -0.09699 -0.225 -0.0926 C -0.22709 -0.09121 -0.22904 -0.09005 -0.23099 -0.08843 C -0.23229 -0.08727 -0.23334 -0.08542 -0.23464 -0.08426 C -0.24558 -0.07454 -0.23594 -0.08612 -0.24545 -0.07362 C -0.24662 -0.07061 -0.25013 -0.06065 -0.25144 -0.0588 C -0.25352 -0.05556 -0.25677 -0.0544 -0.25847 -0.05047 C -0.26172 -0.04329 -0.26485 -0.03635 -0.2681 -0.02917 C -0.26927 -0.02639 -0.27019 -0.02315 -0.27162 -0.02084 C -0.27435 -0.01574 -0.27774 -0.01181 -0.27995 -0.00602 C -0.28282 0.00162 -0.28177 0.00115 -0.28711 0.00439 C -0.29401 0.00926 -0.30886 0.00856 -0.31224 0.00879 C -0.31758 0.01064 -0.32383 0.0125 -0.32891 0.01736 C -0.34701 0.03495 -0.31875 0.01157 -0.33972 0.03009 C -0.34245 0.0324 -0.34532 0.03402 -0.34805 0.03634 C -0.35651 0.04398 -0.35847 0.04791 -0.36706 0.05763 C -0.38894 0.08194 -0.36732 0.05625 -0.37904 0.07013 C -0.38021 0.07314 -0.38229 0.07523 -0.38256 0.0787 C -0.38308 0.08564 -0.38229 0.09305 -0.38138 0.09976 C -0.38112 0.10231 -0.38021 0.10463 -0.37904 0.10625 C -0.37448 0.1118 -0.36953 0.1162 -0.36472 0.12106 C -0.36198 0.12384 -0.35925 0.12685 -0.35638 0.12939 C -0.35404 0.13171 -0.35157 0.13333 -0.34922 0.13588 C -0.34753 0.13773 -0.34636 0.14074 -0.34453 0.14213 C -0.34128 0.14444 -0.33477 0.14629 -0.33477 0.14652 L -0.31693 0.14421 C -0.31302 0.14375 -0.30899 0.14259 -0.30508 0.14213 C -0.30196 0.14189 -0.2987 0.14213 -0.29558 0.14213 L -0.29558 0.14236 " pathEditMode="relative" rAng="0" ptsTypes="AAAAAAAAAAAAAAAAAAAAAAAAAAAAAAAAAAAAAAAAAAAAAAAAAAAAAAA">
                                      <p:cBhvr>
                                        <p:cTn id="3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398" y="-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89 -0.00093 L -0.01289 -0.00069 C -0.01498 0.00648 -0.01641 0.01458 -0.01914 0.0213 C -0.02019 0.02338 -0.0224 0.02292 -0.02383 0.02407 C -0.02605 0.02569 -0.02826 0.02708 -0.03021 0.02963 C -0.03204 0.03171 -0.03308 0.03565 -0.0349 0.03796 C -0.03633 0.03958 -0.03815 0.03958 -0.03959 0.04074 C -0.04232 0.04236 -0.0448 0.04491 -0.0474 0.0463 C -0.05052 0.04769 -0.05365 0.04861 -0.05677 0.04907 C -0.07605 0.05046 -0.09545 0.05093 -0.11472 0.05185 C -0.11732 0.0544 -0.12552 0.06366 -0.12878 0.06574 C -0.13099 0.0669 -0.14454 0.0706 -0.1461 0.0713 C -0.16797 0.06528 -0.15964 0.06574 -0.1711 0.06574 L -0.1711 0.06597 " pathEditMode="relative" rAng="0" ptsTypes="AAAAAAAAAAAAAA">
                                      <p:cBhvr>
                                        <p:cTn id="4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17" y="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95455">
                <p:cTn id="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5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7A807A5E-B68A-410C-AB0D-1D86BD6E42C7}"/>
              </a:ext>
            </a:extLst>
          </p:cNvPr>
          <p:cNvGrpSpPr/>
          <p:nvPr/>
        </p:nvGrpSpPr>
        <p:grpSpPr>
          <a:xfrm>
            <a:off x="0" y="0"/>
            <a:ext cx="12192000" cy="368301"/>
            <a:chOff x="0" y="-127508"/>
            <a:chExt cx="12192000" cy="1361811"/>
          </a:xfrm>
          <a:solidFill>
            <a:srgbClr val="92D050"/>
          </a:solidFill>
        </p:grpSpPr>
        <p:sp>
          <p:nvSpPr>
            <p:cNvPr id="12" name="Rectangle: Top Corners Rounded 17">
              <a:extLst>
                <a:ext uri="{FF2B5EF4-FFF2-40B4-BE49-F238E27FC236}">
                  <a16:creationId xmlns:a16="http://schemas.microsoft.com/office/drawing/2014/main" id="{0BDFF578-A78A-4078-813E-DF3D4663EE4C}"/>
                </a:ext>
              </a:extLst>
            </p:cNvPr>
            <p:cNvSpPr/>
            <p:nvPr/>
          </p:nvSpPr>
          <p:spPr>
            <a:xfrm rot="10800000">
              <a:off x="0" y="64722"/>
              <a:ext cx="12192000" cy="116958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ctangle: Top Corners Rounded 18">
              <a:extLst>
                <a:ext uri="{FF2B5EF4-FFF2-40B4-BE49-F238E27FC236}">
                  <a16:creationId xmlns:a16="http://schemas.microsoft.com/office/drawing/2014/main" id="{AA290BAB-356E-4044-AAEE-F4B059773AF2}"/>
                </a:ext>
              </a:extLst>
            </p:cNvPr>
            <p:cNvSpPr/>
            <p:nvPr/>
          </p:nvSpPr>
          <p:spPr>
            <a:xfrm rot="10800000">
              <a:off x="0" y="-127508"/>
              <a:ext cx="12192000" cy="798297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182138" y="540645"/>
            <a:ext cx="11051224" cy="9282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chuyện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được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kể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diễn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 Ở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00500" y="2465674"/>
            <a:ext cx="8323241" cy="1785039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463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chuyện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được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kể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thơ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diễn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thuở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xưa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rừng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xanh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sâu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thẳm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3862044" y="2667367"/>
            <a:ext cx="588703" cy="376995"/>
          </a:xfrm>
          <a:prstGeom prst="rightArrow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468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525" r="10864"/>
          <a:stretch/>
        </p:blipFill>
        <p:spPr>
          <a:xfrm>
            <a:off x="-342900" y="1156914"/>
            <a:ext cx="4343400" cy="5900517"/>
          </a:xfrm>
          <a:prstGeom prst="rect">
            <a:avLst/>
          </a:prstGeom>
        </p:spPr>
      </p:pic>
      <p:grpSp>
        <p:nvGrpSpPr>
          <p:cNvPr id="27" name="组合 23"/>
          <p:cNvGrpSpPr/>
          <p:nvPr/>
        </p:nvGrpSpPr>
        <p:grpSpPr>
          <a:xfrm>
            <a:off x="-11723" y="5688011"/>
            <a:ext cx="12203723" cy="1169989"/>
            <a:chOff x="-17585" y="5729324"/>
            <a:chExt cx="12203723" cy="1123362"/>
          </a:xfrm>
        </p:grpSpPr>
        <p:pic>
          <p:nvPicPr>
            <p:cNvPr id="28" name="图片 24"/>
            <p:cNvPicPr>
              <a:picLocks noChangeAspect="1"/>
            </p:cNvPicPr>
            <p:nvPr/>
          </p:nvPicPr>
          <p:blipFill rotWithShape="1">
            <a:blip r:embed="rId5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29" name="图片 25"/>
            <p:cNvPicPr>
              <a:picLocks noChangeAspect="1"/>
            </p:cNvPicPr>
            <p:nvPr/>
          </p:nvPicPr>
          <p:blipFill rotWithShape="1">
            <a:blip r:embed="rId5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704" b="80463" l="27656" r="73125">
                        <a14:foregroundMark x1="44792" y1="46759" x2="43385" y2="56944"/>
                        <a14:foregroundMark x1="45313" y1="48519" x2="45781" y2="54444"/>
                        <a14:foregroundMark x1="44844" y1="57130" x2="37969" y2="64537"/>
                        <a14:foregroundMark x1="42188" y1="56111" x2="31927" y2="59259"/>
                        <a14:foregroundMark x1="33698" y1="58611" x2="32708" y2="69537"/>
                        <a14:foregroundMark x1="32708" y1="69630" x2="33750" y2="77963"/>
                        <a14:foregroundMark x1="31875" y1="66204" x2="29948" y2="75463"/>
                        <a14:foregroundMark x1="30104" y1="56296" x2="31302" y2="58426"/>
                        <a14:foregroundMark x1="37396" y1="74537" x2="36458" y2="76111"/>
                        <a14:foregroundMark x1="34583" y1="64630" x2="36667" y2="66481"/>
                        <a14:foregroundMark x1="41198" y1="66389" x2="41302" y2="78148"/>
                        <a14:foregroundMark x1="52083" y1="42222" x2="52135" y2="43241"/>
                        <a14:foregroundMark x1="52031" y1="45093" x2="52969" y2="45741"/>
                        <a14:foregroundMark x1="57813" y1="65833" x2="59167" y2="66759"/>
                        <a14:foregroundMark x1="59115" y1="66389" x2="59062" y2="65556"/>
                        <a14:foregroundMark x1="67031" y1="63241" x2="68177" y2="63519"/>
                        <a14:foregroundMark x1="69583" y1="46667" x2="70990" y2="51574"/>
                        <a14:foregroundMark x1="70990" y1="51574" x2="71771" y2="56481"/>
                        <a14:foregroundMark x1="47813" y1="52593" x2="47813" y2="54167"/>
                        <a14:foregroundMark x1="45573" y1="48241" x2="46510" y2="50370"/>
                        <a14:foregroundMark x1="46510" y1="50370" x2="47865" y2="51296"/>
                        <a14:foregroundMark x1="47865" y1="51296" x2="48438" y2="52778"/>
                        <a14:foregroundMark x1="48438" y1="52778" x2="48073" y2="54352"/>
                        <a14:foregroundMark x1="48333" y1="54630" x2="46771" y2="55185"/>
                        <a14:foregroundMark x1="46771" y1="55185" x2="45990" y2="56389"/>
                        <a14:foregroundMark x1="45990" y1="56389" x2="45417" y2="58519"/>
                        <a14:foregroundMark x1="45417" y1="58519" x2="44115" y2="62685"/>
                        <a14:foregroundMark x1="44115" y1="62685" x2="42760" y2="65463"/>
                        <a14:foregroundMark x1="42708" y1="65463" x2="42188" y2="69074"/>
                        <a14:foregroundMark x1="42188" y1="69074" x2="42135" y2="75185"/>
                        <a14:foregroundMark x1="42083" y1="75185" x2="42344" y2="77778"/>
                        <a14:foregroundMark x1="31354" y1="57130" x2="33021" y2="54815"/>
                        <a14:foregroundMark x1="33021" y1="54815" x2="35000" y2="54167"/>
                        <a14:foregroundMark x1="35000" y1="54167" x2="38177" y2="54444"/>
                        <a14:foregroundMark x1="38177" y1="54444" x2="42031" y2="53889"/>
                        <a14:foregroundMark x1="40417" y1="67037" x2="40938" y2="76296"/>
                        <a14:foregroundMark x1="40365" y1="67778" x2="39219" y2="75185"/>
                        <a14:foregroundMark x1="39375" y1="74815" x2="36250" y2="77130"/>
                        <a14:backgroundMark x1="48906" y1="48611" x2="54375" y2="78426"/>
                        <a14:backgroundMark x1="61823" y1="52778" x2="62604" y2="74444"/>
                        <a14:backgroundMark x1="48646" y1="57593" x2="44271" y2="76389"/>
                        <a14:backgroundMark x1="47917" y1="56481" x2="45313" y2="62593"/>
                        <a14:backgroundMark x1="46823" y1="55278" x2="43438" y2="66204"/>
                        <a14:backgroundMark x1="42865" y1="65648" x2="42396" y2="69537"/>
                        <a14:backgroundMark x1="42448" y1="69074" x2="42188" y2="75278"/>
                        <a14:backgroundMark x1="34531" y1="52685" x2="41510" y2="53426"/>
                        <a14:backgroundMark x1="46146" y1="48704" x2="48021" y2="50463"/>
                        <a14:backgroundMark x1="40260" y1="68889" x2="40000" y2="75926"/>
                        <a14:backgroundMark x1="39948" y1="67963" x2="39948" y2="71204"/>
                        <a14:backgroundMark x1="40417" y1="67500" x2="40677" y2="68704"/>
                        <a14:backgroundMark x1="40156" y1="67315" x2="40781" y2="71019"/>
                        <a14:backgroundMark x1="39740" y1="70556" x2="39479" y2="73889"/>
                        <a14:backgroundMark x1="39479" y1="74537" x2="38177" y2="75648"/>
                        <a14:backgroundMark x1="39583" y1="74444" x2="36823" y2="77037"/>
                        <a14:backgroundMark x1="35365" y1="54444" x2="42396" y2="54259"/>
                        <a14:backgroundMark x1="42396" y1="54259" x2="37500" y2="54444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49265" t="33922" r="25833" b="19280"/>
          <a:stretch/>
        </p:blipFill>
        <p:spPr>
          <a:xfrm>
            <a:off x="8867465" y="4583748"/>
            <a:ext cx="3114655" cy="329251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3704" b="80463" l="27656" r="73125">
                        <a14:foregroundMark x1="44792" y1="46759" x2="43385" y2="56944"/>
                        <a14:foregroundMark x1="45313" y1="48519" x2="45781" y2="54444"/>
                        <a14:foregroundMark x1="44844" y1="57130" x2="37969" y2="64537"/>
                        <a14:foregroundMark x1="42188" y1="56111" x2="31927" y2="59259"/>
                        <a14:foregroundMark x1="33698" y1="58611" x2="32708" y2="69537"/>
                        <a14:foregroundMark x1="32708" y1="69630" x2="33750" y2="77963"/>
                        <a14:foregroundMark x1="31875" y1="66204" x2="29948" y2="75463"/>
                        <a14:foregroundMark x1="30104" y1="56296" x2="31302" y2="58426"/>
                        <a14:foregroundMark x1="37396" y1="74537" x2="36458" y2="76111"/>
                        <a14:foregroundMark x1="34583" y1="64630" x2="36667" y2="66481"/>
                        <a14:foregroundMark x1="41198" y1="66389" x2="41302" y2="78148"/>
                        <a14:foregroundMark x1="52083" y1="42222" x2="52135" y2="43241"/>
                        <a14:foregroundMark x1="52031" y1="45093" x2="52969" y2="45741"/>
                        <a14:foregroundMark x1="57813" y1="65833" x2="59167" y2="66759"/>
                        <a14:foregroundMark x1="59115" y1="66389" x2="59062" y2="65556"/>
                        <a14:foregroundMark x1="67031" y1="63241" x2="68177" y2="63519"/>
                        <a14:foregroundMark x1="69583" y1="46667" x2="70990" y2="51574"/>
                        <a14:foregroundMark x1="70990" y1="51574" x2="71771" y2="56481"/>
                        <a14:foregroundMark x1="47813" y1="52593" x2="47813" y2="54167"/>
                        <a14:foregroundMark x1="45573" y1="48241" x2="46510" y2="50370"/>
                        <a14:foregroundMark x1="46510" y1="50370" x2="47865" y2="51296"/>
                        <a14:foregroundMark x1="47865" y1="51296" x2="48438" y2="52778"/>
                        <a14:foregroundMark x1="48438" y1="52778" x2="48073" y2="54352"/>
                        <a14:foregroundMark x1="48333" y1="54630" x2="46771" y2="55185"/>
                        <a14:foregroundMark x1="46771" y1="55185" x2="45990" y2="56389"/>
                        <a14:foregroundMark x1="45990" y1="56389" x2="45417" y2="58519"/>
                        <a14:foregroundMark x1="45417" y1="58519" x2="44115" y2="62685"/>
                        <a14:foregroundMark x1="44115" y1="62685" x2="42760" y2="65463"/>
                        <a14:foregroundMark x1="42708" y1="65463" x2="42188" y2="69074"/>
                        <a14:foregroundMark x1="42188" y1="69074" x2="42135" y2="75185"/>
                        <a14:foregroundMark x1="42083" y1="75185" x2="42344" y2="77778"/>
                        <a14:foregroundMark x1="31354" y1="57130" x2="33021" y2="54815"/>
                        <a14:foregroundMark x1="33021" y1="54815" x2="35000" y2="54167"/>
                        <a14:foregroundMark x1="35000" y1="54167" x2="38177" y2="54444"/>
                        <a14:foregroundMark x1="38177" y1="54444" x2="42031" y2="53889"/>
                        <a14:foregroundMark x1="40417" y1="67037" x2="40938" y2="76296"/>
                        <a14:foregroundMark x1="40365" y1="67778" x2="39219" y2="75185"/>
                        <a14:foregroundMark x1="39375" y1="74815" x2="36250" y2="77130"/>
                        <a14:backgroundMark x1="48906" y1="48611" x2="54375" y2="78426"/>
                        <a14:backgroundMark x1="61823" y1="52778" x2="62604" y2="74444"/>
                        <a14:backgroundMark x1="48646" y1="57593" x2="44271" y2="76389"/>
                        <a14:backgroundMark x1="47917" y1="56481" x2="45313" y2="62593"/>
                        <a14:backgroundMark x1="46823" y1="55278" x2="43438" y2="66204"/>
                        <a14:backgroundMark x1="42865" y1="65648" x2="42396" y2="69537"/>
                        <a14:backgroundMark x1="42448" y1="69074" x2="42188" y2="75278"/>
                        <a14:backgroundMark x1="34531" y1="52685" x2="41510" y2="53426"/>
                        <a14:backgroundMark x1="46146" y1="48704" x2="48021" y2="50463"/>
                        <a14:backgroundMark x1="40260" y1="68889" x2="40000" y2="75926"/>
                        <a14:backgroundMark x1="39948" y1="67963" x2="39948" y2="71204"/>
                        <a14:backgroundMark x1="40417" y1="67500" x2="40677" y2="68704"/>
                        <a14:backgroundMark x1="40156" y1="67315" x2="40781" y2="71019"/>
                        <a14:backgroundMark x1="39740" y1="70556" x2="39479" y2="73889"/>
                        <a14:backgroundMark x1="39479" y1="74537" x2="38177" y2="75648"/>
                        <a14:backgroundMark x1="39583" y1="74444" x2="36823" y2="77037"/>
                        <a14:backgroundMark x1="35365" y1="54444" x2="42396" y2="54259"/>
                        <a14:backgroundMark x1="42396" y1="54259" x2="37500" y2="54444"/>
                      </a14:backgroundRemoval>
                    </a14:imgEffect>
                  </a14:imgLayer>
                </a14:imgProps>
              </a:ext>
            </a:extLst>
          </a:blip>
          <a:srcRect l="28137" t="33922" r="50239" b="19280"/>
          <a:stretch/>
        </p:blipFill>
        <p:spPr>
          <a:xfrm>
            <a:off x="1765040" y="3956507"/>
            <a:ext cx="2547251" cy="3100924"/>
          </a:xfrm>
          <a:prstGeom prst="rect">
            <a:avLst/>
          </a:prstGeom>
        </p:spPr>
      </p:pic>
      <p:sp>
        <p:nvSpPr>
          <p:cNvPr id="2" name="Rectangle: Rounded Corners 1">
            <a:hlinkClick r:id="rId9" action="ppaction://hlinksldjump"/>
            <a:extLst>
              <a:ext uri="{FF2B5EF4-FFF2-40B4-BE49-F238E27FC236}">
                <a16:creationId xmlns:a16="http://schemas.microsoft.com/office/drawing/2014/main" id="{D5AEBADD-299B-E2CA-3773-A42992D368B1}"/>
              </a:ext>
            </a:extLst>
          </p:cNvPr>
          <p:cNvSpPr/>
          <p:nvPr/>
        </p:nvSpPr>
        <p:spPr>
          <a:xfrm>
            <a:off x="180753" y="6230679"/>
            <a:ext cx="1754372" cy="5103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Quay </a:t>
            </a:r>
            <a:r>
              <a:rPr lang="en-US" dirty="0" err="1"/>
              <a:t>về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887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rung tâm Chính sách và Kỹ thuật phòng chống thiên ta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5" t="17738" r="7799" b="7053"/>
          <a:stretch/>
        </p:blipFill>
        <p:spPr bwMode="auto">
          <a:xfrm>
            <a:off x="0" y="0"/>
            <a:ext cx="12192000" cy="708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821055" y="937260"/>
            <a:ext cx="9946005" cy="5463540"/>
          </a:xfrm>
          <a:prstGeom prst="roundRect">
            <a:avLst/>
          </a:prstGeom>
          <a:solidFill>
            <a:schemeClr val="bg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273120" y="1203585"/>
            <a:ext cx="9288199" cy="9282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Chuyện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xảy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khiến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phải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lang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thang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1325" y="2249534"/>
            <a:ext cx="4945464" cy="2585259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n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Suối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héo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Lấy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nuôi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đô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m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 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5656645" y="2794902"/>
            <a:ext cx="20243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892904" y="3274962"/>
            <a:ext cx="34680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21054" y="4520857"/>
            <a:ext cx="9946005" cy="11079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463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năm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trời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suối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cây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héo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thức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ăn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phải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lang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thang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sp>
        <p:nvSpPr>
          <p:cNvPr id="7" name="Rectangle: Rounded Corners 6">
            <a:hlinkClick r:id="rId3" action="ppaction://hlinksldjump"/>
            <a:extLst>
              <a:ext uri="{FF2B5EF4-FFF2-40B4-BE49-F238E27FC236}">
                <a16:creationId xmlns:a16="http://schemas.microsoft.com/office/drawing/2014/main" id="{33AF7AE8-1408-3420-E2BD-15EA07F356EA}"/>
              </a:ext>
            </a:extLst>
          </p:cNvPr>
          <p:cNvSpPr/>
          <p:nvPr/>
        </p:nvSpPr>
        <p:spPr>
          <a:xfrm>
            <a:off x="180753" y="6230679"/>
            <a:ext cx="1754372" cy="5103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Quay </a:t>
            </a:r>
            <a:r>
              <a:rPr lang="en-US" dirty="0" err="1"/>
              <a:t>về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40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4">
            <a:extLst>
              <a:ext uri="{FF2B5EF4-FFF2-40B4-BE49-F238E27FC236}">
                <a16:creationId xmlns:a16="http://schemas.microsoft.com/office/drawing/2014/main" id="{1C3256A2-416D-4670-AD10-0133FCC14D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0" r="14625"/>
          <a:stretch/>
        </p:blipFill>
        <p:spPr>
          <a:xfrm flipH="1">
            <a:off x="7262674" y="0"/>
            <a:ext cx="4929326" cy="323446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7778" b="45463" l="58438" r="71823"/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58017" t="27297" r="24927" b="54632"/>
          <a:stretch/>
        </p:blipFill>
        <p:spPr>
          <a:xfrm>
            <a:off x="9221369" y="0"/>
            <a:ext cx="3820261" cy="22766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4688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525" r="10864"/>
          <a:stretch/>
        </p:blipFill>
        <p:spPr>
          <a:xfrm>
            <a:off x="-155440" y="707305"/>
            <a:ext cx="4527558" cy="6150695"/>
          </a:xfrm>
          <a:prstGeom prst="rect">
            <a:avLst/>
          </a:prstGeom>
        </p:spPr>
      </p:pic>
      <p:grpSp>
        <p:nvGrpSpPr>
          <p:cNvPr id="3" name="组合 23"/>
          <p:cNvGrpSpPr/>
          <p:nvPr/>
        </p:nvGrpSpPr>
        <p:grpSpPr>
          <a:xfrm>
            <a:off x="-57153" y="5688011"/>
            <a:ext cx="12203723" cy="1169989"/>
            <a:chOff x="-17585" y="5729324"/>
            <a:chExt cx="12203723" cy="1123362"/>
          </a:xfrm>
        </p:grpSpPr>
        <p:pic>
          <p:nvPicPr>
            <p:cNvPr id="4" name="图片 24"/>
            <p:cNvPicPr>
              <a:picLocks noChangeAspect="1"/>
            </p:cNvPicPr>
            <p:nvPr/>
          </p:nvPicPr>
          <p:blipFill rotWithShape="1">
            <a:blip r:embed="rId7"/>
            <a:srcRect l="1990"/>
            <a:stretch/>
          </p:blipFill>
          <p:spPr>
            <a:xfrm>
              <a:off x="-17585" y="5729324"/>
              <a:ext cx="8659753" cy="1123362"/>
            </a:xfrm>
            <a:prstGeom prst="rect">
              <a:avLst/>
            </a:prstGeom>
          </p:spPr>
        </p:pic>
        <p:pic>
          <p:nvPicPr>
            <p:cNvPr id="5" name="图片 25"/>
            <p:cNvPicPr>
              <a:picLocks noChangeAspect="1"/>
            </p:cNvPicPr>
            <p:nvPr/>
          </p:nvPicPr>
          <p:blipFill rotWithShape="1">
            <a:blip r:embed="rId7"/>
            <a:srcRect r="21459"/>
            <a:stretch/>
          </p:blipFill>
          <p:spPr>
            <a:xfrm>
              <a:off x="5398477" y="5729324"/>
              <a:ext cx="6787661" cy="1123362"/>
            </a:xfrm>
            <a:prstGeom prst="rect">
              <a:avLst/>
            </a:prstGeom>
          </p:spPr>
        </p:pic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9815" b="89444" l="28698" r="53906">
                        <a14:foregroundMark x1="41250" y1="65741" x2="42500" y2="66204"/>
                        <a14:foregroundMark x1="44948" y1="61667" x2="47083" y2="60741"/>
                        <a14:foregroundMark x1="45417" y1="67500" x2="46302" y2="67500"/>
                      </a14:backgroundRemoval>
                    </a14:imgEffect>
                  </a14:imgLayer>
                </a14:imgProps>
              </a:ext>
            </a:extLst>
          </a:blip>
          <a:srcRect l="28384" t="59107" r="45738" b="12467"/>
          <a:stretch/>
        </p:blipFill>
        <p:spPr>
          <a:xfrm>
            <a:off x="1175193" y="4628052"/>
            <a:ext cx="3431097" cy="211991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365760" y="210047"/>
            <a:ext cx="7178039" cy="9282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quên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đường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2158" y="1925022"/>
            <a:ext cx="4945464" cy="1969705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</a:t>
            </a:r>
            <a:r>
              <a:rPr kumimoji="0" lang="vi-VN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ươn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 b</a:t>
            </a:r>
            <a:r>
              <a:rPr kumimoji="0" lang="vi-VN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ạ</a:t>
            </a:r>
            <a:r>
              <a:rPr kumimoji="0" lang="en-US" sz="3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quá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khắp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nẻo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bây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Vẫn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hoài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“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! </a:t>
            </a: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!”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4732020" y="2899508"/>
            <a:ext cx="3396084" cy="103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732020" y="3866136"/>
            <a:ext cx="34680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616552" y="4628052"/>
            <a:ext cx="7575448" cy="1107931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463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khắp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…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…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4520014" y="4766188"/>
            <a:ext cx="588703" cy="376995"/>
          </a:xfrm>
          <a:prstGeom prst="rightArrow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Rectangle: Rounded Corners 14">
            <a:hlinkClick r:id="rId9" action="ppaction://hlinksldjump"/>
            <a:extLst>
              <a:ext uri="{FF2B5EF4-FFF2-40B4-BE49-F238E27FC236}">
                <a16:creationId xmlns:a16="http://schemas.microsoft.com/office/drawing/2014/main" id="{DBEF070B-9F47-099B-5FFB-99C58D6D1F88}"/>
              </a:ext>
            </a:extLst>
          </p:cNvPr>
          <p:cNvSpPr/>
          <p:nvPr/>
        </p:nvSpPr>
        <p:spPr>
          <a:xfrm>
            <a:off x="180753" y="6230679"/>
            <a:ext cx="1754372" cy="5103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Quay </a:t>
            </a:r>
            <a:r>
              <a:rPr lang="en-US" dirty="0" err="1"/>
              <a:t>về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0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3" grpId="0"/>
      <p:bldP spid="1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562028" y="1211580"/>
            <a:ext cx="9422202" cy="5694793"/>
          </a:xfrm>
          <a:prstGeom prst="round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704" b="80463" l="27656" r="73125">
                        <a14:foregroundMark x1="44792" y1="46759" x2="43385" y2="56944"/>
                        <a14:foregroundMark x1="45313" y1="48519" x2="45781" y2="54444"/>
                        <a14:foregroundMark x1="44844" y1="57130" x2="37969" y2="64537"/>
                        <a14:foregroundMark x1="42188" y1="56111" x2="31927" y2="59259"/>
                        <a14:foregroundMark x1="33698" y1="58611" x2="32708" y2="69537"/>
                        <a14:foregroundMark x1="32708" y1="69630" x2="33750" y2="77963"/>
                        <a14:foregroundMark x1="31875" y1="66204" x2="29948" y2="75463"/>
                        <a14:foregroundMark x1="30104" y1="56296" x2="31302" y2="58426"/>
                        <a14:foregroundMark x1="37396" y1="74537" x2="36458" y2="76111"/>
                        <a14:foregroundMark x1="34583" y1="64630" x2="36667" y2="66481"/>
                        <a14:foregroundMark x1="41198" y1="66389" x2="41302" y2="78148"/>
                        <a14:foregroundMark x1="52083" y1="42222" x2="52135" y2="43241"/>
                        <a14:foregroundMark x1="52031" y1="45093" x2="52969" y2="45741"/>
                        <a14:foregroundMark x1="57813" y1="65833" x2="59167" y2="66759"/>
                        <a14:foregroundMark x1="59115" y1="66389" x2="59062" y2="65556"/>
                        <a14:foregroundMark x1="67031" y1="63241" x2="68177" y2="63519"/>
                        <a14:foregroundMark x1="69583" y1="46667" x2="70990" y2="51574"/>
                        <a14:foregroundMark x1="70990" y1="51574" x2="71771" y2="56481"/>
                        <a14:foregroundMark x1="47813" y1="52593" x2="47813" y2="54167"/>
                        <a14:foregroundMark x1="45573" y1="48241" x2="46510" y2="50370"/>
                        <a14:foregroundMark x1="46510" y1="50370" x2="47865" y2="51296"/>
                        <a14:foregroundMark x1="47865" y1="51296" x2="48438" y2="52778"/>
                        <a14:foregroundMark x1="48438" y1="52778" x2="48073" y2="54352"/>
                        <a14:foregroundMark x1="48333" y1="54630" x2="46771" y2="55185"/>
                        <a14:foregroundMark x1="46771" y1="55185" x2="45990" y2="56389"/>
                        <a14:foregroundMark x1="45990" y1="56389" x2="45417" y2="58519"/>
                        <a14:foregroundMark x1="45417" y1="58519" x2="44115" y2="62685"/>
                        <a14:foregroundMark x1="44115" y1="62685" x2="42760" y2="65463"/>
                        <a14:foregroundMark x1="42708" y1="65463" x2="42188" y2="69074"/>
                        <a14:foregroundMark x1="42188" y1="69074" x2="42135" y2="75185"/>
                        <a14:foregroundMark x1="42083" y1="75185" x2="42344" y2="77778"/>
                        <a14:foregroundMark x1="31354" y1="57130" x2="33021" y2="54815"/>
                        <a14:foregroundMark x1="33021" y1="54815" x2="35000" y2="54167"/>
                        <a14:foregroundMark x1="35000" y1="54167" x2="38177" y2="54444"/>
                        <a14:foregroundMark x1="38177" y1="54444" x2="42031" y2="53889"/>
                        <a14:foregroundMark x1="40417" y1="67037" x2="40938" y2="76296"/>
                        <a14:foregroundMark x1="40365" y1="67778" x2="39219" y2="75185"/>
                        <a14:foregroundMark x1="39375" y1="74815" x2="36250" y2="77130"/>
                        <a14:backgroundMark x1="48906" y1="48611" x2="54375" y2="78426"/>
                        <a14:backgroundMark x1="61823" y1="52778" x2="62604" y2="74444"/>
                        <a14:backgroundMark x1="48646" y1="57593" x2="44271" y2="76389"/>
                        <a14:backgroundMark x1="47917" y1="56481" x2="45313" y2="62593"/>
                        <a14:backgroundMark x1="46823" y1="55278" x2="43438" y2="66204"/>
                        <a14:backgroundMark x1="42865" y1="65648" x2="42396" y2="69537"/>
                        <a14:backgroundMark x1="42448" y1="69074" x2="42188" y2="75278"/>
                        <a14:backgroundMark x1="34531" y1="52685" x2="41510" y2="53426"/>
                        <a14:backgroundMark x1="46146" y1="48704" x2="48021" y2="50463"/>
                        <a14:backgroundMark x1="40260" y1="68889" x2="40000" y2="75926"/>
                        <a14:backgroundMark x1="39948" y1="67963" x2="39948" y2="71204"/>
                        <a14:backgroundMark x1="40417" y1="67500" x2="40677" y2="68704"/>
                        <a14:backgroundMark x1="40156" y1="67315" x2="40781" y2="71019"/>
                        <a14:backgroundMark x1="39740" y1="70556" x2="39479" y2="73889"/>
                        <a14:backgroundMark x1="39479" y1="74537" x2="38177" y2="75648"/>
                        <a14:backgroundMark x1="39583" y1="74444" x2="36823" y2="77037"/>
                        <a14:backgroundMark x1="35365" y1="54444" x2="42396" y2="54259"/>
                        <a14:backgroundMark x1="42396" y1="54259" x2="37500" y2="54444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49265" t="33922" r="25833" b="19280"/>
          <a:stretch/>
        </p:blipFill>
        <p:spPr>
          <a:xfrm>
            <a:off x="8660138" y="3830899"/>
            <a:ext cx="3875565" cy="40968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704" b="80463" l="27656" r="73125">
                        <a14:foregroundMark x1="44792" y1="46759" x2="43385" y2="56944"/>
                        <a14:foregroundMark x1="45313" y1="48519" x2="45781" y2="54444"/>
                        <a14:foregroundMark x1="44844" y1="57130" x2="37969" y2="64537"/>
                        <a14:foregroundMark x1="42188" y1="56111" x2="31927" y2="59259"/>
                        <a14:foregroundMark x1="33698" y1="58611" x2="32708" y2="69537"/>
                        <a14:foregroundMark x1="32708" y1="69630" x2="33750" y2="77963"/>
                        <a14:foregroundMark x1="31875" y1="66204" x2="29948" y2="75463"/>
                        <a14:foregroundMark x1="30104" y1="56296" x2="31302" y2="58426"/>
                        <a14:foregroundMark x1="37396" y1="74537" x2="36458" y2="76111"/>
                        <a14:foregroundMark x1="34583" y1="64630" x2="36667" y2="66481"/>
                        <a14:foregroundMark x1="41198" y1="66389" x2="41302" y2="78148"/>
                        <a14:foregroundMark x1="52083" y1="42222" x2="52135" y2="43241"/>
                        <a14:foregroundMark x1="52031" y1="45093" x2="52969" y2="45741"/>
                        <a14:foregroundMark x1="57813" y1="65833" x2="59167" y2="66759"/>
                        <a14:foregroundMark x1="59115" y1="66389" x2="59062" y2="65556"/>
                        <a14:foregroundMark x1="67031" y1="63241" x2="68177" y2="63519"/>
                        <a14:foregroundMark x1="69583" y1="46667" x2="70990" y2="51574"/>
                        <a14:foregroundMark x1="70990" y1="51574" x2="71771" y2="56481"/>
                        <a14:foregroundMark x1="47813" y1="52593" x2="47813" y2="54167"/>
                        <a14:foregroundMark x1="45573" y1="48241" x2="46510" y2="50370"/>
                        <a14:foregroundMark x1="46510" y1="50370" x2="47865" y2="51296"/>
                        <a14:foregroundMark x1="47865" y1="51296" x2="48438" y2="52778"/>
                        <a14:foregroundMark x1="48438" y1="52778" x2="48073" y2="54352"/>
                        <a14:foregroundMark x1="48333" y1="54630" x2="46771" y2="55185"/>
                        <a14:foregroundMark x1="46771" y1="55185" x2="45990" y2="56389"/>
                        <a14:foregroundMark x1="45990" y1="56389" x2="45417" y2="58519"/>
                        <a14:foregroundMark x1="45417" y1="58519" x2="44115" y2="62685"/>
                        <a14:foregroundMark x1="44115" y1="62685" x2="42760" y2="65463"/>
                        <a14:foregroundMark x1="42708" y1="65463" x2="42188" y2="69074"/>
                        <a14:foregroundMark x1="42188" y1="69074" x2="42135" y2="75185"/>
                        <a14:foregroundMark x1="42083" y1="75185" x2="42344" y2="77778"/>
                        <a14:foregroundMark x1="31354" y1="57130" x2="33021" y2="54815"/>
                        <a14:foregroundMark x1="33021" y1="54815" x2="35000" y2="54167"/>
                        <a14:foregroundMark x1="35000" y1="54167" x2="38177" y2="54444"/>
                        <a14:foregroundMark x1="38177" y1="54444" x2="42031" y2="53889"/>
                        <a14:foregroundMark x1="40417" y1="67037" x2="40938" y2="76296"/>
                        <a14:foregroundMark x1="40365" y1="67778" x2="39219" y2="75185"/>
                        <a14:foregroundMark x1="39375" y1="74815" x2="36250" y2="77130"/>
                        <a14:backgroundMark x1="48906" y1="48611" x2="54375" y2="78426"/>
                        <a14:backgroundMark x1="61823" y1="52778" x2="62604" y2="74444"/>
                        <a14:backgroundMark x1="48646" y1="57593" x2="44271" y2="76389"/>
                        <a14:backgroundMark x1="47917" y1="56481" x2="45313" y2="62593"/>
                        <a14:backgroundMark x1="46823" y1="55278" x2="43438" y2="66204"/>
                        <a14:backgroundMark x1="42865" y1="65648" x2="42396" y2="69537"/>
                        <a14:backgroundMark x1="42448" y1="69074" x2="42188" y2="75278"/>
                        <a14:backgroundMark x1="34531" y1="52685" x2="41510" y2="53426"/>
                        <a14:backgroundMark x1="46146" y1="48704" x2="48021" y2="50463"/>
                        <a14:backgroundMark x1="40260" y1="68889" x2="40000" y2="75926"/>
                        <a14:backgroundMark x1="39948" y1="67963" x2="39948" y2="71204"/>
                        <a14:backgroundMark x1="40417" y1="67500" x2="40677" y2="68704"/>
                        <a14:backgroundMark x1="40156" y1="67315" x2="40781" y2="71019"/>
                        <a14:backgroundMark x1="39740" y1="70556" x2="39479" y2="73889"/>
                        <a14:backgroundMark x1="39479" y1="74537" x2="38177" y2="75648"/>
                        <a14:backgroundMark x1="39583" y1="74444" x2="36823" y2="77037"/>
                        <a14:backgroundMark x1="35365" y1="54444" x2="42396" y2="54259"/>
                        <a14:backgroundMark x1="42396" y1="54259" x2="37500" y2="54444"/>
                      </a14:backgroundRemoval>
                    </a14:imgEffect>
                  </a14:imgLayer>
                </a14:imgProps>
              </a:ext>
            </a:extLst>
          </a:blip>
          <a:srcRect l="28137" t="33922" r="50239" b="19280"/>
          <a:stretch/>
        </p:blipFill>
        <p:spPr>
          <a:xfrm>
            <a:off x="319261" y="3125853"/>
            <a:ext cx="3187700" cy="38805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48880" r="8850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927" r="6541"/>
          <a:stretch/>
        </p:blipFill>
        <p:spPr>
          <a:xfrm>
            <a:off x="5068989" y="2228850"/>
            <a:ext cx="2541521" cy="3936001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2034942" y="1552321"/>
            <a:ext cx="9121140" cy="9282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4.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Nêu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cảm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nghĩ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em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2" name="Rectangle: Rounded Corners 1">
            <a:hlinkClick r:id="rId8" action="ppaction://hlinksldjump"/>
            <a:extLst>
              <a:ext uri="{FF2B5EF4-FFF2-40B4-BE49-F238E27FC236}">
                <a16:creationId xmlns:a16="http://schemas.microsoft.com/office/drawing/2014/main" id="{2418DE79-66A9-A549-3809-6FB2F1B5952E}"/>
              </a:ext>
            </a:extLst>
          </p:cNvPr>
          <p:cNvSpPr/>
          <p:nvPr/>
        </p:nvSpPr>
        <p:spPr>
          <a:xfrm>
            <a:off x="393404" y="255181"/>
            <a:ext cx="1754372" cy="5103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Quay </a:t>
            </a:r>
            <a:r>
              <a:rPr lang="en-US" dirty="0" err="1"/>
              <a:t>về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02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562028" y="1211580"/>
            <a:ext cx="9422202" cy="5694793"/>
          </a:xfrm>
          <a:prstGeom prst="round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704" b="80463" l="27656" r="73125">
                        <a14:foregroundMark x1="44792" y1="46759" x2="43385" y2="56944"/>
                        <a14:foregroundMark x1="45313" y1="48519" x2="45781" y2="54444"/>
                        <a14:foregroundMark x1="44844" y1="57130" x2="37969" y2="64537"/>
                        <a14:foregroundMark x1="42188" y1="56111" x2="31927" y2="59259"/>
                        <a14:foregroundMark x1="33698" y1="58611" x2="32708" y2="69537"/>
                        <a14:foregroundMark x1="32708" y1="69630" x2="33750" y2="77963"/>
                        <a14:foregroundMark x1="31875" y1="66204" x2="29948" y2="75463"/>
                        <a14:foregroundMark x1="30104" y1="56296" x2="31302" y2="58426"/>
                        <a14:foregroundMark x1="37396" y1="74537" x2="36458" y2="76111"/>
                        <a14:foregroundMark x1="34583" y1="64630" x2="36667" y2="66481"/>
                        <a14:foregroundMark x1="41198" y1="66389" x2="41302" y2="78148"/>
                        <a14:foregroundMark x1="52083" y1="42222" x2="52135" y2="43241"/>
                        <a14:foregroundMark x1="52031" y1="45093" x2="52969" y2="45741"/>
                        <a14:foregroundMark x1="57813" y1="65833" x2="59167" y2="66759"/>
                        <a14:foregroundMark x1="59115" y1="66389" x2="59062" y2="65556"/>
                        <a14:foregroundMark x1="67031" y1="63241" x2="68177" y2="63519"/>
                        <a14:foregroundMark x1="69583" y1="46667" x2="70990" y2="51574"/>
                        <a14:foregroundMark x1="70990" y1="51574" x2="71771" y2="56481"/>
                        <a14:foregroundMark x1="47813" y1="52593" x2="47813" y2="54167"/>
                        <a14:foregroundMark x1="45573" y1="48241" x2="46510" y2="50370"/>
                        <a14:foregroundMark x1="46510" y1="50370" x2="47865" y2="51296"/>
                        <a14:foregroundMark x1="47865" y1="51296" x2="48438" y2="52778"/>
                        <a14:foregroundMark x1="48438" y1="52778" x2="48073" y2="54352"/>
                        <a14:foregroundMark x1="48333" y1="54630" x2="46771" y2="55185"/>
                        <a14:foregroundMark x1="46771" y1="55185" x2="45990" y2="56389"/>
                        <a14:foregroundMark x1="45990" y1="56389" x2="45417" y2="58519"/>
                        <a14:foregroundMark x1="45417" y1="58519" x2="44115" y2="62685"/>
                        <a14:foregroundMark x1="44115" y1="62685" x2="42760" y2="65463"/>
                        <a14:foregroundMark x1="42708" y1="65463" x2="42188" y2="69074"/>
                        <a14:foregroundMark x1="42188" y1="69074" x2="42135" y2="75185"/>
                        <a14:foregroundMark x1="42083" y1="75185" x2="42344" y2="77778"/>
                        <a14:foregroundMark x1="31354" y1="57130" x2="33021" y2="54815"/>
                        <a14:foregroundMark x1="33021" y1="54815" x2="35000" y2="54167"/>
                        <a14:foregroundMark x1="35000" y1="54167" x2="38177" y2="54444"/>
                        <a14:foregroundMark x1="38177" y1="54444" x2="42031" y2="53889"/>
                        <a14:foregroundMark x1="40417" y1="67037" x2="40938" y2="76296"/>
                        <a14:foregroundMark x1="40365" y1="67778" x2="39219" y2="75185"/>
                        <a14:foregroundMark x1="39375" y1="74815" x2="36250" y2="77130"/>
                        <a14:backgroundMark x1="48906" y1="48611" x2="54375" y2="78426"/>
                        <a14:backgroundMark x1="61823" y1="52778" x2="62604" y2="74444"/>
                        <a14:backgroundMark x1="48646" y1="57593" x2="44271" y2="76389"/>
                        <a14:backgroundMark x1="47917" y1="56481" x2="45313" y2="62593"/>
                        <a14:backgroundMark x1="46823" y1="55278" x2="43438" y2="66204"/>
                        <a14:backgroundMark x1="42865" y1="65648" x2="42396" y2="69537"/>
                        <a14:backgroundMark x1="42448" y1="69074" x2="42188" y2="75278"/>
                        <a14:backgroundMark x1="34531" y1="52685" x2="41510" y2="53426"/>
                        <a14:backgroundMark x1="46146" y1="48704" x2="48021" y2="50463"/>
                        <a14:backgroundMark x1="40260" y1="68889" x2="40000" y2="75926"/>
                        <a14:backgroundMark x1="39948" y1="67963" x2="39948" y2="71204"/>
                        <a14:backgroundMark x1="40417" y1="67500" x2="40677" y2="68704"/>
                        <a14:backgroundMark x1="40156" y1="67315" x2="40781" y2="71019"/>
                        <a14:backgroundMark x1="39740" y1="70556" x2="39479" y2="73889"/>
                        <a14:backgroundMark x1="39479" y1="74537" x2="38177" y2="75648"/>
                        <a14:backgroundMark x1="39583" y1="74444" x2="36823" y2="77037"/>
                        <a14:backgroundMark x1="35365" y1="54444" x2="42396" y2="54259"/>
                        <a14:backgroundMark x1="42396" y1="54259" x2="37500" y2="54444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49265" t="33922" r="25833" b="19280"/>
          <a:stretch/>
        </p:blipFill>
        <p:spPr>
          <a:xfrm>
            <a:off x="8660138" y="3830899"/>
            <a:ext cx="3875565" cy="40968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704" b="80463" l="27656" r="73125">
                        <a14:foregroundMark x1="44792" y1="46759" x2="43385" y2="56944"/>
                        <a14:foregroundMark x1="45313" y1="48519" x2="45781" y2="54444"/>
                        <a14:foregroundMark x1="44844" y1="57130" x2="37969" y2="64537"/>
                        <a14:foregroundMark x1="42188" y1="56111" x2="31927" y2="59259"/>
                        <a14:foregroundMark x1="33698" y1="58611" x2="32708" y2="69537"/>
                        <a14:foregroundMark x1="32708" y1="69630" x2="33750" y2="77963"/>
                        <a14:foregroundMark x1="31875" y1="66204" x2="29948" y2="75463"/>
                        <a14:foregroundMark x1="30104" y1="56296" x2="31302" y2="58426"/>
                        <a14:foregroundMark x1="37396" y1="74537" x2="36458" y2="76111"/>
                        <a14:foregroundMark x1="34583" y1="64630" x2="36667" y2="66481"/>
                        <a14:foregroundMark x1="41198" y1="66389" x2="41302" y2="78148"/>
                        <a14:foregroundMark x1="52083" y1="42222" x2="52135" y2="43241"/>
                        <a14:foregroundMark x1="52031" y1="45093" x2="52969" y2="45741"/>
                        <a14:foregroundMark x1="57813" y1="65833" x2="59167" y2="66759"/>
                        <a14:foregroundMark x1="59115" y1="66389" x2="59062" y2="65556"/>
                        <a14:foregroundMark x1="67031" y1="63241" x2="68177" y2="63519"/>
                        <a14:foregroundMark x1="69583" y1="46667" x2="70990" y2="51574"/>
                        <a14:foregroundMark x1="70990" y1="51574" x2="71771" y2="56481"/>
                        <a14:foregroundMark x1="47813" y1="52593" x2="47813" y2="54167"/>
                        <a14:foregroundMark x1="45573" y1="48241" x2="46510" y2="50370"/>
                        <a14:foregroundMark x1="46510" y1="50370" x2="47865" y2="51296"/>
                        <a14:foregroundMark x1="47865" y1="51296" x2="48438" y2="52778"/>
                        <a14:foregroundMark x1="48438" y1="52778" x2="48073" y2="54352"/>
                        <a14:foregroundMark x1="48333" y1="54630" x2="46771" y2="55185"/>
                        <a14:foregroundMark x1="46771" y1="55185" x2="45990" y2="56389"/>
                        <a14:foregroundMark x1="45990" y1="56389" x2="45417" y2="58519"/>
                        <a14:foregroundMark x1="45417" y1="58519" x2="44115" y2="62685"/>
                        <a14:foregroundMark x1="44115" y1="62685" x2="42760" y2="65463"/>
                        <a14:foregroundMark x1="42708" y1="65463" x2="42188" y2="69074"/>
                        <a14:foregroundMark x1="42188" y1="69074" x2="42135" y2="75185"/>
                        <a14:foregroundMark x1="42083" y1="75185" x2="42344" y2="77778"/>
                        <a14:foregroundMark x1="31354" y1="57130" x2="33021" y2="54815"/>
                        <a14:foregroundMark x1="33021" y1="54815" x2="35000" y2="54167"/>
                        <a14:foregroundMark x1="35000" y1="54167" x2="38177" y2="54444"/>
                        <a14:foregroundMark x1="38177" y1="54444" x2="42031" y2="53889"/>
                        <a14:foregroundMark x1="40417" y1="67037" x2="40938" y2="76296"/>
                        <a14:foregroundMark x1="40365" y1="67778" x2="39219" y2="75185"/>
                        <a14:foregroundMark x1="39375" y1="74815" x2="36250" y2="77130"/>
                        <a14:backgroundMark x1="48906" y1="48611" x2="54375" y2="78426"/>
                        <a14:backgroundMark x1="61823" y1="52778" x2="62604" y2="74444"/>
                        <a14:backgroundMark x1="48646" y1="57593" x2="44271" y2="76389"/>
                        <a14:backgroundMark x1="47917" y1="56481" x2="45313" y2="62593"/>
                        <a14:backgroundMark x1="46823" y1="55278" x2="43438" y2="66204"/>
                        <a14:backgroundMark x1="42865" y1="65648" x2="42396" y2="69537"/>
                        <a14:backgroundMark x1="42448" y1="69074" x2="42188" y2="75278"/>
                        <a14:backgroundMark x1="34531" y1="52685" x2="41510" y2="53426"/>
                        <a14:backgroundMark x1="46146" y1="48704" x2="48021" y2="50463"/>
                        <a14:backgroundMark x1="40260" y1="68889" x2="40000" y2="75926"/>
                        <a14:backgroundMark x1="39948" y1="67963" x2="39948" y2="71204"/>
                        <a14:backgroundMark x1="40417" y1="67500" x2="40677" y2="68704"/>
                        <a14:backgroundMark x1="40156" y1="67315" x2="40781" y2="71019"/>
                        <a14:backgroundMark x1="39740" y1="70556" x2="39479" y2="73889"/>
                        <a14:backgroundMark x1="39479" y1="74537" x2="38177" y2="75648"/>
                        <a14:backgroundMark x1="39583" y1="74444" x2="36823" y2="77037"/>
                        <a14:backgroundMark x1="35365" y1="54444" x2="42396" y2="54259"/>
                        <a14:backgroundMark x1="42396" y1="54259" x2="37500" y2="54444"/>
                      </a14:backgroundRemoval>
                    </a14:imgEffect>
                  </a14:imgLayer>
                </a14:imgProps>
              </a:ext>
            </a:extLst>
          </a:blip>
          <a:srcRect l="28137" t="33922" r="50239" b="19280"/>
          <a:stretch/>
        </p:blipFill>
        <p:spPr>
          <a:xfrm>
            <a:off x="319261" y="3125853"/>
            <a:ext cx="3187700" cy="388058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48880" r="8850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927" r="6541"/>
          <a:stretch/>
        </p:blipFill>
        <p:spPr>
          <a:xfrm>
            <a:off x="-434344" y="-474098"/>
            <a:ext cx="2541521" cy="3936001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4909457" y="1311939"/>
            <a:ext cx="4027714" cy="9282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Nội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dung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966484" y="2693601"/>
            <a:ext cx="6654164" cy="92829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Tình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cảm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đẹp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giữa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818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>
            <a:extLst>
              <a:ext uri="{FF2B5EF4-FFF2-40B4-BE49-F238E27FC236}">
                <a16:creationId xmlns:a16="http://schemas.microsoft.com/office/drawing/2014/main" id="{32E29622-6938-4F27-BA2F-8E57C68A08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970" y="-879867"/>
            <a:ext cx="10502665" cy="654036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95" r="30586"/>
          <a:stretch/>
        </p:blipFill>
        <p:spPr>
          <a:xfrm>
            <a:off x="9837020" y="1357163"/>
            <a:ext cx="2108205" cy="5321249"/>
          </a:xfrm>
          <a:prstGeom prst="rect">
            <a:avLst/>
          </a:prstGeom>
        </p:spPr>
      </p:pic>
      <p:sp>
        <p:nvSpPr>
          <p:cNvPr id="9" name="Rectangle 11">
            <a:extLst>
              <a:ext uri="{FF2B5EF4-FFF2-40B4-BE49-F238E27FC236}">
                <a16:creationId xmlns:a16="http://schemas.microsoft.com/office/drawing/2014/main" id="{3AD24F28-1415-40B3-A995-3C246C286D7F}"/>
              </a:ext>
            </a:extLst>
          </p:cNvPr>
          <p:cNvSpPr>
            <a:spLocks noChangeArrowheads="1"/>
          </p:cNvSpPr>
          <p:nvPr/>
        </p:nvSpPr>
        <p:spPr bwMode="gray">
          <a:xfrm rot="21292743">
            <a:off x="2632444" y="2438299"/>
            <a:ext cx="7184576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SVN-Gretoon" panose="02040603050506020204" pitchFamily="18" charset="0"/>
                <a:ea typeface="微软雅黑" panose="020B0503020204020204" pitchFamily="34" charset="-122"/>
                <a:cs typeface="+mn-cs"/>
              </a:rPr>
              <a:t>Luyện</a:t>
            </a:r>
            <a:r>
              <a:rPr kumimoji="0" lang="en-US" altLang="zh-CN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SVN-Gretoon" panose="02040603050506020204" pitchFamily="18" charset="0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SVN-Gretoon" panose="02040603050506020204" pitchFamily="18" charset="0"/>
                <a:ea typeface="微软雅黑" panose="020B0503020204020204" pitchFamily="34" charset="-122"/>
                <a:cs typeface="+mn-cs"/>
              </a:rPr>
              <a:t>đọc</a:t>
            </a:r>
            <a:r>
              <a:rPr kumimoji="0" lang="en-US" altLang="zh-CN" sz="4400" b="1" i="0" u="none" strike="noStrike" kern="120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SVN-Gretoon" panose="02040603050506020204" pitchFamily="18" charset="0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4400" b="1" i="0" u="none" strike="noStrike" kern="120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SVN-Gretoon" panose="02040603050506020204" pitchFamily="18" charset="0"/>
                <a:ea typeface="微软雅黑" panose="020B0503020204020204" pitchFamily="34" charset="-122"/>
                <a:cs typeface="+mn-cs"/>
              </a:rPr>
              <a:t>lại</a:t>
            </a:r>
            <a:endParaRPr kumimoji="0" lang="zh-CN" altLang="en-US" sz="4400" b="1" i="0" u="none" strike="noStrike" kern="120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SVN-Gretoon" panose="02040603050506020204" pitchFamily="18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0" name="图片 12">
            <a:extLst>
              <a:ext uri="{FF2B5EF4-FFF2-40B4-BE49-F238E27FC236}">
                <a16:creationId xmlns:a16="http://schemas.microsoft.com/office/drawing/2014/main" id="{37A7A021-B942-4826-8E86-0E1DA4522F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14812">
            <a:off x="261850" y="271066"/>
            <a:ext cx="1101764" cy="110176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508" b="99021" l="4316" r="97158">
                        <a14:foregroundMark x1="26421" y1="22277" x2="31053" y2="24969"/>
                        <a14:foregroundMark x1="18947" y1="26316" x2="22105" y2="24725"/>
                        <a14:foregroundMark x1="37474" y1="45532" x2="45158" y2="53978"/>
                        <a14:foregroundMark x1="33684" y1="80171" x2="42842" y2="86414"/>
                        <a14:foregroundMark x1="32421" y1="82375" x2="52211" y2="96450"/>
                        <a14:foregroundMark x1="32842" y1="81518" x2="41474" y2="83109"/>
                        <a14:foregroundMark x1="49368" y1="27907" x2="73789" y2="41371"/>
                        <a14:foregroundMark x1="47684" y1="31212" x2="45474" y2="35863"/>
                        <a14:foregroundMark x1="45474" y1="35863" x2="59053" y2="41860"/>
                        <a14:foregroundMark x1="59053" y1="42105" x2="77684" y2="48470"/>
                        <a14:foregroundMark x1="77158" y1="47736" x2="82737" y2="50184"/>
                        <a14:foregroundMark x1="76737" y1="44798" x2="82737" y2="51285"/>
                        <a14:foregroundMark x1="35474" y1="65239" x2="48000" y2="60588"/>
                        <a14:foregroundMark x1="23789" y1="24725" x2="34737" y2="31334"/>
                        <a14:foregroundMark x1="33579" y1="40514" x2="35474" y2="40514"/>
                        <a14:foregroundMark x1="19895" y1="34639" x2="22842" y2="39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23019"/>
            <a:ext cx="4564358" cy="392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82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>
            <a:extLst>
              <a:ext uri="{FF2B5EF4-FFF2-40B4-BE49-F238E27FC236}">
                <a16:creationId xmlns:a16="http://schemas.microsoft.com/office/drawing/2014/main" id="{1C3256A2-416D-4670-AD10-0133FCC14D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50" r="14625"/>
          <a:stretch/>
        </p:blipFill>
        <p:spPr>
          <a:xfrm>
            <a:off x="0" y="114431"/>
            <a:ext cx="11170508" cy="7329730"/>
          </a:xfrm>
          <a:prstGeom prst="rect">
            <a:avLst/>
          </a:prstGeom>
        </p:spPr>
      </p:pic>
      <p:pic>
        <p:nvPicPr>
          <p:cNvPr id="5" name="图片 3">
            <a:extLst>
              <a:ext uri="{FF2B5EF4-FFF2-40B4-BE49-F238E27FC236}">
                <a16:creationId xmlns:a16="http://schemas.microsoft.com/office/drawing/2014/main" id="{C04F87AB-AAFA-44C4-B254-9DC0BD1EF5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>
            <a:off x="7416184" y="2282229"/>
            <a:ext cx="5634386" cy="466671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6675" y="0"/>
            <a:ext cx="2695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*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Giọng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đọc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8372" y="500061"/>
            <a:ext cx="9525000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Lấy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nuôi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Chờ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mưa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bao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</a:t>
            </a:r>
            <a:r>
              <a:rPr kumimoji="0" lang="en-US" sz="3600" b="0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lên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giọng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600" b="0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giọng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lo </a:t>
            </a:r>
            <a:r>
              <a:rPr kumimoji="0" lang="en-US" sz="3600" b="0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lắng</a:t>
            </a: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			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Vẫn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hoài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“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!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!”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      </a:t>
            </a:r>
            <a:r>
              <a:rPr kumimoji="0" lang="en-US" sz="3600" b="0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kéo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dài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3600" b="0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giọng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tha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600" b="0" i="1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thiết</a:t>
            </a:r>
            <a:endParaRPr kumimoji="0" lang="en-US" sz="3600" b="0" i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60772" y="2279086"/>
            <a:ext cx="588703" cy="376995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60772" y="3911841"/>
            <a:ext cx="588703" cy="376995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504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  <p:bldP spid="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767768" y="36515"/>
            <a:ext cx="9319428" cy="5029629"/>
          </a:xfrm>
          <a:prstGeom prst="roundRect">
            <a:avLst/>
          </a:prstGeom>
          <a:solidFill>
            <a:schemeClr val="bg1">
              <a:alpha val="5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704" b="80463" l="27656" r="73125">
                        <a14:foregroundMark x1="44792" y1="46759" x2="43385" y2="56944"/>
                        <a14:foregroundMark x1="45313" y1="48519" x2="45781" y2="54444"/>
                        <a14:foregroundMark x1="44844" y1="57130" x2="37969" y2="64537"/>
                        <a14:foregroundMark x1="42188" y1="56111" x2="31927" y2="59259"/>
                        <a14:foregroundMark x1="33698" y1="58611" x2="32708" y2="69537"/>
                        <a14:foregroundMark x1="32708" y1="69630" x2="33750" y2="77963"/>
                        <a14:foregroundMark x1="31875" y1="66204" x2="29948" y2="75463"/>
                        <a14:foregroundMark x1="30104" y1="56296" x2="31302" y2="58426"/>
                        <a14:foregroundMark x1="37396" y1="74537" x2="36458" y2="76111"/>
                        <a14:foregroundMark x1="34583" y1="64630" x2="36667" y2="66481"/>
                        <a14:foregroundMark x1="41198" y1="66389" x2="41302" y2="78148"/>
                        <a14:foregroundMark x1="52083" y1="42222" x2="52135" y2="43241"/>
                        <a14:foregroundMark x1="52031" y1="45093" x2="52969" y2="45741"/>
                        <a14:foregroundMark x1="57813" y1="65833" x2="59167" y2="66759"/>
                        <a14:foregroundMark x1="59115" y1="66389" x2="59062" y2="65556"/>
                        <a14:foregroundMark x1="67031" y1="63241" x2="68177" y2="63519"/>
                        <a14:foregroundMark x1="69583" y1="46667" x2="70990" y2="51574"/>
                        <a14:foregroundMark x1="70990" y1="51574" x2="71771" y2="56481"/>
                        <a14:foregroundMark x1="47813" y1="52593" x2="47813" y2="54167"/>
                        <a14:foregroundMark x1="45573" y1="48241" x2="46510" y2="50370"/>
                        <a14:foregroundMark x1="46510" y1="50370" x2="47865" y2="51296"/>
                        <a14:foregroundMark x1="47865" y1="51296" x2="48438" y2="52778"/>
                        <a14:foregroundMark x1="48438" y1="52778" x2="48073" y2="54352"/>
                        <a14:foregroundMark x1="48333" y1="54630" x2="46771" y2="55185"/>
                        <a14:foregroundMark x1="46771" y1="55185" x2="45990" y2="56389"/>
                        <a14:foregroundMark x1="45990" y1="56389" x2="45417" y2="58519"/>
                        <a14:foregroundMark x1="45417" y1="58519" x2="44115" y2="62685"/>
                        <a14:foregroundMark x1="44115" y1="62685" x2="42760" y2="65463"/>
                        <a14:foregroundMark x1="42708" y1="65463" x2="42188" y2="69074"/>
                        <a14:foregroundMark x1="42188" y1="69074" x2="42135" y2="75185"/>
                        <a14:foregroundMark x1="42083" y1="75185" x2="42344" y2="77778"/>
                        <a14:foregroundMark x1="31354" y1="57130" x2="33021" y2="54815"/>
                        <a14:foregroundMark x1="33021" y1="54815" x2="35000" y2="54167"/>
                        <a14:foregroundMark x1="35000" y1="54167" x2="38177" y2="54444"/>
                        <a14:foregroundMark x1="38177" y1="54444" x2="42031" y2="53889"/>
                        <a14:foregroundMark x1="40417" y1="67037" x2="40938" y2="76296"/>
                        <a14:foregroundMark x1="40365" y1="67778" x2="39219" y2="75185"/>
                        <a14:foregroundMark x1="39375" y1="74815" x2="36250" y2="77130"/>
                        <a14:backgroundMark x1="48906" y1="48611" x2="54375" y2="78426"/>
                        <a14:backgroundMark x1="61823" y1="52778" x2="62604" y2="74444"/>
                        <a14:backgroundMark x1="48646" y1="57593" x2="44271" y2="76389"/>
                        <a14:backgroundMark x1="47917" y1="56481" x2="45313" y2="62593"/>
                        <a14:backgroundMark x1="46823" y1="55278" x2="43438" y2="66204"/>
                        <a14:backgroundMark x1="42865" y1="65648" x2="42396" y2="69537"/>
                        <a14:backgroundMark x1="42448" y1="69074" x2="42188" y2="75278"/>
                        <a14:backgroundMark x1="34531" y1="52685" x2="41510" y2="53426"/>
                        <a14:backgroundMark x1="46146" y1="48704" x2="48021" y2="50463"/>
                        <a14:backgroundMark x1="40260" y1="68889" x2="40000" y2="75926"/>
                        <a14:backgroundMark x1="39948" y1="67963" x2="39948" y2="71204"/>
                        <a14:backgroundMark x1="40417" y1="67500" x2="40677" y2="68704"/>
                        <a14:backgroundMark x1="40156" y1="67315" x2="40781" y2="71019"/>
                        <a14:backgroundMark x1="39740" y1="70556" x2="39479" y2="73889"/>
                        <a14:backgroundMark x1="39479" y1="74537" x2="38177" y2="75648"/>
                        <a14:backgroundMark x1="39583" y1="74444" x2="36823" y2="77037"/>
                        <a14:backgroundMark x1="35365" y1="54444" x2="42396" y2="54259"/>
                        <a14:backgroundMark x1="42396" y1="54259" x2="37500" y2="54444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49265" t="33922" r="25833" b="19280"/>
          <a:stretch/>
        </p:blipFill>
        <p:spPr>
          <a:xfrm>
            <a:off x="8615695" y="3728029"/>
            <a:ext cx="3875565" cy="40968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704" b="80463" l="27656" r="73125">
                        <a14:foregroundMark x1="44792" y1="46759" x2="43385" y2="56944"/>
                        <a14:foregroundMark x1="45313" y1="48519" x2="45781" y2="54444"/>
                        <a14:foregroundMark x1="44844" y1="57130" x2="37969" y2="64537"/>
                        <a14:foregroundMark x1="42188" y1="56111" x2="31927" y2="59259"/>
                        <a14:foregroundMark x1="33698" y1="58611" x2="32708" y2="69537"/>
                        <a14:foregroundMark x1="32708" y1="69630" x2="33750" y2="77963"/>
                        <a14:foregroundMark x1="31875" y1="66204" x2="29948" y2="75463"/>
                        <a14:foregroundMark x1="30104" y1="56296" x2="31302" y2="58426"/>
                        <a14:foregroundMark x1="37396" y1="74537" x2="36458" y2="76111"/>
                        <a14:foregroundMark x1="34583" y1="64630" x2="36667" y2="66481"/>
                        <a14:foregroundMark x1="41198" y1="66389" x2="41302" y2="78148"/>
                        <a14:foregroundMark x1="52083" y1="42222" x2="52135" y2="43241"/>
                        <a14:foregroundMark x1="52031" y1="45093" x2="52969" y2="45741"/>
                        <a14:foregroundMark x1="57813" y1="65833" x2="59167" y2="66759"/>
                        <a14:foregroundMark x1="59115" y1="66389" x2="59062" y2="65556"/>
                        <a14:foregroundMark x1="67031" y1="63241" x2="68177" y2="63519"/>
                        <a14:foregroundMark x1="69583" y1="46667" x2="70990" y2="51574"/>
                        <a14:foregroundMark x1="70990" y1="51574" x2="71771" y2="56481"/>
                        <a14:foregroundMark x1="47813" y1="52593" x2="47813" y2="54167"/>
                        <a14:foregroundMark x1="45573" y1="48241" x2="46510" y2="50370"/>
                        <a14:foregroundMark x1="46510" y1="50370" x2="47865" y2="51296"/>
                        <a14:foregroundMark x1="47865" y1="51296" x2="48438" y2="52778"/>
                        <a14:foregroundMark x1="48438" y1="52778" x2="48073" y2="54352"/>
                        <a14:foregroundMark x1="48333" y1="54630" x2="46771" y2="55185"/>
                        <a14:foregroundMark x1="46771" y1="55185" x2="45990" y2="56389"/>
                        <a14:foregroundMark x1="45990" y1="56389" x2="45417" y2="58519"/>
                        <a14:foregroundMark x1="45417" y1="58519" x2="44115" y2="62685"/>
                        <a14:foregroundMark x1="44115" y1="62685" x2="42760" y2="65463"/>
                        <a14:foregroundMark x1="42708" y1="65463" x2="42188" y2="69074"/>
                        <a14:foregroundMark x1="42188" y1="69074" x2="42135" y2="75185"/>
                        <a14:foregroundMark x1="42083" y1="75185" x2="42344" y2="77778"/>
                        <a14:foregroundMark x1="31354" y1="57130" x2="33021" y2="54815"/>
                        <a14:foregroundMark x1="33021" y1="54815" x2="35000" y2="54167"/>
                        <a14:foregroundMark x1="35000" y1="54167" x2="38177" y2="54444"/>
                        <a14:foregroundMark x1="38177" y1="54444" x2="42031" y2="53889"/>
                        <a14:foregroundMark x1="40417" y1="67037" x2="40938" y2="76296"/>
                        <a14:foregroundMark x1="40365" y1="67778" x2="39219" y2="75185"/>
                        <a14:foregroundMark x1="39375" y1="74815" x2="36250" y2="77130"/>
                        <a14:backgroundMark x1="48906" y1="48611" x2="54375" y2="78426"/>
                        <a14:backgroundMark x1="61823" y1="52778" x2="62604" y2="74444"/>
                        <a14:backgroundMark x1="48646" y1="57593" x2="44271" y2="76389"/>
                        <a14:backgroundMark x1="47917" y1="56481" x2="45313" y2="62593"/>
                        <a14:backgroundMark x1="46823" y1="55278" x2="43438" y2="66204"/>
                        <a14:backgroundMark x1="42865" y1="65648" x2="42396" y2="69537"/>
                        <a14:backgroundMark x1="42448" y1="69074" x2="42188" y2="75278"/>
                        <a14:backgroundMark x1="34531" y1="52685" x2="41510" y2="53426"/>
                        <a14:backgroundMark x1="46146" y1="48704" x2="48021" y2="50463"/>
                        <a14:backgroundMark x1="40260" y1="68889" x2="40000" y2="75926"/>
                        <a14:backgroundMark x1="39948" y1="67963" x2="39948" y2="71204"/>
                        <a14:backgroundMark x1="40417" y1="67500" x2="40677" y2="68704"/>
                        <a14:backgroundMark x1="40156" y1="67315" x2="40781" y2="71019"/>
                        <a14:backgroundMark x1="39740" y1="70556" x2="39479" y2="73889"/>
                        <a14:backgroundMark x1="39479" y1="74537" x2="38177" y2="75648"/>
                        <a14:backgroundMark x1="39583" y1="74444" x2="36823" y2="77037"/>
                        <a14:backgroundMark x1="35365" y1="54444" x2="42396" y2="54259"/>
                        <a14:backgroundMark x1="42396" y1="54259" x2="37500" y2="54444"/>
                      </a14:backgroundRemoval>
                    </a14:imgEffect>
                  </a14:imgLayer>
                </a14:imgProps>
              </a:ext>
            </a:extLst>
          </a:blip>
          <a:srcRect l="28137" t="33922" r="50239" b="19280"/>
          <a:stretch/>
        </p:blipFill>
        <p:spPr>
          <a:xfrm>
            <a:off x="319261" y="3125853"/>
            <a:ext cx="3187700" cy="388058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44443" y="178047"/>
            <a:ext cx="8366078" cy="615489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 BẠN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85268" y="634226"/>
            <a:ext cx="4945464" cy="4431918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Tự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x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thu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ở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nào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rừng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xanh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sâu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thẳm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Đôi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sống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nhau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Một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n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trời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hán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Suối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héo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Lấy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nuôi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đô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Chờ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m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7482" y="1166336"/>
            <a:ext cx="4945464" cy="3139256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Lang thang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quên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đường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quá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khắp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nẻo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bây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Vẫn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hoài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“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!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!”</a:t>
            </a: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4170745" y="1154488"/>
            <a:ext cx="1343547" cy="59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366433" y="1554286"/>
            <a:ext cx="1343547" cy="59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13895" y="3277163"/>
            <a:ext cx="10773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444548" y="3662991"/>
            <a:ext cx="41352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558000" y="3662991"/>
            <a:ext cx="10773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6115938" y="4112859"/>
            <a:ext cx="0" cy="40141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7030732" y="2085495"/>
            <a:ext cx="15849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8384922" y="2545725"/>
            <a:ext cx="10773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846270" y="2886747"/>
            <a:ext cx="10773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683364" y="3337772"/>
            <a:ext cx="107730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10366205" y="3326610"/>
            <a:ext cx="0" cy="40141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860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651" y="1382233"/>
            <a:ext cx="10668592" cy="3657321"/>
          </a:xfrm>
          <a:prstGeom prst="rect">
            <a:avLst/>
          </a:prstGeom>
        </p:spPr>
      </p:pic>
      <p:sp>
        <p:nvSpPr>
          <p:cNvPr id="5" name="Rectangle 33"/>
          <p:cNvSpPr/>
          <p:nvPr/>
        </p:nvSpPr>
        <p:spPr>
          <a:xfrm>
            <a:off x="3926766" y="1599327"/>
            <a:ext cx="60654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  <a:sym typeface="+mn-lt"/>
              </a:rPr>
              <a:t>Luyện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  <a:sym typeface="+mn-lt"/>
              </a:rPr>
              <a:t> </a:t>
            </a: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  <a:sym typeface="+mn-lt"/>
              </a:rPr>
              <a:t>tập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  <a:sym typeface="+mn-lt"/>
              </a:rPr>
              <a:t> </a:t>
            </a: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  <a:sym typeface="+mn-lt"/>
              </a:rPr>
              <a:t>theo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  <a:sym typeface="+mn-lt"/>
              </a:rPr>
              <a:t> </a:t>
            </a: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  <a:sym typeface="+mn-lt"/>
              </a:rPr>
              <a:t>văn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  <a:sym typeface="+mn-lt"/>
              </a:rPr>
              <a:t> </a:t>
            </a: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  <a:sym typeface="+mn-lt"/>
              </a:rPr>
              <a:t>bản</a:t>
            </a: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  <a:sym typeface="+mn-lt"/>
              </a:rPr>
              <a:t> </a:t>
            </a:r>
            <a:r>
              <a:rPr kumimoji="0" lang="en-US" altLang="zh-CN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itchFamily="34" charset="0"/>
                <a:ea typeface="Arial-Rounded" pitchFamily="34" charset="0"/>
                <a:cs typeface="Arial-Rounded" pitchFamily="34" charset="0"/>
                <a:sym typeface="+mn-lt"/>
              </a:rPr>
              <a:t>đọc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itchFamily="34" charset="0"/>
              <a:ea typeface="Arial-Rounded" pitchFamily="34" charset="0"/>
              <a:cs typeface="Arial-Rounded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891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t="20937" r="8126" b="8984"/>
          <a:stretch/>
        </p:blipFill>
        <p:spPr>
          <a:xfrm>
            <a:off x="2856016" y="1158814"/>
            <a:ext cx="6709410" cy="56991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97626" y="236061"/>
            <a:ext cx="11172404" cy="1107931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ngữ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thể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hiện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tâm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trạng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không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thấy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trở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64209" y="2163494"/>
            <a:ext cx="5522026" cy="2708369"/>
          </a:xfrm>
          <a:prstGeom prst="rect">
            <a:avLst/>
          </a:prstGeom>
          <a:noFill/>
        </p:spPr>
        <p:txBody>
          <a:bodyPr wrap="square" lIns="121855" tIns="60928" rIns="121855" bIns="60928" numCol="1" rtlCol="0">
            <a:spAutoFit/>
          </a:bodyPr>
          <a:lstStyle/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vàng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cỏ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Lang thang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quên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đường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về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ươn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 ban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quá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Chạy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khắp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nẻo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tìm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bây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giờ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dê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trắng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</a:p>
          <a:p>
            <a:pPr marL="0" marR="0" lvl="0" indent="4635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Vẫn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gọi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hoài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 “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!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Bê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!”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94799" y="3024153"/>
            <a:ext cx="2978370" cy="553933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thương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bạn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quá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23" name="图片 3">
            <a:extLst>
              <a:ext uri="{FF2B5EF4-FFF2-40B4-BE49-F238E27FC236}">
                <a16:creationId xmlns:a16="http://schemas.microsoft.com/office/drawing/2014/main" id="{C04F87AB-AAFA-44C4-B254-9DC0BD1EF5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>
            <a:off x="8354077" y="3555226"/>
            <a:ext cx="3987624" cy="3302774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866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795" r="30586"/>
          <a:stretch/>
        </p:blipFill>
        <p:spPr>
          <a:xfrm flipH="1">
            <a:off x="410867" y="1676668"/>
            <a:ext cx="2108205" cy="5321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34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144486" y="417897"/>
            <a:ext cx="7632609" cy="738599"/>
          </a:xfrm>
          <a:prstGeom prst="rect">
            <a:avLst/>
          </a:prstGeom>
          <a:noFill/>
        </p:spPr>
        <p:txBody>
          <a:bodyPr wrap="square" lIns="121855" tIns="60928" rIns="121855" bIns="60928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bước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nên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làm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khi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nói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lời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an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ủi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</a:t>
            </a:r>
          </a:p>
        </p:txBody>
      </p:sp>
      <p:sp>
        <p:nvSpPr>
          <p:cNvPr id="2" name="AutoShape 2" descr="Album - Ảnh Chim Hoạt Hình - Free Transparent PNG Clipart Images Download"/>
          <p:cNvSpPr>
            <a:spLocks noChangeAspect="1" noChangeArrowheads="1"/>
          </p:cNvSpPr>
          <p:nvPr/>
        </p:nvSpPr>
        <p:spPr bwMode="auto">
          <a:xfrm>
            <a:off x="155575" y="185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3" name="图片 6">
            <a:extLst>
              <a:ext uri="{FF2B5EF4-FFF2-40B4-BE49-F238E27FC236}">
                <a16:creationId xmlns:a16="http://schemas.microsoft.com/office/drawing/2014/main" id="{F239F57B-F203-4AE3-AB1C-0AC06A6CC6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35" b="9032"/>
          <a:stretch/>
        </p:blipFill>
        <p:spPr>
          <a:xfrm>
            <a:off x="0" y="6108700"/>
            <a:ext cx="12192000" cy="744715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7A807A5E-B68A-410C-AB0D-1D86BD6E42C7}"/>
              </a:ext>
            </a:extLst>
          </p:cNvPr>
          <p:cNvGrpSpPr/>
          <p:nvPr/>
        </p:nvGrpSpPr>
        <p:grpSpPr>
          <a:xfrm>
            <a:off x="0" y="0"/>
            <a:ext cx="12192000" cy="368301"/>
            <a:chOff x="0" y="-127508"/>
            <a:chExt cx="12192000" cy="1361811"/>
          </a:xfrm>
        </p:grpSpPr>
        <p:sp>
          <p:nvSpPr>
            <p:cNvPr id="47" name="Rectangle: Top Corners Rounded 17">
              <a:extLst>
                <a:ext uri="{FF2B5EF4-FFF2-40B4-BE49-F238E27FC236}">
                  <a16:creationId xmlns:a16="http://schemas.microsoft.com/office/drawing/2014/main" id="{0BDFF578-A78A-4078-813E-DF3D4663EE4C}"/>
                </a:ext>
              </a:extLst>
            </p:cNvPr>
            <p:cNvSpPr/>
            <p:nvPr/>
          </p:nvSpPr>
          <p:spPr>
            <a:xfrm rot="10800000">
              <a:off x="0" y="64722"/>
              <a:ext cx="12192000" cy="1169581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DFFF"/>
            </a:solidFill>
            <a:ln>
              <a:solidFill>
                <a:srgbClr val="71C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Rectangle: Top Corners Rounded 18">
              <a:extLst>
                <a:ext uri="{FF2B5EF4-FFF2-40B4-BE49-F238E27FC236}">
                  <a16:creationId xmlns:a16="http://schemas.microsoft.com/office/drawing/2014/main" id="{AA290BAB-356E-4044-AAEE-F4B059773AF2}"/>
                </a:ext>
              </a:extLst>
            </p:cNvPr>
            <p:cNvSpPr/>
            <p:nvPr/>
          </p:nvSpPr>
          <p:spPr>
            <a:xfrm rot="10800000">
              <a:off x="0" y="-127508"/>
              <a:ext cx="12192000" cy="79829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1C6FF"/>
            </a:solidFill>
            <a:ln>
              <a:solidFill>
                <a:srgbClr val="71C6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" name="Flowchart: Stored Data 2"/>
          <p:cNvSpPr/>
          <p:nvPr/>
        </p:nvSpPr>
        <p:spPr>
          <a:xfrm flipH="1">
            <a:off x="1186815" y="1395132"/>
            <a:ext cx="4892040" cy="1216798"/>
          </a:xfrm>
          <a:prstGeom prst="flowChartOnlineStorag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Thừa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nhận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cảm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xúc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17245" y="1344722"/>
            <a:ext cx="1268730" cy="1262519"/>
          </a:xfrm>
          <a:prstGeom prst="ellipse">
            <a:avLst/>
          </a:prstGeom>
          <a:solidFill>
            <a:srgbClr val="FF9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1</a:t>
            </a:r>
          </a:p>
        </p:txBody>
      </p:sp>
      <p:sp>
        <p:nvSpPr>
          <p:cNvPr id="13" name="Flowchart: Stored Data 12"/>
          <p:cNvSpPr/>
          <p:nvPr/>
        </p:nvSpPr>
        <p:spPr>
          <a:xfrm flipH="1">
            <a:off x="2614613" y="2843570"/>
            <a:ext cx="6072187" cy="1216798"/>
          </a:xfrm>
          <a:prstGeom prst="flowChartOnlineStorage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Động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viên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vượt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qua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cảm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xúc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hiện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tại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2364105" y="2843570"/>
            <a:ext cx="1268730" cy="1262519"/>
          </a:xfrm>
          <a:prstGeom prst="ellipse">
            <a:avLst/>
          </a:prstGeom>
          <a:solidFill>
            <a:srgbClr val="FF9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2</a:t>
            </a:r>
          </a:p>
        </p:txBody>
      </p:sp>
      <p:sp>
        <p:nvSpPr>
          <p:cNvPr id="15" name="Flowchart: Stored Data 14"/>
          <p:cNvSpPr/>
          <p:nvPr/>
        </p:nvSpPr>
        <p:spPr>
          <a:xfrm flipH="1">
            <a:off x="3632835" y="4460371"/>
            <a:ext cx="6072187" cy="1216798"/>
          </a:xfrm>
          <a:prstGeom prst="flowChartOnlineStorag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Gợi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người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nghĩ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đến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điều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tốt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đẹp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sắp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tới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</a:p>
        </p:txBody>
      </p:sp>
      <p:sp>
        <p:nvSpPr>
          <p:cNvPr id="16" name="Oval 15"/>
          <p:cNvSpPr/>
          <p:nvPr/>
        </p:nvSpPr>
        <p:spPr>
          <a:xfrm>
            <a:off x="3449955" y="4394375"/>
            <a:ext cx="1268730" cy="1262519"/>
          </a:xfrm>
          <a:prstGeom prst="ellipse">
            <a:avLst/>
          </a:prstGeom>
          <a:solidFill>
            <a:srgbClr val="FF99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3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9" b="98172" l="0" r="94889">
                        <a14:foregroundMark x1="21444" y1="12063" x2="69222" y2="10235"/>
                        <a14:foregroundMark x1="19000" y1="9504" x2="14111" y2="23185"/>
                        <a14:foregroundMark x1="70222" y1="93786" x2="88444" y2="92637"/>
                        <a14:foregroundMark x1="27889" y1="90757" x2="46556" y2="935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8058" y="2546915"/>
            <a:ext cx="2023942" cy="43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029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4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9815" b="89444" l="28698" r="53906">
                        <a14:foregroundMark x1="41250" y1="65741" x2="42500" y2="66204"/>
                        <a14:foregroundMark x1="44948" y1="61667" x2="47083" y2="60741"/>
                        <a14:foregroundMark x1="45417" y1="67500" x2="46302" y2="67500"/>
                      </a14:backgroundRemoval>
                    </a14:imgEffect>
                  </a14:imgLayer>
                </a14:imgProps>
              </a:ext>
            </a:extLst>
          </a:blip>
          <a:srcRect l="28384" t="59107" r="45738" b="12467"/>
          <a:stretch/>
        </p:blipFill>
        <p:spPr>
          <a:xfrm>
            <a:off x="226503" y="3966211"/>
            <a:ext cx="4224798" cy="2610310"/>
          </a:xfrm>
          <a:prstGeom prst="rect">
            <a:avLst/>
          </a:prstGeom>
        </p:spPr>
      </p:pic>
      <p:pic>
        <p:nvPicPr>
          <p:cNvPr id="6" name="图片 3">
            <a:extLst>
              <a:ext uri="{FF2B5EF4-FFF2-40B4-BE49-F238E27FC236}">
                <a16:creationId xmlns:a16="http://schemas.microsoft.com/office/drawing/2014/main" id="{C04F87AB-AAFA-44C4-B254-9DC0BD1EF5C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>
            <a:off x="4374225" y="5417820"/>
            <a:ext cx="1738810" cy="144018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5243630" y="2031999"/>
            <a:ext cx="3417570" cy="2262823"/>
            <a:chOff x="5806440" y="2960370"/>
            <a:chExt cx="3417570" cy="1731646"/>
          </a:xfrm>
        </p:grpSpPr>
        <p:sp>
          <p:nvSpPr>
            <p:cNvPr id="7" name="Cloud Callout 6"/>
            <p:cNvSpPr/>
            <p:nvPr/>
          </p:nvSpPr>
          <p:spPr>
            <a:xfrm>
              <a:off x="5806440" y="2960370"/>
              <a:ext cx="3417570" cy="1731646"/>
            </a:xfrm>
            <a:prstGeom prst="cloudCallout">
              <a:avLst>
                <a:gd name="adj1" fmla="val -68003"/>
                <a:gd name="adj2" fmla="val 84960"/>
              </a:avLst>
            </a:prstGeom>
            <a:solidFill>
              <a:schemeClr val="bg1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6113035" y="3362043"/>
              <a:ext cx="2948538" cy="92829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Mình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biết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bạn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buồn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và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nhớ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bê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vàng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.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676339" y="3966210"/>
            <a:ext cx="4956861" cy="2891789"/>
            <a:chOff x="6469294" y="6415054"/>
            <a:chExt cx="3417570" cy="1731646"/>
          </a:xfrm>
        </p:grpSpPr>
        <p:sp>
          <p:nvSpPr>
            <p:cNvPr id="11" name="Cloud Callout 10"/>
            <p:cNvSpPr/>
            <p:nvPr/>
          </p:nvSpPr>
          <p:spPr>
            <a:xfrm>
              <a:off x="6469294" y="6415054"/>
              <a:ext cx="3417570" cy="1731646"/>
            </a:xfrm>
            <a:prstGeom prst="cloudCallout">
              <a:avLst>
                <a:gd name="adj1" fmla="val -79170"/>
                <a:gd name="adj2" fmla="val 51396"/>
              </a:avLst>
            </a:prstGeom>
            <a:solidFill>
              <a:schemeClr val="bg1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833926" y="6816728"/>
              <a:ext cx="2699326" cy="92829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Bạn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đừng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buồn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nữa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nhé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.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Bê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vàng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sẽ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sớm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tìm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được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đường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về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thôi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3597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andscape with a fence and trees&#10;&#10;Description automatically generated">
            <a:extLst>
              <a:ext uri="{FF2B5EF4-FFF2-40B4-BE49-F238E27FC236}">
                <a16:creationId xmlns:a16="http://schemas.microsoft.com/office/drawing/2014/main" id="{7B4B761A-7C07-48E4-9F19-AAB681619A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66558"/>
            <a:ext cx="12192000" cy="8283704"/>
          </a:xfrm>
          <a:prstGeom prst="rect">
            <a:avLst/>
          </a:prstGeom>
        </p:spPr>
      </p:pic>
      <p:sp>
        <p:nvSpPr>
          <p:cNvPr id="12" name="Rectangle: Rounded Corners 1">
            <a:extLst>
              <a:ext uri="{FF2B5EF4-FFF2-40B4-BE49-F238E27FC236}">
                <a16:creationId xmlns:a16="http://schemas.microsoft.com/office/drawing/2014/main" id="{2EB8F735-6ADC-4220-BF8C-A7FF7450F6F7}"/>
              </a:ext>
            </a:extLst>
          </p:cNvPr>
          <p:cNvSpPr/>
          <p:nvPr/>
        </p:nvSpPr>
        <p:spPr>
          <a:xfrm>
            <a:off x="410548" y="1904609"/>
            <a:ext cx="11541968" cy="4421553"/>
          </a:xfrm>
          <a:custGeom>
            <a:avLst/>
            <a:gdLst>
              <a:gd name="connsiteX0" fmla="*/ 0 w 11541968"/>
              <a:gd name="connsiteY0" fmla="*/ 599253 h 4421553"/>
              <a:gd name="connsiteX1" fmla="*/ 599253 w 11541968"/>
              <a:gd name="connsiteY1" fmla="*/ 0 h 4421553"/>
              <a:gd name="connsiteX2" fmla="*/ 10942715 w 11541968"/>
              <a:gd name="connsiteY2" fmla="*/ 0 h 4421553"/>
              <a:gd name="connsiteX3" fmla="*/ 11541968 w 11541968"/>
              <a:gd name="connsiteY3" fmla="*/ 599253 h 4421553"/>
              <a:gd name="connsiteX4" fmla="*/ 11541968 w 11541968"/>
              <a:gd name="connsiteY4" fmla="*/ 3822300 h 4421553"/>
              <a:gd name="connsiteX5" fmla="*/ 10942715 w 11541968"/>
              <a:gd name="connsiteY5" fmla="*/ 4421553 h 4421553"/>
              <a:gd name="connsiteX6" fmla="*/ 599253 w 11541968"/>
              <a:gd name="connsiteY6" fmla="*/ 4421553 h 4421553"/>
              <a:gd name="connsiteX7" fmla="*/ 0 w 11541968"/>
              <a:gd name="connsiteY7" fmla="*/ 3822300 h 4421553"/>
              <a:gd name="connsiteX8" fmla="*/ 0 w 11541968"/>
              <a:gd name="connsiteY8" fmla="*/ 599253 h 4421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541968" h="4421553" fill="none" extrusionOk="0">
                <a:moveTo>
                  <a:pt x="0" y="599253"/>
                </a:moveTo>
                <a:cubicBezTo>
                  <a:pt x="1740" y="315385"/>
                  <a:pt x="294714" y="44339"/>
                  <a:pt x="599253" y="0"/>
                </a:cubicBezTo>
                <a:cubicBezTo>
                  <a:pt x="2592794" y="72427"/>
                  <a:pt x="7426792" y="61419"/>
                  <a:pt x="10942715" y="0"/>
                </a:cubicBezTo>
                <a:cubicBezTo>
                  <a:pt x="11266634" y="-48455"/>
                  <a:pt x="11487292" y="251757"/>
                  <a:pt x="11541968" y="599253"/>
                </a:cubicBezTo>
                <a:cubicBezTo>
                  <a:pt x="11642844" y="1011066"/>
                  <a:pt x="11434655" y="2412419"/>
                  <a:pt x="11541968" y="3822300"/>
                </a:cubicBezTo>
                <a:cubicBezTo>
                  <a:pt x="11543932" y="4143292"/>
                  <a:pt x="11255697" y="4401402"/>
                  <a:pt x="10942715" y="4421553"/>
                </a:cubicBezTo>
                <a:cubicBezTo>
                  <a:pt x="6122165" y="4451380"/>
                  <a:pt x="2004814" y="4342247"/>
                  <a:pt x="599253" y="4421553"/>
                </a:cubicBezTo>
                <a:cubicBezTo>
                  <a:pt x="330013" y="4414576"/>
                  <a:pt x="-32520" y="4159688"/>
                  <a:pt x="0" y="3822300"/>
                </a:cubicBezTo>
                <a:cubicBezTo>
                  <a:pt x="50037" y="2320250"/>
                  <a:pt x="770" y="1818915"/>
                  <a:pt x="0" y="599253"/>
                </a:cubicBezTo>
                <a:close/>
              </a:path>
              <a:path w="11541968" h="4421553" stroke="0" extrusionOk="0">
                <a:moveTo>
                  <a:pt x="0" y="599253"/>
                </a:moveTo>
                <a:cubicBezTo>
                  <a:pt x="32638" y="277191"/>
                  <a:pt x="282480" y="29555"/>
                  <a:pt x="599253" y="0"/>
                </a:cubicBezTo>
                <a:cubicBezTo>
                  <a:pt x="4266228" y="123000"/>
                  <a:pt x="6480235" y="-96860"/>
                  <a:pt x="10942715" y="0"/>
                </a:cubicBezTo>
                <a:cubicBezTo>
                  <a:pt x="11244616" y="-22145"/>
                  <a:pt x="11545721" y="260729"/>
                  <a:pt x="11541968" y="599253"/>
                </a:cubicBezTo>
                <a:cubicBezTo>
                  <a:pt x="11545141" y="2163788"/>
                  <a:pt x="11636235" y="2902557"/>
                  <a:pt x="11541968" y="3822300"/>
                </a:cubicBezTo>
                <a:cubicBezTo>
                  <a:pt x="11490393" y="4171943"/>
                  <a:pt x="11265288" y="4420181"/>
                  <a:pt x="10942715" y="4421553"/>
                </a:cubicBezTo>
                <a:cubicBezTo>
                  <a:pt x="7244165" y="4260846"/>
                  <a:pt x="2652638" y="4461220"/>
                  <a:pt x="599253" y="4421553"/>
                </a:cubicBezTo>
                <a:cubicBezTo>
                  <a:pt x="244033" y="4416653"/>
                  <a:pt x="-59273" y="4126406"/>
                  <a:pt x="0" y="3822300"/>
                </a:cubicBezTo>
                <a:cubicBezTo>
                  <a:pt x="32216" y="2225742"/>
                  <a:pt x="57206" y="1432606"/>
                  <a:pt x="0" y="599253"/>
                </a:cubicBezTo>
                <a:close/>
              </a:path>
            </a:pathLst>
          </a:custGeom>
          <a:solidFill>
            <a:schemeClr val="bg1">
              <a:alpha val="76000"/>
            </a:schemeClr>
          </a:solidFill>
          <a:ln w="38100">
            <a:solidFill>
              <a:srgbClr val="002060"/>
            </a:solidFill>
            <a:prstDash val="dash"/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13553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0" algn="just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730D18E-04EA-3EF6-360A-CFDF9B4CAE56}"/>
              </a:ext>
            </a:extLst>
          </p:cNvPr>
          <p:cNvSpPr txBox="1"/>
          <p:nvPr/>
        </p:nvSpPr>
        <p:spPr>
          <a:xfrm>
            <a:off x="1947339" y="2220600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0C079C3-AF12-76E7-9DFE-C5D93B45F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7208" flipH="1">
            <a:off x="755225" y="2137949"/>
            <a:ext cx="919996" cy="91999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1D1D172-EF51-3E67-C64A-C5E049D4E06E}"/>
              </a:ext>
            </a:extLst>
          </p:cNvPr>
          <p:cNvSpPr txBox="1"/>
          <p:nvPr/>
        </p:nvSpPr>
        <p:spPr>
          <a:xfrm>
            <a:off x="1947339" y="3201612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ABBB828-4F59-2112-6B58-FCB7FAFE9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7208" flipH="1">
            <a:off x="755225" y="3118961"/>
            <a:ext cx="919996" cy="91999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1EAF673-E0AB-44DA-DA2F-CB9836DF07E4}"/>
              </a:ext>
            </a:extLst>
          </p:cNvPr>
          <p:cNvSpPr txBox="1"/>
          <p:nvPr/>
        </p:nvSpPr>
        <p:spPr>
          <a:xfrm>
            <a:off x="1947339" y="4182624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0FBD1CE-E9FA-84BC-0DA0-DCB000FA8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7208" flipH="1">
            <a:off x="755225" y="4099973"/>
            <a:ext cx="919996" cy="91999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DC8FAC8-57C2-AB95-D181-1DF347FEB374}"/>
              </a:ext>
            </a:extLst>
          </p:cNvPr>
          <p:cNvSpPr txBox="1"/>
          <p:nvPr/>
        </p:nvSpPr>
        <p:spPr>
          <a:xfrm>
            <a:off x="1947339" y="5163636"/>
            <a:ext cx="9350029" cy="754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GV ĐIỀN VÀO ĐÂY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139965E-1DA4-00CE-AA45-7F7B110EDB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37208" flipH="1">
            <a:off x="755225" y="5080985"/>
            <a:ext cx="919996" cy="91999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037B701-CD08-45D2-96EC-266A196621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6107" y="194184"/>
            <a:ext cx="4974767" cy="1469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03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15" grpId="0" uiExpand="1" build="p"/>
      <p:bldP spid="17" grpId="0" uiExpand="1" build="p"/>
      <p:bldP spid="19" grpId="0" uiExpand="1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DF72DCC0-425F-4469-8000-B41FAB69266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3696414" h="2610592">
                <a:moveTo>
                  <a:pt x="0" y="0"/>
                </a:moveTo>
                <a:lnTo>
                  <a:pt x="3696414" y="0"/>
                </a:lnTo>
                <a:lnTo>
                  <a:pt x="3696414" y="2610592"/>
                </a:lnTo>
                <a:lnTo>
                  <a:pt x="0" y="2610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285E8CC5-3DA0-407D-BA43-A662605798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0" y="22660"/>
            <a:ext cx="12129986" cy="1382173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CC0FB18-845A-440C-80E5-5E6A08242BC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57464" y="-148221"/>
            <a:ext cx="4551072" cy="3106107"/>
          </a:xfrm>
          <a:prstGeom prst="rect">
            <a:avLst/>
          </a:prstGeom>
        </p:spPr>
      </p:pic>
      <p:pic>
        <p:nvPicPr>
          <p:cNvPr id="10" name="Picture 12">
            <a:extLst>
              <a:ext uri="{FF2B5EF4-FFF2-40B4-BE49-F238E27FC236}">
                <a16:creationId xmlns:a16="http://schemas.microsoft.com/office/drawing/2014/main" id="{0AC27F2C-C2BC-4881-8171-855856D8D83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6715910" y="1344038"/>
            <a:ext cx="5272956" cy="751396"/>
          </a:xfrm>
          <a:prstGeom prst="rect">
            <a:avLst/>
          </a:prstGeom>
        </p:spPr>
      </p:pic>
      <p:sp>
        <p:nvSpPr>
          <p:cNvPr id="16" name="Freeform 13">
            <a:extLst>
              <a:ext uri="{FF2B5EF4-FFF2-40B4-BE49-F238E27FC236}">
                <a16:creationId xmlns:a16="http://schemas.microsoft.com/office/drawing/2014/main" id="{89F1AEA6-4337-471F-A236-7FD681AB5004}"/>
              </a:ext>
            </a:extLst>
          </p:cNvPr>
          <p:cNvSpPr/>
          <p:nvPr/>
        </p:nvSpPr>
        <p:spPr>
          <a:xfrm flipH="1">
            <a:off x="310246" y="177375"/>
            <a:ext cx="2622754" cy="1881826"/>
          </a:xfrm>
          <a:custGeom>
            <a:avLst/>
            <a:gdLst/>
            <a:ahLst/>
            <a:cxnLst/>
            <a:rect l="l" t="t" r="r" b="b"/>
            <a:pathLst>
              <a:path w="2622754" h="1881826">
                <a:moveTo>
                  <a:pt x="0" y="0"/>
                </a:moveTo>
                <a:lnTo>
                  <a:pt x="2622754" y="0"/>
                </a:lnTo>
                <a:lnTo>
                  <a:pt x="2622754" y="1881826"/>
                </a:lnTo>
                <a:lnTo>
                  <a:pt x="0" y="188182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EF6229-4147-4A5D-A159-B9CCBAAB00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59625" y="2095434"/>
            <a:ext cx="8425402" cy="397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67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炫彩扁平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FBF53"/>
      </a:accent1>
      <a:accent2>
        <a:srgbClr val="F17475"/>
      </a:accent2>
      <a:accent3>
        <a:srgbClr val="01B3C5"/>
      </a:accent3>
      <a:accent4>
        <a:srgbClr val="77448C"/>
      </a:accent4>
      <a:accent5>
        <a:srgbClr val="00AF92"/>
      </a:accent5>
      <a:accent6>
        <a:srgbClr val="C65885"/>
      </a:accent6>
      <a:hlink>
        <a:srgbClr val="FCC79F"/>
      </a:hlink>
      <a:folHlink>
        <a:srgbClr val="869FB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Cute Pre-K Lesson by Slidesgo">
  <a:themeElements>
    <a:clrScheme name="Simple Light">
      <a:dk1>
        <a:srgbClr val="272727"/>
      </a:dk1>
      <a:lt1>
        <a:srgbClr val="FFFAEB"/>
      </a:lt1>
      <a:dk2>
        <a:srgbClr val="FFFFFF"/>
      </a:dk2>
      <a:lt2>
        <a:srgbClr val="EEEEEE"/>
      </a:lt2>
      <a:accent1>
        <a:srgbClr val="A3BAD9"/>
      </a:accent1>
      <a:accent2>
        <a:srgbClr val="738CBF"/>
      </a:accent2>
      <a:accent3>
        <a:srgbClr val="F4A95D"/>
      </a:accent3>
      <a:accent4>
        <a:srgbClr val="FBAFAA"/>
      </a:accent4>
      <a:accent5>
        <a:srgbClr val="CFD982"/>
      </a:accent5>
      <a:accent6>
        <a:srgbClr val="FFFFFF"/>
      </a:accent6>
      <a:hlink>
        <a:srgbClr val="27272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_Cute Pre-K Lesson by Slidesgo">
  <a:themeElements>
    <a:clrScheme name="Simple Light">
      <a:dk1>
        <a:srgbClr val="272727"/>
      </a:dk1>
      <a:lt1>
        <a:srgbClr val="FFFAEB"/>
      </a:lt1>
      <a:dk2>
        <a:srgbClr val="FFFFFF"/>
      </a:dk2>
      <a:lt2>
        <a:srgbClr val="EEEEEE"/>
      </a:lt2>
      <a:accent1>
        <a:srgbClr val="A3BAD9"/>
      </a:accent1>
      <a:accent2>
        <a:srgbClr val="738CBF"/>
      </a:accent2>
      <a:accent3>
        <a:srgbClr val="F4A95D"/>
      </a:accent3>
      <a:accent4>
        <a:srgbClr val="FBAFAA"/>
      </a:accent4>
      <a:accent5>
        <a:srgbClr val="CFD982"/>
      </a:accent5>
      <a:accent6>
        <a:srgbClr val="FFFFFF"/>
      </a:accent6>
      <a:hlink>
        <a:srgbClr val="27272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</TotalTime>
  <Words>1484</Words>
  <Application>Microsoft Office PowerPoint</Application>
  <PresentationFormat>Widescreen</PresentationFormat>
  <Paragraphs>211</Paragraphs>
  <Slides>46</Slides>
  <Notes>9</Notes>
  <HiddenSlides>0</HiddenSlides>
  <MMClips>4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10</vt:i4>
      </vt:variant>
      <vt:variant>
        <vt:lpstr>Slide Titles</vt:lpstr>
      </vt:variant>
      <vt:variant>
        <vt:i4>46</vt:i4>
      </vt:variant>
    </vt:vector>
  </HeadingPairs>
  <TitlesOfParts>
    <vt:vector size="65" baseType="lpstr">
      <vt:lpstr>等线</vt:lpstr>
      <vt:lpstr>Microsoft YaHei</vt:lpstr>
      <vt:lpstr>Arial</vt:lpstr>
      <vt:lpstr>Arial-Rounded</vt:lpstr>
      <vt:lpstr>Calibri</vt:lpstr>
      <vt:lpstr>Calibri Light</vt:lpstr>
      <vt:lpstr>SVN-Apple</vt:lpstr>
      <vt:lpstr>SVN-Billo</vt:lpstr>
      <vt:lpstr>SVN-Gretoon</vt:lpstr>
      <vt:lpstr>1_Office Theme</vt:lpstr>
      <vt:lpstr>4_Office 主题</vt:lpstr>
      <vt:lpstr>6_Office Theme</vt:lpstr>
      <vt:lpstr>Office Theme</vt:lpstr>
      <vt:lpstr>Custom Design</vt:lpstr>
      <vt:lpstr>1_Custom Design</vt:lpstr>
      <vt:lpstr>Cute Pre-K Lesson by Slidesgo</vt:lpstr>
      <vt:lpstr>1_Cute Pre-K Lesson by Slidesgo</vt:lpstr>
      <vt:lpstr>2_Custom Design</vt:lpstr>
      <vt:lpstr>3_Custom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Thao Tran</cp:lastModifiedBy>
  <cp:revision>40</cp:revision>
  <dcterms:created xsi:type="dcterms:W3CDTF">2021-10-09T09:29:03Z</dcterms:created>
  <dcterms:modified xsi:type="dcterms:W3CDTF">2024-09-28T09:07:14Z</dcterms:modified>
</cp:coreProperties>
</file>