
<file path=[Content_Types].xml><?xml version="1.0" encoding="utf-8"?>
<Types xmlns="http://schemas.openxmlformats.org/package/2006/content-types">
  <Default Extension="jpeg" ContentType="image/jpeg"/>
  <Default Extension="jpg" ContentType="image/jpeg"/>
  <Default Extension="mp4" ContentType="video/mp4"/>
  <Default Extension="png" ContentType="image/png"/>
  <Default Extension="rels" ContentType="application/vnd.openxmlformats-package.relationships+xml"/>
  <Default Extension="svg" ContentType="image/svg+xml"/>
  <Default Extension="wav" ContentType="audio/x-wav"/>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79" r:id="rId2"/>
  </p:sldMasterIdLst>
  <p:notesMasterIdLst>
    <p:notesMasterId r:id="rId30"/>
  </p:notesMasterIdLst>
  <p:sldIdLst>
    <p:sldId id="257" r:id="rId3"/>
    <p:sldId id="289" r:id="rId4"/>
    <p:sldId id="258" r:id="rId5"/>
    <p:sldId id="256" r:id="rId6"/>
    <p:sldId id="261" r:id="rId7"/>
    <p:sldId id="260" r:id="rId8"/>
    <p:sldId id="267" r:id="rId9"/>
    <p:sldId id="262" r:id="rId10"/>
    <p:sldId id="269" r:id="rId11"/>
    <p:sldId id="270" r:id="rId12"/>
    <p:sldId id="264" r:id="rId13"/>
    <p:sldId id="290" r:id="rId14"/>
    <p:sldId id="291" r:id="rId15"/>
    <p:sldId id="273" r:id="rId16"/>
    <p:sldId id="265" r:id="rId17"/>
    <p:sldId id="274" r:id="rId18"/>
    <p:sldId id="275" r:id="rId19"/>
    <p:sldId id="276" r:id="rId20"/>
    <p:sldId id="292" r:id="rId21"/>
    <p:sldId id="294" r:id="rId22"/>
    <p:sldId id="280" r:id="rId23"/>
    <p:sldId id="293" r:id="rId24"/>
    <p:sldId id="279" r:id="rId25"/>
    <p:sldId id="281" r:id="rId26"/>
    <p:sldId id="295" r:id="rId27"/>
    <p:sldId id="288" r:id="rId28"/>
    <p:sldId id="304" r:id="rId29"/>
  </p:sldIdLst>
  <p:sldSz cx="12192000" cy="6858000"/>
  <p:notesSz cx="6858000" cy="9144000"/>
  <p:custDataLst>
    <p:tags r:id="rId31"/>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AD1376"/>
    <a:srgbClr val="FF3399"/>
    <a:srgbClr val="FFFF00"/>
    <a:srgbClr val="00D6AD"/>
    <a:srgbClr val="D9490C"/>
    <a:srgbClr val="FFA79D"/>
    <a:srgbClr val="F54373"/>
    <a:srgbClr val="FF7769"/>
    <a:srgbClr val="FF99FF"/>
    <a:srgbClr val="FF99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p:scale>
          <a:sx n="70" d="100"/>
          <a:sy n="70" d="100"/>
        </p:scale>
        <p:origin x="852" y="-4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theme" Target="theme/them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presProps" Target="pres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tags" Target="tags/tag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notesMaster" Target="notesMasters/notesMaster1.xml"/><Relationship Id="rId35"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22901C0-EF54-466B-9072-C1213A0C0545}" type="datetimeFigureOut">
              <a:rPr lang="en-US" smtClean="0"/>
              <a:t>9/24/2024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FB70038-F261-4D6C-81F3-9478D7F1CAF6}" type="slidenum">
              <a:rPr lang="en-US" smtClean="0"/>
              <a:t>‹#›</a:t>
            </a:fld>
            <a:endParaRPr lang="en-US"/>
          </a:p>
        </p:txBody>
      </p:sp>
    </p:spTree>
    <p:extLst>
      <p:ext uri="{BB962C8B-B14F-4D97-AF65-F5344CB8AC3E}">
        <p14:creationId xmlns:p14="http://schemas.microsoft.com/office/powerpoint/2010/main" val="123105914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err="1"/>
              <a:t>Thiết</a:t>
            </a:r>
            <a:r>
              <a:rPr lang="en-US" dirty="0"/>
              <a:t> </a:t>
            </a:r>
            <a:r>
              <a:rPr lang="en-US" dirty="0" err="1"/>
              <a:t>kế</a:t>
            </a:r>
            <a:r>
              <a:rPr lang="en-US" dirty="0"/>
              <a:t>: </a:t>
            </a:r>
            <a:r>
              <a:rPr lang="en-US" dirty="0" err="1"/>
              <a:t>Hương</a:t>
            </a:r>
            <a:r>
              <a:rPr lang="en-US" dirty="0"/>
              <a:t> </a:t>
            </a:r>
            <a:r>
              <a:rPr lang="en-US" dirty="0" err="1"/>
              <a:t>Thảo</a:t>
            </a:r>
            <a:r>
              <a:rPr lang="en-US" dirty="0"/>
              <a:t> – </a:t>
            </a:r>
            <a:r>
              <a:rPr lang="en-US" dirty="0" err="1"/>
              <a:t>Zalo</a:t>
            </a:r>
            <a:r>
              <a:rPr lang="en-US" dirty="0"/>
              <a:t> 0972115126</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B01F36B-51F6-485A-83B9-7C989F919177}"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73378222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a:xfrm>
            <a:off x="838200" y="6356350"/>
            <a:ext cx="2743200" cy="365125"/>
          </a:xfrm>
          <a:prstGeom prst="rect">
            <a:avLst/>
          </a:prstGeom>
        </p:spPr>
        <p:txBody>
          <a:bodyPr/>
          <a:lstStyle/>
          <a:p>
            <a:fld id="{DE76F6DF-8958-4EEF-82E4-321818C37A13}" type="datetimeFigureOut">
              <a:rPr lang="en-GB" smtClean="0"/>
              <a:t>24/09/2024</a:t>
            </a:fld>
            <a:endParaRPr lang="en-GB"/>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endParaRPr lang="en-GB"/>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0F5737E9-5E8A-4961-8642-4B349F2693C4}" type="slidenum">
              <a:rPr lang="en-GB" smtClean="0"/>
              <a:t>‹#›</a:t>
            </a:fld>
            <a:endParaRPr lang="en-GB"/>
          </a:p>
        </p:txBody>
      </p:sp>
    </p:spTree>
    <p:extLst>
      <p:ext uri="{BB962C8B-B14F-4D97-AF65-F5344CB8AC3E}">
        <p14:creationId xmlns:p14="http://schemas.microsoft.com/office/powerpoint/2010/main" val="604993630"/>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2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a:xfrm>
            <a:off x="838200" y="6356350"/>
            <a:ext cx="2743200" cy="365125"/>
          </a:xfrm>
          <a:prstGeom prst="rect">
            <a:avLst/>
          </a:prstGeom>
        </p:spPr>
        <p:txBody>
          <a:bodyPr/>
          <a:lstStyle/>
          <a:p>
            <a:fld id="{DE76F6DF-8958-4EEF-82E4-321818C37A13}" type="datetimeFigureOut">
              <a:rPr lang="en-GB" smtClean="0"/>
              <a:t>24/09/2024</a:t>
            </a:fld>
            <a:endParaRPr lang="en-GB"/>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endParaRPr lang="en-GB"/>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0F5737E9-5E8A-4961-8642-4B349F2693C4}" type="slidenum">
              <a:rPr lang="en-GB" smtClean="0"/>
              <a:t>‹#›</a:t>
            </a:fld>
            <a:endParaRPr lang="en-GB"/>
          </a:p>
        </p:txBody>
      </p:sp>
    </p:spTree>
    <p:extLst>
      <p:ext uri="{BB962C8B-B14F-4D97-AF65-F5344CB8AC3E}">
        <p14:creationId xmlns:p14="http://schemas.microsoft.com/office/powerpoint/2010/main" val="2701160728"/>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a:xfrm>
            <a:off x="838200" y="6356350"/>
            <a:ext cx="2743200" cy="365125"/>
          </a:xfrm>
          <a:prstGeom prst="rect">
            <a:avLst/>
          </a:prstGeom>
        </p:spPr>
        <p:txBody>
          <a:bodyPr/>
          <a:lstStyle/>
          <a:p>
            <a:fld id="{DE76F6DF-8958-4EEF-82E4-321818C37A13}" type="datetimeFigureOut">
              <a:rPr lang="en-GB" smtClean="0"/>
              <a:t>24/09/2024</a:t>
            </a:fld>
            <a:endParaRPr lang="en-GB"/>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endParaRPr lang="en-GB"/>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0F5737E9-5E8A-4961-8642-4B349F2693C4}" type="slidenum">
              <a:rPr lang="en-GB" smtClean="0"/>
              <a:t>‹#›</a:t>
            </a:fld>
            <a:endParaRPr lang="en-GB"/>
          </a:p>
        </p:txBody>
      </p:sp>
    </p:spTree>
    <p:extLst>
      <p:ext uri="{BB962C8B-B14F-4D97-AF65-F5344CB8AC3E}">
        <p14:creationId xmlns:p14="http://schemas.microsoft.com/office/powerpoint/2010/main" val="2569539801"/>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325563"/>
          </a:xfrm>
          <a:prstGeom prst="rect">
            <a:avLst/>
          </a:prstGeom>
        </p:spPr>
        <p:txBody>
          <a:bodyPr/>
          <a:lstStyle/>
          <a:p>
            <a:r>
              <a:rPr lang="en-US"/>
              <a:t>Click to edit Master title style</a:t>
            </a:r>
            <a:endParaRPr lang="en-GB"/>
          </a:p>
        </p:txBody>
      </p:sp>
      <p:sp>
        <p:nvSpPr>
          <p:cNvPr id="3" name="Content Placeholder 2"/>
          <p:cNvSpPr>
            <a:spLocks noGrp="1"/>
          </p:cNvSpPr>
          <p:nvPr>
            <p:ph idx="1"/>
          </p:nvPr>
        </p:nvSpPr>
        <p:spPr>
          <a:xfrm>
            <a:off x="838200" y="1825625"/>
            <a:ext cx="10515600" cy="435133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a:xfrm>
            <a:off x="838200" y="6356350"/>
            <a:ext cx="2743200" cy="365125"/>
          </a:xfrm>
          <a:prstGeom prst="rect">
            <a:avLst/>
          </a:prstGeom>
        </p:spPr>
        <p:txBody>
          <a:bodyPr/>
          <a:lstStyle/>
          <a:p>
            <a:fld id="{DE76F6DF-8958-4EEF-82E4-321818C37A13}" type="datetimeFigureOut">
              <a:rPr lang="en-GB" smtClean="0"/>
              <a:t>24/09/2024</a:t>
            </a:fld>
            <a:endParaRPr lang="en-GB"/>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endParaRPr lang="en-GB"/>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0F5737E9-5E8A-4961-8642-4B349F2693C4}" type="slidenum">
              <a:rPr lang="en-GB" smtClean="0"/>
              <a:t>‹#›</a:t>
            </a:fld>
            <a:endParaRPr lang="en-GB"/>
          </a:p>
        </p:txBody>
      </p:sp>
    </p:spTree>
    <p:extLst>
      <p:ext uri="{BB962C8B-B14F-4D97-AF65-F5344CB8AC3E}">
        <p14:creationId xmlns:p14="http://schemas.microsoft.com/office/powerpoint/2010/main" val="2445065951"/>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16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325563"/>
          </a:xfrm>
          <a:prstGeom prst="rect">
            <a:avLst/>
          </a:prstGeom>
        </p:spPr>
        <p:txBody>
          <a:bodyPr/>
          <a:lstStyle/>
          <a:p>
            <a:r>
              <a:rPr lang="en-US"/>
              <a:t>Click to edit Master title style</a:t>
            </a:r>
            <a:endParaRPr lang="en-GB"/>
          </a:p>
        </p:txBody>
      </p:sp>
      <p:sp>
        <p:nvSpPr>
          <p:cNvPr id="3" name="Content Placeholder 2"/>
          <p:cNvSpPr>
            <a:spLocks noGrp="1"/>
          </p:cNvSpPr>
          <p:nvPr>
            <p:ph idx="1"/>
          </p:nvPr>
        </p:nvSpPr>
        <p:spPr>
          <a:xfrm>
            <a:off x="838200" y="1825625"/>
            <a:ext cx="10515600" cy="435133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a:xfrm>
            <a:off x="838200" y="6356350"/>
            <a:ext cx="2743200" cy="365125"/>
          </a:xfrm>
          <a:prstGeom prst="rect">
            <a:avLst/>
          </a:prstGeom>
        </p:spPr>
        <p:txBody>
          <a:bodyPr/>
          <a:lstStyle/>
          <a:p>
            <a:fld id="{DE76F6DF-8958-4EEF-82E4-321818C37A13}" type="datetimeFigureOut">
              <a:rPr lang="en-GB" smtClean="0"/>
              <a:t>24/09/2024</a:t>
            </a:fld>
            <a:endParaRPr lang="en-GB"/>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endParaRPr lang="en-GB"/>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0F5737E9-5E8A-4961-8642-4B349F2693C4}" type="slidenum">
              <a:rPr lang="en-GB" smtClean="0"/>
              <a:t>‹#›</a:t>
            </a:fld>
            <a:endParaRPr lang="en-GB"/>
          </a:p>
        </p:txBody>
      </p:sp>
    </p:spTree>
    <p:extLst>
      <p:ext uri="{BB962C8B-B14F-4D97-AF65-F5344CB8AC3E}">
        <p14:creationId xmlns:p14="http://schemas.microsoft.com/office/powerpoint/2010/main" val="1972360156"/>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15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325563"/>
          </a:xfrm>
          <a:prstGeom prst="rect">
            <a:avLst/>
          </a:prstGeom>
        </p:spPr>
        <p:txBody>
          <a:bodyPr/>
          <a:lstStyle/>
          <a:p>
            <a:r>
              <a:rPr lang="en-US"/>
              <a:t>Click to edit Master title style</a:t>
            </a:r>
            <a:endParaRPr lang="en-GB"/>
          </a:p>
        </p:txBody>
      </p:sp>
      <p:sp>
        <p:nvSpPr>
          <p:cNvPr id="3" name="Content Placeholder 2"/>
          <p:cNvSpPr>
            <a:spLocks noGrp="1"/>
          </p:cNvSpPr>
          <p:nvPr>
            <p:ph idx="1"/>
          </p:nvPr>
        </p:nvSpPr>
        <p:spPr>
          <a:xfrm>
            <a:off x="838200" y="1825625"/>
            <a:ext cx="10515600" cy="435133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a:xfrm>
            <a:off x="838200" y="6356350"/>
            <a:ext cx="2743200" cy="365125"/>
          </a:xfrm>
          <a:prstGeom prst="rect">
            <a:avLst/>
          </a:prstGeom>
        </p:spPr>
        <p:txBody>
          <a:bodyPr/>
          <a:lstStyle/>
          <a:p>
            <a:fld id="{DE76F6DF-8958-4EEF-82E4-321818C37A13}" type="datetimeFigureOut">
              <a:rPr lang="en-GB" smtClean="0"/>
              <a:t>24/09/2024</a:t>
            </a:fld>
            <a:endParaRPr lang="en-GB"/>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endParaRPr lang="en-GB"/>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0F5737E9-5E8A-4961-8642-4B349F2693C4}" type="slidenum">
              <a:rPr lang="en-GB" smtClean="0"/>
              <a:t>‹#›</a:t>
            </a:fld>
            <a:endParaRPr lang="en-GB"/>
          </a:p>
        </p:txBody>
      </p:sp>
    </p:spTree>
    <p:extLst>
      <p:ext uri="{BB962C8B-B14F-4D97-AF65-F5344CB8AC3E}">
        <p14:creationId xmlns:p14="http://schemas.microsoft.com/office/powerpoint/2010/main" val="238914737"/>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14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325563"/>
          </a:xfrm>
          <a:prstGeom prst="rect">
            <a:avLst/>
          </a:prstGeom>
        </p:spPr>
        <p:txBody>
          <a:bodyPr/>
          <a:lstStyle/>
          <a:p>
            <a:r>
              <a:rPr lang="en-US"/>
              <a:t>Click to edit Master title style</a:t>
            </a:r>
            <a:endParaRPr lang="en-GB"/>
          </a:p>
        </p:txBody>
      </p:sp>
      <p:sp>
        <p:nvSpPr>
          <p:cNvPr id="3" name="Content Placeholder 2"/>
          <p:cNvSpPr>
            <a:spLocks noGrp="1"/>
          </p:cNvSpPr>
          <p:nvPr>
            <p:ph idx="1"/>
          </p:nvPr>
        </p:nvSpPr>
        <p:spPr>
          <a:xfrm>
            <a:off x="838200" y="1825625"/>
            <a:ext cx="10515600" cy="435133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a:xfrm>
            <a:off x="838200" y="6356350"/>
            <a:ext cx="2743200" cy="365125"/>
          </a:xfrm>
          <a:prstGeom prst="rect">
            <a:avLst/>
          </a:prstGeom>
        </p:spPr>
        <p:txBody>
          <a:bodyPr/>
          <a:lstStyle/>
          <a:p>
            <a:fld id="{DE76F6DF-8958-4EEF-82E4-321818C37A13}" type="datetimeFigureOut">
              <a:rPr lang="en-GB" smtClean="0"/>
              <a:t>24/09/2024</a:t>
            </a:fld>
            <a:endParaRPr lang="en-GB"/>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endParaRPr lang="en-GB"/>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0F5737E9-5E8A-4961-8642-4B349F2693C4}" type="slidenum">
              <a:rPr lang="en-GB" smtClean="0"/>
              <a:t>‹#›</a:t>
            </a:fld>
            <a:endParaRPr lang="en-GB"/>
          </a:p>
        </p:txBody>
      </p:sp>
    </p:spTree>
    <p:extLst>
      <p:ext uri="{BB962C8B-B14F-4D97-AF65-F5344CB8AC3E}">
        <p14:creationId xmlns:p14="http://schemas.microsoft.com/office/powerpoint/2010/main" val="3145560313"/>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13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325563"/>
          </a:xfrm>
          <a:prstGeom prst="rect">
            <a:avLst/>
          </a:prstGeom>
        </p:spPr>
        <p:txBody>
          <a:bodyPr/>
          <a:lstStyle/>
          <a:p>
            <a:r>
              <a:rPr lang="en-US"/>
              <a:t>Click to edit Master title style</a:t>
            </a:r>
            <a:endParaRPr lang="en-GB"/>
          </a:p>
        </p:txBody>
      </p:sp>
      <p:sp>
        <p:nvSpPr>
          <p:cNvPr id="3" name="Content Placeholder 2"/>
          <p:cNvSpPr>
            <a:spLocks noGrp="1"/>
          </p:cNvSpPr>
          <p:nvPr>
            <p:ph idx="1"/>
          </p:nvPr>
        </p:nvSpPr>
        <p:spPr>
          <a:xfrm>
            <a:off x="838200" y="1825625"/>
            <a:ext cx="10515600" cy="435133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a:xfrm>
            <a:off x="838200" y="6356350"/>
            <a:ext cx="2743200" cy="365125"/>
          </a:xfrm>
          <a:prstGeom prst="rect">
            <a:avLst/>
          </a:prstGeom>
        </p:spPr>
        <p:txBody>
          <a:bodyPr/>
          <a:lstStyle/>
          <a:p>
            <a:fld id="{DE76F6DF-8958-4EEF-82E4-321818C37A13}" type="datetimeFigureOut">
              <a:rPr lang="en-GB" smtClean="0"/>
              <a:t>24/09/2024</a:t>
            </a:fld>
            <a:endParaRPr lang="en-GB"/>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endParaRPr lang="en-GB"/>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0F5737E9-5E8A-4961-8642-4B349F2693C4}" type="slidenum">
              <a:rPr lang="en-GB" smtClean="0"/>
              <a:t>‹#›</a:t>
            </a:fld>
            <a:endParaRPr lang="en-GB"/>
          </a:p>
        </p:txBody>
      </p:sp>
    </p:spTree>
    <p:extLst>
      <p:ext uri="{BB962C8B-B14F-4D97-AF65-F5344CB8AC3E}">
        <p14:creationId xmlns:p14="http://schemas.microsoft.com/office/powerpoint/2010/main" val="843040919"/>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obj" preserve="1">
  <p:cSld name="12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325563"/>
          </a:xfrm>
          <a:prstGeom prst="rect">
            <a:avLst/>
          </a:prstGeom>
        </p:spPr>
        <p:txBody>
          <a:bodyPr/>
          <a:lstStyle/>
          <a:p>
            <a:r>
              <a:rPr lang="en-US"/>
              <a:t>Click to edit Master title style</a:t>
            </a:r>
            <a:endParaRPr lang="en-GB"/>
          </a:p>
        </p:txBody>
      </p:sp>
      <p:sp>
        <p:nvSpPr>
          <p:cNvPr id="3" name="Content Placeholder 2"/>
          <p:cNvSpPr>
            <a:spLocks noGrp="1"/>
          </p:cNvSpPr>
          <p:nvPr>
            <p:ph idx="1"/>
          </p:nvPr>
        </p:nvSpPr>
        <p:spPr>
          <a:xfrm>
            <a:off x="838200" y="1825625"/>
            <a:ext cx="10515600" cy="435133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a:xfrm>
            <a:off x="838200" y="6356350"/>
            <a:ext cx="2743200" cy="365125"/>
          </a:xfrm>
          <a:prstGeom prst="rect">
            <a:avLst/>
          </a:prstGeom>
        </p:spPr>
        <p:txBody>
          <a:bodyPr/>
          <a:lstStyle/>
          <a:p>
            <a:fld id="{DE76F6DF-8958-4EEF-82E4-321818C37A13}" type="datetimeFigureOut">
              <a:rPr lang="en-GB" smtClean="0"/>
              <a:t>24/09/2024</a:t>
            </a:fld>
            <a:endParaRPr lang="en-GB"/>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endParaRPr lang="en-GB"/>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0F5737E9-5E8A-4961-8642-4B349F2693C4}" type="slidenum">
              <a:rPr lang="en-GB" smtClean="0"/>
              <a:t>‹#›</a:t>
            </a:fld>
            <a:endParaRPr lang="en-GB"/>
          </a:p>
        </p:txBody>
      </p:sp>
    </p:spTree>
    <p:extLst>
      <p:ext uri="{BB962C8B-B14F-4D97-AF65-F5344CB8AC3E}">
        <p14:creationId xmlns:p14="http://schemas.microsoft.com/office/powerpoint/2010/main" val="1723829422"/>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obj" preserve="1">
  <p:cSld name="1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325563"/>
          </a:xfrm>
          <a:prstGeom prst="rect">
            <a:avLst/>
          </a:prstGeom>
        </p:spPr>
        <p:txBody>
          <a:bodyPr/>
          <a:lstStyle/>
          <a:p>
            <a:r>
              <a:rPr lang="en-US"/>
              <a:t>Click to edit Master title style</a:t>
            </a:r>
            <a:endParaRPr lang="en-GB"/>
          </a:p>
        </p:txBody>
      </p:sp>
      <p:sp>
        <p:nvSpPr>
          <p:cNvPr id="3" name="Content Placeholder 2"/>
          <p:cNvSpPr>
            <a:spLocks noGrp="1"/>
          </p:cNvSpPr>
          <p:nvPr>
            <p:ph idx="1"/>
          </p:nvPr>
        </p:nvSpPr>
        <p:spPr>
          <a:xfrm>
            <a:off x="838200" y="1825625"/>
            <a:ext cx="10515600" cy="435133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a:xfrm>
            <a:off x="838200" y="6356350"/>
            <a:ext cx="2743200" cy="365125"/>
          </a:xfrm>
          <a:prstGeom prst="rect">
            <a:avLst/>
          </a:prstGeom>
        </p:spPr>
        <p:txBody>
          <a:bodyPr/>
          <a:lstStyle/>
          <a:p>
            <a:fld id="{DE76F6DF-8958-4EEF-82E4-321818C37A13}" type="datetimeFigureOut">
              <a:rPr lang="en-GB" smtClean="0"/>
              <a:t>24/09/2024</a:t>
            </a:fld>
            <a:endParaRPr lang="en-GB"/>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endParaRPr lang="en-GB"/>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0F5737E9-5E8A-4961-8642-4B349F2693C4}" type="slidenum">
              <a:rPr lang="en-GB" smtClean="0"/>
              <a:t>‹#›</a:t>
            </a:fld>
            <a:endParaRPr lang="en-GB"/>
          </a:p>
        </p:txBody>
      </p:sp>
    </p:spTree>
    <p:extLst>
      <p:ext uri="{BB962C8B-B14F-4D97-AF65-F5344CB8AC3E}">
        <p14:creationId xmlns:p14="http://schemas.microsoft.com/office/powerpoint/2010/main" val="3307521502"/>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obj" preserve="1">
  <p:cSld name="10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325563"/>
          </a:xfrm>
          <a:prstGeom prst="rect">
            <a:avLst/>
          </a:prstGeom>
        </p:spPr>
        <p:txBody>
          <a:bodyPr/>
          <a:lstStyle/>
          <a:p>
            <a:r>
              <a:rPr lang="en-US"/>
              <a:t>Click to edit Master title style</a:t>
            </a:r>
            <a:endParaRPr lang="en-GB"/>
          </a:p>
        </p:txBody>
      </p:sp>
      <p:sp>
        <p:nvSpPr>
          <p:cNvPr id="3" name="Content Placeholder 2"/>
          <p:cNvSpPr>
            <a:spLocks noGrp="1"/>
          </p:cNvSpPr>
          <p:nvPr>
            <p:ph idx="1"/>
          </p:nvPr>
        </p:nvSpPr>
        <p:spPr>
          <a:xfrm>
            <a:off x="838200" y="1825625"/>
            <a:ext cx="10515600" cy="435133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a:xfrm>
            <a:off x="838200" y="6356350"/>
            <a:ext cx="2743200" cy="365125"/>
          </a:xfrm>
          <a:prstGeom prst="rect">
            <a:avLst/>
          </a:prstGeom>
        </p:spPr>
        <p:txBody>
          <a:bodyPr/>
          <a:lstStyle/>
          <a:p>
            <a:fld id="{DE76F6DF-8958-4EEF-82E4-321818C37A13}" type="datetimeFigureOut">
              <a:rPr lang="en-GB" smtClean="0"/>
              <a:t>24/09/2024</a:t>
            </a:fld>
            <a:endParaRPr lang="en-GB"/>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endParaRPr lang="en-GB"/>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0F5737E9-5E8A-4961-8642-4B349F2693C4}" type="slidenum">
              <a:rPr lang="en-GB" smtClean="0"/>
              <a:t>‹#›</a:t>
            </a:fld>
            <a:endParaRPr lang="en-GB"/>
          </a:p>
        </p:txBody>
      </p:sp>
    </p:spTree>
    <p:extLst>
      <p:ext uri="{BB962C8B-B14F-4D97-AF65-F5344CB8AC3E}">
        <p14:creationId xmlns:p14="http://schemas.microsoft.com/office/powerpoint/2010/main" val="3717023772"/>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obj" preserve="1">
  <p:cSld name="9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325563"/>
          </a:xfrm>
          <a:prstGeom prst="rect">
            <a:avLst/>
          </a:prstGeom>
        </p:spPr>
        <p:txBody>
          <a:bodyPr/>
          <a:lstStyle/>
          <a:p>
            <a:r>
              <a:rPr lang="en-US"/>
              <a:t>Click to edit Master title style</a:t>
            </a:r>
            <a:endParaRPr lang="en-GB"/>
          </a:p>
        </p:txBody>
      </p:sp>
      <p:sp>
        <p:nvSpPr>
          <p:cNvPr id="3" name="Content Placeholder 2"/>
          <p:cNvSpPr>
            <a:spLocks noGrp="1"/>
          </p:cNvSpPr>
          <p:nvPr>
            <p:ph idx="1"/>
          </p:nvPr>
        </p:nvSpPr>
        <p:spPr>
          <a:xfrm>
            <a:off x="838200" y="1825625"/>
            <a:ext cx="10515600" cy="435133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a:xfrm>
            <a:off x="838200" y="6356350"/>
            <a:ext cx="2743200" cy="365125"/>
          </a:xfrm>
          <a:prstGeom prst="rect">
            <a:avLst/>
          </a:prstGeom>
        </p:spPr>
        <p:txBody>
          <a:bodyPr/>
          <a:lstStyle/>
          <a:p>
            <a:fld id="{DE76F6DF-8958-4EEF-82E4-321818C37A13}" type="datetimeFigureOut">
              <a:rPr lang="en-GB" smtClean="0"/>
              <a:t>24/09/2024</a:t>
            </a:fld>
            <a:endParaRPr lang="en-GB"/>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endParaRPr lang="en-GB"/>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0F5737E9-5E8A-4961-8642-4B349F2693C4}" type="slidenum">
              <a:rPr lang="en-GB" smtClean="0"/>
              <a:t>‹#›</a:t>
            </a:fld>
            <a:endParaRPr lang="en-GB"/>
          </a:p>
        </p:txBody>
      </p:sp>
    </p:spTree>
    <p:extLst>
      <p:ext uri="{BB962C8B-B14F-4D97-AF65-F5344CB8AC3E}">
        <p14:creationId xmlns:p14="http://schemas.microsoft.com/office/powerpoint/2010/main" val="2533270856"/>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8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325563"/>
          </a:xfrm>
          <a:prstGeom prst="rect">
            <a:avLst/>
          </a:prstGeom>
        </p:spPr>
        <p:txBody>
          <a:bodyPr/>
          <a:lstStyle/>
          <a:p>
            <a:r>
              <a:rPr lang="en-US"/>
              <a:t>Click to edit Master title style</a:t>
            </a:r>
            <a:endParaRPr lang="en-GB"/>
          </a:p>
        </p:txBody>
      </p:sp>
      <p:sp>
        <p:nvSpPr>
          <p:cNvPr id="3" name="Content Placeholder 2"/>
          <p:cNvSpPr>
            <a:spLocks noGrp="1"/>
          </p:cNvSpPr>
          <p:nvPr>
            <p:ph idx="1"/>
          </p:nvPr>
        </p:nvSpPr>
        <p:spPr>
          <a:xfrm>
            <a:off x="838200" y="1825625"/>
            <a:ext cx="10515600" cy="435133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a:xfrm>
            <a:off x="838200" y="6356350"/>
            <a:ext cx="2743200" cy="365125"/>
          </a:xfrm>
          <a:prstGeom prst="rect">
            <a:avLst/>
          </a:prstGeom>
        </p:spPr>
        <p:txBody>
          <a:bodyPr/>
          <a:lstStyle/>
          <a:p>
            <a:fld id="{DE76F6DF-8958-4EEF-82E4-321818C37A13}" type="datetimeFigureOut">
              <a:rPr lang="en-GB" smtClean="0"/>
              <a:t>24/09/2024</a:t>
            </a:fld>
            <a:endParaRPr lang="en-GB"/>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endParaRPr lang="en-GB"/>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0F5737E9-5E8A-4961-8642-4B349F2693C4}" type="slidenum">
              <a:rPr lang="en-GB" smtClean="0"/>
              <a:t>‹#›</a:t>
            </a:fld>
            <a:endParaRPr lang="en-GB"/>
          </a:p>
        </p:txBody>
      </p:sp>
    </p:spTree>
    <p:extLst>
      <p:ext uri="{BB962C8B-B14F-4D97-AF65-F5344CB8AC3E}">
        <p14:creationId xmlns:p14="http://schemas.microsoft.com/office/powerpoint/2010/main" val="3960041287"/>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7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325563"/>
          </a:xfrm>
          <a:prstGeom prst="rect">
            <a:avLst/>
          </a:prstGeom>
        </p:spPr>
        <p:txBody>
          <a:bodyPr/>
          <a:lstStyle/>
          <a:p>
            <a:r>
              <a:rPr lang="en-US"/>
              <a:t>Click to edit Master title style</a:t>
            </a:r>
            <a:endParaRPr lang="en-GB"/>
          </a:p>
        </p:txBody>
      </p:sp>
      <p:sp>
        <p:nvSpPr>
          <p:cNvPr id="3" name="Content Placeholder 2"/>
          <p:cNvSpPr>
            <a:spLocks noGrp="1"/>
          </p:cNvSpPr>
          <p:nvPr>
            <p:ph idx="1"/>
          </p:nvPr>
        </p:nvSpPr>
        <p:spPr>
          <a:xfrm>
            <a:off x="838200" y="1825625"/>
            <a:ext cx="10515600" cy="435133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a:xfrm>
            <a:off x="838200" y="6356350"/>
            <a:ext cx="2743200" cy="365125"/>
          </a:xfrm>
          <a:prstGeom prst="rect">
            <a:avLst/>
          </a:prstGeom>
        </p:spPr>
        <p:txBody>
          <a:bodyPr/>
          <a:lstStyle/>
          <a:p>
            <a:fld id="{DE76F6DF-8958-4EEF-82E4-321818C37A13}" type="datetimeFigureOut">
              <a:rPr lang="en-GB" smtClean="0"/>
              <a:t>24/09/2024</a:t>
            </a:fld>
            <a:endParaRPr lang="en-GB"/>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endParaRPr lang="en-GB"/>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0F5737E9-5E8A-4961-8642-4B349F2693C4}" type="slidenum">
              <a:rPr lang="en-GB" smtClean="0"/>
              <a:t>‹#›</a:t>
            </a:fld>
            <a:endParaRPr lang="en-GB"/>
          </a:p>
        </p:txBody>
      </p:sp>
    </p:spTree>
    <p:extLst>
      <p:ext uri="{BB962C8B-B14F-4D97-AF65-F5344CB8AC3E}">
        <p14:creationId xmlns:p14="http://schemas.microsoft.com/office/powerpoint/2010/main" val="2785474729"/>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6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325563"/>
          </a:xfrm>
          <a:prstGeom prst="rect">
            <a:avLst/>
          </a:prstGeom>
        </p:spPr>
        <p:txBody>
          <a:bodyPr/>
          <a:lstStyle/>
          <a:p>
            <a:r>
              <a:rPr lang="en-US"/>
              <a:t>Click to edit Master title style</a:t>
            </a:r>
            <a:endParaRPr lang="en-GB"/>
          </a:p>
        </p:txBody>
      </p:sp>
      <p:sp>
        <p:nvSpPr>
          <p:cNvPr id="3" name="Content Placeholder 2"/>
          <p:cNvSpPr>
            <a:spLocks noGrp="1"/>
          </p:cNvSpPr>
          <p:nvPr>
            <p:ph idx="1"/>
          </p:nvPr>
        </p:nvSpPr>
        <p:spPr>
          <a:xfrm>
            <a:off x="838200" y="1825625"/>
            <a:ext cx="10515600" cy="435133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a:xfrm>
            <a:off x="838200" y="6356350"/>
            <a:ext cx="2743200" cy="365125"/>
          </a:xfrm>
          <a:prstGeom prst="rect">
            <a:avLst/>
          </a:prstGeom>
        </p:spPr>
        <p:txBody>
          <a:bodyPr/>
          <a:lstStyle/>
          <a:p>
            <a:fld id="{DE76F6DF-8958-4EEF-82E4-321818C37A13}" type="datetimeFigureOut">
              <a:rPr lang="en-GB" smtClean="0"/>
              <a:t>24/09/2024</a:t>
            </a:fld>
            <a:endParaRPr lang="en-GB"/>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endParaRPr lang="en-GB"/>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0F5737E9-5E8A-4961-8642-4B349F2693C4}" type="slidenum">
              <a:rPr lang="en-GB" smtClean="0"/>
              <a:t>‹#›</a:t>
            </a:fld>
            <a:endParaRPr lang="en-GB"/>
          </a:p>
        </p:txBody>
      </p:sp>
    </p:spTree>
    <p:extLst>
      <p:ext uri="{BB962C8B-B14F-4D97-AF65-F5344CB8AC3E}">
        <p14:creationId xmlns:p14="http://schemas.microsoft.com/office/powerpoint/2010/main" val="397651076"/>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5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325563"/>
          </a:xfrm>
          <a:prstGeom prst="rect">
            <a:avLst/>
          </a:prstGeom>
        </p:spPr>
        <p:txBody>
          <a:bodyPr/>
          <a:lstStyle/>
          <a:p>
            <a:r>
              <a:rPr lang="en-US"/>
              <a:t>Click to edit Master title style</a:t>
            </a:r>
            <a:endParaRPr lang="en-GB"/>
          </a:p>
        </p:txBody>
      </p:sp>
      <p:sp>
        <p:nvSpPr>
          <p:cNvPr id="3" name="Content Placeholder 2"/>
          <p:cNvSpPr>
            <a:spLocks noGrp="1"/>
          </p:cNvSpPr>
          <p:nvPr>
            <p:ph idx="1"/>
          </p:nvPr>
        </p:nvSpPr>
        <p:spPr>
          <a:xfrm>
            <a:off x="838200" y="1825625"/>
            <a:ext cx="10515600" cy="435133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a:xfrm>
            <a:off x="838200" y="6356350"/>
            <a:ext cx="2743200" cy="365125"/>
          </a:xfrm>
          <a:prstGeom prst="rect">
            <a:avLst/>
          </a:prstGeom>
        </p:spPr>
        <p:txBody>
          <a:bodyPr/>
          <a:lstStyle/>
          <a:p>
            <a:fld id="{DE76F6DF-8958-4EEF-82E4-321818C37A13}" type="datetimeFigureOut">
              <a:rPr lang="en-GB" smtClean="0"/>
              <a:t>24/09/2024</a:t>
            </a:fld>
            <a:endParaRPr lang="en-GB"/>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endParaRPr lang="en-GB"/>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0F5737E9-5E8A-4961-8642-4B349F2693C4}" type="slidenum">
              <a:rPr lang="en-GB" smtClean="0"/>
              <a:t>‹#›</a:t>
            </a:fld>
            <a:endParaRPr lang="en-GB"/>
          </a:p>
        </p:txBody>
      </p:sp>
    </p:spTree>
    <p:extLst>
      <p:ext uri="{BB962C8B-B14F-4D97-AF65-F5344CB8AC3E}">
        <p14:creationId xmlns:p14="http://schemas.microsoft.com/office/powerpoint/2010/main" val="463370956"/>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obj" preserve="1">
  <p:cSld name="4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325563"/>
          </a:xfrm>
          <a:prstGeom prst="rect">
            <a:avLst/>
          </a:prstGeom>
        </p:spPr>
        <p:txBody>
          <a:bodyPr/>
          <a:lstStyle/>
          <a:p>
            <a:r>
              <a:rPr lang="en-US"/>
              <a:t>Click to edit Master title style</a:t>
            </a:r>
            <a:endParaRPr lang="en-GB"/>
          </a:p>
        </p:txBody>
      </p:sp>
      <p:sp>
        <p:nvSpPr>
          <p:cNvPr id="3" name="Content Placeholder 2"/>
          <p:cNvSpPr>
            <a:spLocks noGrp="1"/>
          </p:cNvSpPr>
          <p:nvPr>
            <p:ph idx="1"/>
          </p:nvPr>
        </p:nvSpPr>
        <p:spPr>
          <a:xfrm>
            <a:off x="838200" y="1825625"/>
            <a:ext cx="10515600" cy="435133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a:xfrm>
            <a:off x="838200" y="6356350"/>
            <a:ext cx="2743200" cy="365125"/>
          </a:xfrm>
          <a:prstGeom prst="rect">
            <a:avLst/>
          </a:prstGeom>
        </p:spPr>
        <p:txBody>
          <a:bodyPr/>
          <a:lstStyle/>
          <a:p>
            <a:fld id="{DE76F6DF-8958-4EEF-82E4-321818C37A13}" type="datetimeFigureOut">
              <a:rPr lang="en-GB" smtClean="0"/>
              <a:t>24/09/2024</a:t>
            </a:fld>
            <a:endParaRPr lang="en-GB"/>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endParaRPr lang="en-GB"/>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0F5737E9-5E8A-4961-8642-4B349F2693C4}" type="slidenum">
              <a:rPr lang="en-GB" smtClean="0"/>
              <a:t>‹#›</a:t>
            </a:fld>
            <a:endParaRPr lang="en-GB"/>
          </a:p>
        </p:txBody>
      </p:sp>
    </p:spTree>
    <p:extLst>
      <p:ext uri="{BB962C8B-B14F-4D97-AF65-F5344CB8AC3E}">
        <p14:creationId xmlns:p14="http://schemas.microsoft.com/office/powerpoint/2010/main" val="2772645319"/>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obj" preserve="1">
  <p:cSld name="3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325563"/>
          </a:xfrm>
          <a:prstGeom prst="rect">
            <a:avLst/>
          </a:prstGeom>
        </p:spPr>
        <p:txBody>
          <a:bodyPr/>
          <a:lstStyle/>
          <a:p>
            <a:r>
              <a:rPr lang="en-US"/>
              <a:t>Click to edit Master title style</a:t>
            </a:r>
            <a:endParaRPr lang="en-GB"/>
          </a:p>
        </p:txBody>
      </p:sp>
      <p:sp>
        <p:nvSpPr>
          <p:cNvPr id="3" name="Content Placeholder 2"/>
          <p:cNvSpPr>
            <a:spLocks noGrp="1"/>
          </p:cNvSpPr>
          <p:nvPr>
            <p:ph idx="1"/>
          </p:nvPr>
        </p:nvSpPr>
        <p:spPr>
          <a:xfrm>
            <a:off x="838200" y="1825625"/>
            <a:ext cx="10515600" cy="435133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a:xfrm>
            <a:off x="838200" y="6356350"/>
            <a:ext cx="2743200" cy="365125"/>
          </a:xfrm>
          <a:prstGeom prst="rect">
            <a:avLst/>
          </a:prstGeom>
        </p:spPr>
        <p:txBody>
          <a:bodyPr/>
          <a:lstStyle/>
          <a:p>
            <a:fld id="{DE76F6DF-8958-4EEF-82E4-321818C37A13}" type="datetimeFigureOut">
              <a:rPr lang="en-GB" smtClean="0"/>
              <a:t>24/09/2024</a:t>
            </a:fld>
            <a:endParaRPr lang="en-GB"/>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endParaRPr lang="en-GB"/>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0F5737E9-5E8A-4961-8642-4B349F2693C4}" type="slidenum">
              <a:rPr lang="en-GB" smtClean="0"/>
              <a:t>‹#›</a:t>
            </a:fld>
            <a:endParaRPr lang="en-GB"/>
          </a:p>
        </p:txBody>
      </p:sp>
    </p:spTree>
    <p:extLst>
      <p:ext uri="{BB962C8B-B14F-4D97-AF65-F5344CB8AC3E}">
        <p14:creationId xmlns:p14="http://schemas.microsoft.com/office/powerpoint/2010/main" val="2760962883"/>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obj" preserve="1">
  <p:cSld name="2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325563"/>
          </a:xfrm>
          <a:prstGeom prst="rect">
            <a:avLst/>
          </a:prstGeom>
        </p:spPr>
        <p:txBody>
          <a:bodyPr/>
          <a:lstStyle/>
          <a:p>
            <a:r>
              <a:rPr lang="en-US"/>
              <a:t>Click to edit Master title style</a:t>
            </a:r>
            <a:endParaRPr lang="en-GB"/>
          </a:p>
        </p:txBody>
      </p:sp>
      <p:sp>
        <p:nvSpPr>
          <p:cNvPr id="3" name="Content Placeholder 2"/>
          <p:cNvSpPr>
            <a:spLocks noGrp="1"/>
          </p:cNvSpPr>
          <p:nvPr>
            <p:ph idx="1"/>
          </p:nvPr>
        </p:nvSpPr>
        <p:spPr>
          <a:xfrm>
            <a:off x="838200" y="1825625"/>
            <a:ext cx="10515600" cy="435133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a:xfrm>
            <a:off x="838200" y="6356350"/>
            <a:ext cx="2743200" cy="365125"/>
          </a:xfrm>
          <a:prstGeom prst="rect">
            <a:avLst/>
          </a:prstGeom>
        </p:spPr>
        <p:txBody>
          <a:bodyPr/>
          <a:lstStyle/>
          <a:p>
            <a:fld id="{DE76F6DF-8958-4EEF-82E4-321818C37A13}" type="datetimeFigureOut">
              <a:rPr lang="en-GB" smtClean="0"/>
              <a:t>24/09/2024</a:t>
            </a:fld>
            <a:endParaRPr lang="en-GB"/>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endParaRPr lang="en-GB"/>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0F5737E9-5E8A-4961-8642-4B349F2693C4}" type="slidenum">
              <a:rPr lang="en-GB" smtClean="0"/>
              <a:t>‹#›</a:t>
            </a:fld>
            <a:endParaRPr lang="en-GB"/>
          </a:p>
        </p:txBody>
      </p:sp>
    </p:spTree>
    <p:extLst>
      <p:ext uri="{BB962C8B-B14F-4D97-AF65-F5344CB8AC3E}">
        <p14:creationId xmlns:p14="http://schemas.microsoft.com/office/powerpoint/2010/main" val="415020256"/>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325563"/>
          </a:xfrm>
          <a:prstGeom prst="rect">
            <a:avLst/>
          </a:prstGeom>
        </p:spPr>
        <p:txBody>
          <a:bodyPr/>
          <a:lstStyle/>
          <a:p>
            <a:r>
              <a:rPr lang="en-US"/>
              <a:t>Click to edit Master title style</a:t>
            </a:r>
            <a:endParaRPr lang="en-GB"/>
          </a:p>
        </p:txBody>
      </p:sp>
      <p:sp>
        <p:nvSpPr>
          <p:cNvPr id="3" name="Content Placeholder 2"/>
          <p:cNvSpPr>
            <a:spLocks noGrp="1"/>
          </p:cNvSpPr>
          <p:nvPr>
            <p:ph idx="1"/>
          </p:nvPr>
        </p:nvSpPr>
        <p:spPr>
          <a:xfrm>
            <a:off x="838200" y="1825625"/>
            <a:ext cx="10515600" cy="435133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a:xfrm>
            <a:off x="838200" y="6356350"/>
            <a:ext cx="2743200" cy="365125"/>
          </a:xfrm>
          <a:prstGeom prst="rect">
            <a:avLst/>
          </a:prstGeom>
        </p:spPr>
        <p:txBody>
          <a:bodyPr/>
          <a:lstStyle/>
          <a:p>
            <a:fld id="{DE76F6DF-8958-4EEF-82E4-321818C37A13}" type="datetimeFigureOut">
              <a:rPr lang="en-GB" smtClean="0"/>
              <a:t>24/09/2024</a:t>
            </a:fld>
            <a:endParaRPr lang="en-GB"/>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endParaRPr lang="en-GB"/>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0F5737E9-5E8A-4961-8642-4B349F2693C4}" type="slidenum">
              <a:rPr lang="en-GB" smtClean="0"/>
              <a:t>‹#›</a:t>
            </a:fld>
            <a:endParaRPr lang="en-GB"/>
          </a:p>
        </p:txBody>
      </p:sp>
    </p:spTree>
    <p:extLst>
      <p:ext uri="{BB962C8B-B14F-4D97-AF65-F5344CB8AC3E}">
        <p14:creationId xmlns:p14="http://schemas.microsoft.com/office/powerpoint/2010/main" val="3487311578"/>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a:prstGeom prst="rect">
            <a:avLst/>
          </a:prstGeom>
        </p:spPr>
        <p:txBody>
          <a:bodyPr anchor="b"/>
          <a:lstStyle>
            <a:lvl1pPr>
              <a:defRPr sz="6000"/>
            </a:lvl1pPr>
          </a:lstStyle>
          <a:p>
            <a:r>
              <a:rPr lang="en-US"/>
              <a:t>Click to edit Master title style</a:t>
            </a:r>
            <a:endParaRPr lang="en-GB"/>
          </a:p>
        </p:txBody>
      </p:sp>
      <p:sp>
        <p:nvSpPr>
          <p:cNvPr id="3" name="Text Placeholder 2"/>
          <p:cNvSpPr>
            <a:spLocks noGrp="1"/>
          </p:cNvSpPr>
          <p:nvPr>
            <p:ph type="body" idx="1"/>
          </p:nvPr>
        </p:nvSpPr>
        <p:spPr>
          <a:xfrm>
            <a:off x="831850" y="4589463"/>
            <a:ext cx="10515600" cy="1500187"/>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a:xfrm>
            <a:off x="838200" y="6356350"/>
            <a:ext cx="2743200" cy="365125"/>
          </a:xfrm>
          <a:prstGeom prst="rect">
            <a:avLst/>
          </a:prstGeom>
        </p:spPr>
        <p:txBody>
          <a:bodyPr/>
          <a:lstStyle/>
          <a:p>
            <a:fld id="{DE76F6DF-8958-4EEF-82E4-321818C37A13}" type="datetimeFigureOut">
              <a:rPr lang="en-GB" smtClean="0"/>
              <a:t>24/09/2024</a:t>
            </a:fld>
            <a:endParaRPr lang="en-GB"/>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endParaRPr lang="en-GB"/>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0F5737E9-5E8A-4961-8642-4B349F2693C4}" type="slidenum">
              <a:rPr lang="en-GB" smtClean="0"/>
              <a:t>‹#›</a:t>
            </a:fld>
            <a:endParaRPr lang="en-GB"/>
          </a:p>
        </p:txBody>
      </p:sp>
    </p:spTree>
    <p:extLst>
      <p:ext uri="{BB962C8B-B14F-4D97-AF65-F5344CB8AC3E}">
        <p14:creationId xmlns:p14="http://schemas.microsoft.com/office/powerpoint/2010/main" val="1447270012"/>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325563"/>
          </a:xfrm>
          <a:prstGeom prst="rect">
            <a:avLst/>
          </a:prstGeom>
        </p:spPr>
        <p:txBody>
          <a:bodyPr/>
          <a:lstStyle/>
          <a:p>
            <a:r>
              <a:rPr lang="en-US"/>
              <a:t>Click to edit Master title style</a:t>
            </a:r>
            <a:endParaRPr lang="en-GB"/>
          </a:p>
        </p:txBody>
      </p:sp>
      <p:sp>
        <p:nvSpPr>
          <p:cNvPr id="3" name="Content Placeholder 2"/>
          <p:cNvSpPr>
            <a:spLocks noGrp="1"/>
          </p:cNvSpPr>
          <p:nvPr>
            <p:ph sz="half" idx="1"/>
          </p:nvPr>
        </p:nvSpPr>
        <p:spPr>
          <a:xfrm>
            <a:off x="838200" y="1825625"/>
            <a:ext cx="5181600" cy="435133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72200" y="1825625"/>
            <a:ext cx="5181600" cy="435133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a:xfrm>
            <a:off x="838200" y="6356350"/>
            <a:ext cx="2743200" cy="365125"/>
          </a:xfrm>
          <a:prstGeom prst="rect">
            <a:avLst/>
          </a:prstGeom>
        </p:spPr>
        <p:txBody>
          <a:bodyPr/>
          <a:lstStyle/>
          <a:p>
            <a:fld id="{DE76F6DF-8958-4EEF-82E4-321818C37A13}" type="datetimeFigureOut">
              <a:rPr lang="en-GB" smtClean="0"/>
              <a:t>24/09/2024</a:t>
            </a:fld>
            <a:endParaRPr lang="en-GB"/>
          </a:p>
        </p:txBody>
      </p:sp>
      <p:sp>
        <p:nvSpPr>
          <p:cNvPr id="6" name="Footer Placeholder 5"/>
          <p:cNvSpPr>
            <a:spLocks noGrp="1"/>
          </p:cNvSpPr>
          <p:nvPr>
            <p:ph type="ftr" sz="quarter" idx="11"/>
          </p:nvPr>
        </p:nvSpPr>
        <p:spPr>
          <a:xfrm>
            <a:off x="4038600" y="6356350"/>
            <a:ext cx="4114800" cy="365125"/>
          </a:xfrm>
          <a:prstGeom prst="rect">
            <a:avLst/>
          </a:prstGeom>
        </p:spPr>
        <p:txBody>
          <a:bodyPr/>
          <a:lstStyle/>
          <a:p>
            <a:endParaRPr lang="en-GB"/>
          </a:p>
        </p:txBody>
      </p:sp>
      <p:sp>
        <p:nvSpPr>
          <p:cNvPr id="7" name="Slide Number Placeholder 6"/>
          <p:cNvSpPr>
            <a:spLocks noGrp="1"/>
          </p:cNvSpPr>
          <p:nvPr>
            <p:ph type="sldNum" sz="quarter" idx="12"/>
          </p:nvPr>
        </p:nvSpPr>
        <p:spPr>
          <a:xfrm>
            <a:off x="8610600" y="6356350"/>
            <a:ext cx="2743200" cy="365125"/>
          </a:xfrm>
          <a:prstGeom prst="rect">
            <a:avLst/>
          </a:prstGeom>
        </p:spPr>
        <p:txBody>
          <a:bodyPr/>
          <a:lstStyle/>
          <a:p>
            <a:fld id="{0F5737E9-5E8A-4961-8642-4B349F2693C4}" type="slidenum">
              <a:rPr lang="en-GB" smtClean="0"/>
              <a:t>‹#›</a:t>
            </a:fld>
            <a:endParaRPr lang="en-GB"/>
          </a:p>
        </p:txBody>
      </p:sp>
    </p:spTree>
    <p:extLst>
      <p:ext uri="{BB962C8B-B14F-4D97-AF65-F5344CB8AC3E}">
        <p14:creationId xmlns:p14="http://schemas.microsoft.com/office/powerpoint/2010/main" val="1602068722"/>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a:prstGeom prst="rect">
            <a:avLst/>
          </a:prstGeom>
        </p:spPr>
        <p:txBody>
          <a:bodyPr/>
          <a:lstStyle/>
          <a:p>
            <a:r>
              <a:rPr lang="en-US"/>
              <a:t>Click to edit Master title style</a:t>
            </a:r>
            <a:endParaRPr lang="en-GB"/>
          </a:p>
        </p:txBody>
      </p:sp>
      <p:sp>
        <p:nvSpPr>
          <p:cNvPr id="3" name="Text Placeholder 2"/>
          <p:cNvSpPr>
            <a:spLocks noGrp="1"/>
          </p:cNvSpPr>
          <p:nvPr>
            <p:ph type="body" idx="1"/>
          </p:nvPr>
        </p:nvSpPr>
        <p:spPr>
          <a:xfrm>
            <a:off x="839788" y="1681163"/>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72200" y="1681163"/>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a:xfrm>
            <a:off x="838200" y="6356350"/>
            <a:ext cx="2743200" cy="365125"/>
          </a:xfrm>
          <a:prstGeom prst="rect">
            <a:avLst/>
          </a:prstGeom>
        </p:spPr>
        <p:txBody>
          <a:bodyPr/>
          <a:lstStyle/>
          <a:p>
            <a:fld id="{DE76F6DF-8958-4EEF-82E4-321818C37A13}" type="datetimeFigureOut">
              <a:rPr lang="en-GB" smtClean="0"/>
              <a:t>24/09/2024</a:t>
            </a:fld>
            <a:endParaRPr lang="en-GB"/>
          </a:p>
        </p:txBody>
      </p:sp>
      <p:sp>
        <p:nvSpPr>
          <p:cNvPr id="8" name="Footer Placeholder 7"/>
          <p:cNvSpPr>
            <a:spLocks noGrp="1"/>
          </p:cNvSpPr>
          <p:nvPr>
            <p:ph type="ftr" sz="quarter" idx="11"/>
          </p:nvPr>
        </p:nvSpPr>
        <p:spPr>
          <a:xfrm>
            <a:off x="4038600" y="6356350"/>
            <a:ext cx="4114800" cy="365125"/>
          </a:xfrm>
          <a:prstGeom prst="rect">
            <a:avLst/>
          </a:prstGeom>
        </p:spPr>
        <p:txBody>
          <a:bodyPr/>
          <a:lstStyle/>
          <a:p>
            <a:endParaRPr lang="en-GB"/>
          </a:p>
        </p:txBody>
      </p:sp>
      <p:sp>
        <p:nvSpPr>
          <p:cNvPr id="9" name="Slide Number Placeholder 8"/>
          <p:cNvSpPr>
            <a:spLocks noGrp="1"/>
          </p:cNvSpPr>
          <p:nvPr>
            <p:ph type="sldNum" sz="quarter" idx="12"/>
          </p:nvPr>
        </p:nvSpPr>
        <p:spPr>
          <a:xfrm>
            <a:off x="8610600" y="6356350"/>
            <a:ext cx="2743200" cy="365125"/>
          </a:xfrm>
          <a:prstGeom prst="rect">
            <a:avLst/>
          </a:prstGeom>
        </p:spPr>
        <p:txBody>
          <a:bodyPr/>
          <a:lstStyle/>
          <a:p>
            <a:fld id="{0F5737E9-5E8A-4961-8642-4B349F2693C4}" type="slidenum">
              <a:rPr lang="en-GB" smtClean="0"/>
              <a:t>‹#›</a:t>
            </a:fld>
            <a:endParaRPr lang="en-GB"/>
          </a:p>
        </p:txBody>
      </p:sp>
    </p:spTree>
    <p:extLst>
      <p:ext uri="{BB962C8B-B14F-4D97-AF65-F5344CB8AC3E}">
        <p14:creationId xmlns:p14="http://schemas.microsoft.com/office/powerpoint/2010/main" val="2847476572"/>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325563"/>
          </a:xfrm>
          <a:prstGeom prst="rect">
            <a:avLst/>
          </a:prstGeom>
        </p:spPr>
        <p:txBody>
          <a:bodyPr/>
          <a:lstStyle/>
          <a:p>
            <a:r>
              <a:rPr lang="en-US"/>
              <a:t>Click to edit Master title style</a:t>
            </a:r>
            <a:endParaRPr lang="en-GB"/>
          </a:p>
        </p:txBody>
      </p:sp>
      <p:sp>
        <p:nvSpPr>
          <p:cNvPr id="3" name="Date Placeholder 2"/>
          <p:cNvSpPr>
            <a:spLocks noGrp="1"/>
          </p:cNvSpPr>
          <p:nvPr>
            <p:ph type="dt" sz="half" idx="10"/>
          </p:nvPr>
        </p:nvSpPr>
        <p:spPr>
          <a:xfrm>
            <a:off x="838200" y="6356350"/>
            <a:ext cx="2743200" cy="365125"/>
          </a:xfrm>
          <a:prstGeom prst="rect">
            <a:avLst/>
          </a:prstGeom>
        </p:spPr>
        <p:txBody>
          <a:bodyPr/>
          <a:lstStyle/>
          <a:p>
            <a:fld id="{DE76F6DF-8958-4EEF-82E4-321818C37A13}" type="datetimeFigureOut">
              <a:rPr lang="en-GB" smtClean="0"/>
              <a:t>24/09/2024</a:t>
            </a:fld>
            <a:endParaRPr lang="en-GB"/>
          </a:p>
        </p:txBody>
      </p:sp>
      <p:sp>
        <p:nvSpPr>
          <p:cNvPr id="4" name="Footer Placeholder 3"/>
          <p:cNvSpPr>
            <a:spLocks noGrp="1"/>
          </p:cNvSpPr>
          <p:nvPr>
            <p:ph type="ftr" sz="quarter" idx="11"/>
          </p:nvPr>
        </p:nvSpPr>
        <p:spPr>
          <a:xfrm>
            <a:off x="4038600" y="6356350"/>
            <a:ext cx="4114800" cy="365125"/>
          </a:xfrm>
          <a:prstGeom prst="rect">
            <a:avLst/>
          </a:prstGeom>
        </p:spPr>
        <p:txBody>
          <a:bodyPr/>
          <a:lstStyle/>
          <a:p>
            <a:endParaRPr lang="en-GB"/>
          </a:p>
        </p:txBody>
      </p:sp>
      <p:sp>
        <p:nvSpPr>
          <p:cNvPr id="5" name="Slide Number Placeholder 4"/>
          <p:cNvSpPr>
            <a:spLocks noGrp="1"/>
          </p:cNvSpPr>
          <p:nvPr>
            <p:ph type="sldNum" sz="quarter" idx="12"/>
          </p:nvPr>
        </p:nvSpPr>
        <p:spPr>
          <a:xfrm>
            <a:off x="8610600" y="6356350"/>
            <a:ext cx="2743200" cy="365125"/>
          </a:xfrm>
          <a:prstGeom prst="rect">
            <a:avLst/>
          </a:prstGeom>
        </p:spPr>
        <p:txBody>
          <a:bodyPr/>
          <a:lstStyle/>
          <a:p>
            <a:fld id="{0F5737E9-5E8A-4961-8642-4B349F2693C4}" type="slidenum">
              <a:rPr lang="en-GB" smtClean="0"/>
              <a:t>‹#›</a:t>
            </a:fld>
            <a:endParaRPr lang="en-GB"/>
          </a:p>
        </p:txBody>
      </p:sp>
    </p:spTree>
    <p:extLst>
      <p:ext uri="{BB962C8B-B14F-4D97-AF65-F5344CB8AC3E}">
        <p14:creationId xmlns:p14="http://schemas.microsoft.com/office/powerpoint/2010/main" val="2125693072"/>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838200" y="6356350"/>
            <a:ext cx="2743200" cy="365125"/>
          </a:xfrm>
          <a:prstGeom prst="rect">
            <a:avLst/>
          </a:prstGeom>
        </p:spPr>
        <p:txBody>
          <a:bodyPr/>
          <a:lstStyle/>
          <a:p>
            <a:fld id="{DE76F6DF-8958-4EEF-82E4-321818C37A13}" type="datetimeFigureOut">
              <a:rPr lang="en-GB" smtClean="0"/>
              <a:t>24/09/2024</a:t>
            </a:fld>
            <a:endParaRPr lang="en-GB"/>
          </a:p>
        </p:txBody>
      </p:sp>
      <p:sp>
        <p:nvSpPr>
          <p:cNvPr id="3" name="Footer Placeholder 2"/>
          <p:cNvSpPr>
            <a:spLocks noGrp="1"/>
          </p:cNvSpPr>
          <p:nvPr>
            <p:ph type="ftr" sz="quarter" idx="11"/>
          </p:nvPr>
        </p:nvSpPr>
        <p:spPr>
          <a:xfrm>
            <a:off x="4038600" y="6356350"/>
            <a:ext cx="4114800" cy="365125"/>
          </a:xfrm>
          <a:prstGeom prst="rect">
            <a:avLst/>
          </a:prstGeom>
        </p:spPr>
        <p:txBody>
          <a:bodyPr/>
          <a:lstStyle/>
          <a:p>
            <a:endParaRPr lang="en-GB"/>
          </a:p>
        </p:txBody>
      </p:sp>
      <p:sp>
        <p:nvSpPr>
          <p:cNvPr id="4" name="Slide Number Placeholder 3"/>
          <p:cNvSpPr>
            <a:spLocks noGrp="1"/>
          </p:cNvSpPr>
          <p:nvPr>
            <p:ph type="sldNum" sz="quarter" idx="12"/>
          </p:nvPr>
        </p:nvSpPr>
        <p:spPr>
          <a:xfrm>
            <a:off x="8610600" y="6356350"/>
            <a:ext cx="2743200" cy="365125"/>
          </a:xfrm>
          <a:prstGeom prst="rect">
            <a:avLst/>
          </a:prstGeom>
        </p:spPr>
        <p:txBody>
          <a:bodyPr/>
          <a:lstStyle/>
          <a:p>
            <a:fld id="{0F5737E9-5E8A-4961-8642-4B349F2693C4}" type="slidenum">
              <a:rPr lang="en-GB" smtClean="0"/>
              <a:t>‹#›</a:t>
            </a:fld>
            <a:endParaRPr lang="en-GB"/>
          </a:p>
        </p:txBody>
      </p:sp>
    </p:spTree>
    <p:extLst>
      <p:ext uri="{BB962C8B-B14F-4D97-AF65-F5344CB8AC3E}">
        <p14:creationId xmlns:p14="http://schemas.microsoft.com/office/powerpoint/2010/main" val="2497831436"/>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endParaRPr lang="en-GB"/>
          </a:p>
        </p:txBody>
      </p:sp>
      <p:sp>
        <p:nvSpPr>
          <p:cNvPr id="3" name="Content Placeholder 2"/>
          <p:cNvSpPr>
            <a:spLocks noGrp="1"/>
          </p:cNvSpPr>
          <p:nvPr>
            <p:ph idx="1"/>
          </p:nvPr>
        </p:nvSpPr>
        <p:spPr>
          <a:xfrm>
            <a:off x="5183188" y="987425"/>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a:xfrm>
            <a:off x="838200" y="6356350"/>
            <a:ext cx="2743200" cy="365125"/>
          </a:xfrm>
          <a:prstGeom prst="rect">
            <a:avLst/>
          </a:prstGeom>
        </p:spPr>
        <p:txBody>
          <a:bodyPr/>
          <a:lstStyle/>
          <a:p>
            <a:fld id="{DE76F6DF-8958-4EEF-82E4-321818C37A13}" type="datetimeFigureOut">
              <a:rPr lang="en-GB" smtClean="0"/>
              <a:t>24/09/2024</a:t>
            </a:fld>
            <a:endParaRPr lang="en-GB"/>
          </a:p>
        </p:txBody>
      </p:sp>
      <p:sp>
        <p:nvSpPr>
          <p:cNvPr id="6" name="Footer Placeholder 5"/>
          <p:cNvSpPr>
            <a:spLocks noGrp="1"/>
          </p:cNvSpPr>
          <p:nvPr>
            <p:ph type="ftr" sz="quarter" idx="11"/>
          </p:nvPr>
        </p:nvSpPr>
        <p:spPr>
          <a:xfrm>
            <a:off x="4038600" y="6356350"/>
            <a:ext cx="4114800" cy="365125"/>
          </a:xfrm>
          <a:prstGeom prst="rect">
            <a:avLst/>
          </a:prstGeom>
        </p:spPr>
        <p:txBody>
          <a:bodyPr/>
          <a:lstStyle/>
          <a:p>
            <a:endParaRPr lang="en-GB"/>
          </a:p>
        </p:txBody>
      </p:sp>
      <p:sp>
        <p:nvSpPr>
          <p:cNvPr id="7" name="Slide Number Placeholder 6"/>
          <p:cNvSpPr>
            <a:spLocks noGrp="1"/>
          </p:cNvSpPr>
          <p:nvPr>
            <p:ph type="sldNum" sz="quarter" idx="12"/>
          </p:nvPr>
        </p:nvSpPr>
        <p:spPr>
          <a:xfrm>
            <a:off x="8610600" y="6356350"/>
            <a:ext cx="2743200" cy="365125"/>
          </a:xfrm>
          <a:prstGeom prst="rect">
            <a:avLst/>
          </a:prstGeom>
        </p:spPr>
        <p:txBody>
          <a:bodyPr/>
          <a:lstStyle/>
          <a:p>
            <a:fld id="{0F5737E9-5E8A-4961-8642-4B349F2693C4}" type="slidenum">
              <a:rPr lang="en-GB" smtClean="0"/>
              <a:t>‹#›</a:t>
            </a:fld>
            <a:endParaRPr lang="en-GB"/>
          </a:p>
        </p:txBody>
      </p:sp>
    </p:spTree>
    <p:extLst>
      <p:ext uri="{BB962C8B-B14F-4D97-AF65-F5344CB8AC3E}">
        <p14:creationId xmlns:p14="http://schemas.microsoft.com/office/powerpoint/2010/main" val="2289389712"/>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endParaRPr lang="en-GB"/>
          </a:p>
        </p:txBody>
      </p:sp>
      <p:sp>
        <p:nvSpPr>
          <p:cNvPr id="3" name="Picture Placeholder 2"/>
          <p:cNvSpPr>
            <a:spLocks noGrp="1"/>
          </p:cNvSpPr>
          <p:nvPr>
            <p:ph type="pic" idx="1"/>
          </p:nvPr>
        </p:nvSpPr>
        <p:spPr>
          <a:xfrm>
            <a:off x="5183188" y="987425"/>
            <a:ext cx="617220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a:xfrm>
            <a:off x="838200" y="6356350"/>
            <a:ext cx="2743200" cy="365125"/>
          </a:xfrm>
          <a:prstGeom prst="rect">
            <a:avLst/>
          </a:prstGeom>
        </p:spPr>
        <p:txBody>
          <a:bodyPr/>
          <a:lstStyle/>
          <a:p>
            <a:fld id="{DE76F6DF-8958-4EEF-82E4-321818C37A13}" type="datetimeFigureOut">
              <a:rPr lang="en-GB" smtClean="0"/>
              <a:t>24/09/2024</a:t>
            </a:fld>
            <a:endParaRPr lang="en-GB"/>
          </a:p>
        </p:txBody>
      </p:sp>
      <p:sp>
        <p:nvSpPr>
          <p:cNvPr id="6" name="Footer Placeholder 5"/>
          <p:cNvSpPr>
            <a:spLocks noGrp="1"/>
          </p:cNvSpPr>
          <p:nvPr>
            <p:ph type="ftr" sz="quarter" idx="11"/>
          </p:nvPr>
        </p:nvSpPr>
        <p:spPr>
          <a:xfrm>
            <a:off x="4038600" y="6356350"/>
            <a:ext cx="4114800" cy="365125"/>
          </a:xfrm>
          <a:prstGeom prst="rect">
            <a:avLst/>
          </a:prstGeom>
        </p:spPr>
        <p:txBody>
          <a:bodyPr/>
          <a:lstStyle/>
          <a:p>
            <a:endParaRPr lang="en-GB"/>
          </a:p>
        </p:txBody>
      </p:sp>
      <p:sp>
        <p:nvSpPr>
          <p:cNvPr id="7" name="Slide Number Placeholder 6"/>
          <p:cNvSpPr>
            <a:spLocks noGrp="1"/>
          </p:cNvSpPr>
          <p:nvPr>
            <p:ph type="sldNum" sz="quarter" idx="12"/>
          </p:nvPr>
        </p:nvSpPr>
        <p:spPr>
          <a:xfrm>
            <a:off x="8610600" y="6356350"/>
            <a:ext cx="2743200" cy="365125"/>
          </a:xfrm>
          <a:prstGeom prst="rect">
            <a:avLst/>
          </a:prstGeom>
        </p:spPr>
        <p:txBody>
          <a:bodyPr/>
          <a:lstStyle/>
          <a:p>
            <a:fld id="{0F5737E9-5E8A-4961-8642-4B349F2693C4}" type="slidenum">
              <a:rPr lang="en-GB" smtClean="0"/>
              <a:t>‹#›</a:t>
            </a:fld>
            <a:endParaRPr lang="en-GB"/>
          </a:p>
        </p:txBody>
      </p:sp>
    </p:spTree>
    <p:extLst>
      <p:ext uri="{BB962C8B-B14F-4D97-AF65-F5344CB8AC3E}">
        <p14:creationId xmlns:p14="http://schemas.microsoft.com/office/powerpoint/2010/main" val="100963147"/>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325563"/>
          </a:xfrm>
          <a:prstGeom prst="rect">
            <a:avLst/>
          </a:prstGeom>
        </p:spPr>
        <p:txBody>
          <a:bodyPr/>
          <a:lstStyle/>
          <a:p>
            <a:r>
              <a:rPr lang="en-US"/>
              <a:t>Click to edit Master title style</a:t>
            </a:r>
            <a:endParaRPr lang="en-GB"/>
          </a:p>
        </p:txBody>
      </p:sp>
      <p:sp>
        <p:nvSpPr>
          <p:cNvPr id="3" name="Vertical Text Placeholder 2"/>
          <p:cNvSpPr>
            <a:spLocks noGrp="1"/>
          </p:cNvSpPr>
          <p:nvPr>
            <p:ph type="body" orient="vert" idx="1"/>
          </p:nvPr>
        </p:nvSpPr>
        <p:spPr>
          <a:xfrm>
            <a:off x="838200" y="1825625"/>
            <a:ext cx="10515600" cy="4351338"/>
          </a:xfrm>
          <a:prstGeom prst="rect">
            <a:avLst/>
          </a:prstGeo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a:xfrm>
            <a:off x="838200" y="6356350"/>
            <a:ext cx="2743200" cy="365125"/>
          </a:xfrm>
          <a:prstGeom prst="rect">
            <a:avLst/>
          </a:prstGeom>
        </p:spPr>
        <p:txBody>
          <a:bodyPr/>
          <a:lstStyle/>
          <a:p>
            <a:fld id="{DE76F6DF-8958-4EEF-82E4-321818C37A13}" type="datetimeFigureOut">
              <a:rPr lang="en-GB" smtClean="0"/>
              <a:t>24/09/2024</a:t>
            </a:fld>
            <a:endParaRPr lang="en-GB"/>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endParaRPr lang="en-GB"/>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0F5737E9-5E8A-4961-8642-4B349F2693C4}" type="slidenum">
              <a:rPr lang="en-GB" smtClean="0"/>
              <a:t>‹#›</a:t>
            </a:fld>
            <a:endParaRPr lang="en-GB"/>
          </a:p>
        </p:txBody>
      </p:sp>
    </p:spTree>
    <p:extLst>
      <p:ext uri="{BB962C8B-B14F-4D97-AF65-F5344CB8AC3E}">
        <p14:creationId xmlns:p14="http://schemas.microsoft.com/office/powerpoint/2010/main" val="105625797"/>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a:prstGeom prst="rect">
            <a:avLst/>
          </a:prstGeo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838200" y="365125"/>
            <a:ext cx="7734300" cy="5811838"/>
          </a:xfrm>
          <a:prstGeom prst="rect">
            <a:avLst/>
          </a:prstGeo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a:xfrm>
            <a:off x="838200" y="6356350"/>
            <a:ext cx="2743200" cy="365125"/>
          </a:xfrm>
          <a:prstGeom prst="rect">
            <a:avLst/>
          </a:prstGeom>
        </p:spPr>
        <p:txBody>
          <a:bodyPr/>
          <a:lstStyle/>
          <a:p>
            <a:fld id="{DE76F6DF-8958-4EEF-82E4-321818C37A13}" type="datetimeFigureOut">
              <a:rPr lang="en-GB" smtClean="0"/>
              <a:t>24/09/2024</a:t>
            </a:fld>
            <a:endParaRPr lang="en-GB"/>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endParaRPr lang="en-GB"/>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0F5737E9-5E8A-4961-8642-4B349F2693C4}" type="slidenum">
              <a:rPr lang="en-GB" smtClean="0"/>
              <a:t>‹#›</a:t>
            </a:fld>
            <a:endParaRPr lang="en-GB"/>
          </a:p>
        </p:txBody>
      </p:sp>
    </p:spTree>
    <p:extLst>
      <p:ext uri="{BB962C8B-B14F-4D97-AF65-F5344CB8AC3E}">
        <p14:creationId xmlns:p14="http://schemas.microsoft.com/office/powerpoint/2010/main" val="1798511869"/>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6C9AE2A9-6B6D-3146-9871-84EA47A83873}"/>
              </a:ext>
            </a:extLst>
          </p:cNvPr>
          <p:cNvPicPr>
            <a:picLocks noChangeAspect="1"/>
          </p:cNvPicPr>
          <p:nvPr userDrawn="1"/>
        </p:nvPicPr>
        <p:blipFill>
          <a:blip r:embed="rId2"/>
          <a:stretch>
            <a:fillRect/>
          </a:stretch>
        </p:blipFill>
        <p:spPr>
          <a:xfrm>
            <a:off x="0" y="0"/>
            <a:ext cx="14058900" cy="10842292"/>
          </a:xfrm>
          <a:prstGeom prst="rect">
            <a:avLst/>
          </a:prstGeom>
        </p:spPr>
      </p:pic>
    </p:spTree>
    <p:extLst>
      <p:ext uri="{BB962C8B-B14F-4D97-AF65-F5344CB8AC3E}">
        <p14:creationId xmlns:p14="http://schemas.microsoft.com/office/powerpoint/2010/main" val="313072256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838201" y="365127"/>
            <a:ext cx="10515600" cy="1325563"/>
          </a:xfrm>
          <a:prstGeom prst="rect">
            <a:avLst/>
          </a:prstGeom>
        </p:spPr>
        <p:txBody>
          <a:bodyPr/>
          <a:lstStyle/>
          <a:p>
            <a:r>
              <a:rPr lang="zh-CN" altLang="en-US"/>
              <a:t>单击此处编辑母版标题样式</a:t>
            </a:r>
          </a:p>
        </p:txBody>
      </p:sp>
      <p:sp>
        <p:nvSpPr>
          <p:cNvPr id="3" name="内容占位符 2"/>
          <p:cNvSpPr>
            <a:spLocks noGrp="1"/>
          </p:cNvSpPr>
          <p:nvPr>
            <p:ph idx="1"/>
          </p:nvPr>
        </p:nvSpPr>
        <p:spPr>
          <a:xfrm>
            <a:off x="838201" y="1825625"/>
            <a:ext cx="10515600" cy="4351338"/>
          </a:xfrm>
          <a:prstGeom prst="rect">
            <a:avLst/>
          </a:prstGeo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a:xfrm>
            <a:off x="838200" y="6356352"/>
            <a:ext cx="2743200" cy="365125"/>
          </a:xfrm>
          <a:prstGeom prst="rect">
            <a:avLst/>
          </a:prstGeom>
        </p:spPr>
        <p:txBody>
          <a:bodyPr/>
          <a:lstStyle/>
          <a:p>
            <a:fld id="{D997B5FA-0921-464F-AAE1-844C04324D75}" type="datetimeFigureOut">
              <a:rPr lang="zh-CN" altLang="en-US" smtClean="0"/>
              <a:t>2024/9/24</a:t>
            </a:fld>
            <a:endParaRPr lang="zh-CN" altLang="en-US"/>
          </a:p>
        </p:txBody>
      </p:sp>
      <p:sp>
        <p:nvSpPr>
          <p:cNvPr id="5" name="页脚占位符 4"/>
          <p:cNvSpPr>
            <a:spLocks noGrp="1"/>
          </p:cNvSpPr>
          <p:nvPr>
            <p:ph type="ftr" sz="quarter" idx="11"/>
          </p:nvPr>
        </p:nvSpPr>
        <p:spPr>
          <a:xfrm>
            <a:off x="4038600" y="6356352"/>
            <a:ext cx="4114800"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610600" y="6356352"/>
            <a:ext cx="2743200" cy="365125"/>
          </a:xfrm>
          <a:prstGeom prst="rect">
            <a:avLst/>
          </a:prstGeom>
        </p:spPr>
        <p:txBody>
          <a:bodyPr/>
          <a:lstStyle/>
          <a:p>
            <a:fld id="{565CE74E-AB26-4998-AD42-012C4C1AD076}" type="slidenum">
              <a:rPr lang="zh-CN" altLang="en-US" smtClean="0"/>
              <a:t>‹#›</a:t>
            </a:fld>
            <a:endParaRPr lang="zh-CN" altLang="en-US"/>
          </a:p>
        </p:txBody>
      </p:sp>
    </p:spTree>
    <p:extLst>
      <p:ext uri="{BB962C8B-B14F-4D97-AF65-F5344CB8AC3E}">
        <p14:creationId xmlns:p14="http://schemas.microsoft.com/office/powerpoint/2010/main" val="1689440041"/>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40"/>
            <a:ext cx="10515600" cy="2852737"/>
          </a:xfrm>
          <a:prstGeom prst="rect">
            <a:avLst/>
          </a:prstGeom>
        </p:spPr>
        <p:txBody>
          <a:bodyPr anchor="b"/>
          <a:lstStyle>
            <a:lvl1pPr>
              <a:defRPr sz="5985"/>
            </a:lvl1pPr>
          </a:lstStyle>
          <a:p>
            <a:r>
              <a:rPr lang="zh-CN" altLang="en-US"/>
              <a:t>单击此处编辑母版标题样式</a:t>
            </a:r>
          </a:p>
        </p:txBody>
      </p:sp>
      <p:sp>
        <p:nvSpPr>
          <p:cNvPr id="3" name="文本占位符 2"/>
          <p:cNvSpPr>
            <a:spLocks noGrp="1"/>
          </p:cNvSpPr>
          <p:nvPr>
            <p:ph type="body" idx="1"/>
          </p:nvPr>
        </p:nvSpPr>
        <p:spPr>
          <a:xfrm>
            <a:off x="831850" y="4589465"/>
            <a:ext cx="10515600" cy="1500187"/>
          </a:xfrm>
          <a:prstGeom prst="rect">
            <a:avLst/>
          </a:prstGeom>
        </p:spPr>
        <p:txBody>
          <a:bodyPr/>
          <a:lstStyle>
            <a:lvl1pPr marL="0" indent="0">
              <a:buNone/>
              <a:defRPr sz="2394">
                <a:solidFill>
                  <a:schemeClr val="tx1">
                    <a:tint val="75000"/>
                  </a:schemeClr>
                </a:solidFill>
              </a:defRPr>
            </a:lvl1pPr>
            <a:lvl2pPr marL="456057" indent="0">
              <a:buNone/>
              <a:defRPr sz="1995">
                <a:solidFill>
                  <a:schemeClr val="tx1">
                    <a:tint val="75000"/>
                  </a:schemeClr>
                </a:solidFill>
              </a:defRPr>
            </a:lvl2pPr>
            <a:lvl3pPr marL="912114" indent="0">
              <a:buNone/>
              <a:defRPr sz="1795">
                <a:solidFill>
                  <a:schemeClr val="tx1">
                    <a:tint val="75000"/>
                  </a:schemeClr>
                </a:solidFill>
              </a:defRPr>
            </a:lvl3pPr>
            <a:lvl4pPr marL="1368171" indent="0">
              <a:buNone/>
              <a:defRPr sz="1596">
                <a:solidFill>
                  <a:schemeClr val="tx1">
                    <a:tint val="75000"/>
                  </a:schemeClr>
                </a:solidFill>
              </a:defRPr>
            </a:lvl4pPr>
            <a:lvl5pPr marL="1824228" indent="0">
              <a:buNone/>
              <a:defRPr sz="1596">
                <a:solidFill>
                  <a:schemeClr val="tx1">
                    <a:tint val="75000"/>
                  </a:schemeClr>
                </a:solidFill>
              </a:defRPr>
            </a:lvl5pPr>
            <a:lvl6pPr marL="2280285" indent="0">
              <a:buNone/>
              <a:defRPr sz="1596">
                <a:solidFill>
                  <a:schemeClr val="tx1">
                    <a:tint val="75000"/>
                  </a:schemeClr>
                </a:solidFill>
              </a:defRPr>
            </a:lvl6pPr>
            <a:lvl7pPr marL="2736342" indent="0">
              <a:buNone/>
              <a:defRPr sz="1596">
                <a:solidFill>
                  <a:schemeClr val="tx1">
                    <a:tint val="75000"/>
                  </a:schemeClr>
                </a:solidFill>
              </a:defRPr>
            </a:lvl7pPr>
            <a:lvl8pPr marL="3192399" indent="0">
              <a:buNone/>
              <a:defRPr sz="1596">
                <a:solidFill>
                  <a:schemeClr val="tx1">
                    <a:tint val="75000"/>
                  </a:schemeClr>
                </a:solidFill>
              </a:defRPr>
            </a:lvl8pPr>
            <a:lvl9pPr marL="3648456" indent="0">
              <a:buNone/>
              <a:defRPr sz="1596">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a:xfrm>
            <a:off x="838200" y="6356352"/>
            <a:ext cx="2743200" cy="365125"/>
          </a:xfrm>
          <a:prstGeom prst="rect">
            <a:avLst/>
          </a:prstGeom>
        </p:spPr>
        <p:txBody>
          <a:bodyPr/>
          <a:lstStyle/>
          <a:p>
            <a:fld id="{D997B5FA-0921-464F-AAE1-844C04324D75}" type="datetimeFigureOut">
              <a:rPr lang="zh-CN" altLang="en-US" smtClean="0"/>
              <a:t>2024/9/24</a:t>
            </a:fld>
            <a:endParaRPr lang="zh-CN" altLang="en-US"/>
          </a:p>
        </p:txBody>
      </p:sp>
      <p:sp>
        <p:nvSpPr>
          <p:cNvPr id="5" name="页脚占位符 4"/>
          <p:cNvSpPr>
            <a:spLocks noGrp="1"/>
          </p:cNvSpPr>
          <p:nvPr>
            <p:ph type="ftr" sz="quarter" idx="11"/>
          </p:nvPr>
        </p:nvSpPr>
        <p:spPr>
          <a:xfrm>
            <a:off x="4038600" y="6356352"/>
            <a:ext cx="4114800"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610600" y="6356352"/>
            <a:ext cx="2743200" cy="365125"/>
          </a:xfrm>
          <a:prstGeom prst="rect">
            <a:avLst/>
          </a:prstGeom>
        </p:spPr>
        <p:txBody>
          <a:bodyPr/>
          <a:lstStyle/>
          <a:p>
            <a:fld id="{565CE74E-AB26-4998-AD42-012C4C1AD076}" type="slidenum">
              <a:rPr lang="zh-CN" altLang="en-US" smtClean="0"/>
              <a:t>‹#›</a:t>
            </a:fld>
            <a:endParaRPr lang="zh-CN" altLang="en-US"/>
          </a:p>
        </p:txBody>
      </p:sp>
    </p:spTree>
    <p:extLst>
      <p:ext uri="{BB962C8B-B14F-4D97-AF65-F5344CB8AC3E}">
        <p14:creationId xmlns:p14="http://schemas.microsoft.com/office/powerpoint/2010/main" val="18909679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838201" y="365127"/>
            <a:ext cx="10515600" cy="1325563"/>
          </a:xfrm>
          <a:prstGeom prst="rect">
            <a:avLst/>
          </a:prstGeom>
        </p:spPr>
        <p:txBody>
          <a:bodyPr/>
          <a:lstStyle/>
          <a:p>
            <a:r>
              <a:rPr lang="zh-CN" altLang="en-US"/>
              <a:t>单击此处编辑母版标题样式</a:t>
            </a:r>
          </a:p>
        </p:txBody>
      </p:sp>
      <p:sp>
        <p:nvSpPr>
          <p:cNvPr id="3" name="内容占位符 2"/>
          <p:cNvSpPr>
            <a:spLocks noGrp="1"/>
          </p:cNvSpPr>
          <p:nvPr>
            <p:ph sz="half" idx="1"/>
          </p:nvPr>
        </p:nvSpPr>
        <p:spPr>
          <a:xfrm>
            <a:off x="838200" y="1825625"/>
            <a:ext cx="5181600" cy="4351338"/>
          </a:xfrm>
          <a:prstGeom prst="rect">
            <a:avLst/>
          </a:prstGeo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2201" y="1825625"/>
            <a:ext cx="5181600" cy="4351338"/>
          </a:xfrm>
          <a:prstGeom prst="rect">
            <a:avLst/>
          </a:prstGeo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a:xfrm>
            <a:off x="838200" y="6356352"/>
            <a:ext cx="2743200" cy="365125"/>
          </a:xfrm>
          <a:prstGeom prst="rect">
            <a:avLst/>
          </a:prstGeom>
        </p:spPr>
        <p:txBody>
          <a:bodyPr/>
          <a:lstStyle/>
          <a:p>
            <a:fld id="{D997B5FA-0921-464F-AAE1-844C04324D75}" type="datetimeFigureOut">
              <a:rPr lang="zh-CN" altLang="en-US" smtClean="0"/>
              <a:t>2024/9/24</a:t>
            </a:fld>
            <a:endParaRPr lang="zh-CN" altLang="en-US"/>
          </a:p>
        </p:txBody>
      </p:sp>
      <p:sp>
        <p:nvSpPr>
          <p:cNvPr id="6" name="页脚占位符 5"/>
          <p:cNvSpPr>
            <a:spLocks noGrp="1"/>
          </p:cNvSpPr>
          <p:nvPr>
            <p:ph type="ftr" sz="quarter" idx="11"/>
          </p:nvPr>
        </p:nvSpPr>
        <p:spPr>
          <a:xfrm>
            <a:off x="4038600" y="6356352"/>
            <a:ext cx="4114800" cy="365125"/>
          </a:xfrm>
          <a:prstGeom prst="rect">
            <a:avLst/>
          </a:prstGeom>
        </p:spPr>
        <p:txBody>
          <a:bodyPr/>
          <a:lstStyle/>
          <a:p>
            <a:endParaRPr lang="zh-CN" altLang="en-US"/>
          </a:p>
        </p:txBody>
      </p:sp>
      <p:sp>
        <p:nvSpPr>
          <p:cNvPr id="7" name="灯片编号占位符 6"/>
          <p:cNvSpPr>
            <a:spLocks noGrp="1"/>
          </p:cNvSpPr>
          <p:nvPr>
            <p:ph type="sldNum" sz="quarter" idx="12"/>
          </p:nvPr>
        </p:nvSpPr>
        <p:spPr>
          <a:xfrm>
            <a:off x="8610600" y="6356352"/>
            <a:ext cx="2743200" cy="365125"/>
          </a:xfrm>
          <a:prstGeom prst="rect">
            <a:avLst/>
          </a:prstGeom>
        </p:spPr>
        <p:txBody>
          <a:bodyPr/>
          <a:lstStyle/>
          <a:p>
            <a:fld id="{565CE74E-AB26-4998-AD42-012C4C1AD076}" type="slidenum">
              <a:rPr lang="zh-CN" altLang="en-US" smtClean="0"/>
              <a:t>‹#›</a:t>
            </a:fld>
            <a:endParaRPr lang="zh-CN" altLang="en-US"/>
          </a:p>
        </p:txBody>
      </p:sp>
    </p:spTree>
    <p:extLst>
      <p:ext uri="{BB962C8B-B14F-4D97-AF65-F5344CB8AC3E}">
        <p14:creationId xmlns:p14="http://schemas.microsoft.com/office/powerpoint/2010/main" val="176989357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9" y="365127"/>
            <a:ext cx="10515600" cy="1325563"/>
          </a:xfrm>
          <a:prstGeom prst="rect">
            <a:avLst/>
          </a:prstGeom>
        </p:spPr>
        <p:txBody>
          <a:bodyPr/>
          <a:lstStyle/>
          <a:p>
            <a:r>
              <a:rPr lang="zh-CN" altLang="en-US"/>
              <a:t>单击此处编辑母版标题样式</a:t>
            </a:r>
          </a:p>
        </p:txBody>
      </p:sp>
      <p:sp>
        <p:nvSpPr>
          <p:cNvPr id="3" name="文本占位符 2"/>
          <p:cNvSpPr>
            <a:spLocks noGrp="1"/>
          </p:cNvSpPr>
          <p:nvPr>
            <p:ph type="body" idx="1"/>
          </p:nvPr>
        </p:nvSpPr>
        <p:spPr>
          <a:xfrm>
            <a:off x="839789" y="1681163"/>
            <a:ext cx="5157787" cy="823912"/>
          </a:xfrm>
          <a:prstGeom prst="rect">
            <a:avLst/>
          </a:prstGeom>
        </p:spPr>
        <p:txBody>
          <a:bodyPr anchor="b"/>
          <a:lstStyle>
            <a:lvl1pPr marL="0" indent="0">
              <a:buNone/>
              <a:defRPr sz="2394" b="1"/>
            </a:lvl1pPr>
            <a:lvl2pPr marL="456057" indent="0">
              <a:buNone/>
              <a:defRPr sz="1995" b="1"/>
            </a:lvl2pPr>
            <a:lvl3pPr marL="912114" indent="0">
              <a:buNone/>
              <a:defRPr sz="1795" b="1"/>
            </a:lvl3pPr>
            <a:lvl4pPr marL="1368171" indent="0">
              <a:buNone/>
              <a:defRPr sz="1596" b="1"/>
            </a:lvl4pPr>
            <a:lvl5pPr marL="1824228" indent="0">
              <a:buNone/>
              <a:defRPr sz="1596" b="1"/>
            </a:lvl5pPr>
            <a:lvl6pPr marL="2280285" indent="0">
              <a:buNone/>
              <a:defRPr sz="1596" b="1"/>
            </a:lvl6pPr>
            <a:lvl7pPr marL="2736342" indent="0">
              <a:buNone/>
              <a:defRPr sz="1596" b="1"/>
            </a:lvl7pPr>
            <a:lvl8pPr marL="3192399" indent="0">
              <a:buNone/>
              <a:defRPr sz="1596" b="1"/>
            </a:lvl8pPr>
            <a:lvl9pPr marL="3648456" indent="0">
              <a:buNone/>
              <a:defRPr sz="1596" b="1"/>
            </a:lvl9pPr>
          </a:lstStyle>
          <a:p>
            <a:pPr lvl="0"/>
            <a:r>
              <a:rPr lang="zh-CN" altLang="en-US"/>
              <a:t>单击此处编辑母版文本样式</a:t>
            </a:r>
          </a:p>
        </p:txBody>
      </p:sp>
      <p:sp>
        <p:nvSpPr>
          <p:cNvPr id="4" name="内容占位符 3"/>
          <p:cNvSpPr>
            <a:spLocks noGrp="1"/>
          </p:cNvSpPr>
          <p:nvPr>
            <p:ph sz="half" idx="2"/>
          </p:nvPr>
        </p:nvSpPr>
        <p:spPr>
          <a:xfrm>
            <a:off x="839789" y="2505075"/>
            <a:ext cx="5157787" cy="3684588"/>
          </a:xfrm>
          <a:prstGeom prst="rect">
            <a:avLst/>
          </a:prstGeo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72201" y="1681163"/>
            <a:ext cx="5183188" cy="823912"/>
          </a:xfrm>
          <a:prstGeom prst="rect">
            <a:avLst/>
          </a:prstGeom>
        </p:spPr>
        <p:txBody>
          <a:bodyPr anchor="b"/>
          <a:lstStyle>
            <a:lvl1pPr marL="0" indent="0">
              <a:buNone/>
              <a:defRPr sz="2394" b="1"/>
            </a:lvl1pPr>
            <a:lvl2pPr marL="456057" indent="0">
              <a:buNone/>
              <a:defRPr sz="1995" b="1"/>
            </a:lvl2pPr>
            <a:lvl3pPr marL="912114" indent="0">
              <a:buNone/>
              <a:defRPr sz="1795" b="1"/>
            </a:lvl3pPr>
            <a:lvl4pPr marL="1368171" indent="0">
              <a:buNone/>
              <a:defRPr sz="1596" b="1"/>
            </a:lvl4pPr>
            <a:lvl5pPr marL="1824228" indent="0">
              <a:buNone/>
              <a:defRPr sz="1596" b="1"/>
            </a:lvl5pPr>
            <a:lvl6pPr marL="2280285" indent="0">
              <a:buNone/>
              <a:defRPr sz="1596" b="1"/>
            </a:lvl6pPr>
            <a:lvl7pPr marL="2736342" indent="0">
              <a:buNone/>
              <a:defRPr sz="1596" b="1"/>
            </a:lvl7pPr>
            <a:lvl8pPr marL="3192399" indent="0">
              <a:buNone/>
              <a:defRPr sz="1596" b="1"/>
            </a:lvl8pPr>
            <a:lvl9pPr marL="3648456" indent="0">
              <a:buNone/>
              <a:defRPr sz="1596" b="1"/>
            </a:lvl9pPr>
          </a:lstStyle>
          <a:p>
            <a:pPr lvl="0"/>
            <a:r>
              <a:rPr lang="zh-CN" altLang="en-US"/>
              <a:t>单击此处编辑母版文本样式</a:t>
            </a:r>
          </a:p>
        </p:txBody>
      </p:sp>
      <p:sp>
        <p:nvSpPr>
          <p:cNvPr id="6" name="内容占位符 5"/>
          <p:cNvSpPr>
            <a:spLocks noGrp="1"/>
          </p:cNvSpPr>
          <p:nvPr>
            <p:ph sz="quarter" idx="4"/>
          </p:nvPr>
        </p:nvSpPr>
        <p:spPr>
          <a:xfrm>
            <a:off x="6172201" y="2505075"/>
            <a:ext cx="5183188" cy="3684588"/>
          </a:xfrm>
          <a:prstGeom prst="rect">
            <a:avLst/>
          </a:prstGeo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a:xfrm>
            <a:off x="838200" y="6356352"/>
            <a:ext cx="2743200" cy="365125"/>
          </a:xfrm>
          <a:prstGeom prst="rect">
            <a:avLst/>
          </a:prstGeom>
        </p:spPr>
        <p:txBody>
          <a:bodyPr/>
          <a:lstStyle/>
          <a:p>
            <a:fld id="{D997B5FA-0921-464F-AAE1-844C04324D75}" type="datetimeFigureOut">
              <a:rPr lang="zh-CN" altLang="en-US" smtClean="0"/>
              <a:t>2024/9/24</a:t>
            </a:fld>
            <a:endParaRPr lang="zh-CN" altLang="en-US"/>
          </a:p>
        </p:txBody>
      </p:sp>
      <p:sp>
        <p:nvSpPr>
          <p:cNvPr id="8" name="页脚占位符 7"/>
          <p:cNvSpPr>
            <a:spLocks noGrp="1"/>
          </p:cNvSpPr>
          <p:nvPr>
            <p:ph type="ftr" sz="quarter" idx="11"/>
          </p:nvPr>
        </p:nvSpPr>
        <p:spPr>
          <a:xfrm>
            <a:off x="4038600" y="6356352"/>
            <a:ext cx="4114800" cy="365125"/>
          </a:xfrm>
          <a:prstGeom prst="rect">
            <a:avLst/>
          </a:prstGeom>
        </p:spPr>
        <p:txBody>
          <a:bodyPr/>
          <a:lstStyle/>
          <a:p>
            <a:endParaRPr lang="zh-CN" altLang="en-US"/>
          </a:p>
        </p:txBody>
      </p:sp>
      <p:sp>
        <p:nvSpPr>
          <p:cNvPr id="9" name="灯片编号占位符 8"/>
          <p:cNvSpPr>
            <a:spLocks noGrp="1"/>
          </p:cNvSpPr>
          <p:nvPr>
            <p:ph type="sldNum" sz="quarter" idx="12"/>
          </p:nvPr>
        </p:nvSpPr>
        <p:spPr>
          <a:xfrm>
            <a:off x="8610600" y="6356352"/>
            <a:ext cx="2743200" cy="365125"/>
          </a:xfrm>
          <a:prstGeom prst="rect">
            <a:avLst/>
          </a:prstGeom>
        </p:spPr>
        <p:txBody>
          <a:bodyPr/>
          <a:lstStyle/>
          <a:p>
            <a:fld id="{565CE74E-AB26-4998-AD42-012C4C1AD076}" type="slidenum">
              <a:rPr lang="zh-CN" altLang="en-US" smtClean="0"/>
              <a:t>‹#›</a:t>
            </a:fld>
            <a:endParaRPr lang="zh-CN" altLang="en-US"/>
          </a:p>
        </p:txBody>
      </p:sp>
    </p:spTree>
    <p:extLst>
      <p:ext uri="{BB962C8B-B14F-4D97-AF65-F5344CB8AC3E}">
        <p14:creationId xmlns:p14="http://schemas.microsoft.com/office/powerpoint/2010/main" val="2374755331"/>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838201" y="365127"/>
            <a:ext cx="10515600" cy="1325563"/>
          </a:xfrm>
          <a:prstGeom prst="rect">
            <a:avLst/>
          </a:prstGeom>
        </p:spPr>
        <p:txBody>
          <a:bodyPr/>
          <a:lstStyle/>
          <a:p>
            <a:r>
              <a:rPr lang="zh-CN" altLang="en-US"/>
              <a:t>单击此处编辑母版标题样式</a:t>
            </a:r>
          </a:p>
        </p:txBody>
      </p:sp>
      <p:sp>
        <p:nvSpPr>
          <p:cNvPr id="3" name="日期占位符 2"/>
          <p:cNvSpPr>
            <a:spLocks noGrp="1"/>
          </p:cNvSpPr>
          <p:nvPr>
            <p:ph type="dt" sz="half" idx="10"/>
          </p:nvPr>
        </p:nvSpPr>
        <p:spPr>
          <a:xfrm>
            <a:off x="838200" y="6356352"/>
            <a:ext cx="2743200" cy="365125"/>
          </a:xfrm>
          <a:prstGeom prst="rect">
            <a:avLst/>
          </a:prstGeom>
        </p:spPr>
        <p:txBody>
          <a:bodyPr/>
          <a:lstStyle/>
          <a:p>
            <a:fld id="{D997B5FA-0921-464F-AAE1-844C04324D75}" type="datetimeFigureOut">
              <a:rPr lang="zh-CN" altLang="en-US" smtClean="0"/>
              <a:t>2024/9/24</a:t>
            </a:fld>
            <a:endParaRPr lang="zh-CN" altLang="en-US"/>
          </a:p>
        </p:txBody>
      </p:sp>
      <p:sp>
        <p:nvSpPr>
          <p:cNvPr id="4" name="页脚占位符 3"/>
          <p:cNvSpPr>
            <a:spLocks noGrp="1"/>
          </p:cNvSpPr>
          <p:nvPr>
            <p:ph type="ftr" sz="quarter" idx="11"/>
          </p:nvPr>
        </p:nvSpPr>
        <p:spPr>
          <a:xfrm>
            <a:off x="4038600" y="6356352"/>
            <a:ext cx="4114800" cy="365125"/>
          </a:xfrm>
          <a:prstGeom prst="rect">
            <a:avLst/>
          </a:prstGeom>
        </p:spPr>
        <p:txBody>
          <a:bodyPr/>
          <a:lstStyle/>
          <a:p>
            <a:endParaRPr lang="zh-CN" altLang="en-US"/>
          </a:p>
        </p:txBody>
      </p:sp>
      <p:sp>
        <p:nvSpPr>
          <p:cNvPr id="5" name="灯片编号占位符 4"/>
          <p:cNvSpPr>
            <a:spLocks noGrp="1"/>
          </p:cNvSpPr>
          <p:nvPr>
            <p:ph type="sldNum" sz="quarter" idx="12"/>
          </p:nvPr>
        </p:nvSpPr>
        <p:spPr>
          <a:xfrm>
            <a:off x="8610600" y="6356352"/>
            <a:ext cx="2743200" cy="365125"/>
          </a:xfrm>
          <a:prstGeom prst="rect">
            <a:avLst/>
          </a:prstGeom>
        </p:spPr>
        <p:txBody>
          <a:bodyPr/>
          <a:lstStyle/>
          <a:p>
            <a:fld id="{565CE74E-AB26-4998-AD42-012C4C1AD076}" type="slidenum">
              <a:rPr lang="zh-CN" altLang="en-US" smtClean="0"/>
              <a:t>‹#›</a:t>
            </a:fld>
            <a:endParaRPr lang="zh-CN" altLang="en-US"/>
          </a:p>
        </p:txBody>
      </p:sp>
    </p:spTree>
    <p:extLst>
      <p:ext uri="{BB962C8B-B14F-4D97-AF65-F5344CB8AC3E}">
        <p14:creationId xmlns:p14="http://schemas.microsoft.com/office/powerpoint/2010/main" val="1716651498"/>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838200" y="6356352"/>
            <a:ext cx="2743200" cy="365125"/>
          </a:xfrm>
          <a:prstGeom prst="rect">
            <a:avLst/>
          </a:prstGeom>
        </p:spPr>
        <p:txBody>
          <a:bodyPr/>
          <a:lstStyle/>
          <a:p>
            <a:fld id="{D997B5FA-0921-464F-AAE1-844C04324D75}" type="datetimeFigureOut">
              <a:rPr lang="zh-CN" altLang="en-US" smtClean="0"/>
              <a:t>2024/9/24</a:t>
            </a:fld>
            <a:endParaRPr lang="zh-CN" altLang="en-US"/>
          </a:p>
        </p:txBody>
      </p:sp>
      <p:sp>
        <p:nvSpPr>
          <p:cNvPr id="3" name="页脚占位符 2"/>
          <p:cNvSpPr>
            <a:spLocks noGrp="1"/>
          </p:cNvSpPr>
          <p:nvPr>
            <p:ph type="ftr" sz="quarter" idx="11"/>
          </p:nvPr>
        </p:nvSpPr>
        <p:spPr>
          <a:xfrm>
            <a:off x="4038600" y="6356352"/>
            <a:ext cx="4114800" cy="365125"/>
          </a:xfrm>
          <a:prstGeom prst="rect">
            <a:avLst/>
          </a:prstGeom>
        </p:spPr>
        <p:txBody>
          <a:bodyPr/>
          <a:lstStyle/>
          <a:p>
            <a:endParaRPr lang="zh-CN" altLang="en-US"/>
          </a:p>
        </p:txBody>
      </p:sp>
      <p:sp>
        <p:nvSpPr>
          <p:cNvPr id="4" name="灯片编号占位符 3"/>
          <p:cNvSpPr>
            <a:spLocks noGrp="1"/>
          </p:cNvSpPr>
          <p:nvPr>
            <p:ph type="sldNum" sz="quarter" idx="12"/>
          </p:nvPr>
        </p:nvSpPr>
        <p:spPr>
          <a:xfrm>
            <a:off x="8610600" y="6356352"/>
            <a:ext cx="2743200" cy="365125"/>
          </a:xfrm>
          <a:prstGeom prst="rect">
            <a:avLst/>
          </a:prstGeom>
        </p:spPr>
        <p:txBody>
          <a:bodyPr/>
          <a:lstStyle/>
          <a:p>
            <a:fld id="{565CE74E-AB26-4998-AD42-012C4C1AD076}" type="slidenum">
              <a:rPr lang="zh-CN" altLang="en-US" smtClean="0"/>
              <a:t>‹#›</a:t>
            </a:fld>
            <a:endParaRPr lang="zh-CN" altLang="en-US"/>
          </a:p>
        </p:txBody>
      </p:sp>
    </p:spTree>
    <p:extLst>
      <p:ext uri="{BB962C8B-B14F-4D97-AF65-F5344CB8AC3E}">
        <p14:creationId xmlns:p14="http://schemas.microsoft.com/office/powerpoint/2010/main" val="255993364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9" y="457200"/>
            <a:ext cx="3932237" cy="1600200"/>
          </a:xfrm>
          <a:prstGeom prst="rect">
            <a:avLst/>
          </a:prstGeom>
        </p:spPr>
        <p:txBody>
          <a:bodyPr anchor="b"/>
          <a:lstStyle>
            <a:lvl1pPr>
              <a:defRPr sz="3192"/>
            </a:lvl1pPr>
          </a:lstStyle>
          <a:p>
            <a:r>
              <a:rPr lang="zh-CN" altLang="en-US"/>
              <a:t>单击此处编辑母版标题样式</a:t>
            </a:r>
          </a:p>
        </p:txBody>
      </p:sp>
      <p:sp>
        <p:nvSpPr>
          <p:cNvPr id="3" name="内容占位符 2"/>
          <p:cNvSpPr>
            <a:spLocks noGrp="1"/>
          </p:cNvSpPr>
          <p:nvPr>
            <p:ph idx="1"/>
          </p:nvPr>
        </p:nvSpPr>
        <p:spPr>
          <a:xfrm>
            <a:off x="5183188" y="987427"/>
            <a:ext cx="6172200" cy="4873625"/>
          </a:xfrm>
          <a:prstGeom prst="rect">
            <a:avLst/>
          </a:prstGeom>
        </p:spPr>
        <p:txBody>
          <a:bodyPr/>
          <a:lstStyle>
            <a:lvl1pPr>
              <a:defRPr sz="3192"/>
            </a:lvl1pPr>
            <a:lvl2pPr>
              <a:defRPr sz="2793"/>
            </a:lvl2pPr>
            <a:lvl3pPr>
              <a:defRPr sz="2394"/>
            </a:lvl3pPr>
            <a:lvl4pPr>
              <a:defRPr sz="1995"/>
            </a:lvl4pPr>
            <a:lvl5pPr>
              <a:defRPr sz="1995"/>
            </a:lvl5pPr>
            <a:lvl6pPr>
              <a:defRPr sz="1995"/>
            </a:lvl6pPr>
            <a:lvl7pPr>
              <a:defRPr sz="1995"/>
            </a:lvl7pPr>
            <a:lvl8pPr>
              <a:defRPr sz="1995"/>
            </a:lvl8pPr>
            <a:lvl9pPr>
              <a:defRPr sz="1995"/>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839789" y="2057400"/>
            <a:ext cx="3932237" cy="3811588"/>
          </a:xfrm>
          <a:prstGeom prst="rect">
            <a:avLst/>
          </a:prstGeom>
        </p:spPr>
        <p:txBody>
          <a:bodyPr/>
          <a:lstStyle>
            <a:lvl1pPr marL="0" indent="0">
              <a:buNone/>
              <a:defRPr sz="1596"/>
            </a:lvl1pPr>
            <a:lvl2pPr marL="456057" indent="0">
              <a:buNone/>
              <a:defRPr sz="1397"/>
            </a:lvl2pPr>
            <a:lvl3pPr marL="912114" indent="0">
              <a:buNone/>
              <a:defRPr sz="1197"/>
            </a:lvl3pPr>
            <a:lvl4pPr marL="1368171" indent="0">
              <a:buNone/>
              <a:defRPr sz="998"/>
            </a:lvl4pPr>
            <a:lvl5pPr marL="1824228" indent="0">
              <a:buNone/>
              <a:defRPr sz="998"/>
            </a:lvl5pPr>
            <a:lvl6pPr marL="2280285" indent="0">
              <a:buNone/>
              <a:defRPr sz="998"/>
            </a:lvl6pPr>
            <a:lvl7pPr marL="2736342" indent="0">
              <a:buNone/>
              <a:defRPr sz="998"/>
            </a:lvl7pPr>
            <a:lvl8pPr marL="3192399" indent="0">
              <a:buNone/>
              <a:defRPr sz="998"/>
            </a:lvl8pPr>
            <a:lvl9pPr marL="3648456" indent="0">
              <a:buNone/>
              <a:defRPr sz="998"/>
            </a:lvl9pPr>
          </a:lstStyle>
          <a:p>
            <a:pPr lvl="0"/>
            <a:r>
              <a:rPr lang="zh-CN" altLang="en-US"/>
              <a:t>单击此处编辑母版文本样式</a:t>
            </a:r>
          </a:p>
        </p:txBody>
      </p:sp>
      <p:sp>
        <p:nvSpPr>
          <p:cNvPr id="5" name="日期占位符 4"/>
          <p:cNvSpPr>
            <a:spLocks noGrp="1"/>
          </p:cNvSpPr>
          <p:nvPr>
            <p:ph type="dt" sz="half" idx="10"/>
          </p:nvPr>
        </p:nvSpPr>
        <p:spPr>
          <a:xfrm>
            <a:off x="838200" y="6356352"/>
            <a:ext cx="2743200" cy="365125"/>
          </a:xfrm>
          <a:prstGeom prst="rect">
            <a:avLst/>
          </a:prstGeom>
        </p:spPr>
        <p:txBody>
          <a:bodyPr/>
          <a:lstStyle/>
          <a:p>
            <a:fld id="{D997B5FA-0921-464F-AAE1-844C04324D75}" type="datetimeFigureOut">
              <a:rPr lang="zh-CN" altLang="en-US" smtClean="0"/>
              <a:t>2024/9/24</a:t>
            </a:fld>
            <a:endParaRPr lang="zh-CN" altLang="en-US"/>
          </a:p>
        </p:txBody>
      </p:sp>
      <p:sp>
        <p:nvSpPr>
          <p:cNvPr id="6" name="页脚占位符 5"/>
          <p:cNvSpPr>
            <a:spLocks noGrp="1"/>
          </p:cNvSpPr>
          <p:nvPr>
            <p:ph type="ftr" sz="quarter" idx="11"/>
          </p:nvPr>
        </p:nvSpPr>
        <p:spPr>
          <a:xfrm>
            <a:off x="4038600" y="6356352"/>
            <a:ext cx="4114800" cy="365125"/>
          </a:xfrm>
          <a:prstGeom prst="rect">
            <a:avLst/>
          </a:prstGeom>
        </p:spPr>
        <p:txBody>
          <a:bodyPr/>
          <a:lstStyle/>
          <a:p>
            <a:endParaRPr lang="zh-CN" altLang="en-US"/>
          </a:p>
        </p:txBody>
      </p:sp>
      <p:sp>
        <p:nvSpPr>
          <p:cNvPr id="7" name="灯片编号占位符 6"/>
          <p:cNvSpPr>
            <a:spLocks noGrp="1"/>
          </p:cNvSpPr>
          <p:nvPr>
            <p:ph type="sldNum" sz="quarter" idx="12"/>
          </p:nvPr>
        </p:nvSpPr>
        <p:spPr>
          <a:xfrm>
            <a:off x="8610600" y="6356352"/>
            <a:ext cx="2743200" cy="365125"/>
          </a:xfrm>
          <a:prstGeom prst="rect">
            <a:avLst/>
          </a:prstGeom>
        </p:spPr>
        <p:txBody>
          <a:bodyPr/>
          <a:lstStyle/>
          <a:p>
            <a:fld id="{565CE74E-AB26-4998-AD42-012C4C1AD076}" type="slidenum">
              <a:rPr lang="zh-CN" altLang="en-US" smtClean="0"/>
              <a:t>‹#›</a:t>
            </a:fld>
            <a:endParaRPr lang="zh-CN" altLang="en-US"/>
          </a:p>
        </p:txBody>
      </p:sp>
    </p:spTree>
    <p:extLst>
      <p:ext uri="{BB962C8B-B14F-4D97-AF65-F5344CB8AC3E}">
        <p14:creationId xmlns:p14="http://schemas.microsoft.com/office/powerpoint/2010/main" val="16849724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9" y="457200"/>
            <a:ext cx="3932237" cy="1600200"/>
          </a:xfrm>
          <a:prstGeom prst="rect">
            <a:avLst/>
          </a:prstGeom>
        </p:spPr>
        <p:txBody>
          <a:bodyPr anchor="b"/>
          <a:lstStyle>
            <a:lvl1pPr>
              <a:defRPr sz="3192"/>
            </a:lvl1pPr>
          </a:lstStyle>
          <a:p>
            <a:r>
              <a:rPr lang="zh-CN" altLang="en-US"/>
              <a:t>单击此处编辑母版标题样式</a:t>
            </a:r>
          </a:p>
        </p:txBody>
      </p:sp>
      <p:sp>
        <p:nvSpPr>
          <p:cNvPr id="3" name="图片占位符 2"/>
          <p:cNvSpPr>
            <a:spLocks noGrp="1"/>
          </p:cNvSpPr>
          <p:nvPr>
            <p:ph type="pic" idx="1"/>
          </p:nvPr>
        </p:nvSpPr>
        <p:spPr>
          <a:xfrm>
            <a:off x="5183188" y="987427"/>
            <a:ext cx="6172200" cy="4873625"/>
          </a:xfrm>
          <a:prstGeom prst="rect">
            <a:avLst/>
          </a:prstGeom>
        </p:spPr>
        <p:txBody>
          <a:bodyPr/>
          <a:lstStyle>
            <a:lvl1pPr marL="0" indent="0">
              <a:buNone/>
              <a:defRPr sz="3192"/>
            </a:lvl1pPr>
            <a:lvl2pPr marL="456057" indent="0">
              <a:buNone/>
              <a:defRPr sz="2793"/>
            </a:lvl2pPr>
            <a:lvl3pPr marL="912114" indent="0">
              <a:buNone/>
              <a:defRPr sz="2394"/>
            </a:lvl3pPr>
            <a:lvl4pPr marL="1368171" indent="0">
              <a:buNone/>
              <a:defRPr sz="1995"/>
            </a:lvl4pPr>
            <a:lvl5pPr marL="1824228" indent="0">
              <a:buNone/>
              <a:defRPr sz="1995"/>
            </a:lvl5pPr>
            <a:lvl6pPr marL="2280285" indent="0">
              <a:buNone/>
              <a:defRPr sz="1995"/>
            </a:lvl6pPr>
            <a:lvl7pPr marL="2736342" indent="0">
              <a:buNone/>
              <a:defRPr sz="1995"/>
            </a:lvl7pPr>
            <a:lvl8pPr marL="3192399" indent="0">
              <a:buNone/>
              <a:defRPr sz="1995"/>
            </a:lvl8pPr>
            <a:lvl9pPr marL="3648456" indent="0">
              <a:buNone/>
              <a:defRPr sz="1995"/>
            </a:lvl9pPr>
          </a:lstStyle>
          <a:p>
            <a:endParaRPr lang="zh-CN" altLang="en-US"/>
          </a:p>
        </p:txBody>
      </p:sp>
      <p:sp>
        <p:nvSpPr>
          <p:cNvPr id="4" name="文本占位符 3"/>
          <p:cNvSpPr>
            <a:spLocks noGrp="1"/>
          </p:cNvSpPr>
          <p:nvPr>
            <p:ph type="body" sz="half" idx="2"/>
          </p:nvPr>
        </p:nvSpPr>
        <p:spPr>
          <a:xfrm>
            <a:off x="839789" y="2057400"/>
            <a:ext cx="3932237" cy="3811588"/>
          </a:xfrm>
          <a:prstGeom prst="rect">
            <a:avLst/>
          </a:prstGeom>
        </p:spPr>
        <p:txBody>
          <a:bodyPr/>
          <a:lstStyle>
            <a:lvl1pPr marL="0" indent="0">
              <a:buNone/>
              <a:defRPr sz="1596"/>
            </a:lvl1pPr>
            <a:lvl2pPr marL="456057" indent="0">
              <a:buNone/>
              <a:defRPr sz="1397"/>
            </a:lvl2pPr>
            <a:lvl3pPr marL="912114" indent="0">
              <a:buNone/>
              <a:defRPr sz="1197"/>
            </a:lvl3pPr>
            <a:lvl4pPr marL="1368171" indent="0">
              <a:buNone/>
              <a:defRPr sz="998"/>
            </a:lvl4pPr>
            <a:lvl5pPr marL="1824228" indent="0">
              <a:buNone/>
              <a:defRPr sz="998"/>
            </a:lvl5pPr>
            <a:lvl6pPr marL="2280285" indent="0">
              <a:buNone/>
              <a:defRPr sz="998"/>
            </a:lvl6pPr>
            <a:lvl7pPr marL="2736342" indent="0">
              <a:buNone/>
              <a:defRPr sz="998"/>
            </a:lvl7pPr>
            <a:lvl8pPr marL="3192399" indent="0">
              <a:buNone/>
              <a:defRPr sz="998"/>
            </a:lvl8pPr>
            <a:lvl9pPr marL="3648456" indent="0">
              <a:buNone/>
              <a:defRPr sz="998"/>
            </a:lvl9pPr>
          </a:lstStyle>
          <a:p>
            <a:pPr lvl="0"/>
            <a:r>
              <a:rPr lang="zh-CN" altLang="en-US"/>
              <a:t>单击此处编辑母版文本样式</a:t>
            </a:r>
          </a:p>
        </p:txBody>
      </p:sp>
      <p:sp>
        <p:nvSpPr>
          <p:cNvPr id="5" name="日期占位符 4"/>
          <p:cNvSpPr>
            <a:spLocks noGrp="1"/>
          </p:cNvSpPr>
          <p:nvPr>
            <p:ph type="dt" sz="half" idx="10"/>
          </p:nvPr>
        </p:nvSpPr>
        <p:spPr>
          <a:xfrm>
            <a:off x="838200" y="6356352"/>
            <a:ext cx="2743200" cy="365125"/>
          </a:xfrm>
          <a:prstGeom prst="rect">
            <a:avLst/>
          </a:prstGeom>
        </p:spPr>
        <p:txBody>
          <a:bodyPr/>
          <a:lstStyle/>
          <a:p>
            <a:fld id="{D997B5FA-0921-464F-AAE1-844C04324D75}" type="datetimeFigureOut">
              <a:rPr lang="zh-CN" altLang="en-US" smtClean="0"/>
              <a:t>2024/9/24</a:t>
            </a:fld>
            <a:endParaRPr lang="zh-CN" altLang="en-US"/>
          </a:p>
        </p:txBody>
      </p:sp>
      <p:sp>
        <p:nvSpPr>
          <p:cNvPr id="6" name="页脚占位符 5"/>
          <p:cNvSpPr>
            <a:spLocks noGrp="1"/>
          </p:cNvSpPr>
          <p:nvPr>
            <p:ph type="ftr" sz="quarter" idx="11"/>
          </p:nvPr>
        </p:nvSpPr>
        <p:spPr>
          <a:xfrm>
            <a:off x="4038600" y="6356352"/>
            <a:ext cx="4114800" cy="365125"/>
          </a:xfrm>
          <a:prstGeom prst="rect">
            <a:avLst/>
          </a:prstGeom>
        </p:spPr>
        <p:txBody>
          <a:bodyPr/>
          <a:lstStyle/>
          <a:p>
            <a:endParaRPr lang="zh-CN" altLang="en-US"/>
          </a:p>
        </p:txBody>
      </p:sp>
      <p:sp>
        <p:nvSpPr>
          <p:cNvPr id="7" name="灯片编号占位符 6"/>
          <p:cNvSpPr>
            <a:spLocks noGrp="1"/>
          </p:cNvSpPr>
          <p:nvPr>
            <p:ph type="sldNum" sz="quarter" idx="12"/>
          </p:nvPr>
        </p:nvSpPr>
        <p:spPr>
          <a:xfrm>
            <a:off x="8610600" y="6356352"/>
            <a:ext cx="2743200" cy="365125"/>
          </a:xfrm>
          <a:prstGeom prst="rect">
            <a:avLst/>
          </a:prstGeom>
        </p:spPr>
        <p:txBody>
          <a:bodyPr/>
          <a:lstStyle/>
          <a:p>
            <a:fld id="{565CE74E-AB26-4998-AD42-012C4C1AD076}" type="slidenum">
              <a:rPr lang="zh-CN" altLang="en-US" smtClean="0"/>
              <a:t>‹#›</a:t>
            </a:fld>
            <a:endParaRPr lang="zh-CN" altLang="en-US"/>
          </a:p>
        </p:txBody>
      </p:sp>
    </p:spTree>
    <p:extLst>
      <p:ext uri="{BB962C8B-B14F-4D97-AF65-F5344CB8AC3E}">
        <p14:creationId xmlns:p14="http://schemas.microsoft.com/office/powerpoint/2010/main" val="1438111568"/>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a:xfrm>
            <a:off x="838201" y="365127"/>
            <a:ext cx="10515600" cy="1325563"/>
          </a:xfrm>
          <a:prstGeom prst="rect">
            <a:avLst/>
          </a:prstGeom>
        </p:spPr>
        <p:txBody>
          <a:bodyPr/>
          <a:lstStyle/>
          <a:p>
            <a:r>
              <a:rPr lang="zh-CN" altLang="en-US"/>
              <a:t>单击此处编辑母版标题样式</a:t>
            </a:r>
          </a:p>
        </p:txBody>
      </p:sp>
      <p:sp>
        <p:nvSpPr>
          <p:cNvPr id="3" name="竖排文字占位符 2"/>
          <p:cNvSpPr>
            <a:spLocks noGrp="1"/>
          </p:cNvSpPr>
          <p:nvPr>
            <p:ph type="body" orient="vert" idx="1"/>
          </p:nvPr>
        </p:nvSpPr>
        <p:spPr>
          <a:xfrm>
            <a:off x="838201" y="1825625"/>
            <a:ext cx="10515600" cy="4351338"/>
          </a:xfrm>
          <a:prstGeom prst="rect">
            <a:avLst/>
          </a:prstGeo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a:xfrm>
            <a:off x="838200" y="6356352"/>
            <a:ext cx="2743200" cy="365125"/>
          </a:xfrm>
          <a:prstGeom prst="rect">
            <a:avLst/>
          </a:prstGeom>
        </p:spPr>
        <p:txBody>
          <a:bodyPr/>
          <a:lstStyle/>
          <a:p>
            <a:fld id="{D997B5FA-0921-464F-AAE1-844C04324D75}" type="datetimeFigureOut">
              <a:rPr lang="zh-CN" altLang="en-US" smtClean="0"/>
              <a:t>2024/9/24</a:t>
            </a:fld>
            <a:endParaRPr lang="zh-CN" altLang="en-US"/>
          </a:p>
        </p:txBody>
      </p:sp>
      <p:sp>
        <p:nvSpPr>
          <p:cNvPr id="5" name="页脚占位符 4"/>
          <p:cNvSpPr>
            <a:spLocks noGrp="1"/>
          </p:cNvSpPr>
          <p:nvPr>
            <p:ph type="ftr" sz="quarter" idx="11"/>
          </p:nvPr>
        </p:nvSpPr>
        <p:spPr>
          <a:xfrm>
            <a:off x="4038600" y="6356352"/>
            <a:ext cx="4114800"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610600" y="6356352"/>
            <a:ext cx="2743200" cy="365125"/>
          </a:xfrm>
          <a:prstGeom prst="rect">
            <a:avLst/>
          </a:prstGeom>
        </p:spPr>
        <p:txBody>
          <a:bodyPr/>
          <a:lstStyle/>
          <a:p>
            <a:fld id="{565CE74E-AB26-4998-AD42-012C4C1AD076}" type="slidenum">
              <a:rPr lang="zh-CN" altLang="en-US" smtClean="0"/>
              <a:t>‹#›</a:t>
            </a:fld>
            <a:endParaRPr lang="zh-CN" altLang="en-US"/>
          </a:p>
        </p:txBody>
      </p:sp>
    </p:spTree>
    <p:extLst>
      <p:ext uri="{BB962C8B-B14F-4D97-AF65-F5344CB8AC3E}">
        <p14:creationId xmlns:p14="http://schemas.microsoft.com/office/powerpoint/2010/main" val="484191278"/>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a:prstGeom prst="rect">
            <a:avLst/>
          </a:prstGeo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200" y="365125"/>
            <a:ext cx="7734300" cy="5811838"/>
          </a:xfrm>
          <a:prstGeom prst="rect">
            <a:avLst/>
          </a:prstGeo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a:xfrm>
            <a:off x="838200" y="6356352"/>
            <a:ext cx="2743200" cy="365125"/>
          </a:xfrm>
          <a:prstGeom prst="rect">
            <a:avLst/>
          </a:prstGeom>
        </p:spPr>
        <p:txBody>
          <a:bodyPr/>
          <a:lstStyle/>
          <a:p>
            <a:fld id="{D997B5FA-0921-464F-AAE1-844C04324D75}" type="datetimeFigureOut">
              <a:rPr lang="zh-CN" altLang="en-US" smtClean="0"/>
              <a:t>2024/9/24</a:t>
            </a:fld>
            <a:endParaRPr lang="zh-CN" altLang="en-US"/>
          </a:p>
        </p:txBody>
      </p:sp>
      <p:sp>
        <p:nvSpPr>
          <p:cNvPr id="5" name="页脚占位符 4"/>
          <p:cNvSpPr>
            <a:spLocks noGrp="1"/>
          </p:cNvSpPr>
          <p:nvPr>
            <p:ph type="ftr" sz="quarter" idx="11"/>
          </p:nvPr>
        </p:nvSpPr>
        <p:spPr>
          <a:xfrm>
            <a:off x="4038600" y="6356352"/>
            <a:ext cx="4114800"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610600" y="6356352"/>
            <a:ext cx="2743200" cy="365125"/>
          </a:xfrm>
          <a:prstGeom prst="rect">
            <a:avLst/>
          </a:prstGeom>
        </p:spPr>
        <p:txBody>
          <a:bodyPr/>
          <a:lstStyle/>
          <a:p>
            <a:fld id="{565CE74E-AB26-4998-AD42-012C4C1AD076}" type="slidenum">
              <a:rPr lang="zh-CN" altLang="en-US" smtClean="0"/>
              <a:t>‹#›</a:t>
            </a:fld>
            <a:endParaRPr lang="zh-CN" altLang="en-US"/>
          </a:p>
        </p:txBody>
      </p:sp>
    </p:spTree>
    <p:extLst>
      <p:ext uri="{BB962C8B-B14F-4D97-AF65-F5344CB8AC3E}">
        <p14:creationId xmlns:p14="http://schemas.microsoft.com/office/powerpoint/2010/main" val="228800472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7D81912A-DB83-990E-FED0-44F496DC5132}"/>
              </a:ext>
            </a:extLst>
          </p:cNvPr>
          <p:cNvPicPr>
            <a:picLocks noChangeAspect="1"/>
          </p:cNvPicPr>
          <p:nvPr userDrawn="1"/>
        </p:nvPicPr>
        <p:blipFill>
          <a:blip r:embed="rId2"/>
          <a:stretch>
            <a:fillRect/>
          </a:stretch>
        </p:blipFill>
        <p:spPr>
          <a:xfrm>
            <a:off x="-1016949" y="-895350"/>
            <a:ext cx="15533050" cy="11778210"/>
          </a:xfrm>
          <a:prstGeom prst="rect">
            <a:avLst/>
          </a:prstGeom>
        </p:spPr>
      </p:pic>
    </p:spTree>
    <p:extLst>
      <p:ext uri="{BB962C8B-B14F-4D97-AF65-F5344CB8AC3E}">
        <p14:creationId xmlns:p14="http://schemas.microsoft.com/office/powerpoint/2010/main" val="4144445128"/>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D2EB7F3-923B-BBCC-7FF8-FA031E52777E}"/>
              </a:ext>
            </a:extLst>
          </p:cNvPr>
          <p:cNvPicPr>
            <a:picLocks noChangeAspect="1"/>
          </p:cNvPicPr>
          <p:nvPr userDrawn="1"/>
        </p:nvPicPr>
        <p:blipFill>
          <a:blip r:embed="rId2"/>
          <a:stretch>
            <a:fillRect/>
          </a:stretch>
        </p:blipFill>
        <p:spPr>
          <a:xfrm>
            <a:off x="-941442" y="-914400"/>
            <a:ext cx="14074883" cy="8020050"/>
          </a:xfrm>
          <a:prstGeom prst="rect">
            <a:avLst/>
          </a:prstGeom>
        </p:spPr>
      </p:pic>
    </p:spTree>
    <p:extLst>
      <p:ext uri="{BB962C8B-B14F-4D97-AF65-F5344CB8AC3E}">
        <p14:creationId xmlns:p14="http://schemas.microsoft.com/office/powerpoint/2010/main" val="2240698998"/>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EB659A7B-AAB8-DA2C-7A4E-72B3B71FD8A4}"/>
              </a:ext>
            </a:extLst>
          </p:cNvPr>
          <p:cNvPicPr>
            <a:picLocks noChangeAspect="1"/>
          </p:cNvPicPr>
          <p:nvPr userDrawn="1"/>
        </p:nvPicPr>
        <p:blipFill>
          <a:blip r:embed="rId2"/>
          <a:stretch>
            <a:fillRect/>
          </a:stretch>
        </p:blipFill>
        <p:spPr>
          <a:xfrm>
            <a:off x="-1034394" y="-876300"/>
            <a:ext cx="15493343" cy="11557460"/>
          </a:xfrm>
          <a:prstGeom prst="rect">
            <a:avLst/>
          </a:prstGeom>
        </p:spPr>
      </p:pic>
    </p:spTree>
    <p:extLst>
      <p:ext uri="{BB962C8B-B14F-4D97-AF65-F5344CB8AC3E}">
        <p14:creationId xmlns:p14="http://schemas.microsoft.com/office/powerpoint/2010/main" val="3125477197"/>
      </p:ext>
    </p:extLst>
  </p:cSld>
  <p:clrMapOvr>
    <a:masterClrMapping/>
  </p:clrMapOvr>
  <mc:AlternateContent xmlns:mc="http://schemas.openxmlformats.org/markup-compatibility/2006" xmlns:p14="http://schemas.microsoft.com/office/powerpoint/2010/main">
    <mc:Choice Requires="p14">
      <p:transition spd="med" p14:dur="700" advClick="0" advTm="5000">
        <p:fade/>
      </p:transition>
    </mc:Choice>
    <mc:Fallback xmlns="">
      <p:transition spd="med" advClick="0" advTm="5000">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7.xml"/><Relationship Id="rId13" Type="http://schemas.openxmlformats.org/officeDocument/2006/relationships/slideLayout" Target="../slideLayouts/slideLayout42.xml"/><Relationship Id="rId3" Type="http://schemas.openxmlformats.org/officeDocument/2006/relationships/slideLayout" Target="../slideLayouts/slideLayout32.xml"/><Relationship Id="rId7" Type="http://schemas.openxmlformats.org/officeDocument/2006/relationships/slideLayout" Target="../slideLayouts/slideLayout36.xml"/><Relationship Id="rId12" Type="http://schemas.openxmlformats.org/officeDocument/2006/relationships/slideLayout" Target="../slideLayouts/slideLayout41.xml"/><Relationship Id="rId2" Type="http://schemas.openxmlformats.org/officeDocument/2006/relationships/slideLayout" Target="../slideLayouts/slideLayout31.xml"/><Relationship Id="rId16" Type="http://schemas.openxmlformats.org/officeDocument/2006/relationships/image" Target="../media/image1.png"/><Relationship Id="rId1" Type="http://schemas.openxmlformats.org/officeDocument/2006/relationships/slideLayout" Target="../slideLayouts/slideLayout30.xml"/><Relationship Id="rId6" Type="http://schemas.openxmlformats.org/officeDocument/2006/relationships/slideLayout" Target="../slideLayouts/slideLayout35.xml"/><Relationship Id="rId11" Type="http://schemas.openxmlformats.org/officeDocument/2006/relationships/slideLayout" Target="../slideLayouts/slideLayout40.xml"/><Relationship Id="rId5" Type="http://schemas.openxmlformats.org/officeDocument/2006/relationships/slideLayout" Target="../slideLayouts/slideLayout34.xml"/><Relationship Id="rId15" Type="http://schemas.openxmlformats.org/officeDocument/2006/relationships/theme" Target="../theme/theme2.xml"/><Relationship Id="rId10" Type="http://schemas.openxmlformats.org/officeDocument/2006/relationships/slideLayout" Target="../slideLayouts/slideLayout39.xml"/><Relationship Id="rId4" Type="http://schemas.openxmlformats.org/officeDocument/2006/relationships/slideLayout" Target="../slideLayouts/slideLayout33.xml"/><Relationship Id="rId9" Type="http://schemas.openxmlformats.org/officeDocument/2006/relationships/slideLayout" Target="../slideLayouts/slideLayout38.xml"/><Relationship Id="rId14" Type="http://schemas.openxmlformats.org/officeDocument/2006/relationships/slideLayout" Target="../slideLayouts/slideLayout4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20" name="Picture 19" descr="A round pink label with white text and a black background&#10;&#10;Description automatically generated">
            <a:extLst>
              <a:ext uri="{FF2B5EF4-FFF2-40B4-BE49-F238E27FC236}">
                <a16:creationId xmlns:a16="http://schemas.microsoft.com/office/drawing/2014/main" id="{F9129ABF-651D-A205-37A3-380211F5E99B}"/>
              </a:ext>
            </a:extLst>
          </p:cNvPr>
          <p:cNvPicPr>
            <a:picLocks noChangeAspect="1"/>
          </p:cNvPicPr>
          <p:nvPr userDrawn="1"/>
        </p:nvPicPr>
        <p:blipFill>
          <a:blip r:embed="rId31" cstate="print">
            <a:extLst>
              <a:ext uri="{28A0092B-C50C-407E-A947-70E740481C1C}">
                <a14:useLocalDpi xmlns:a14="http://schemas.microsoft.com/office/drawing/2010/main" val="0"/>
              </a:ext>
            </a:extLst>
          </a:blip>
          <a:stretch>
            <a:fillRect/>
          </a:stretch>
        </p:blipFill>
        <p:spPr>
          <a:xfrm>
            <a:off x="-1783544" y="109728"/>
            <a:ext cx="1573232" cy="1573232"/>
          </a:xfrm>
          <a:prstGeom prst="rect">
            <a:avLst/>
          </a:prstGeom>
        </p:spPr>
      </p:pic>
    </p:spTree>
    <p:extLst>
      <p:ext uri="{BB962C8B-B14F-4D97-AF65-F5344CB8AC3E}">
        <p14:creationId xmlns:p14="http://schemas.microsoft.com/office/powerpoint/2010/main" val="92238636"/>
      </p:ext>
    </p:extLst>
  </p:cSld>
  <p:clrMap bg1="lt1" tx1="dk1" bg2="lt2" tx2="dk2" accent1="accent1" accent2="accent2" accent3="accent3" accent4="accent4" accent5="accent5" accent6="accent6" hlink="hlink" folHlink="folHlink"/>
  <p:sldLayoutIdLst>
    <p:sldLayoutId id="2147483649" r:id="rId1"/>
    <p:sldLayoutId id="2147483667" r:id="rId2"/>
    <p:sldLayoutId id="2147483661" r:id="rId3"/>
    <p:sldLayoutId id="2147483650" r:id="rId4"/>
    <p:sldLayoutId id="2147483678" r:id="rId5"/>
    <p:sldLayoutId id="2147483677" r:id="rId6"/>
    <p:sldLayoutId id="2147483676" r:id="rId7"/>
    <p:sldLayoutId id="2147483675" r:id="rId8"/>
    <p:sldLayoutId id="2147483674" r:id="rId9"/>
    <p:sldLayoutId id="2147483673" r:id="rId10"/>
    <p:sldLayoutId id="2147483672" r:id="rId11"/>
    <p:sldLayoutId id="2147483671" r:id="rId12"/>
    <p:sldLayoutId id="2147483670" r:id="rId13"/>
    <p:sldLayoutId id="2147483669" r:id="rId14"/>
    <p:sldLayoutId id="2147483668" r:id="rId15"/>
    <p:sldLayoutId id="2147483666" r:id="rId16"/>
    <p:sldLayoutId id="2147483665" r:id="rId17"/>
    <p:sldLayoutId id="2147483664" r:id="rId18"/>
    <p:sldLayoutId id="2147483663" r:id="rId19"/>
    <p:sldLayoutId id="2147483662" r:id="rId20"/>
    <p:sldLayoutId id="2147483651" r:id="rId21"/>
    <p:sldLayoutId id="2147483652" r:id="rId22"/>
    <p:sldLayoutId id="2147483653" r:id="rId23"/>
    <p:sldLayoutId id="2147483654" r:id="rId24"/>
    <p:sldLayoutId id="2147483655" r:id="rId25"/>
    <p:sldLayoutId id="2147483656" r:id="rId26"/>
    <p:sldLayoutId id="2147483657" r:id="rId27"/>
    <p:sldLayoutId id="2147483658" r:id="rId28"/>
    <p:sldLayoutId id="2147483659" r:id="rId29"/>
  </p:sldLayoutIdLst>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2" name="Picture 1" descr="A round pink label with white text and a black background&#10;&#10;Description automatically generated">
            <a:extLst>
              <a:ext uri="{FF2B5EF4-FFF2-40B4-BE49-F238E27FC236}">
                <a16:creationId xmlns:a16="http://schemas.microsoft.com/office/drawing/2014/main" id="{F798EB3C-D796-6FD8-FDC6-6B08FBE4A710}"/>
              </a:ext>
            </a:extLst>
          </p:cNvPr>
          <p:cNvPicPr>
            <a:picLocks noChangeAspect="1"/>
          </p:cNvPicPr>
          <p:nvPr userDrawn="1"/>
        </p:nvPicPr>
        <p:blipFill>
          <a:blip r:embed="rId16" cstate="print">
            <a:extLst>
              <a:ext uri="{28A0092B-C50C-407E-A947-70E740481C1C}">
                <a14:useLocalDpi xmlns:a14="http://schemas.microsoft.com/office/drawing/2010/main" val="0"/>
              </a:ext>
            </a:extLst>
          </a:blip>
          <a:stretch>
            <a:fillRect/>
          </a:stretch>
        </p:blipFill>
        <p:spPr>
          <a:xfrm>
            <a:off x="-1783544" y="109728"/>
            <a:ext cx="1573232" cy="1573232"/>
          </a:xfrm>
          <a:prstGeom prst="rect">
            <a:avLst/>
          </a:prstGeom>
        </p:spPr>
      </p:pic>
    </p:spTree>
    <p:extLst>
      <p:ext uri="{BB962C8B-B14F-4D97-AF65-F5344CB8AC3E}">
        <p14:creationId xmlns:p14="http://schemas.microsoft.com/office/powerpoint/2010/main" val="608473860"/>
      </p:ext>
    </p:extLst>
  </p:cSld>
  <p:clrMap bg1="lt1" tx1="dk1" bg2="lt2" tx2="dk2" accent1="accent1" accent2="accent2" accent3="accent3" accent4="accent4" accent5="accent5" accent6="accent6" hlink="hlink" folHlink="folHlink"/>
  <p:sldLayoutIdLst>
    <p:sldLayoutId id="2147483680" r:id="rId1"/>
    <p:sldLayoutId id="2147483681" r:id="rId2"/>
    <p:sldLayoutId id="2147483682" r:id="rId3"/>
    <p:sldLayoutId id="2147483683" r:id="rId4"/>
    <p:sldLayoutId id="2147483684" r:id="rId5"/>
    <p:sldLayoutId id="2147483685" r:id="rId6"/>
    <p:sldLayoutId id="2147483686" r:id="rId7"/>
    <p:sldLayoutId id="2147483687" r:id="rId8"/>
    <p:sldLayoutId id="2147483688" r:id="rId9"/>
    <p:sldLayoutId id="2147483689" r:id="rId10"/>
    <p:sldLayoutId id="2147483690" r:id="rId11"/>
    <p:sldLayoutId id="2147483691" r:id="rId12"/>
    <p:sldLayoutId id="2147483692" r:id="rId13"/>
    <p:sldLayoutId id="2147483693" r:id="rId14"/>
  </p:sldLayoutIdLst>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xStyles>
    <p:titleStyle>
      <a:lvl1pPr algn="l" defTabSz="912114" rtl="0" eaLnBrk="1" latinLnBrk="0" hangingPunct="1">
        <a:lnSpc>
          <a:spcPct val="90000"/>
        </a:lnSpc>
        <a:spcBef>
          <a:spcPct val="0"/>
        </a:spcBef>
        <a:buNone/>
        <a:defRPr sz="4389" kern="1200">
          <a:solidFill>
            <a:schemeClr val="tx1"/>
          </a:solidFill>
          <a:latin typeface="+mj-lt"/>
          <a:ea typeface="+mj-ea"/>
          <a:cs typeface="+mj-cs"/>
        </a:defRPr>
      </a:lvl1pPr>
    </p:titleStyle>
    <p:bodyStyle>
      <a:lvl1pPr marL="228029" indent="-228029" algn="l" defTabSz="912114" rtl="0" eaLnBrk="1" latinLnBrk="0" hangingPunct="1">
        <a:lnSpc>
          <a:spcPct val="90000"/>
        </a:lnSpc>
        <a:spcBef>
          <a:spcPts val="998"/>
        </a:spcBef>
        <a:buFont typeface="Arial" panose="020B0604020202020204" pitchFamily="34" charset="0"/>
        <a:buChar char="•"/>
        <a:defRPr sz="2793" kern="1200">
          <a:solidFill>
            <a:schemeClr val="tx1"/>
          </a:solidFill>
          <a:latin typeface="+mn-lt"/>
          <a:ea typeface="+mn-ea"/>
          <a:cs typeface="+mn-cs"/>
        </a:defRPr>
      </a:lvl1pPr>
      <a:lvl2pPr marL="684086" indent="-228029" algn="l" defTabSz="912114" rtl="0" eaLnBrk="1" latinLnBrk="0" hangingPunct="1">
        <a:lnSpc>
          <a:spcPct val="90000"/>
        </a:lnSpc>
        <a:spcBef>
          <a:spcPts val="499"/>
        </a:spcBef>
        <a:buFont typeface="Arial" panose="020B0604020202020204" pitchFamily="34" charset="0"/>
        <a:buChar char="•"/>
        <a:defRPr sz="2394" kern="1200">
          <a:solidFill>
            <a:schemeClr val="tx1"/>
          </a:solidFill>
          <a:latin typeface="+mn-lt"/>
          <a:ea typeface="+mn-ea"/>
          <a:cs typeface="+mn-cs"/>
        </a:defRPr>
      </a:lvl2pPr>
      <a:lvl3pPr marL="1140143" indent="-228029" algn="l" defTabSz="912114" rtl="0" eaLnBrk="1" latinLnBrk="0" hangingPunct="1">
        <a:lnSpc>
          <a:spcPct val="90000"/>
        </a:lnSpc>
        <a:spcBef>
          <a:spcPts val="499"/>
        </a:spcBef>
        <a:buFont typeface="Arial" panose="020B0604020202020204" pitchFamily="34" charset="0"/>
        <a:buChar char="•"/>
        <a:defRPr sz="1995" kern="1200">
          <a:solidFill>
            <a:schemeClr val="tx1"/>
          </a:solidFill>
          <a:latin typeface="+mn-lt"/>
          <a:ea typeface="+mn-ea"/>
          <a:cs typeface="+mn-cs"/>
        </a:defRPr>
      </a:lvl3pPr>
      <a:lvl4pPr marL="1596200" indent="-228029" algn="l" defTabSz="912114" rtl="0" eaLnBrk="1" latinLnBrk="0" hangingPunct="1">
        <a:lnSpc>
          <a:spcPct val="90000"/>
        </a:lnSpc>
        <a:spcBef>
          <a:spcPts val="499"/>
        </a:spcBef>
        <a:buFont typeface="Arial" panose="020B0604020202020204" pitchFamily="34" charset="0"/>
        <a:buChar char="•"/>
        <a:defRPr sz="1795" kern="1200">
          <a:solidFill>
            <a:schemeClr val="tx1"/>
          </a:solidFill>
          <a:latin typeface="+mn-lt"/>
          <a:ea typeface="+mn-ea"/>
          <a:cs typeface="+mn-cs"/>
        </a:defRPr>
      </a:lvl4pPr>
      <a:lvl5pPr marL="2052257" indent="-228029" algn="l" defTabSz="912114" rtl="0" eaLnBrk="1" latinLnBrk="0" hangingPunct="1">
        <a:lnSpc>
          <a:spcPct val="90000"/>
        </a:lnSpc>
        <a:spcBef>
          <a:spcPts val="499"/>
        </a:spcBef>
        <a:buFont typeface="Arial" panose="020B0604020202020204" pitchFamily="34" charset="0"/>
        <a:buChar char="•"/>
        <a:defRPr sz="1795" kern="1200">
          <a:solidFill>
            <a:schemeClr val="tx1"/>
          </a:solidFill>
          <a:latin typeface="+mn-lt"/>
          <a:ea typeface="+mn-ea"/>
          <a:cs typeface="+mn-cs"/>
        </a:defRPr>
      </a:lvl5pPr>
      <a:lvl6pPr marL="2508314" indent="-228029" algn="l" defTabSz="912114" rtl="0" eaLnBrk="1" latinLnBrk="0" hangingPunct="1">
        <a:lnSpc>
          <a:spcPct val="90000"/>
        </a:lnSpc>
        <a:spcBef>
          <a:spcPts val="499"/>
        </a:spcBef>
        <a:buFont typeface="Arial" panose="020B0604020202020204" pitchFamily="34" charset="0"/>
        <a:buChar char="•"/>
        <a:defRPr sz="1795" kern="1200">
          <a:solidFill>
            <a:schemeClr val="tx1"/>
          </a:solidFill>
          <a:latin typeface="+mn-lt"/>
          <a:ea typeface="+mn-ea"/>
          <a:cs typeface="+mn-cs"/>
        </a:defRPr>
      </a:lvl6pPr>
      <a:lvl7pPr marL="2964371" indent="-228029" algn="l" defTabSz="912114" rtl="0" eaLnBrk="1" latinLnBrk="0" hangingPunct="1">
        <a:lnSpc>
          <a:spcPct val="90000"/>
        </a:lnSpc>
        <a:spcBef>
          <a:spcPts val="499"/>
        </a:spcBef>
        <a:buFont typeface="Arial" panose="020B0604020202020204" pitchFamily="34" charset="0"/>
        <a:buChar char="•"/>
        <a:defRPr sz="1795" kern="1200">
          <a:solidFill>
            <a:schemeClr val="tx1"/>
          </a:solidFill>
          <a:latin typeface="+mn-lt"/>
          <a:ea typeface="+mn-ea"/>
          <a:cs typeface="+mn-cs"/>
        </a:defRPr>
      </a:lvl7pPr>
      <a:lvl8pPr marL="3420428" indent="-228029" algn="l" defTabSz="912114" rtl="0" eaLnBrk="1" latinLnBrk="0" hangingPunct="1">
        <a:lnSpc>
          <a:spcPct val="90000"/>
        </a:lnSpc>
        <a:spcBef>
          <a:spcPts val="499"/>
        </a:spcBef>
        <a:buFont typeface="Arial" panose="020B0604020202020204" pitchFamily="34" charset="0"/>
        <a:buChar char="•"/>
        <a:defRPr sz="1795" kern="1200">
          <a:solidFill>
            <a:schemeClr val="tx1"/>
          </a:solidFill>
          <a:latin typeface="+mn-lt"/>
          <a:ea typeface="+mn-ea"/>
          <a:cs typeface="+mn-cs"/>
        </a:defRPr>
      </a:lvl8pPr>
      <a:lvl9pPr marL="3876485" indent="-228029" algn="l" defTabSz="912114" rtl="0" eaLnBrk="1" latinLnBrk="0" hangingPunct="1">
        <a:lnSpc>
          <a:spcPct val="90000"/>
        </a:lnSpc>
        <a:spcBef>
          <a:spcPts val="499"/>
        </a:spcBef>
        <a:buFont typeface="Arial" panose="020B0604020202020204" pitchFamily="34" charset="0"/>
        <a:buChar char="•"/>
        <a:defRPr sz="1795" kern="1200">
          <a:solidFill>
            <a:schemeClr val="tx1"/>
          </a:solidFill>
          <a:latin typeface="+mn-lt"/>
          <a:ea typeface="+mn-ea"/>
          <a:cs typeface="+mn-cs"/>
        </a:defRPr>
      </a:lvl9pPr>
    </p:bodyStyle>
    <p:otherStyle>
      <a:defPPr>
        <a:defRPr lang="zh-CN"/>
      </a:defPPr>
      <a:lvl1pPr marL="0" algn="l" defTabSz="912114" rtl="0" eaLnBrk="1" latinLnBrk="0" hangingPunct="1">
        <a:defRPr sz="1795" kern="1200">
          <a:solidFill>
            <a:schemeClr val="tx1"/>
          </a:solidFill>
          <a:latin typeface="+mn-lt"/>
          <a:ea typeface="+mn-ea"/>
          <a:cs typeface="+mn-cs"/>
        </a:defRPr>
      </a:lvl1pPr>
      <a:lvl2pPr marL="456057" algn="l" defTabSz="912114" rtl="0" eaLnBrk="1" latinLnBrk="0" hangingPunct="1">
        <a:defRPr sz="1795" kern="1200">
          <a:solidFill>
            <a:schemeClr val="tx1"/>
          </a:solidFill>
          <a:latin typeface="+mn-lt"/>
          <a:ea typeface="+mn-ea"/>
          <a:cs typeface="+mn-cs"/>
        </a:defRPr>
      </a:lvl2pPr>
      <a:lvl3pPr marL="912114" algn="l" defTabSz="912114" rtl="0" eaLnBrk="1" latinLnBrk="0" hangingPunct="1">
        <a:defRPr sz="1795" kern="1200">
          <a:solidFill>
            <a:schemeClr val="tx1"/>
          </a:solidFill>
          <a:latin typeface="+mn-lt"/>
          <a:ea typeface="+mn-ea"/>
          <a:cs typeface="+mn-cs"/>
        </a:defRPr>
      </a:lvl3pPr>
      <a:lvl4pPr marL="1368171" algn="l" defTabSz="912114" rtl="0" eaLnBrk="1" latinLnBrk="0" hangingPunct="1">
        <a:defRPr sz="1795" kern="1200">
          <a:solidFill>
            <a:schemeClr val="tx1"/>
          </a:solidFill>
          <a:latin typeface="+mn-lt"/>
          <a:ea typeface="+mn-ea"/>
          <a:cs typeface="+mn-cs"/>
        </a:defRPr>
      </a:lvl4pPr>
      <a:lvl5pPr marL="1824228" algn="l" defTabSz="912114" rtl="0" eaLnBrk="1" latinLnBrk="0" hangingPunct="1">
        <a:defRPr sz="1795" kern="1200">
          <a:solidFill>
            <a:schemeClr val="tx1"/>
          </a:solidFill>
          <a:latin typeface="+mn-lt"/>
          <a:ea typeface="+mn-ea"/>
          <a:cs typeface="+mn-cs"/>
        </a:defRPr>
      </a:lvl5pPr>
      <a:lvl6pPr marL="2280285" algn="l" defTabSz="912114" rtl="0" eaLnBrk="1" latinLnBrk="0" hangingPunct="1">
        <a:defRPr sz="1795" kern="1200">
          <a:solidFill>
            <a:schemeClr val="tx1"/>
          </a:solidFill>
          <a:latin typeface="+mn-lt"/>
          <a:ea typeface="+mn-ea"/>
          <a:cs typeface="+mn-cs"/>
        </a:defRPr>
      </a:lvl6pPr>
      <a:lvl7pPr marL="2736342" algn="l" defTabSz="912114" rtl="0" eaLnBrk="1" latinLnBrk="0" hangingPunct="1">
        <a:defRPr sz="1795" kern="1200">
          <a:solidFill>
            <a:schemeClr val="tx1"/>
          </a:solidFill>
          <a:latin typeface="+mn-lt"/>
          <a:ea typeface="+mn-ea"/>
          <a:cs typeface="+mn-cs"/>
        </a:defRPr>
      </a:lvl7pPr>
      <a:lvl8pPr marL="3192399" algn="l" defTabSz="912114" rtl="0" eaLnBrk="1" latinLnBrk="0" hangingPunct="1">
        <a:defRPr sz="1795" kern="1200">
          <a:solidFill>
            <a:schemeClr val="tx1"/>
          </a:solidFill>
          <a:latin typeface="+mn-lt"/>
          <a:ea typeface="+mn-ea"/>
          <a:cs typeface="+mn-cs"/>
        </a:defRPr>
      </a:lvl8pPr>
      <a:lvl9pPr marL="3648456" algn="l" defTabSz="912114" rtl="0" eaLnBrk="1" latinLnBrk="0" hangingPunct="1">
        <a:defRPr sz="1795"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g"/><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8.png"/></Relationships>
</file>

<file path=ppt/slides/_rels/slide3.xml.rels><?xml version="1.0" encoding="UTF-8" standalone="yes"?>
<Relationships xmlns="http://schemas.openxmlformats.org/package/2006/relationships"><Relationship Id="rId8" Type="http://schemas.openxmlformats.org/officeDocument/2006/relationships/image" Target="../media/image13.png"/><Relationship Id="rId3" Type="http://schemas.microsoft.com/office/2007/relationships/hdphoto" Target="../media/hdphoto1.wdp"/><Relationship Id="rId7" Type="http://schemas.openxmlformats.org/officeDocument/2006/relationships/image" Target="../media/image12.png"/><Relationship Id="rId2" Type="http://schemas.openxmlformats.org/officeDocument/2006/relationships/image" Target="../media/image9.png"/><Relationship Id="rId1" Type="http://schemas.openxmlformats.org/officeDocument/2006/relationships/slideLayout" Target="../slideLayouts/slideLayout4.xml"/><Relationship Id="rId6" Type="http://schemas.openxmlformats.org/officeDocument/2006/relationships/image" Target="../media/image11.png"/><Relationship Id="rId5" Type="http://schemas.microsoft.com/office/2007/relationships/hdphoto" Target="../media/hdphoto2.wdp"/><Relationship Id="rId4" Type="http://schemas.openxmlformats.org/officeDocument/2006/relationships/image" Target="../media/image10.png"/></Relationships>
</file>

<file path=ppt/slides/_rels/slide4.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image" Target="../media/image15.png"/><Relationship Id="rId7" Type="http://schemas.openxmlformats.org/officeDocument/2006/relationships/image" Target="../media/image18.png"/><Relationship Id="rId2" Type="http://schemas.openxmlformats.org/officeDocument/2006/relationships/image" Target="../media/image14.png"/><Relationship Id="rId1" Type="http://schemas.openxmlformats.org/officeDocument/2006/relationships/slideLayout" Target="../slideLayouts/slideLayout1.xml"/><Relationship Id="rId6" Type="http://schemas.openxmlformats.org/officeDocument/2006/relationships/image" Target="../media/image17.png"/><Relationship Id="rId5" Type="http://schemas.openxmlformats.org/officeDocument/2006/relationships/image" Target="../media/image16.png"/><Relationship Id="rId4" Type="http://schemas.microsoft.com/office/2007/relationships/hdphoto" Target="../media/hdphoto3.wdp"/></Relationships>
</file>

<file path=ppt/slides/_rels/slide5.xml.rels><?xml version="1.0" encoding="UTF-8" standalone="yes"?>
<Relationships xmlns="http://schemas.openxmlformats.org/package/2006/relationships"><Relationship Id="rId8" Type="http://schemas.openxmlformats.org/officeDocument/2006/relationships/image" Target="../media/image12.png"/><Relationship Id="rId3" Type="http://schemas.microsoft.com/office/2007/relationships/hdphoto" Target="../media/hdphoto1.wdp"/><Relationship Id="rId7" Type="http://schemas.openxmlformats.org/officeDocument/2006/relationships/image" Target="../media/image11.png"/><Relationship Id="rId2" Type="http://schemas.openxmlformats.org/officeDocument/2006/relationships/image" Target="../media/image19.png"/><Relationship Id="rId1" Type="http://schemas.openxmlformats.org/officeDocument/2006/relationships/slideLayout" Target="../slideLayouts/slideLayout4.xml"/><Relationship Id="rId6" Type="http://schemas.microsoft.com/office/2007/relationships/hdphoto" Target="../media/hdphoto2.wdp"/><Relationship Id="rId5" Type="http://schemas.openxmlformats.org/officeDocument/2006/relationships/image" Target="../media/image10.png"/><Relationship Id="rId4" Type="http://schemas.openxmlformats.org/officeDocument/2006/relationships/image" Target="../media/image9.png"/><Relationship Id="rId9" Type="http://schemas.openxmlformats.org/officeDocument/2006/relationships/image" Target="../media/image20.png"/></Relationships>
</file>

<file path=ppt/slides/_rels/slide6.xml.rels><?xml version="1.0" encoding="UTF-8" standalone="yes"?>
<Relationships xmlns="http://schemas.openxmlformats.org/package/2006/relationships"><Relationship Id="rId8" Type="http://schemas.openxmlformats.org/officeDocument/2006/relationships/image" Target="../media/image12.png"/><Relationship Id="rId3" Type="http://schemas.microsoft.com/office/2007/relationships/hdphoto" Target="../media/hdphoto1.wdp"/><Relationship Id="rId7" Type="http://schemas.openxmlformats.org/officeDocument/2006/relationships/image" Target="../media/image11.png"/><Relationship Id="rId2" Type="http://schemas.openxmlformats.org/officeDocument/2006/relationships/image" Target="../media/image19.png"/><Relationship Id="rId1" Type="http://schemas.openxmlformats.org/officeDocument/2006/relationships/slideLayout" Target="../slideLayouts/slideLayout4.xml"/><Relationship Id="rId6" Type="http://schemas.microsoft.com/office/2007/relationships/hdphoto" Target="../media/hdphoto2.wdp"/><Relationship Id="rId5" Type="http://schemas.openxmlformats.org/officeDocument/2006/relationships/image" Target="../media/image10.png"/><Relationship Id="rId10" Type="http://schemas.microsoft.com/office/2007/relationships/hdphoto" Target="../media/hdphoto3.wdp"/><Relationship Id="rId4" Type="http://schemas.openxmlformats.org/officeDocument/2006/relationships/image" Target="../media/image9.png"/><Relationship Id="rId9" Type="http://schemas.openxmlformats.org/officeDocument/2006/relationships/image" Target="../media/image15.png"/></Relationships>
</file>

<file path=ppt/slides/_rels/slide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6.jp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audio" Target="../media/audio1.wav"/><Relationship Id="rId1" Type="http://schemas.openxmlformats.org/officeDocument/2006/relationships/slideLayout" Target="../slideLayouts/slideLayout4.xml"/><Relationship Id="rId6" Type="http://schemas.openxmlformats.org/officeDocument/2006/relationships/image" Target="../media/image25.png"/><Relationship Id="rId5" Type="http://schemas.microsoft.com/office/2007/relationships/hdphoto" Target="../media/hdphoto4.wdp"/><Relationship Id="rId4" Type="http://schemas.openxmlformats.org/officeDocument/2006/relationships/image" Target="../media/image24.png"/></Relationships>
</file>

<file path=ppt/slides/_rels/slide10.xml.rels><?xml version="1.0" encoding="UTF-8" standalone="yes"?>
<Relationships xmlns="http://schemas.openxmlformats.org/package/2006/relationships"><Relationship Id="rId8" Type="http://schemas.openxmlformats.org/officeDocument/2006/relationships/image" Target="../media/image12.png"/><Relationship Id="rId3" Type="http://schemas.microsoft.com/office/2007/relationships/hdphoto" Target="../media/hdphoto1.wdp"/><Relationship Id="rId7" Type="http://schemas.openxmlformats.org/officeDocument/2006/relationships/image" Target="../media/image11.png"/><Relationship Id="rId2" Type="http://schemas.openxmlformats.org/officeDocument/2006/relationships/image" Target="../media/image19.png"/><Relationship Id="rId1" Type="http://schemas.openxmlformats.org/officeDocument/2006/relationships/slideLayout" Target="../slideLayouts/slideLayout4.xml"/><Relationship Id="rId6" Type="http://schemas.microsoft.com/office/2007/relationships/hdphoto" Target="../media/hdphoto2.wdp"/><Relationship Id="rId11" Type="http://schemas.microsoft.com/office/2007/relationships/hdphoto" Target="../media/hdphoto5.wdp"/><Relationship Id="rId5" Type="http://schemas.openxmlformats.org/officeDocument/2006/relationships/image" Target="../media/image10.png"/><Relationship Id="rId10" Type="http://schemas.openxmlformats.org/officeDocument/2006/relationships/image" Target="../media/image27.png"/><Relationship Id="rId4" Type="http://schemas.openxmlformats.org/officeDocument/2006/relationships/image" Target="../media/image9.png"/><Relationship Id="rId9" Type="http://schemas.openxmlformats.org/officeDocument/2006/relationships/image" Target="../media/image26.png"/></Relationships>
</file>

<file path=ppt/slides/_rels/slide11.xml.rels><?xml version="1.0" encoding="UTF-8" standalone="yes"?>
<Relationships xmlns="http://schemas.openxmlformats.org/package/2006/relationships"><Relationship Id="rId8" Type="http://schemas.openxmlformats.org/officeDocument/2006/relationships/image" Target="../media/image12.png"/><Relationship Id="rId3" Type="http://schemas.microsoft.com/office/2007/relationships/hdphoto" Target="../media/hdphoto1.wdp"/><Relationship Id="rId7" Type="http://schemas.openxmlformats.org/officeDocument/2006/relationships/image" Target="../media/image11.png"/><Relationship Id="rId2" Type="http://schemas.openxmlformats.org/officeDocument/2006/relationships/image" Target="../media/image19.png"/><Relationship Id="rId1" Type="http://schemas.openxmlformats.org/officeDocument/2006/relationships/slideLayout" Target="../slideLayouts/slideLayout4.xml"/><Relationship Id="rId6" Type="http://schemas.microsoft.com/office/2007/relationships/hdphoto" Target="../media/hdphoto2.wdp"/><Relationship Id="rId5" Type="http://schemas.openxmlformats.org/officeDocument/2006/relationships/image" Target="../media/image10.png"/><Relationship Id="rId4" Type="http://schemas.openxmlformats.org/officeDocument/2006/relationships/image" Target="../media/image9.png"/><Relationship Id="rId9" Type="http://schemas.openxmlformats.org/officeDocument/2006/relationships/image" Target="../media/image28.png"/></Relationships>
</file>

<file path=ppt/slides/_rels/slide12.xml.rels><?xml version="1.0" encoding="UTF-8" standalone="yes"?>
<Relationships xmlns="http://schemas.openxmlformats.org/package/2006/relationships"><Relationship Id="rId8" Type="http://schemas.openxmlformats.org/officeDocument/2006/relationships/image" Target="../media/image33.png"/><Relationship Id="rId3" Type="http://schemas.openxmlformats.org/officeDocument/2006/relationships/image" Target="../media/image29.jpg"/><Relationship Id="rId7" Type="http://schemas.microsoft.com/office/2007/relationships/hdphoto" Target="../media/hdphoto6.wdp"/><Relationship Id="rId2" Type="http://schemas.openxmlformats.org/officeDocument/2006/relationships/audio" Target="../media/audio2.wav"/><Relationship Id="rId1" Type="http://schemas.openxmlformats.org/officeDocument/2006/relationships/slideLayout" Target="../slideLayouts/slideLayout41.xml"/><Relationship Id="rId6" Type="http://schemas.openxmlformats.org/officeDocument/2006/relationships/image" Target="../media/image32.png"/><Relationship Id="rId5" Type="http://schemas.openxmlformats.org/officeDocument/2006/relationships/image" Target="../media/image31.svg"/><Relationship Id="rId4" Type="http://schemas.openxmlformats.org/officeDocument/2006/relationships/image" Target="../media/image30.png"/></Relationships>
</file>

<file path=ppt/slides/_rels/slide13.xml.rels><?xml version="1.0" encoding="UTF-8" standalone="yes"?>
<Relationships xmlns="http://schemas.openxmlformats.org/package/2006/relationships"><Relationship Id="rId8" Type="http://schemas.openxmlformats.org/officeDocument/2006/relationships/image" Target="../media/image36.png"/><Relationship Id="rId3" Type="http://schemas.openxmlformats.org/officeDocument/2006/relationships/image" Target="../media/image29.jpg"/><Relationship Id="rId7" Type="http://schemas.openxmlformats.org/officeDocument/2006/relationships/image" Target="../media/image35.png"/><Relationship Id="rId2" Type="http://schemas.openxmlformats.org/officeDocument/2006/relationships/audio" Target="../media/audio2.wav"/><Relationship Id="rId1" Type="http://schemas.openxmlformats.org/officeDocument/2006/relationships/slideLayout" Target="../slideLayouts/slideLayout41.xml"/><Relationship Id="rId6" Type="http://schemas.openxmlformats.org/officeDocument/2006/relationships/image" Target="../media/image34.png"/><Relationship Id="rId5" Type="http://schemas.microsoft.com/office/2007/relationships/hdphoto" Target="../media/hdphoto6.wdp"/><Relationship Id="rId4" Type="http://schemas.openxmlformats.org/officeDocument/2006/relationships/image" Target="../media/image32.png"/></Relationships>
</file>

<file path=ppt/slides/_rels/slide14.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6.jpg"/><Relationship Id="rId1" Type="http://schemas.openxmlformats.org/officeDocument/2006/relationships/slideLayout" Target="../slideLayouts/slideLayout4.xml"/><Relationship Id="rId4" Type="http://schemas.openxmlformats.org/officeDocument/2006/relationships/image" Target="../media/image1.png"/></Relationships>
</file>

<file path=ppt/slides/_rels/slide15.xml.rels><?xml version="1.0" encoding="UTF-8" standalone="yes"?>
<Relationships xmlns="http://schemas.openxmlformats.org/package/2006/relationships"><Relationship Id="rId8" Type="http://schemas.openxmlformats.org/officeDocument/2006/relationships/image" Target="../media/image27.png"/><Relationship Id="rId13" Type="http://schemas.microsoft.com/office/2007/relationships/hdphoto" Target="../media/hdphoto7.wdp"/><Relationship Id="rId3" Type="http://schemas.microsoft.com/office/2007/relationships/hdphoto" Target="../media/hdphoto1.wdp"/><Relationship Id="rId7" Type="http://schemas.openxmlformats.org/officeDocument/2006/relationships/image" Target="../media/image12.png"/><Relationship Id="rId12" Type="http://schemas.openxmlformats.org/officeDocument/2006/relationships/image" Target="../media/image40.png"/><Relationship Id="rId2" Type="http://schemas.openxmlformats.org/officeDocument/2006/relationships/image" Target="../media/image9.png"/><Relationship Id="rId1" Type="http://schemas.openxmlformats.org/officeDocument/2006/relationships/slideLayout" Target="../slideLayouts/slideLayout4.xml"/><Relationship Id="rId6" Type="http://schemas.openxmlformats.org/officeDocument/2006/relationships/image" Target="../media/image11.png"/><Relationship Id="rId11" Type="http://schemas.openxmlformats.org/officeDocument/2006/relationships/image" Target="../media/image39.png"/><Relationship Id="rId5" Type="http://schemas.microsoft.com/office/2007/relationships/hdphoto" Target="../media/hdphoto2.wdp"/><Relationship Id="rId10" Type="http://schemas.openxmlformats.org/officeDocument/2006/relationships/image" Target="../media/image38.png"/><Relationship Id="rId4" Type="http://schemas.openxmlformats.org/officeDocument/2006/relationships/image" Target="../media/image10.png"/><Relationship Id="rId9" Type="http://schemas.microsoft.com/office/2007/relationships/hdphoto" Target="../media/hdphoto5.wdp"/></Relationships>
</file>

<file path=ppt/slides/_rels/slide16.xml.rels><?xml version="1.0" encoding="UTF-8" standalone="yes"?>
<Relationships xmlns="http://schemas.openxmlformats.org/package/2006/relationships"><Relationship Id="rId8" Type="http://schemas.openxmlformats.org/officeDocument/2006/relationships/image" Target="../media/image12.png"/><Relationship Id="rId3" Type="http://schemas.microsoft.com/office/2007/relationships/hdphoto" Target="../media/hdphoto1.wdp"/><Relationship Id="rId7" Type="http://schemas.openxmlformats.org/officeDocument/2006/relationships/image" Target="../media/image11.png"/><Relationship Id="rId2" Type="http://schemas.openxmlformats.org/officeDocument/2006/relationships/image" Target="../media/image19.png"/><Relationship Id="rId1" Type="http://schemas.openxmlformats.org/officeDocument/2006/relationships/slideLayout" Target="../slideLayouts/slideLayout4.xml"/><Relationship Id="rId6" Type="http://schemas.microsoft.com/office/2007/relationships/hdphoto" Target="../media/hdphoto2.wdp"/><Relationship Id="rId5" Type="http://schemas.openxmlformats.org/officeDocument/2006/relationships/image" Target="../media/image10.png"/><Relationship Id="rId10" Type="http://schemas.microsoft.com/office/2007/relationships/hdphoto" Target="../media/hdphoto5.wdp"/><Relationship Id="rId4" Type="http://schemas.openxmlformats.org/officeDocument/2006/relationships/image" Target="../media/image9.png"/><Relationship Id="rId9" Type="http://schemas.openxmlformats.org/officeDocument/2006/relationships/image" Target="../media/image27.png"/></Relationships>
</file>

<file path=ppt/slides/_rels/slide17.xml.rels><?xml version="1.0" encoding="UTF-8" standalone="yes"?>
<Relationships xmlns="http://schemas.openxmlformats.org/package/2006/relationships"><Relationship Id="rId8" Type="http://schemas.openxmlformats.org/officeDocument/2006/relationships/image" Target="../media/image27.png"/><Relationship Id="rId13" Type="http://schemas.microsoft.com/office/2007/relationships/hdphoto" Target="../media/hdphoto7.wdp"/><Relationship Id="rId3" Type="http://schemas.microsoft.com/office/2007/relationships/hdphoto" Target="../media/hdphoto1.wdp"/><Relationship Id="rId7" Type="http://schemas.openxmlformats.org/officeDocument/2006/relationships/image" Target="../media/image12.png"/><Relationship Id="rId12" Type="http://schemas.openxmlformats.org/officeDocument/2006/relationships/image" Target="../media/image40.png"/><Relationship Id="rId2" Type="http://schemas.openxmlformats.org/officeDocument/2006/relationships/image" Target="../media/image9.png"/><Relationship Id="rId1" Type="http://schemas.openxmlformats.org/officeDocument/2006/relationships/slideLayout" Target="../slideLayouts/slideLayout4.xml"/><Relationship Id="rId6" Type="http://schemas.openxmlformats.org/officeDocument/2006/relationships/image" Target="../media/image11.png"/><Relationship Id="rId11" Type="http://schemas.openxmlformats.org/officeDocument/2006/relationships/image" Target="../media/image41.png"/><Relationship Id="rId5" Type="http://schemas.microsoft.com/office/2007/relationships/hdphoto" Target="../media/hdphoto2.wdp"/><Relationship Id="rId10" Type="http://schemas.openxmlformats.org/officeDocument/2006/relationships/image" Target="../media/image38.png"/><Relationship Id="rId4" Type="http://schemas.openxmlformats.org/officeDocument/2006/relationships/image" Target="../media/image10.png"/><Relationship Id="rId9" Type="http://schemas.microsoft.com/office/2007/relationships/hdphoto" Target="../media/hdphoto5.wdp"/></Relationships>
</file>

<file path=ppt/slides/_rels/slide18.xml.rels><?xml version="1.0" encoding="UTF-8" standalone="yes"?>
<Relationships xmlns="http://schemas.openxmlformats.org/package/2006/relationships"><Relationship Id="rId8" Type="http://schemas.openxmlformats.org/officeDocument/2006/relationships/image" Target="../media/image12.png"/><Relationship Id="rId13" Type="http://schemas.openxmlformats.org/officeDocument/2006/relationships/image" Target="../media/image38.png"/><Relationship Id="rId3" Type="http://schemas.microsoft.com/office/2007/relationships/hdphoto" Target="../media/hdphoto1.wdp"/><Relationship Id="rId7" Type="http://schemas.openxmlformats.org/officeDocument/2006/relationships/image" Target="../media/image11.png"/><Relationship Id="rId12" Type="http://schemas.microsoft.com/office/2007/relationships/hdphoto" Target="../media/hdphoto7.wdp"/><Relationship Id="rId2" Type="http://schemas.openxmlformats.org/officeDocument/2006/relationships/image" Target="../media/image19.png"/><Relationship Id="rId1" Type="http://schemas.openxmlformats.org/officeDocument/2006/relationships/slideLayout" Target="../slideLayouts/slideLayout4.xml"/><Relationship Id="rId6" Type="http://schemas.microsoft.com/office/2007/relationships/hdphoto" Target="../media/hdphoto2.wdp"/><Relationship Id="rId11" Type="http://schemas.openxmlformats.org/officeDocument/2006/relationships/image" Target="../media/image40.png"/><Relationship Id="rId5" Type="http://schemas.openxmlformats.org/officeDocument/2006/relationships/image" Target="../media/image10.png"/><Relationship Id="rId10" Type="http://schemas.microsoft.com/office/2007/relationships/hdphoto" Target="../media/hdphoto5.wdp"/><Relationship Id="rId4" Type="http://schemas.openxmlformats.org/officeDocument/2006/relationships/image" Target="../media/image9.png"/><Relationship Id="rId9" Type="http://schemas.openxmlformats.org/officeDocument/2006/relationships/image" Target="../media/image27.png"/></Relationships>
</file>

<file path=ppt/slides/_rels/slide19.xml.rels><?xml version="1.0" encoding="UTF-8" standalone="yes"?>
<Relationships xmlns="http://schemas.openxmlformats.org/package/2006/relationships"><Relationship Id="rId8" Type="http://schemas.openxmlformats.org/officeDocument/2006/relationships/image" Target="../media/image12.png"/><Relationship Id="rId13" Type="http://schemas.openxmlformats.org/officeDocument/2006/relationships/image" Target="../media/image38.png"/><Relationship Id="rId3" Type="http://schemas.microsoft.com/office/2007/relationships/hdphoto" Target="../media/hdphoto1.wdp"/><Relationship Id="rId7" Type="http://schemas.openxmlformats.org/officeDocument/2006/relationships/image" Target="../media/image11.png"/><Relationship Id="rId12" Type="http://schemas.microsoft.com/office/2007/relationships/hdphoto" Target="../media/hdphoto7.wdp"/><Relationship Id="rId2" Type="http://schemas.openxmlformats.org/officeDocument/2006/relationships/image" Target="../media/image19.png"/><Relationship Id="rId1" Type="http://schemas.openxmlformats.org/officeDocument/2006/relationships/slideLayout" Target="../slideLayouts/slideLayout4.xml"/><Relationship Id="rId6" Type="http://schemas.microsoft.com/office/2007/relationships/hdphoto" Target="../media/hdphoto2.wdp"/><Relationship Id="rId11" Type="http://schemas.openxmlformats.org/officeDocument/2006/relationships/image" Target="../media/image40.png"/><Relationship Id="rId5" Type="http://schemas.openxmlformats.org/officeDocument/2006/relationships/image" Target="../media/image10.png"/><Relationship Id="rId10" Type="http://schemas.microsoft.com/office/2007/relationships/hdphoto" Target="../media/hdphoto5.wdp"/><Relationship Id="rId4" Type="http://schemas.openxmlformats.org/officeDocument/2006/relationships/image" Target="../media/image9.png"/><Relationship Id="rId9" Type="http://schemas.openxmlformats.org/officeDocument/2006/relationships/image" Target="../media/image27.png"/></Relationships>
</file>

<file path=ppt/slides/_rels/slide20.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19.png"/><Relationship Id="rId7" Type="http://schemas.microsoft.com/office/2007/relationships/hdphoto" Target="../media/hdphoto2.wdp"/><Relationship Id="rId2" Type="http://schemas.openxmlformats.org/officeDocument/2006/relationships/audio" Target="../media/audio3.wav"/><Relationship Id="rId1" Type="http://schemas.openxmlformats.org/officeDocument/2006/relationships/slideLayout" Target="../slideLayouts/slideLayout4.xml"/><Relationship Id="rId6" Type="http://schemas.openxmlformats.org/officeDocument/2006/relationships/image" Target="../media/image10.png"/><Relationship Id="rId5" Type="http://schemas.openxmlformats.org/officeDocument/2006/relationships/image" Target="../media/image9.png"/><Relationship Id="rId4" Type="http://schemas.microsoft.com/office/2007/relationships/hdphoto" Target="../media/hdphoto1.wdp"/><Relationship Id="rId9" Type="http://schemas.openxmlformats.org/officeDocument/2006/relationships/image" Target="../media/image12.png"/></Relationships>
</file>

<file path=ppt/slides/_rels/slide21.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6.jpg"/><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6.jpg"/><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6.jpg"/><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1.xml"/><Relationship Id="rId1" Type="http://schemas.openxmlformats.org/officeDocument/2006/relationships/slideLayout" Target="../slideLayouts/slideLayout41.xml"/><Relationship Id="rId6" Type="http://schemas.openxmlformats.org/officeDocument/2006/relationships/image" Target="../media/image49.png"/><Relationship Id="rId5" Type="http://schemas.microsoft.com/office/2007/relationships/hdphoto" Target="../media/hdphoto8.wdp"/><Relationship Id="rId4" Type="http://schemas.openxmlformats.org/officeDocument/2006/relationships/image" Target="../media/image48.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Cloud 3"/>
          <p:cNvSpPr/>
          <p:nvPr/>
        </p:nvSpPr>
        <p:spPr>
          <a:xfrm>
            <a:off x="3630304" y="2442949"/>
            <a:ext cx="4954138" cy="2251881"/>
          </a:xfrm>
          <a:prstGeom prst="cloud">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 name="Picture 1"/>
          <p:cNvPicPr>
            <a:picLocks noChangeAspect="1"/>
          </p:cNvPicPr>
          <p:nvPr/>
        </p:nvPicPr>
        <p:blipFill>
          <a:blip r:embed="rId3"/>
          <a:stretch>
            <a:fillRect/>
          </a:stretch>
        </p:blipFill>
        <p:spPr>
          <a:xfrm>
            <a:off x="1724789" y="524004"/>
            <a:ext cx="8742422" cy="5809992"/>
          </a:xfrm>
          <a:prstGeom prst="rect">
            <a:avLst/>
          </a:prstGeom>
        </p:spPr>
      </p:pic>
    </p:spTree>
    <p:extLst>
      <p:ext uri="{BB962C8B-B14F-4D97-AF65-F5344CB8AC3E}">
        <p14:creationId xmlns:p14="http://schemas.microsoft.com/office/powerpoint/2010/main" val="495624155"/>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2000" fill="hold"/>
                                        <p:tgtEl>
                                          <p:spTgt spid="2"/>
                                        </p:tgtEl>
                                        <p:attrNameLst>
                                          <p:attrName>ppt_w</p:attrName>
                                        </p:attrNameLst>
                                      </p:cBhvr>
                                      <p:tavLst>
                                        <p:tav tm="0">
                                          <p:val>
                                            <p:fltVal val="0"/>
                                          </p:val>
                                        </p:tav>
                                        <p:tav tm="100000">
                                          <p:val>
                                            <p:strVal val="#ppt_w"/>
                                          </p:val>
                                        </p:tav>
                                      </p:tavLst>
                                    </p:anim>
                                    <p:anim calcmode="lin" valueType="num">
                                      <p:cBhvr>
                                        <p:cTn id="8" dur="2000" fill="hold"/>
                                        <p:tgtEl>
                                          <p:spTgt spid="2"/>
                                        </p:tgtEl>
                                        <p:attrNameLst>
                                          <p:attrName>ppt_h</p:attrName>
                                        </p:attrNameLst>
                                      </p:cBhvr>
                                      <p:tavLst>
                                        <p:tav tm="0">
                                          <p:val>
                                            <p:fltVal val="0"/>
                                          </p:val>
                                        </p:tav>
                                        <p:tav tm="100000">
                                          <p:val>
                                            <p:strVal val="#ppt_h"/>
                                          </p:val>
                                        </p:tav>
                                      </p:tavLst>
                                    </p:anim>
                                    <p:animEffect transition="in" filter="fade">
                                      <p:cBhvr>
                                        <p:cTn id="9"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631D23-343A-E1E7-4845-0AB48689415D}"/>
              </a:ext>
            </a:extLst>
          </p:cNvPr>
          <p:cNvSpPr>
            <a:spLocks noGrp="1"/>
          </p:cNvSpPr>
          <p:nvPr>
            <p:ph type="title"/>
          </p:nvPr>
        </p:nvSpPr>
        <p:spPr/>
        <p:txBody>
          <a:bodyPr/>
          <a:lstStyle/>
          <a:p>
            <a:endParaRPr lang="en-US"/>
          </a:p>
        </p:txBody>
      </p:sp>
      <p:pic>
        <p:nvPicPr>
          <p:cNvPr id="4" name="y2mate.com - Gương học sinh nghèo vượt khó vươn lên trong học tập  THLC_v720P">
            <a:hlinkClick r:id="" action="ppaction://media"/>
            <a:extLst>
              <a:ext uri="{FF2B5EF4-FFF2-40B4-BE49-F238E27FC236}">
                <a16:creationId xmlns:a16="http://schemas.microsoft.com/office/drawing/2014/main" id="{B31DC408-4BA8-061C-3EFB-BD8BF414E62A}"/>
              </a:ext>
            </a:extLst>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0" y="0"/>
            <a:ext cx="12192276" cy="6858000"/>
          </a:xfrm>
        </p:spPr>
      </p:pic>
    </p:spTree>
    <p:extLst>
      <p:ext uri="{BB962C8B-B14F-4D97-AF65-F5344CB8AC3E}">
        <p14:creationId xmlns:p14="http://schemas.microsoft.com/office/powerpoint/2010/main" val="3877668650"/>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27332"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gradFill>
          <a:gsLst>
            <a:gs pos="0">
              <a:srgbClr val="FCE8DD"/>
            </a:gs>
            <a:gs pos="74000">
              <a:schemeClr val="accent2">
                <a:lumMod val="40000"/>
                <a:lumOff val="60000"/>
              </a:schemeClr>
            </a:gs>
            <a:gs pos="40000">
              <a:srgbClr val="FFB053"/>
            </a:gs>
            <a:gs pos="100000">
              <a:srgbClr val="FCE8DD"/>
            </a:gs>
          </a:gsLst>
          <a:lin ang="5400000" scaled="1"/>
        </a:gradFill>
        <a:effectLst/>
      </p:bgPr>
    </p:bg>
    <p:spTree>
      <p:nvGrpSpPr>
        <p:cNvPr id="1" name=""/>
        <p:cNvGrpSpPr/>
        <p:nvPr/>
      </p:nvGrpSpPr>
      <p:grpSpPr>
        <a:xfrm>
          <a:off x="0" y="0"/>
          <a:ext cx="0" cy="0"/>
          <a:chOff x="0" y="0"/>
          <a:chExt cx="0" cy="0"/>
        </a:xfrm>
      </p:grpSpPr>
      <p:sp>
        <p:nvSpPr>
          <p:cNvPr id="5" name="Rounded Rectangle 4"/>
          <p:cNvSpPr/>
          <p:nvPr/>
        </p:nvSpPr>
        <p:spPr>
          <a:xfrm>
            <a:off x="216716" y="348018"/>
            <a:ext cx="11546064" cy="6141552"/>
          </a:xfrm>
          <a:custGeom>
            <a:avLst/>
            <a:gdLst>
              <a:gd name="connsiteX0" fmla="*/ 0 w 11027391"/>
              <a:gd name="connsiteY0" fmla="*/ 941714 h 5650173"/>
              <a:gd name="connsiteX1" fmla="*/ 941714 w 11027391"/>
              <a:gd name="connsiteY1" fmla="*/ 0 h 5650173"/>
              <a:gd name="connsiteX2" fmla="*/ 10085677 w 11027391"/>
              <a:gd name="connsiteY2" fmla="*/ 0 h 5650173"/>
              <a:gd name="connsiteX3" fmla="*/ 11027391 w 11027391"/>
              <a:gd name="connsiteY3" fmla="*/ 941714 h 5650173"/>
              <a:gd name="connsiteX4" fmla="*/ 11027391 w 11027391"/>
              <a:gd name="connsiteY4" fmla="*/ 4708459 h 5650173"/>
              <a:gd name="connsiteX5" fmla="*/ 10085677 w 11027391"/>
              <a:gd name="connsiteY5" fmla="*/ 5650173 h 5650173"/>
              <a:gd name="connsiteX6" fmla="*/ 941714 w 11027391"/>
              <a:gd name="connsiteY6" fmla="*/ 5650173 h 5650173"/>
              <a:gd name="connsiteX7" fmla="*/ 0 w 11027391"/>
              <a:gd name="connsiteY7" fmla="*/ 4708459 h 5650173"/>
              <a:gd name="connsiteX8" fmla="*/ 0 w 11027391"/>
              <a:gd name="connsiteY8" fmla="*/ 941714 h 5650173"/>
              <a:gd name="connsiteX0" fmla="*/ 0 w 11027391"/>
              <a:gd name="connsiteY0" fmla="*/ 1187373 h 5895832"/>
              <a:gd name="connsiteX1" fmla="*/ 941714 w 11027391"/>
              <a:gd name="connsiteY1" fmla="*/ 245659 h 5895832"/>
              <a:gd name="connsiteX2" fmla="*/ 3944203 w 11027391"/>
              <a:gd name="connsiteY2" fmla="*/ 0 h 5895832"/>
              <a:gd name="connsiteX3" fmla="*/ 10085677 w 11027391"/>
              <a:gd name="connsiteY3" fmla="*/ 245659 h 5895832"/>
              <a:gd name="connsiteX4" fmla="*/ 11027391 w 11027391"/>
              <a:gd name="connsiteY4" fmla="*/ 1187373 h 5895832"/>
              <a:gd name="connsiteX5" fmla="*/ 11027391 w 11027391"/>
              <a:gd name="connsiteY5" fmla="*/ 4954118 h 5895832"/>
              <a:gd name="connsiteX6" fmla="*/ 10085677 w 11027391"/>
              <a:gd name="connsiteY6" fmla="*/ 5895832 h 5895832"/>
              <a:gd name="connsiteX7" fmla="*/ 941714 w 11027391"/>
              <a:gd name="connsiteY7" fmla="*/ 5895832 h 5895832"/>
              <a:gd name="connsiteX8" fmla="*/ 0 w 11027391"/>
              <a:gd name="connsiteY8" fmla="*/ 4954118 h 5895832"/>
              <a:gd name="connsiteX9" fmla="*/ 0 w 11027391"/>
              <a:gd name="connsiteY9" fmla="*/ 1187373 h 5895832"/>
              <a:gd name="connsiteX0" fmla="*/ 0 w 11027391"/>
              <a:gd name="connsiteY0" fmla="*/ 1187373 h 6141552"/>
              <a:gd name="connsiteX1" fmla="*/ 941714 w 11027391"/>
              <a:gd name="connsiteY1" fmla="*/ 245659 h 6141552"/>
              <a:gd name="connsiteX2" fmla="*/ 3944203 w 11027391"/>
              <a:gd name="connsiteY2" fmla="*/ 0 h 6141552"/>
              <a:gd name="connsiteX3" fmla="*/ 10085677 w 11027391"/>
              <a:gd name="connsiteY3" fmla="*/ 245659 h 6141552"/>
              <a:gd name="connsiteX4" fmla="*/ 11027391 w 11027391"/>
              <a:gd name="connsiteY4" fmla="*/ 1187373 h 6141552"/>
              <a:gd name="connsiteX5" fmla="*/ 11027391 w 11027391"/>
              <a:gd name="connsiteY5" fmla="*/ 4954118 h 6141552"/>
              <a:gd name="connsiteX6" fmla="*/ 10085677 w 11027391"/>
              <a:gd name="connsiteY6" fmla="*/ 5895832 h 6141552"/>
              <a:gd name="connsiteX7" fmla="*/ 5540991 w 11027391"/>
              <a:gd name="connsiteY7" fmla="*/ 6141492 h 6141552"/>
              <a:gd name="connsiteX8" fmla="*/ 941714 w 11027391"/>
              <a:gd name="connsiteY8" fmla="*/ 5895832 h 6141552"/>
              <a:gd name="connsiteX9" fmla="*/ 0 w 11027391"/>
              <a:gd name="connsiteY9" fmla="*/ 4954118 h 6141552"/>
              <a:gd name="connsiteX10" fmla="*/ 0 w 11027391"/>
              <a:gd name="connsiteY10" fmla="*/ 1187373 h 6141552"/>
              <a:gd name="connsiteX0" fmla="*/ 0 w 11286756"/>
              <a:gd name="connsiteY0" fmla="*/ 1187373 h 6141552"/>
              <a:gd name="connsiteX1" fmla="*/ 941714 w 11286756"/>
              <a:gd name="connsiteY1" fmla="*/ 245659 h 6141552"/>
              <a:gd name="connsiteX2" fmla="*/ 3944203 w 11286756"/>
              <a:gd name="connsiteY2" fmla="*/ 0 h 6141552"/>
              <a:gd name="connsiteX3" fmla="*/ 10085677 w 11286756"/>
              <a:gd name="connsiteY3" fmla="*/ 245659 h 6141552"/>
              <a:gd name="connsiteX4" fmla="*/ 11027391 w 11286756"/>
              <a:gd name="connsiteY4" fmla="*/ 1187373 h 6141552"/>
              <a:gd name="connsiteX5" fmla="*/ 11286699 w 11286756"/>
              <a:gd name="connsiteY5" fmla="*/ 2661313 h 6141552"/>
              <a:gd name="connsiteX6" fmla="*/ 11027391 w 11286756"/>
              <a:gd name="connsiteY6" fmla="*/ 4954118 h 6141552"/>
              <a:gd name="connsiteX7" fmla="*/ 10085677 w 11286756"/>
              <a:gd name="connsiteY7" fmla="*/ 5895832 h 6141552"/>
              <a:gd name="connsiteX8" fmla="*/ 5540991 w 11286756"/>
              <a:gd name="connsiteY8" fmla="*/ 6141492 h 6141552"/>
              <a:gd name="connsiteX9" fmla="*/ 941714 w 11286756"/>
              <a:gd name="connsiteY9" fmla="*/ 5895832 h 6141552"/>
              <a:gd name="connsiteX10" fmla="*/ 0 w 11286756"/>
              <a:gd name="connsiteY10" fmla="*/ 4954118 h 6141552"/>
              <a:gd name="connsiteX11" fmla="*/ 0 w 11286756"/>
              <a:gd name="connsiteY11" fmla="*/ 1187373 h 6141552"/>
              <a:gd name="connsiteX0" fmla="*/ 259308 w 11546064"/>
              <a:gd name="connsiteY0" fmla="*/ 1187373 h 6141552"/>
              <a:gd name="connsiteX1" fmla="*/ 1201022 w 11546064"/>
              <a:gd name="connsiteY1" fmla="*/ 245659 h 6141552"/>
              <a:gd name="connsiteX2" fmla="*/ 4203511 w 11546064"/>
              <a:gd name="connsiteY2" fmla="*/ 0 h 6141552"/>
              <a:gd name="connsiteX3" fmla="*/ 10344985 w 11546064"/>
              <a:gd name="connsiteY3" fmla="*/ 245659 h 6141552"/>
              <a:gd name="connsiteX4" fmla="*/ 11286699 w 11546064"/>
              <a:gd name="connsiteY4" fmla="*/ 1187373 h 6141552"/>
              <a:gd name="connsiteX5" fmla="*/ 11546007 w 11546064"/>
              <a:gd name="connsiteY5" fmla="*/ 2661313 h 6141552"/>
              <a:gd name="connsiteX6" fmla="*/ 11286699 w 11546064"/>
              <a:gd name="connsiteY6" fmla="*/ 4954118 h 6141552"/>
              <a:gd name="connsiteX7" fmla="*/ 10344985 w 11546064"/>
              <a:gd name="connsiteY7" fmla="*/ 5895832 h 6141552"/>
              <a:gd name="connsiteX8" fmla="*/ 5800299 w 11546064"/>
              <a:gd name="connsiteY8" fmla="*/ 6141492 h 6141552"/>
              <a:gd name="connsiteX9" fmla="*/ 1201022 w 11546064"/>
              <a:gd name="connsiteY9" fmla="*/ 5895832 h 6141552"/>
              <a:gd name="connsiteX10" fmla="*/ 259308 w 11546064"/>
              <a:gd name="connsiteY10" fmla="*/ 4954118 h 6141552"/>
              <a:gd name="connsiteX11" fmla="*/ 0 w 11546064"/>
              <a:gd name="connsiteY11" fmla="*/ 2934268 h 6141552"/>
              <a:gd name="connsiteX12" fmla="*/ 259308 w 11546064"/>
              <a:gd name="connsiteY12" fmla="*/ 1187373 h 61415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1546064" h="6141552">
                <a:moveTo>
                  <a:pt x="259308" y="1187373"/>
                </a:moveTo>
                <a:cubicBezTo>
                  <a:pt x="259308" y="667279"/>
                  <a:pt x="680928" y="245659"/>
                  <a:pt x="1201022" y="245659"/>
                </a:cubicBezTo>
                <a:cubicBezTo>
                  <a:pt x="2188204" y="241110"/>
                  <a:pt x="3216329" y="4549"/>
                  <a:pt x="4203511" y="0"/>
                </a:cubicBezTo>
                <a:cubicBezTo>
                  <a:pt x="6264317" y="4549"/>
                  <a:pt x="8284179" y="241110"/>
                  <a:pt x="10344985" y="245659"/>
                </a:cubicBezTo>
                <a:cubicBezTo>
                  <a:pt x="10865079" y="245659"/>
                  <a:pt x="11286699" y="667279"/>
                  <a:pt x="11286699" y="1187373"/>
                </a:cubicBezTo>
                <a:cubicBezTo>
                  <a:pt x="11282150" y="1633194"/>
                  <a:pt x="11550556" y="2215492"/>
                  <a:pt x="11546007" y="2661313"/>
                </a:cubicBezTo>
                <a:lnTo>
                  <a:pt x="11286699" y="4954118"/>
                </a:lnTo>
                <a:cubicBezTo>
                  <a:pt x="11286699" y="5474212"/>
                  <a:pt x="10865079" y="5895832"/>
                  <a:pt x="10344985" y="5895832"/>
                </a:cubicBezTo>
                <a:cubicBezTo>
                  <a:pt x="8825541" y="5891283"/>
                  <a:pt x="7319743" y="6146041"/>
                  <a:pt x="5800299" y="6141492"/>
                </a:cubicBezTo>
                <a:lnTo>
                  <a:pt x="1201022" y="5895832"/>
                </a:lnTo>
                <a:cubicBezTo>
                  <a:pt x="680928" y="5895832"/>
                  <a:pt x="259308" y="5474212"/>
                  <a:pt x="259308" y="4954118"/>
                </a:cubicBezTo>
                <a:cubicBezTo>
                  <a:pt x="250209" y="4276285"/>
                  <a:pt x="9099" y="3612101"/>
                  <a:pt x="0" y="2934268"/>
                </a:cubicBezTo>
                <a:lnTo>
                  <a:pt x="259308" y="1187373"/>
                </a:lnTo>
                <a:close/>
              </a:path>
            </a:pathLst>
          </a:custGeom>
          <a:solidFill>
            <a:schemeClr val="bg1"/>
          </a:solidFill>
          <a:ln>
            <a:solidFill>
              <a:schemeClr val="accent2">
                <a:lumMod val="7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8" name="Picture 7"/>
          <p:cNvPicPr>
            <a:picLocks noChangeAspect="1"/>
          </p:cNvPicPr>
          <p:nvPr/>
        </p:nvPicPr>
        <p:blipFill rotWithShape="1">
          <a:blip r:embed="rId2" cstate="print">
            <a:extLst>
              <a:ext uri="{BEBA8EAE-BF5A-486C-A8C5-ECC9F3942E4B}">
                <a14:imgProps xmlns:a14="http://schemas.microsoft.com/office/drawing/2010/main">
                  <a14:imgLayer r:embed="rId3">
                    <a14:imgEffect>
                      <a14:backgroundRemoval t="1942" b="30218" l="1578" r="20186"/>
                    </a14:imgEffect>
                  </a14:imgLayer>
                </a14:imgProps>
              </a:ext>
              <a:ext uri="{28A0092B-C50C-407E-A947-70E740481C1C}">
                <a14:useLocalDpi xmlns:a14="http://schemas.microsoft.com/office/drawing/2010/main" val="0"/>
              </a:ext>
            </a:extLst>
          </a:blip>
          <a:srcRect r="80470" b="69751"/>
          <a:stretch/>
        </p:blipFill>
        <p:spPr>
          <a:xfrm>
            <a:off x="10246685" y="5076967"/>
            <a:ext cx="2009064" cy="2074460"/>
          </a:xfrm>
          <a:prstGeom prst="rect">
            <a:avLst/>
          </a:prstGeom>
        </p:spPr>
      </p:pic>
      <p:pic>
        <p:nvPicPr>
          <p:cNvPr id="9" name="Picture 8"/>
          <p:cNvPicPr>
            <a:picLocks noChangeAspect="1"/>
          </p:cNvPicPr>
          <p:nvPr/>
        </p:nvPicPr>
        <p:blipFill rotWithShape="1">
          <a:blip r:embed="rId4" cstate="print">
            <a:extLst>
              <a:ext uri="{BEBA8EAE-BF5A-486C-A8C5-ECC9F3942E4B}">
                <a14:imgProps xmlns:a14="http://schemas.microsoft.com/office/drawing/2010/main">
                  <a14:imgLayer r:embed="rId5">
                    <a14:imgEffect>
                      <a14:backgroundRemoval t="2367" b="26578" l="18851" r="45348">
                        <a14:foregroundMark x1="20469" y1="10133" x2="24312" y2="13350"/>
                        <a14:foregroundMark x1="34506" y1="6189" x2="33333" y2="14320"/>
                        <a14:backgroundMark x1="28155" y1="7160" x2="28155" y2="7160"/>
                        <a14:backgroundMark x1="29328" y1="11529" x2="28439" y2="12136"/>
                        <a14:backgroundMark x1="28034" y1="7767" x2="27346" y2="7342"/>
                      </a14:backgroundRemoval>
                    </a14:imgEffect>
                  </a14:imgLayer>
                </a14:imgProps>
              </a:ext>
              <a:ext uri="{28A0092B-C50C-407E-A947-70E740481C1C}">
                <a14:useLocalDpi xmlns:a14="http://schemas.microsoft.com/office/drawing/2010/main" val="0"/>
              </a:ext>
            </a:extLst>
          </a:blip>
          <a:srcRect l="17938" t="1194" r="60039" b="75920"/>
          <a:stretch/>
        </p:blipFill>
        <p:spPr>
          <a:xfrm>
            <a:off x="0" y="0"/>
            <a:ext cx="2265528" cy="1569492"/>
          </a:xfrm>
          <a:prstGeom prst="rect">
            <a:avLst/>
          </a:prstGeom>
        </p:spPr>
      </p:pic>
      <p:grpSp>
        <p:nvGrpSpPr>
          <p:cNvPr id="11" name="Group 10"/>
          <p:cNvGrpSpPr/>
          <p:nvPr/>
        </p:nvGrpSpPr>
        <p:grpSpPr>
          <a:xfrm>
            <a:off x="9831849" y="-232013"/>
            <a:ext cx="2000877" cy="2033517"/>
            <a:chOff x="9831849" y="-232013"/>
            <a:chExt cx="2000877" cy="2033517"/>
          </a:xfrm>
        </p:grpSpPr>
        <p:pic>
          <p:nvPicPr>
            <p:cNvPr id="10" name="Picture 9"/>
            <p:cNvPicPr>
              <a:picLocks noChangeAspect="1"/>
            </p:cNvPicPr>
            <p:nvPr/>
          </p:nvPicPr>
          <p:blipFill rotWithShape="1">
            <a:blip r:embed="rId6" cstate="print">
              <a:extLst>
                <a:ext uri="{BEBA8EAE-BF5A-486C-A8C5-ECC9F3942E4B}">
                  <a14:imgProps xmlns:a14="http://schemas.microsoft.com/office/drawing/2010/main">
                    <a14:imgLayer r:embed="rId5">
                      <a14:imgEffect>
                        <a14:backgroundRemoval t="1214" b="29248" l="54814" r="72735"/>
                      </a14:imgEffect>
                    </a14:imgLayer>
                  </a14:imgProps>
                </a:ext>
                <a:ext uri="{28A0092B-C50C-407E-A947-70E740481C1C}">
                  <a14:useLocalDpi xmlns:a14="http://schemas.microsoft.com/office/drawing/2010/main" val="0"/>
                </a:ext>
              </a:extLst>
            </a:blip>
            <a:srcRect l="56147" r="27933" b="74527"/>
            <a:stretch/>
          </p:blipFill>
          <p:spPr>
            <a:xfrm>
              <a:off x="9831849" y="-81886"/>
              <a:ext cx="1637732" cy="1746913"/>
            </a:xfrm>
            <a:prstGeom prst="rect">
              <a:avLst/>
            </a:prstGeom>
          </p:spPr>
        </p:pic>
        <p:pic>
          <p:nvPicPr>
            <p:cNvPr id="6" name="Picture 5"/>
            <p:cNvPicPr>
              <a:picLocks noChangeAspect="1"/>
            </p:cNvPicPr>
            <p:nvPr/>
          </p:nvPicPr>
          <p:blipFill rotWithShape="1">
            <a:blip r:embed="rId7" cstate="print">
              <a:extLst>
                <a:ext uri="{BEBA8EAE-BF5A-486C-A8C5-ECC9F3942E4B}">
                  <a14:imgProps xmlns:a14="http://schemas.microsoft.com/office/drawing/2010/main">
                    <a14:imgLayer r:embed="rId5">
                      <a14:imgEffect>
                        <a14:backgroundRemoval t="68871" b="97937" l="75000" r="93811"/>
                      </a14:imgEffect>
                    </a14:imgLayer>
                  </a14:imgProps>
                </a:ext>
                <a:ext uri="{28A0092B-C50C-407E-A947-70E740481C1C}">
                  <a14:useLocalDpi xmlns:a14="http://schemas.microsoft.com/office/drawing/2010/main" val="0"/>
                </a:ext>
              </a:extLst>
            </a:blip>
            <a:srcRect l="73129" t="68459" r="10022" b="1889"/>
            <a:stretch/>
          </p:blipFill>
          <p:spPr>
            <a:xfrm>
              <a:off x="10099460" y="-232013"/>
              <a:ext cx="1733266" cy="2033517"/>
            </a:xfrm>
            <a:prstGeom prst="rect">
              <a:avLst/>
            </a:prstGeom>
          </p:spPr>
        </p:pic>
      </p:grpSp>
      <p:grpSp>
        <p:nvGrpSpPr>
          <p:cNvPr id="17" name="Group 16"/>
          <p:cNvGrpSpPr/>
          <p:nvPr/>
        </p:nvGrpSpPr>
        <p:grpSpPr>
          <a:xfrm>
            <a:off x="1905000" y="759840"/>
            <a:ext cx="8194460" cy="1887825"/>
            <a:chOff x="2224100" y="759840"/>
            <a:chExt cx="7875360" cy="1887825"/>
          </a:xfrm>
        </p:grpSpPr>
        <p:grpSp>
          <p:nvGrpSpPr>
            <p:cNvPr id="15" name="Group 14"/>
            <p:cNvGrpSpPr/>
            <p:nvPr/>
          </p:nvGrpSpPr>
          <p:grpSpPr>
            <a:xfrm>
              <a:off x="2224100" y="759840"/>
              <a:ext cx="7875360" cy="1887825"/>
              <a:chOff x="2224100" y="759840"/>
              <a:chExt cx="7875360" cy="1887825"/>
            </a:xfrm>
          </p:grpSpPr>
          <p:sp>
            <p:nvSpPr>
              <p:cNvPr id="14" name="Rectangle 12"/>
              <p:cNvSpPr/>
              <p:nvPr/>
            </p:nvSpPr>
            <p:spPr>
              <a:xfrm>
                <a:off x="2224100" y="955343"/>
                <a:ext cx="7594527" cy="1692322"/>
              </a:xfrm>
              <a:custGeom>
                <a:avLst/>
                <a:gdLst>
                  <a:gd name="connsiteX0" fmla="*/ 0 w 7594527"/>
                  <a:gd name="connsiteY0" fmla="*/ 0 h 1562670"/>
                  <a:gd name="connsiteX1" fmla="*/ 7594527 w 7594527"/>
                  <a:gd name="connsiteY1" fmla="*/ 0 h 1562670"/>
                  <a:gd name="connsiteX2" fmla="*/ 7594527 w 7594527"/>
                  <a:gd name="connsiteY2" fmla="*/ 1562670 h 1562670"/>
                  <a:gd name="connsiteX3" fmla="*/ 0 w 7594527"/>
                  <a:gd name="connsiteY3" fmla="*/ 1562670 h 1562670"/>
                  <a:gd name="connsiteX4" fmla="*/ 0 w 7594527"/>
                  <a:gd name="connsiteY4" fmla="*/ 0 h 1562670"/>
                  <a:gd name="connsiteX0" fmla="*/ 0 w 7594527"/>
                  <a:gd name="connsiteY0" fmla="*/ 0 h 1562670"/>
                  <a:gd name="connsiteX1" fmla="*/ 7594527 w 7594527"/>
                  <a:gd name="connsiteY1" fmla="*/ 0 h 1562670"/>
                  <a:gd name="connsiteX2" fmla="*/ 7594527 w 7594527"/>
                  <a:gd name="connsiteY2" fmla="*/ 1562670 h 1562670"/>
                  <a:gd name="connsiteX3" fmla="*/ 0 w 7594527"/>
                  <a:gd name="connsiteY3" fmla="*/ 1562670 h 1562670"/>
                  <a:gd name="connsiteX4" fmla="*/ 934303 w 7594527"/>
                  <a:gd name="connsiteY4" fmla="*/ 771100 h 1562670"/>
                  <a:gd name="connsiteX5" fmla="*/ 0 w 7594527"/>
                  <a:gd name="connsiteY5" fmla="*/ 0 h 1562670"/>
                  <a:gd name="connsiteX0" fmla="*/ 0 w 7594527"/>
                  <a:gd name="connsiteY0" fmla="*/ 0 h 1562670"/>
                  <a:gd name="connsiteX1" fmla="*/ 7594527 w 7594527"/>
                  <a:gd name="connsiteY1" fmla="*/ 0 h 1562670"/>
                  <a:gd name="connsiteX2" fmla="*/ 6652715 w 7594527"/>
                  <a:gd name="connsiteY2" fmla="*/ 812043 h 1562670"/>
                  <a:gd name="connsiteX3" fmla="*/ 7594527 w 7594527"/>
                  <a:gd name="connsiteY3" fmla="*/ 1562670 h 1562670"/>
                  <a:gd name="connsiteX4" fmla="*/ 0 w 7594527"/>
                  <a:gd name="connsiteY4" fmla="*/ 1562670 h 1562670"/>
                  <a:gd name="connsiteX5" fmla="*/ 934303 w 7594527"/>
                  <a:gd name="connsiteY5" fmla="*/ 771100 h 1562670"/>
                  <a:gd name="connsiteX6" fmla="*/ 0 w 7594527"/>
                  <a:gd name="connsiteY6" fmla="*/ 0 h 1562670"/>
                  <a:gd name="connsiteX0" fmla="*/ 0 w 7594527"/>
                  <a:gd name="connsiteY0" fmla="*/ 129652 h 1692322"/>
                  <a:gd name="connsiteX1" fmla="*/ 4482721 w 7594527"/>
                  <a:gd name="connsiteY1" fmla="*/ 0 h 1692322"/>
                  <a:gd name="connsiteX2" fmla="*/ 7594527 w 7594527"/>
                  <a:gd name="connsiteY2" fmla="*/ 129652 h 1692322"/>
                  <a:gd name="connsiteX3" fmla="*/ 6652715 w 7594527"/>
                  <a:gd name="connsiteY3" fmla="*/ 941695 h 1692322"/>
                  <a:gd name="connsiteX4" fmla="*/ 7594527 w 7594527"/>
                  <a:gd name="connsiteY4" fmla="*/ 1692322 h 1692322"/>
                  <a:gd name="connsiteX5" fmla="*/ 0 w 7594527"/>
                  <a:gd name="connsiteY5" fmla="*/ 1692322 h 1692322"/>
                  <a:gd name="connsiteX6" fmla="*/ 934303 w 7594527"/>
                  <a:gd name="connsiteY6" fmla="*/ 900752 h 1692322"/>
                  <a:gd name="connsiteX7" fmla="*/ 0 w 7594527"/>
                  <a:gd name="connsiteY7" fmla="*/ 129652 h 1692322"/>
                  <a:gd name="connsiteX0" fmla="*/ 0 w 7594527"/>
                  <a:gd name="connsiteY0" fmla="*/ 129652 h 1692322"/>
                  <a:gd name="connsiteX1" fmla="*/ 4482721 w 7594527"/>
                  <a:gd name="connsiteY1" fmla="*/ 0 h 1692322"/>
                  <a:gd name="connsiteX2" fmla="*/ 7594527 w 7594527"/>
                  <a:gd name="connsiteY2" fmla="*/ 129652 h 1692322"/>
                  <a:gd name="connsiteX3" fmla="*/ 6652715 w 7594527"/>
                  <a:gd name="connsiteY3" fmla="*/ 941695 h 1692322"/>
                  <a:gd name="connsiteX4" fmla="*/ 7594527 w 7594527"/>
                  <a:gd name="connsiteY4" fmla="*/ 1692322 h 1692322"/>
                  <a:gd name="connsiteX5" fmla="*/ 4673789 w 7594527"/>
                  <a:gd name="connsiteY5" fmla="*/ 1528549 h 1692322"/>
                  <a:gd name="connsiteX6" fmla="*/ 0 w 7594527"/>
                  <a:gd name="connsiteY6" fmla="*/ 1692322 h 1692322"/>
                  <a:gd name="connsiteX7" fmla="*/ 934303 w 7594527"/>
                  <a:gd name="connsiteY7" fmla="*/ 900752 h 1692322"/>
                  <a:gd name="connsiteX8" fmla="*/ 0 w 7594527"/>
                  <a:gd name="connsiteY8" fmla="*/ 129652 h 16923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594527" h="1692322">
                    <a:moveTo>
                      <a:pt x="0" y="129652"/>
                    </a:moveTo>
                    <a:cubicBezTo>
                      <a:pt x="1494240" y="127378"/>
                      <a:pt x="2988481" y="2274"/>
                      <a:pt x="4482721" y="0"/>
                    </a:cubicBezTo>
                    <a:lnTo>
                      <a:pt x="7594527" y="129652"/>
                    </a:lnTo>
                    <a:cubicBezTo>
                      <a:pt x="7594488" y="354840"/>
                      <a:pt x="6652754" y="716507"/>
                      <a:pt x="6652715" y="941695"/>
                    </a:cubicBezTo>
                    <a:lnTo>
                      <a:pt x="7594527" y="1692322"/>
                    </a:lnTo>
                    <a:cubicBezTo>
                      <a:pt x="6625497" y="1692322"/>
                      <a:pt x="5642819" y="1528549"/>
                      <a:pt x="4673789" y="1528549"/>
                    </a:cubicBezTo>
                    <a:lnTo>
                      <a:pt x="0" y="1692322"/>
                    </a:lnTo>
                    <a:cubicBezTo>
                      <a:pt x="2085" y="1414817"/>
                      <a:pt x="932218" y="1178257"/>
                      <a:pt x="934303" y="900752"/>
                    </a:cubicBezTo>
                    <a:lnTo>
                      <a:pt x="0" y="129652"/>
                    </a:lnTo>
                    <a:close/>
                  </a:path>
                </a:pathLst>
              </a:custGeom>
              <a:solidFill>
                <a:srgbClr val="E6E6E6"/>
              </a:solidFill>
              <a:ln>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Cambria" panose="02040503050406030204" pitchFamily="18" charset="0"/>
                  <a:ea typeface="Cambria" panose="02040503050406030204" pitchFamily="18" charset="0"/>
                </a:endParaRPr>
              </a:p>
            </p:txBody>
          </p:sp>
          <p:sp>
            <p:nvSpPr>
              <p:cNvPr id="13" name="Rectangle 12"/>
              <p:cNvSpPr/>
              <p:nvPr/>
            </p:nvSpPr>
            <p:spPr>
              <a:xfrm>
                <a:off x="2504933" y="759840"/>
                <a:ext cx="7594527" cy="1692322"/>
              </a:xfrm>
              <a:custGeom>
                <a:avLst/>
                <a:gdLst>
                  <a:gd name="connsiteX0" fmla="*/ 0 w 7594527"/>
                  <a:gd name="connsiteY0" fmla="*/ 0 h 1562670"/>
                  <a:gd name="connsiteX1" fmla="*/ 7594527 w 7594527"/>
                  <a:gd name="connsiteY1" fmla="*/ 0 h 1562670"/>
                  <a:gd name="connsiteX2" fmla="*/ 7594527 w 7594527"/>
                  <a:gd name="connsiteY2" fmla="*/ 1562670 h 1562670"/>
                  <a:gd name="connsiteX3" fmla="*/ 0 w 7594527"/>
                  <a:gd name="connsiteY3" fmla="*/ 1562670 h 1562670"/>
                  <a:gd name="connsiteX4" fmla="*/ 0 w 7594527"/>
                  <a:gd name="connsiteY4" fmla="*/ 0 h 1562670"/>
                  <a:gd name="connsiteX0" fmla="*/ 0 w 7594527"/>
                  <a:gd name="connsiteY0" fmla="*/ 0 h 1562670"/>
                  <a:gd name="connsiteX1" fmla="*/ 7594527 w 7594527"/>
                  <a:gd name="connsiteY1" fmla="*/ 0 h 1562670"/>
                  <a:gd name="connsiteX2" fmla="*/ 7594527 w 7594527"/>
                  <a:gd name="connsiteY2" fmla="*/ 1562670 h 1562670"/>
                  <a:gd name="connsiteX3" fmla="*/ 0 w 7594527"/>
                  <a:gd name="connsiteY3" fmla="*/ 1562670 h 1562670"/>
                  <a:gd name="connsiteX4" fmla="*/ 934303 w 7594527"/>
                  <a:gd name="connsiteY4" fmla="*/ 771100 h 1562670"/>
                  <a:gd name="connsiteX5" fmla="*/ 0 w 7594527"/>
                  <a:gd name="connsiteY5" fmla="*/ 0 h 1562670"/>
                  <a:gd name="connsiteX0" fmla="*/ 0 w 7594527"/>
                  <a:gd name="connsiteY0" fmla="*/ 0 h 1562670"/>
                  <a:gd name="connsiteX1" fmla="*/ 7594527 w 7594527"/>
                  <a:gd name="connsiteY1" fmla="*/ 0 h 1562670"/>
                  <a:gd name="connsiteX2" fmla="*/ 6652715 w 7594527"/>
                  <a:gd name="connsiteY2" fmla="*/ 812043 h 1562670"/>
                  <a:gd name="connsiteX3" fmla="*/ 7594527 w 7594527"/>
                  <a:gd name="connsiteY3" fmla="*/ 1562670 h 1562670"/>
                  <a:gd name="connsiteX4" fmla="*/ 0 w 7594527"/>
                  <a:gd name="connsiteY4" fmla="*/ 1562670 h 1562670"/>
                  <a:gd name="connsiteX5" fmla="*/ 934303 w 7594527"/>
                  <a:gd name="connsiteY5" fmla="*/ 771100 h 1562670"/>
                  <a:gd name="connsiteX6" fmla="*/ 0 w 7594527"/>
                  <a:gd name="connsiteY6" fmla="*/ 0 h 1562670"/>
                  <a:gd name="connsiteX0" fmla="*/ 0 w 7594527"/>
                  <a:gd name="connsiteY0" fmla="*/ 129652 h 1692322"/>
                  <a:gd name="connsiteX1" fmla="*/ 4482721 w 7594527"/>
                  <a:gd name="connsiteY1" fmla="*/ 0 h 1692322"/>
                  <a:gd name="connsiteX2" fmla="*/ 7594527 w 7594527"/>
                  <a:gd name="connsiteY2" fmla="*/ 129652 h 1692322"/>
                  <a:gd name="connsiteX3" fmla="*/ 6652715 w 7594527"/>
                  <a:gd name="connsiteY3" fmla="*/ 941695 h 1692322"/>
                  <a:gd name="connsiteX4" fmla="*/ 7594527 w 7594527"/>
                  <a:gd name="connsiteY4" fmla="*/ 1692322 h 1692322"/>
                  <a:gd name="connsiteX5" fmla="*/ 0 w 7594527"/>
                  <a:gd name="connsiteY5" fmla="*/ 1692322 h 1692322"/>
                  <a:gd name="connsiteX6" fmla="*/ 934303 w 7594527"/>
                  <a:gd name="connsiteY6" fmla="*/ 900752 h 1692322"/>
                  <a:gd name="connsiteX7" fmla="*/ 0 w 7594527"/>
                  <a:gd name="connsiteY7" fmla="*/ 129652 h 1692322"/>
                  <a:gd name="connsiteX0" fmla="*/ 0 w 7594527"/>
                  <a:gd name="connsiteY0" fmla="*/ 129652 h 1692322"/>
                  <a:gd name="connsiteX1" fmla="*/ 4482721 w 7594527"/>
                  <a:gd name="connsiteY1" fmla="*/ 0 h 1692322"/>
                  <a:gd name="connsiteX2" fmla="*/ 7594527 w 7594527"/>
                  <a:gd name="connsiteY2" fmla="*/ 129652 h 1692322"/>
                  <a:gd name="connsiteX3" fmla="*/ 6652715 w 7594527"/>
                  <a:gd name="connsiteY3" fmla="*/ 941695 h 1692322"/>
                  <a:gd name="connsiteX4" fmla="*/ 7594527 w 7594527"/>
                  <a:gd name="connsiteY4" fmla="*/ 1692322 h 1692322"/>
                  <a:gd name="connsiteX5" fmla="*/ 4673789 w 7594527"/>
                  <a:gd name="connsiteY5" fmla="*/ 1528549 h 1692322"/>
                  <a:gd name="connsiteX6" fmla="*/ 0 w 7594527"/>
                  <a:gd name="connsiteY6" fmla="*/ 1692322 h 1692322"/>
                  <a:gd name="connsiteX7" fmla="*/ 934303 w 7594527"/>
                  <a:gd name="connsiteY7" fmla="*/ 900752 h 1692322"/>
                  <a:gd name="connsiteX8" fmla="*/ 0 w 7594527"/>
                  <a:gd name="connsiteY8" fmla="*/ 129652 h 16923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594527" h="1692322">
                    <a:moveTo>
                      <a:pt x="0" y="129652"/>
                    </a:moveTo>
                    <a:cubicBezTo>
                      <a:pt x="1494240" y="127378"/>
                      <a:pt x="2988481" y="2274"/>
                      <a:pt x="4482721" y="0"/>
                    </a:cubicBezTo>
                    <a:lnTo>
                      <a:pt x="7594527" y="129652"/>
                    </a:lnTo>
                    <a:cubicBezTo>
                      <a:pt x="7594488" y="354840"/>
                      <a:pt x="6652754" y="716507"/>
                      <a:pt x="6652715" y="941695"/>
                    </a:cubicBezTo>
                    <a:lnTo>
                      <a:pt x="7594527" y="1692322"/>
                    </a:lnTo>
                    <a:cubicBezTo>
                      <a:pt x="6625497" y="1692322"/>
                      <a:pt x="5642819" y="1528549"/>
                      <a:pt x="4673789" y="1528549"/>
                    </a:cubicBezTo>
                    <a:lnTo>
                      <a:pt x="0" y="1692322"/>
                    </a:lnTo>
                    <a:cubicBezTo>
                      <a:pt x="2085" y="1414817"/>
                      <a:pt x="932218" y="1178257"/>
                      <a:pt x="934303" y="900752"/>
                    </a:cubicBezTo>
                    <a:lnTo>
                      <a:pt x="0" y="129652"/>
                    </a:lnTo>
                    <a:close/>
                  </a:path>
                </a:pathLst>
              </a:custGeom>
              <a:solidFill>
                <a:srgbClr val="FFB053"/>
              </a:solidFill>
              <a:ln>
                <a:solidFill>
                  <a:srgbClr val="FFB053"/>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Cambria" panose="02040503050406030204" pitchFamily="18" charset="0"/>
                  <a:ea typeface="Cambria" panose="02040503050406030204" pitchFamily="18" charset="0"/>
                </a:endParaRPr>
              </a:p>
            </p:txBody>
          </p:sp>
        </p:grpSp>
        <p:sp>
          <p:nvSpPr>
            <p:cNvPr id="16" name="Rectangle 15"/>
            <p:cNvSpPr/>
            <p:nvPr/>
          </p:nvSpPr>
          <p:spPr>
            <a:xfrm>
              <a:off x="3057526" y="945872"/>
              <a:ext cx="6553200" cy="1595886"/>
            </a:xfrm>
            <a:prstGeom prst="rect">
              <a:avLst/>
            </a:prstGeom>
          </p:spPr>
          <p:txBody>
            <a:bodyPr wrap="square">
              <a:spAutoFit/>
            </a:bodyPr>
            <a:lstStyle/>
            <a:p>
              <a:pPr marL="0" marR="0" algn="ctr">
                <a:lnSpc>
                  <a:spcPct val="120000"/>
                </a:lnSpc>
                <a:spcBef>
                  <a:spcPts val="0"/>
                </a:spcBef>
                <a:spcAft>
                  <a:spcPts val="0"/>
                </a:spcAft>
              </a:pPr>
              <a:r>
                <a:rPr lang="en-US" sz="2800" b="1" dirty="0" err="1">
                  <a:effectLst/>
                  <a:latin typeface="Cambria" panose="02040503050406030204" pitchFamily="18" charset="0"/>
                  <a:ea typeface="Cambria" panose="02040503050406030204" pitchFamily="18" charset="0"/>
                </a:rPr>
                <a:t>Kể</a:t>
              </a:r>
              <a:r>
                <a:rPr lang="en-US" sz="2800" b="1" dirty="0">
                  <a:effectLst/>
                  <a:latin typeface="Cambria" panose="02040503050406030204" pitchFamily="18" charset="0"/>
                  <a:ea typeface="Cambria" panose="02040503050406030204" pitchFamily="18" charset="0"/>
                </a:rPr>
                <a:t> </a:t>
              </a:r>
              <a:r>
                <a:rPr lang="en-US" sz="2800" b="1" dirty="0" err="1">
                  <a:effectLst/>
                  <a:latin typeface="Cambria" panose="02040503050406030204" pitchFamily="18" charset="0"/>
                  <a:ea typeface="Cambria" panose="02040503050406030204" pitchFamily="18" charset="0"/>
                </a:rPr>
                <a:t>tên</a:t>
              </a:r>
              <a:r>
                <a:rPr lang="en-US" sz="2800" b="1" dirty="0">
                  <a:effectLst/>
                  <a:latin typeface="Cambria" panose="02040503050406030204" pitchFamily="18" charset="0"/>
                  <a:ea typeface="Cambria" panose="02040503050406030204" pitchFamily="18" charset="0"/>
                </a:rPr>
                <a:t> </a:t>
              </a:r>
              <a:r>
                <a:rPr lang="en-US" sz="2800" b="1" dirty="0" err="1">
                  <a:effectLst/>
                  <a:latin typeface="Cambria" panose="02040503050406030204" pitchFamily="18" charset="0"/>
                  <a:ea typeface="Cambria" panose="02040503050406030204" pitchFamily="18" charset="0"/>
                </a:rPr>
                <a:t>một</a:t>
              </a:r>
              <a:r>
                <a:rPr lang="en-US" sz="2800" b="1" dirty="0">
                  <a:effectLst/>
                  <a:latin typeface="Cambria" panose="02040503050406030204" pitchFamily="18" charset="0"/>
                  <a:ea typeface="Cambria" panose="02040503050406030204" pitchFamily="18" charset="0"/>
                </a:rPr>
                <a:t> </a:t>
              </a:r>
              <a:r>
                <a:rPr lang="en-US" sz="2800" b="1" dirty="0" err="1">
                  <a:effectLst/>
                  <a:latin typeface="Cambria" panose="02040503050406030204" pitchFamily="18" charset="0"/>
                  <a:ea typeface="Cambria" panose="02040503050406030204" pitchFamily="18" charset="0"/>
                </a:rPr>
                <a:t>tấm</a:t>
              </a:r>
              <a:r>
                <a:rPr lang="en-US" sz="2800" b="1" dirty="0">
                  <a:effectLst/>
                  <a:latin typeface="Cambria" panose="02040503050406030204" pitchFamily="18" charset="0"/>
                  <a:ea typeface="Cambria" panose="02040503050406030204" pitchFamily="18" charset="0"/>
                </a:rPr>
                <a:t> </a:t>
              </a:r>
              <a:r>
                <a:rPr lang="en-US" sz="2800" b="1" dirty="0" err="1">
                  <a:effectLst/>
                  <a:latin typeface="Cambria" panose="02040503050406030204" pitchFamily="18" charset="0"/>
                  <a:ea typeface="Cambria" panose="02040503050406030204" pitchFamily="18" charset="0"/>
                </a:rPr>
                <a:t>gương</a:t>
              </a:r>
              <a:r>
                <a:rPr lang="en-US" sz="2800" b="1" dirty="0">
                  <a:effectLst/>
                  <a:latin typeface="Cambria" panose="02040503050406030204" pitchFamily="18" charset="0"/>
                  <a:ea typeface="Cambria" panose="02040503050406030204" pitchFamily="18" charset="0"/>
                </a:rPr>
                <a:t> </a:t>
              </a:r>
              <a:r>
                <a:rPr lang="en-US" sz="2800" b="1" dirty="0" err="1">
                  <a:effectLst/>
                  <a:latin typeface="Cambria" panose="02040503050406030204" pitchFamily="18" charset="0"/>
                  <a:ea typeface="Cambria" panose="02040503050406030204" pitchFamily="18" charset="0"/>
                </a:rPr>
                <a:t>hiếu</a:t>
              </a:r>
              <a:r>
                <a:rPr lang="en-US" sz="2800" b="1" dirty="0">
                  <a:effectLst/>
                  <a:latin typeface="Cambria" panose="02040503050406030204" pitchFamily="18" charset="0"/>
                  <a:ea typeface="Cambria" panose="02040503050406030204" pitchFamily="18" charset="0"/>
                </a:rPr>
                <a:t> </a:t>
              </a:r>
              <a:r>
                <a:rPr lang="en-US" sz="2800" b="1" dirty="0" err="1">
                  <a:effectLst/>
                  <a:latin typeface="Cambria" panose="02040503050406030204" pitchFamily="18" charset="0"/>
                  <a:ea typeface="Cambria" panose="02040503050406030204" pitchFamily="18" charset="0"/>
                </a:rPr>
                <a:t>học</a:t>
              </a:r>
              <a:r>
                <a:rPr lang="en-US" sz="2800" b="1" dirty="0">
                  <a:effectLst/>
                  <a:latin typeface="Cambria" panose="02040503050406030204" pitchFamily="18" charset="0"/>
                  <a:ea typeface="Cambria" panose="02040503050406030204" pitchFamily="18" charset="0"/>
                </a:rPr>
                <a:t> </a:t>
              </a:r>
              <a:r>
                <a:rPr lang="en-US" sz="2800" b="1" dirty="0" err="1">
                  <a:effectLst/>
                  <a:latin typeface="Cambria" panose="02040503050406030204" pitchFamily="18" charset="0"/>
                  <a:ea typeface="Cambria" panose="02040503050406030204" pitchFamily="18" charset="0"/>
                </a:rPr>
                <a:t>hoặc</a:t>
              </a:r>
              <a:r>
                <a:rPr lang="en-US" sz="2800" b="1" dirty="0">
                  <a:effectLst/>
                  <a:latin typeface="Cambria" panose="02040503050406030204" pitchFamily="18" charset="0"/>
                  <a:ea typeface="Cambria" panose="02040503050406030204" pitchFamily="18" charset="0"/>
                </a:rPr>
                <a:t> </a:t>
              </a:r>
              <a:r>
                <a:rPr lang="en-US" sz="2800" b="1" dirty="0" err="1">
                  <a:effectLst/>
                  <a:latin typeface="Cambria" panose="02040503050406030204" pitchFamily="18" charset="0"/>
                  <a:ea typeface="Cambria" panose="02040503050406030204" pitchFamily="18" charset="0"/>
                </a:rPr>
                <a:t>nói</a:t>
              </a:r>
              <a:r>
                <a:rPr lang="en-US" sz="2800" b="1" dirty="0">
                  <a:effectLst/>
                  <a:latin typeface="Cambria" panose="02040503050406030204" pitchFamily="18" charset="0"/>
                  <a:ea typeface="Cambria" panose="02040503050406030204" pitchFamily="18" charset="0"/>
                </a:rPr>
                <a:t> </a:t>
              </a:r>
              <a:r>
                <a:rPr lang="en-US" sz="2800" b="1" dirty="0" err="1">
                  <a:effectLst/>
                  <a:latin typeface="Cambria" panose="02040503050406030204" pitchFamily="18" charset="0"/>
                  <a:ea typeface="Cambria" panose="02040503050406030204" pitchFamily="18" charset="0"/>
                </a:rPr>
                <a:t>những</a:t>
              </a:r>
              <a:r>
                <a:rPr lang="en-US" sz="2800" b="1" dirty="0">
                  <a:effectLst/>
                  <a:latin typeface="Cambria" panose="02040503050406030204" pitchFamily="18" charset="0"/>
                  <a:ea typeface="Cambria" panose="02040503050406030204" pitchFamily="18" charset="0"/>
                </a:rPr>
                <a:t> </a:t>
              </a:r>
              <a:r>
                <a:rPr lang="en-US" sz="2800" b="1" dirty="0" err="1">
                  <a:effectLst/>
                  <a:latin typeface="Cambria" panose="02040503050406030204" pitchFamily="18" charset="0"/>
                  <a:ea typeface="Cambria" panose="02040503050406030204" pitchFamily="18" charset="0"/>
                </a:rPr>
                <a:t>điều</a:t>
              </a:r>
              <a:r>
                <a:rPr lang="en-US" sz="2800" b="1" dirty="0">
                  <a:effectLst/>
                  <a:latin typeface="Cambria" panose="02040503050406030204" pitchFamily="18" charset="0"/>
                  <a:ea typeface="Cambria" panose="02040503050406030204" pitchFamily="18" charset="0"/>
                </a:rPr>
                <a:t> </a:t>
              </a:r>
              <a:r>
                <a:rPr lang="en-US" sz="2800" b="1" dirty="0" err="1">
                  <a:effectLst/>
                  <a:latin typeface="Cambria" panose="02040503050406030204" pitchFamily="18" charset="0"/>
                  <a:ea typeface="Cambria" panose="02040503050406030204" pitchFamily="18" charset="0"/>
                </a:rPr>
                <a:t>mà</a:t>
              </a:r>
              <a:r>
                <a:rPr lang="en-US" sz="2800" b="1" dirty="0">
                  <a:effectLst/>
                  <a:latin typeface="Cambria" panose="02040503050406030204" pitchFamily="18" charset="0"/>
                  <a:ea typeface="Cambria" panose="02040503050406030204" pitchFamily="18" charset="0"/>
                </a:rPr>
                <a:t> </a:t>
              </a:r>
              <a:r>
                <a:rPr lang="en-US" sz="2800" b="1" dirty="0" err="1">
                  <a:effectLst/>
                  <a:latin typeface="Cambria" panose="02040503050406030204" pitchFamily="18" charset="0"/>
                  <a:ea typeface="Cambria" panose="02040503050406030204" pitchFamily="18" charset="0"/>
                </a:rPr>
                <a:t>em</a:t>
              </a:r>
              <a:r>
                <a:rPr lang="en-US" sz="2800" b="1" dirty="0">
                  <a:effectLst/>
                  <a:latin typeface="Cambria" panose="02040503050406030204" pitchFamily="18" charset="0"/>
                  <a:ea typeface="Cambria" panose="02040503050406030204" pitchFamily="18" charset="0"/>
                </a:rPr>
                <a:t> </a:t>
              </a:r>
              <a:r>
                <a:rPr lang="en-US" sz="2800" b="1" dirty="0" err="1">
                  <a:effectLst/>
                  <a:latin typeface="Cambria" panose="02040503050406030204" pitchFamily="18" charset="0"/>
                  <a:ea typeface="Cambria" panose="02040503050406030204" pitchFamily="18" charset="0"/>
                </a:rPr>
                <a:t>biết</a:t>
              </a:r>
              <a:r>
                <a:rPr lang="en-US" sz="2800" b="1" dirty="0">
                  <a:effectLst/>
                  <a:latin typeface="Cambria" panose="02040503050406030204" pitchFamily="18" charset="0"/>
                  <a:ea typeface="Cambria" panose="02040503050406030204" pitchFamily="18" charset="0"/>
                </a:rPr>
                <a:t> </a:t>
              </a:r>
              <a:r>
                <a:rPr lang="en-US" sz="2800" b="1" dirty="0" err="1">
                  <a:effectLst/>
                  <a:latin typeface="Cambria" panose="02040503050406030204" pitchFamily="18" charset="0"/>
                  <a:ea typeface="Cambria" panose="02040503050406030204" pitchFamily="18" charset="0"/>
                </a:rPr>
                <a:t>về</a:t>
              </a:r>
              <a:r>
                <a:rPr lang="en-US" sz="2800" b="1" dirty="0">
                  <a:effectLst/>
                  <a:latin typeface="Cambria" panose="02040503050406030204" pitchFamily="18" charset="0"/>
                  <a:ea typeface="Cambria" panose="02040503050406030204" pitchFamily="18" charset="0"/>
                </a:rPr>
                <a:t> </a:t>
              </a:r>
              <a:r>
                <a:rPr lang="en-US" sz="2800" b="1" dirty="0" err="1">
                  <a:effectLst/>
                  <a:latin typeface="Cambria" panose="02040503050406030204" pitchFamily="18" charset="0"/>
                  <a:ea typeface="Cambria" panose="02040503050406030204" pitchFamily="18" charset="0"/>
                </a:rPr>
                <a:t>người</a:t>
              </a:r>
              <a:r>
                <a:rPr lang="en-US" sz="2800" b="1" dirty="0">
                  <a:effectLst/>
                  <a:latin typeface="Cambria" panose="02040503050406030204" pitchFamily="18" charset="0"/>
                  <a:ea typeface="Cambria" panose="02040503050406030204" pitchFamily="18" charset="0"/>
                </a:rPr>
                <a:t> </a:t>
              </a:r>
              <a:r>
                <a:rPr lang="en-US" sz="2800" b="1" dirty="0" err="1">
                  <a:effectLst/>
                  <a:latin typeface="Cambria" panose="02040503050406030204" pitchFamily="18" charset="0"/>
                  <a:ea typeface="Cambria" panose="02040503050406030204" pitchFamily="18" charset="0"/>
                </a:rPr>
                <a:t>đó</a:t>
              </a:r>
              <a:r>
                <a:rPr lang="en-US" sz="2800" b="1" dirty="0">
                  <a:effectLst/>
                  <a:latin typeface="Cambria" panose="02040503050406030204" pitchFamily="18" charset="0"/>
                  <a:ea typeface="Cambria" panose="02040503050406030204" pitchFamily="18" charset="0"/>
                </a:rPr>
                <a:t>?</a:t>
              </a:r>
            </a:p>
          </p:txBody>
        </p:sp>
      </p:grpSp>
      <p:sp>
        <p:nvSpPr>
          <p:cNvPr id="18" name="Rectangle 17"/>
          <p:cNvSpPr/>
          <p:nvPr/>
        </p:nvSpPr>
        <p:spPr>
          <a:xfrm>
            <a:off x="2137605" y="2882066"/>
            <a:ext cx="3589361" cy="2620371"/>
          </a:xfrm>
          <a:custGeom>
            <a:avLst/>
            <a:gdLst>
              <a:gd name="connsiteX0" fmla="*/ 0 w 3493827"/>
              <a:gd name="connsiteY0" fmla="*/ 0 h 2511189"/>
              <a:gd name="connsiteX1" fmla="*/ 3493827 w 3493827"/>
              <a:gd name="connsiteY1" fmla="*/ 0 h 2511189"/>
              <a:gd name="connsiteX2" fmla="*/ 3493827 w 3493827"/>
              <a:gd name="connsiteY2" fmla="*/ 2511189 h 2511189"/>
              <a:gd name="connsiteX3" fmla="*/ 0 w 3493827"/>
              <a:gd name="connsiteY3" fmla="*/ 2511189 h 2511189"/>
              <a:gd name="connsiteX4" fmla="*/ 0 w 3493827"/>
              <a:gd name="connsiteY4" fmla="*/ 0 h 2511189"/>
              <a:gd name="connsiteX0" fmla="*/ 0 w 3493827"/>
              <a:gd name="connsiteY0" fmla="*/ 95534 h 2606723"/>
              <a:gd name="connsiteX1" fmla="*/ 1057105 w 3493827"/>
              <a:gd name="connsiteY1" fmla="*/ 0 h 2606723"/>
              <a:gd name="connsiteX2" fmla="*/ 3493827 w 3493827"/>
              <a:gd name="connsiteY2" fmla="*/ 95534 h 2606723"/>
              <a:gd name="connsiteX3" fmla="*/ 3493827 w 3493827"/>
              <a:gd name="connsiteY3" fmla="*/ 2606723 h 2606723"/>
              <a:gd name="connsiteX4" fmla="*/ 0 w 3493827"/>
              <a:gd name="connsiteY4" fmla="*/ 2606723 h 2606723"/>
              <a:gd name="connsiteX5" fmla="*/ 0 w 3493827"/>
              <a:gd name="connsiteY5" fmla="*/ 95534 h 2606723"/>
              <a:gd name="connsiteX0" fmla="*/ 95534 w 3589361"/>
              <a:gd name="connsiteY0" fmla="*/ 95534 h 2620371"/>
              <a:gd name="connsiteX1" fmla="*/ 1152639 w 3589361"/>
              <a:gd name="connsiteY1" fmla="*/ 0 h 2620371"/>
              <a:gd name="connsiteX2" fmla="*/ 3589361 w 3589361"/>
              <a:gd name="connsiteY2" fmla="*/ 95534 h 2620371"/>
              <a:gd name="connsiteX3" fmla="*/ 3589361 w 3589361"/>
              <a:gd name="connsiteY3" fmla="*/ 2606723 h 2620371"/>
              <a:gd name="connsiteX4" fmla="*/ 0 w 3589361"/>
              <a:gd name="connsiteY4" fmla="*/ 2620371 h 2620371"/>
              <a:gd name="connsiteX5" fmla="*/ 95534 w 3589361"/>
              <a:gd name="connsiteY5" fmla="*/ 95534 h 26203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589361" h="2620371">
                <a:moveTo>
                  <a:pt x="95534" y="95534"/>
                </a:moveTo>
                <a:cubicBezTo>
                  <a:pt x="466099" y="95534"/>
                  <a:pt x="782074" y="0"/>
                  <a:pt x="1152639" y="0"/>
                </a:cubicBezTo>
                <a:lnTo>
                  <a:pt x="3589361" y="95534"/>
                </a:lnTo>
                <a:lnTo>
                  <a:pt x="3589361" y="2606723"/>
                </a:lnTo>
                <a:lnTo>
                  <a:pt x="0" y="2620371"/>
                </a:lnTo>
                <a:lnTo>
                  <a:pt x="95534" y="95534"/>
                </a:lnTo>
                <a:close/>
              </a:path>
            </a:pathLst>
          </a:cu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 name="Picture 1">
            <a:extLst>
              <a:ext uri="{FF2B5EF4-FFF2-40B4-BE49-F238E27FC236}">
                <a16:creationId xmlns:a16="http://schemas.microsoft.com/office/drawing/2014/main" id="{6523DA42-9918-D436-00B5-999CEC29DF07}"/>
              </a:ext>
            </a:extLst>
          </p:cNvPr>
          <p:cNvPicPr>
            <a:picLocks noChangeAspect="1"/>
          </p:cNvPicPr>
          <p:nvPr/>
        </p:nvPicPr>
        <p:blipFill>
          <a:blip r:embed="rId8"/>
          <a:stretch>
            <a:fillRect/>
          </a:stretch>
        </p:blipFill>
        <p:spPr>
          <a:xfrm>
            <a:off x="-240264" y="4315748"/>
            <a:ext cx="5395428" cy="2542252"/>
          </a:xfrm>
          <a:prstGeom prst="rect">
            <a:avLst/>
          </a:prstGeom>
        </p:spPr>
      </p:pic>
      <p:grpSp>
        <p:nvGrpSpPr>
          <p:cNvPr id="4" name="Group 3">
            <a:extLst>
              <a:ext uri="{FF2B5EF4-FFF2-40B4-BE49-F238E27FC236}">
                <a16:creationId xmlns:a16="http://schemas.microsoft.com/office/drawing/2014/main" id="{3A7E5F47-FF5C-15E3-68B8-10A04A6B1683}"/>
              </a:ext>
            </a:extLst>
          </p:cNvPr>
          <p:cNvGrpSpPr/>
          <p:nvPr/>
        </p:nvGrpSpPr>
        <p:grpSpPr>
          <a:xfrm>
            <a:off x="3200400" y="2645790"/>
            <a:ext cx="8165885" cy="1954500"/>
            <a:chOff x="2224100" y="693165"/>
            <a:chExt cx="7847898" cy="1954500"/>
          </a:xfrm>
        </p:grpSpPr>
        <p:grpSp>
          <p:nvGrpSpPr>
            <p:cNvPr id="30" name="Group 29">
              <a:extLst>
                <a:ext uri="{FF2B5EF4-FFF2-40B4-BE49-F238E27FC236}">
                  <a16:creationId xmlns:a16="http://schemas.microsoft.com/office/drawing/2014/main" id="{19EDC965-A543-21C0-9905-450193632F8A}"/>
                </a:ext>
              </a:extLst>
            </p:cNvPr>
            <p:cNvGrpSpPr/>
            <p:nvPr/>
          </p:nvGrpSpPr>
          <p:grpSpPr>
            <a:xfrm>
              <a:off x="2224100" y="693165"/>
              <a:ext cx="7847898" cy="1954500"/>
              <a:chOff x="2224100" y="693165"/>
              <a:chExt cx="7847898" cy="1954500"/>
            </a:xfrm>
          </p:grpSpPr>
          <p:sp>
            <p:nvSpPr>
              <p:cNvPr id="32" name="Rectangle 12">
                <a:extLst>
                  <a:ext uri="{FF2B5EF4-FFF2-40B4-BE49-F238E27FC236}">
                    <a16:creationId xmlns:a16="http://schemas.microsoft.com/office/drawing/2014/main" id="{D71B7631-23F0-91E3-385E-F0472EEDA7CE}"/>
                  </a:ext>
                </a:extLst>
              </p:cNvPr>
              <p:cNvSpPr/>
              <p:nvPr/>
            </p:nvSpPr>
            <p:spPr>
              <a:xfrm>
                <a:off x="2224100" y="955343"/>
                <a:ext cx="7594527" cy="1692322"/>
              </a:xfrm>
              <a:custGeom>
                <a:avLst/>
                <a:gdLst>
                  <a:gd name="connsiteX0" fmla="*/ 0 w 7594527"/>
                  <a:gd name="connsiteY0" fmla="*/ 0 h 1562670"/>
                  <a:gd name="connsiteX1" fmla="*/ 7594527 w 7594527"/>
                  <a:gd name="connsiteY1" fmla="*/ 0 h 1562670"/>
                  <a:gd name="connsiteX2" fmla="*/ 7594527 w 7594527"/>
                  <a:gd name="connsiteY2" fmla="*/ 1562670 h 1562670"/>
                  <a:gd name="connsiteX3" fmla="*/ 0 w 7594527"/>
                  <a:gd name="connsiteY3" fmla="*/ 1562670 h 1562670"/>
                  <a:gd name="connsiteX4" fmla="*/ 0 w 7594527"/>
                  <a:gd name="connsiteY4" fmla="*/ 0 h 1562670"/>
                  <a:gd name="connsiteX0" fmla="*/ 0 w 7594527"/>
                  <a:gd name="connsiteY0" fmla="*/ 0 h 1562670"/>
                  <a:gd name="connsiteX1" fmla="*/ 7594527 w 7594527"/>
                  <a:gd name="connsiteY1" fmla="*/ 0 h 1562670"/>
                  <a:gd name="connsiteX2" fmla="*/ 7594527 w 7594527"/>
                  <a:gd name="connsiteY2" fmla="*/ 1562670 h 1562670"/>
                  <a:gd name="connsiteX3" fmla="*/ 0 w 7594527"/>
                  <a:gd name="connsiteY3" fmla="*/ 1562670 h 1562670"/>
                  <a:gd name="connsiteX4" fmla="*/ 934303 w 7594527"/>
                  <a:gd name="connsiteY4" fmla="*/ 771100 h 1562670"/>
                  <a:gd name="connsiteX5" fmla="*/ 0 w 7594527"/>
                  <a:gd name="connsiteY5" fmla="*/ 0 h 1562670"/>
                  <a:gd name="connsiteX0" fmla="*/ 0 w 7594527"/>
                  <a:gd name="connsiteY0" fmla="*/ 0 h 1562670"/>
                  <a:gd name="connsiteX1" fmla="*/ 7594527 w 7594527"/>
                  <a:gd name="connsiteY1" fmla="*/ 0 h 1562670"/>
                  <a:gd name="connsiteX2" fmla="*/ 6652715 w 7594527"/>
                  <a:gd name="connsiteY2" fmla="*/ 812043 h 1562670"/>
                  <a:gd name="connsiteX3" fmla="*/ 7594527 w 7594527"/>
                  <a:gd name="connsiteY3" fmla="*/ 1562670 h 1562670"/>
                  <a:gd name="connsiteX4" fmla="*/ 0 w 7594527"/>
                  <a:gd name="connsiteY4" fmla="*/ 1562670 h 1562670"/>
                  <a:gd name="connsiteX5" fmla="*/ 934303 w 7594527"/>
                  <a:gd name="connsiteY5" fmla="*/ 771100 h 1562670"/>
                  <a:gd name="connsiteX6" fmla="*/ 0 w 7594527"/>
                  <a:gd name="connsiteY6" fmla="*/ 0 h 1562670"/>
                  <a:gd name="connsiteX0" fmla="*/ 0 w 7594527"/>
                  <a:gd name="connsiteY0" fmla="*/ 129652 h 1692322"/>
                  <a:gd name="connsiteX1" fmla="*/ 4482721 w 7594527"/>
                  <a:gd name="connsiteY1" fmla="*/ 0 h 1692322"/>
                  <a:gd name="connsiteX2" fmla="*/ 7594527 w 7594527"/>
                  <a:gd name="connsiteY2" fmla="*/ 129652 h 1692322"/>
                  <a:gd name="connsiteX3" fmla="*/ 6652715 w 7594527"/>
                  <a:gd name="connsiteY3" fmla="*/ 941695 h 1692322"/>
                  <a:gd name="connsiteX4" fmla="*/ 7594527 w 7594527"/>
                  <a:gd name="connsiteY4" fmla="*/ 1692322 h 1692322"/>
                  <a:gd name="connsiteX5" fmla="*/ 0 w 7594527"/>
                  <a:gd name="connsiteY5" fmla="*/ 1692322 h 1692322"/>
                  <a:gd name="connsiteX6" fmla="*/ 934303 w 7594527"/>
                  <a:gd name="connsiteY6" fmla="*/ 900752 h 1692322"/>
                  <a:gd name="connsiteX7" fmla="*/ 0 w 7594527"/>
                  <a:gd name="connsiteY7" fmla="*/ 129652 h 1692322"/>
                  <a:gd name="connsiteX0" fmla="*/ 0 w 7594527"/>
                  <a:gd name="connsiteY0" fmla="*/ 129652 h 1692322"/>
                  <a:gd name="connsiteX1" fmla="*/ 4482721 w 7594527"/>
                  <a:gd name="connsiteY1" fmla="*/ 0 h 1692322"/>
                  <a:gd name="connsiteX2" fmla="*/ 7594527 w 7594527"/>
                  <a:gd name="connsiteY2" fmla="*/ 129652 h 1692322"/>
                  <a:gd name="connsiteX3" fmla="*/ 6652715 w 7594527"/>
                  <a:gd name="connsiteY3" fmla="*/ 941695 h 1692322"/>
                  <a:gd name="connsiteX4" fmla="*/ 7594527 w 7594527"/>
                  <a:gd name="connsiteY4" fmla="*/ 1692322 h 1692322"/>
                  <a:gd name="connsiteX5" fmla="*/ 4673789 w 7594527"/>
                  <a:gd name="connsiteY5" fmla="*/ 1528549 h 1692322"/>
                  <a:gd name="connsiteX6" fmla="*/ 0 w 7594527"/>
                  <a:gd name="connsiteY6" fmla="*/ 1692322 h 1692322"/>
                  <a:gd name="connsiteX7" fmla="*/ 934303 w 7594527"/>
                  <a:gd name="connsiteY7" fmla="*/ 900752 h 1692322"/>
                  <a:gd name="connsiteX8" fmla="*/ 0 w 7594527"/>
                  <a:gd name="connsiteY8" fmla="*/ 129652 h 16923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594527" h="1692322">
                    <a:moveTo>
                      <a:pt x="0" y="129652"/>
                    </a:moveTo>
                    <a:cubicBezTo>
                      <a:pt x="1494240" y="127378"/>
                      <a:pt x="2988481" y="2274"/>
                      <a:pt x="4482721" y="0"/>
                    </a:cubicBezTo>
                    <a:lnTo>
                      <a:pt x="7594527" y="129652"/>
                    </a:lnTo>
                    <a:cubicBezTo>
                      <a:pt x="7594488" y="354840"/>
                      <a:pt x="6652754" y="716507"/>
                      <a:pt x="6652715" y="941695"/>
                    </a:cubicBezTo>
                    <a:lnTo>
                      <a:pt x="7594527" y="1692322"/>
                    </a:lnTo>
                    <a:cubicBezTo>
                      <a:pt x="6625497" y="1692322"/>
                      <a:pt x="5642819" y="1528549"/>
                      <a:pt x="4673789" y="1528549"/>
                    </a:cubicBezTo>
                    <a:lnTo>
                      <a:pt x="0" y="1692322"/>
                    </a:lnTo>
                    <a:cubicBezTo>
                      <a:pt x="2085" y="1414817"/>
                      <a:pt x="932218" y="1178257"/>
                      <a:pt x="934303" y="900752"/>
                    </a:cubicBezTo>
                    <a:lnTo>
                      <a:pt x="0" y="129652"/>
                    </a:lnTo>
                    <a:close/>
                  </a:path>
                </a:pathLst>
              </a:custGeom>
              <a:solidFill>
                <a:srgbClr val="E6E6E6"/>
              </a:solidFill>
              <a:ln>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Cambria" panose="02040503050406030204" pitchFamily="18" charset="0"/>
                  <a:ea typeface="Cambria" panose="02040503050406030204" pitchFamily="18" charset="0"/>
                </a:endParaRPr>
              </a:p>
            </p:txBody>
          </p:sp>
          <p:sp>
            <p:nvSpPr>
              <p:cNvPr id="33" name="Rectangle 12">
                <a:extLst>
                  <a:ext uri="{FF2B5EF4-FFF2-40B4-BE49-F238E27FC236}">
                    <a16:creationId xmlns:a16="http://schemas.microsoft.com/office/drawing/2014/main" id="{69DBC1F6-9547-8A04-01DB-D3B2164A21E9}"/>
                  </a:ext>
                </a:extLst>
              </p:cNvPr>
              <p:cNvSpPr/>
              <p:nvPr/>
            </p:nvSpPr>
            <p:spPr>
              <a:xfrm>
                <a:off x="2477471" y="693165"/>
                <a:ext cx="7594527" cy="1692322"/>
              </a:xfrm>
              <a:custGeom>
                <a:avLst/>
                <a:gdLst>
                  <a:gd name="connsiteX0" fmla="*/ 0 w 7594527"/>
                  <a:gd name="connsiteY0" fmla="*/ 0 h 1562670"/>
                  <a:gd name="connsiteX1" fmla="*/ 7594527 w 7594527"/>
                  <a:gd name="connsiteY1" fmla="*/ 0 h 1562670"/>
                  <a:gd name="connsiteX2" fmla="*/ 7594527 w 7594527"/>
                  <a:gd name="connsiteY2" fmla="*/ 1562670 h 1562670"/>
                  <a:gd name="connsiteX3" fmla="*/ 0 w 7594527"/>
                  <a:gd name="connsiteY3" fmla="*/ 1562670 h 1562670"/>
                  <a:gd name="connsiteX4" fmla="*/ 0 w 7594527"/>
                  <a:gd name="connsiteY4" fmla="*/ 0 h 1562670"/>
                  <a:gd name="connsiteX0" fmla="*/ 0 w 7594527"/>
                  <a:gd name="connsiteY0" fmla="*/ 0 h 1562670"/>
                  <a:gd name="connsiteX1" fmla="*/ 7594527 w 7594527"/>
                  <a:gd name="connsiteY1" fmla="*/ 0 h 1562670"/>
                  <a:gd name="connsiteX2" fmla="*/ 7594527 w 7594527"/>
                  <a:gd name="connsiteY2" fmla="*/ 1562670 h 1562670"/>
                  <a:gd name="connsiteX3" fmla="*/ 0 w 7594527"/>
                  <a:gd name="connsiteY3" fmla="*/ 1562670 h 1562670"/>
                  <a:gd name="connsiteX4" fmla="*/ 934303 w 7594527"/>
                  <a:gd name="connsiteY4" fmla="*/ 771100 h 1562670"/>
                  <a:gd name="connsiteX5" fmla="*/ 0 w 7594527"/>
                  <a:gd name="connsiteY5" fmla="*/ 0 h 1562670"/>
                  <a:gd name="connsiteX0" fmla="*/ 0 w 7594527"/>
                  <a:gd name="connsiteY0" fmla="*/ 0 h 1562670"/>
                  <a:gd name="connsiteX1" fmla="*/ 7594527 w 7594527"/>
                  <a:gd name="connsiteY1" fmla="*/ 0 h 1562670"/>
                  <a:gd name="connsiteX2" fmla="*/ 6652715 w 7594527"/>
                  <a:gd name="connsiteY2" fmla="*/ 812043 h 1562670"/>
                  <a:gd name="connsiteX3" fmla="*/ 7594527 w 7594527"/>
                  <a:gd name="connsiteY3" fmla="*/ 1562670 h 1562670"/>
                  <a:gd name="connsiteX4" fmla="*/ 0 w 7594527"/>
                  <a:gd name="connsiteY4" fmla="*/ 1562670 h 1562670"/>
                  <a:gd name="connsiteX5" fmla="*/ 934303 w 7594527"/>
                  <a:gd name="connsiteY5" fmla="*/ 771100 h 1562670"/>
                  <a:gd name="connsiteX6" fmla="*/ 0 w 7594527"/>
                  <a:gd name="connsiteY6" fmla="*/ 0 h 1562670"/>
                  <a:gd name="connsiteX0" fmla="*/ 0 w 7594527"/>
                  <a:gd name="connsiteY0" fmla="*/ 129652 h 1692322"/>
                  <a:gd name="connsiteX1" fmla="*/ 4482721 w 7594527"/>
                  <a:gd name="connsiteY1" fmla="*/ 0 h 1692322"/>
                  <a:gd name="connsiteX2" fmla="*/ 7594527 w 7594527"/>
                  <a:gd name="connsiteY2" fmla="*/ 129652 h 1692322"/>
                  <a:gd name="connsiteX3" fmla="*/ 6652715 w 7594527"/>
                  <a:gd name="connsiteY3" fmla="*/ 941695 h 1692322"/>
                  <a:gd name="connsiteX4" fmla="*/ 7594527 w 7594527"/>
                  <a:gd name="connsiteY4" fmla="*/ 1692322 h 1692322"/>
                  <a:gd name="connsiteX5" fmla="*/ 0 w 7594527"/>
                  <a:gd name="connsiteY5" fmla="*/ 1692322 h 1692322"/>
                  <a:gd name="connsiteX6" fmla="*/ 934303 w 7594527"/>
                  <a:gd name="connsiteY6" fmla="*/ 900752 h 1692322"/>
                  <a:gd name="connsiteX7" fmla="*/ 0 w 7594527"/>
                  <a:gd name="connsiteY7" fmla="*/ 129652 h 1692322"/>
                  <a:gd name="connsiteX0" fmla="*/ 0 w 7594527"/>
                  <a:gd name="connsiteY0" fmla="*/ 129652 h 1692322"/>
                  <a:gd name="connsiteX1" fmla="*/ 4482721 w 7594527"/>
                  <a:gd name="connsiteY1" fmla="*/ 0 h 1692322"/>
                  <a:gd name="connsiteX2" fmla="*/ 7594527 w 7594527"/>
                  <a:gd name="connsiteY2" fmla="*/ 129652 h 1692322"/>
                  <a:gd name="connsiteX3" fmla="*/ 6652715 w 7594527"/>
                  <a:gd name="connsiteY3" fmla="*/ 941695 h 1692322"/>
                  <a:gd name="connsiteX4" fmla="*/ 7594527 w 7594527"/>
                  <a:gd name="connsiteY4" fmla="*/ 1692322 h 1692322"/>
                  <a:gd name="connsiteX5" fmla="*/ 4673789 w 7594527"/>
                  <a:gd name="connsiteY5" fmla="*/ 1528549 h 1692322"/>
                  <a:gd name="connsiteX6" fmla="*/ 0 w 7594527"/>
                  <a:gd name="connsiteY6" fmla="*/ 1692322 h 1692322"/>
                  <a:gd name="connsiteX7" fmla="*/ 934303 w 7594527"/>
                  <a:gd name="connsiteY7" fmla="*/ 900752 h 1692322"/>
                  <a:gd name="connsiteX8" fmla="*/ 0 w 7594527"/>
                  <a:gd name="connsiteY8" fmla="*/ 129652 h 16923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594527" h="1692322">
                    <a:moveTo>
                      <a:pt x="0" y="129652"/>
                    </a:moveTo>
                    <a:cubicBezTo>
                      <a:pt x="1494240" y="127378"/>
                      <a:pt x="2988481" y="2274"/>
                      <a:pt x="4482721" y="0"/>
                    </a:cubicBezTo>
                    <a:lnTo>
                      <a:pt x="7594527" y="129652"/>
                    </a:lnTo>
                    <a:cubicBezTo>
                      <a:pt x="7594488" y="354840"/>
                      <a:pt x="6652754" y="716507"/>
                      <a:pt x="6652715" y="941695"/>
                    </a:cubicBezTo>
                    <a:lnTo>
                      <a:pt x="7594527" y="1692322"/>
                    </a:lnTo>
                    <a:cubicBezTo>
                      <a:pt x="6625497" y="1692322"/>
                      <a:pt x="5642819" y="1528549"/>
                      <a:pt x="4673789" y="1528549"/>
                    </a:cubicBezTo>
                    <a:lnTo>
                      <a:pt x="0" y="1692322"/>
                    </a:lnTo>
                    <a:cubicBezTo>
                      <a:pt x="2085" y="1414817"/>
                      <a:pt x="932218" y="1178257"/>
                      <a:pt x="934303" y="900752"/>
                    </a:cubicBezTo>
                    <a:lnTo>
                      <a:pt x="0" y="129652"/>
                    </a:lnTo>
                    <a:close/>
                  </a:path>
                </a:pathLst>
              </a:custGeom>
              <a:solidFill>
                <a:srgbClr val="FFB053"/>
              </a:solidFill>
              <a:ln>
                <a:solidFill>
                  <a:srgbClr val="FFB053"/>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Cambria" panose="02040503050406030204" pitchFamily="18" charset="0"/>
                  <a:ea typeface="Cambria" panose="02040503050406030204" pitchFamily="18" charset="0"/>
                </a:endParaRPr>
              </a:p>
            </p:txBody>
          </p:sp>
        </p:grpSp>
        <p:sp>
          <p:nvSpPr>
            <p:cNvPr id="31" name="Rectangle 30">
              <a:extLst>
                <a:ext uri="{FF2B5EF4-FFF2-40B4-BE49-F238E27FC236}">
                  <a16:creationId xmlns:a16="http://schemas.microsoft.com/office/drawing/2014/main" id="{DE0F4BC6-E4D4-FD8A-BDE7-5945EEF2B2EA}"/>
                </a:ext>
              </a:extLst>
            </p:cNvPr>
            <p:cNvSpPr/>
            <p:nvPr/>
          </p:nvSpPr>
          <p:spPr>
            <a:xfrm>
              <a:off x="3057526" y="945872"/>
              <a:ext cx="6553200" cy="1078821"/>
            </a:xfrm>
            <a:prstGeom prst="rect">
              <a:avLst/>
            </a:prstGeom>
          </p:spPr>
          <p:txBody>
            <a:bodyPr wrap="square">
              <a:spAutoFit/>
            </a:bodyPr>
            <a:lstStyle/>
            <a:p>
              <a:pPr marL="0" marR="0" algn="ctr">
                <a:lnSpc>
                  <a:spcPct val="120000"/>
                </a:lnSpc>
                <a:spcBef>
                  <a:spcPts val="0"/>
                </a:spcBef>
                <a:spcAft>
                  <a:spcPts val="0"/>
                </a:spcAft>
              </a:pPr>
              <a:r>
                <a:rPr lang="en-US" sz="2800" b="1" dirty="0">
                  <a:effectLst/>
                  <a:latin typeface="Cambria" panose="02040503050406030204" pitchFamily="18" charset="0"/>
                  <a:ea typeface="Cambria" panose="02040503050406030204" pitchFamily="18" charset="0"/>
                </a:rPr>
                <a:t>Trong </a:t>
              </a:r>
              <a:r>
                <a:rPr lang="en-US" sz="2800" b="1" dirty="0" err="1">
                  <a:effectLst/>
                  <a:latin typeface="Cambria" panose="02040503050406030204" pitchFamily="18" charset="0"/>
                  <a:ea typeface="Cambria" panose="02040503050406030204" pitchFamily="18" charset="0"/>
                </a:rPr>
                <a:t>việc</a:t>
              </a:r>
              <a:r>
                <a:rPr lang="en-US" sz="2800" b="1" dirty="0">
                  <a:effectLst/>
                  <a:latin typeface="Cambria" panose="02040503050406030204" pitchFamily="18" charset="0"/>
                  <a:ea typeface="Cambria" panose="02040503050406030204" pitchFamily="18" charset="0"/>
                </a:rPr>
                <a:t> </a:t>
              </a:r>
              <a:r>
                <a:rPr lang="en-US" sz="2800" b="1" dirty="0" err="1">
                  <a:effectLst/>
                  <a:latin typeface="Cambria" panose="02040503050406030204" pitchFamily="18" charset="0"/>
                  <a:ea typeface="Cambria" panose="02040503050406030204" pitchFamily="18" charset="0"/>
                </a:rPr>
                <a:t>học</a:t>
              </a:r>
              <a:r>
                <a:rPr lang="en-US" sz="2800" b="1" dirty="0">
                  <a:effectLst/>
                  <a:latin typeface="Cambria" panose="02040503050406030204" pitchFamily="18" charset="0"/>
                  <a:ea typeface="Cambria" panose="02040503050406030204" pitchFamily="18" charset="0"/>
                </a:rPr>
                <a:t>, ai </a:t>
              </a:r>
              <a:r>
                <a:rPr lang="en-US" sz="2800" b="1" dirty="0" err="1">
                  <a:effectLst/>
                  <a:latin typeface="Cambria" panose="02040503050406030204" pitchFamily="18" charset="0"/>
                  <a:ea typeface="Cambria" panose="02040503050406030204" pitchFamily="18" charset="0"/>
                </a:rPr>
                <a:t>là</a:t>
              </a:r>
              <a:r>
                <a:rPr lang="en-US" sz="2800" b="1" dirty="0">
                  <a:effectLst/>
                  <a:latin typeface="Cambria" panose="02040503050406030204" pitchFamily="18" charset="0"/>
                  <a:ea typeface="Cambria" panose="02040503050406030204" pitchFamily="18" charset="0"/>
                </a:rPr>
                <a:t> </a:t>
              </a:r>
              <a:r>
                <a:rPr lang="en-US" sz="2800" b="1" dirty="0" err="1">
                  <a:effectLst/>
                  <a:latin typeface="Cambria" panose="02040503050406030204" pitchFamily="18" charset="0"/>
                  <a:ea typeface="Cambria" panose="02040503050406030204" pitchFamily="18" charset="0"/>
                </a:rPr>
                <a:t>người</a:t>
              </a:r>
              <a:r>
                <a:rPr lang="en-US" sz="2800" b="1" dirty="0">
                  <a:effectLst/>
                  <a:latin typeface="Cambria" panose="02040503050406030204" pitchFamily="18" charset="0"/>
                  <a:ea typeface="Cambria" panose="02040503050406030204" pitchFamily="18" charset="0"/>
                </a:rPr>
                <a:t> </a:t>
              </a:r>
              <a:r>
                <a:rPr lang="en-US" sz="2800" b="1" dirty="0" err="1">
                  <a:effectLst/>
                  <a:latin typeface="Cambria" panose="02040503050406030204" pitchFamily="18" charset="0"/>
                  <a:ea typeface="Cambria" panose="02040503050406030204" pitchFamily="18" charset="0"/>
                </a:rPr>
                <a:t>truyền</a:t>
              </a:r>
              <a:r>
                <a:rPr lang="en-US" sz="2800" b="1" dirty="0">
                  <a:effectLst/>
                  <a:latin typeface="Cambria" panose="02040503050406030204" pitchFamily="18" charset="0"/>
                  <a:ea typeface="Cambria" panose="02040503050406030204" pitchFamily="18" charset="0"/>
                </a:rPr>
                <a:t> </a:t>
              </a:r>
              <a:r>
                <a:rPr lang="en-US" sz="2800" b="1" dirty="0" err="1">
                  <a:effectLst/>
                  <a:latin typeface="Cambria" panose="02040503050406030204" pitchFamily="18" charset="0"/>
                  <a:ea typeface="Cambria" panose="02040503050406030204" pitchFamily="18" charset="0"/>
                </a:rPr>
                <a:t>cảm</a:t>
              </a:r>
              <a:r>
                <a:rPr lang="en-US" sz="2800" b="1" dirty="0">
                  <a:effectLst/>
                  <a:latin typeface="Cambria" panose="02040503050406030204" pitchFamily="18" charset="0"/>
                  <a:ea typeface="Cambria" panose="02040503050406030204" pitchFamily="18" charset="0"/>
                </a:rPr>
                <a:t> </a:t>
              </a:r>
              <a:r>
                <a:rPr lang="en-US" sz="2800" b="1" dirty="0" err="1">
                  <a:effectLst/>
                  <a:latin typeface="Cambria" panose="02040503050406030204" pitchFamily="18" charset="0"/>
                  <a:ea typeface="Cambria" panose="02040503050406030204" pitchFamily="18" charset="0"/>
                </a:rPr>
                <a:t>hứng</a:t>
              </a:r>
              <a:r>
                <a:rPr lang="en-US" sz="2800" b="1" dirty="0">
                  <a:effectLst/>
                  <a:latin typeface="Cambria" panose="02040503050406030204" pitchFamily="18" charset="0"/>
                  <a:ea typeface="Cambria" panose="02040503050406030204" pitchFamily="18" charset="0"/>
                </a:rPr>
                <a:t> </a:t>
              </a:r>
              <a:r>
                <a:rPr lang="en-US" sz="2800" b="1" dirty="0" err="1">
                  <a:effectLst/>
                  <a:latin typeface="Cambria" panose="02040503050406030204" pitchFamily="18" charset="0"/>
                  <a:ea typeface="Cambria" panose="02040503050406030204" pitchFamily="18" charset="0"/>
                </a:rPr>
                <a:t>cho</a:t>
              </a:r>
              <a:r>
                <a:rPr lang="en-US" sz="2800" b="1" dirty="0">
                  <a:effectLst/>
                  <a:latin typeface="Cambria" panose="02040503050406030204" pitchFamily="18" charset="0"/>
                  <a:ea typeface="Cambria" panose="02040503050406030204" pitchFamily="18" charset="0"/>
                </a:rPr>
                <a:t> </a:t>
              </a:r>
              <a:r>
                <a:rPr lang="en-US" sz="2800" b="1" dirty="0" err="1">
                  <a:effectLst/>
                  <a:latin typeface="Cambria" panose="02040503050406030204" pitchFamily="18" charset="0"/>
                  <a:ea typeface="Cambria" panose="02040503050406030204" pitchFamily="18" charset="0"/>
                </a:rPr>
                <a:t>em</a:t>
              </a:r>
              <a:r>
                <a:rPr lang="en-US" sz="2800" b="1" dirty="0">
                  <a:effectLst/>
                  <a:latin typeface="Cambria" panose="02040503050406030204" pitchFamily="18" charset="0"/>
                  <a:ea typeface="Cambria" panose="02040503050406030204" pitchFamily="18" charset="0"/>
                </a:rPr>
                <a:t> </a:t>
              </a:r>
              <a:r>
                <a:rPr lang="en-US" sz="2800" b="1" dirty="0" err="1">
                  <a:effectLst/>
                  <a:latin typeface="Cambria" panose="02040503050406030204" pitchFamily="18" charset="0"/>
                  <a:ea typeface="Cambria" panose="02040503050406030204" pitchFamily="18" charset="0"/>
                </a:rPr>
                <a:t>nhiều</a:t>
              </a:r>
              <a:r>
                <a:rPr lang="en-US" sz="2800" b="1" dirty="0">
                  <a:effectLst/>
                  <a:latin typeface="Cambria" panose="02040503050406030204" pitchFamily="18" charset="0"/>
                  <a:ea typeface="Cambria" panose="02040503050406030204" pitchFamily="18" charset="0"/>
                </a:rPr>
                <a:t> </a:t>
              </a:r>
              <a:r>
                <a:rPr lang="en-US" sz="2800" b="1" dirty="0" err="1">
                  <a:effectLst/>
                  <a:latin typeface="Cambria" panose="02040503050406030204" pitchFamily="18" charset="0"/>
                  <a:ea typeface="Cambria" panose="02040503050406030204" pitchFamily="18" charset="0"/>
                </a:rPr>
                <a:t>nhất</a:t>
              </a:r>
              <a:r>
                <a:rPr lang="en-US" sz="2800" b="1" dirty="0">
                  <a:effectLst/>
                  <a:latin typeface="Cambria" panose="02040503050406030204" pitchFamily="18" charset="0"/>
                  <a:ea typeface="Cambria" panose="02040503050406030204" pitchFamily="18" charset="0"/>
                </a:rPr>
                <a:t>?</a:t>
              </a:r>
            </a:p>
          </p:txBody>
        </p:sp>
      </p:grpSp>
    </p:spTree>
    <p:extLst>
      <p:ext uri="{BB962C8B-B14F-4D97-AF65-F5344CB8AC3E}">
        <p14:creationId xmlns:p14="http://schemas.microsoft.com/office/powerpoint/2010/main" val="193342474"/>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wipe(down)">
                                      <p:cBhvr>
                                        <p:cTn id="7" dur="580">
                                          <p:stCondLst>
                                            <p:cond delay="0"/>
                                          </p:stCondLst>
                                        </p:cTn>
                                        <p:tgtEl>
                                          <p:spTgt spid="17"/>
                                        </p:tgtEl>
                                      </p:cBhvr>
                                    </p:animEffect>
                                    <p:anim calcmode="lin" valueType="num">
                                      <p:cBhvr>
                                        <p:cTn id="8" dur="1822" tmFilter="0,0; 0.14,0.36; 0.43,0.73; 0.71,0.91; 1.0,1.0">
                                          <p:stCondLst>
                                            <p:cond delay="0"/>
                                          </p:stCondLst>
                                        </p:cTn>
                                        <p:tgtEl>
                                          <p:spTgt spid="17"/>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17"/>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17"/>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17"/>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17"/>
                                        </p:tgtEl>
                                        <p:attrNameLst>
                                          <p:attrName>ppt_y</p:attrName>
                                        </p:attrNameLst>
                                      </p:cBhvr>
                                      <p:tavLst>
                                        <p:tav tm="0" fmla="#ppt_y-sin(pi*$)/81">
                                          <p:val>
                                            <p:fltVal val="0"/>
                                          </p:val>
                                        </p:tav>
                                        <p:tav tm="100000">
                                          <p:val>
                                            <p:fltVal val="1"/>
                                          </p:val>
                                        </p:tav>
                                      </p:tavLst>
                                    </p:anim>
                                    <p:animScale>
                                      <p:cBhvr>
                                        <p:cTn id="13" dur="26">
                                          <p:stCondLst>
                                            <p:cond delay="650"/>
                                          </p:stCondLst>
                                        </p:cTn>
                                        <p:tgtEl>
                                          <p:spTgt spid="17"/>
                                        </p:tgtEl>
                                      </p:cBhvr>
                                      <p:to x="100000" y="60000"/>
                                    </p:animScale>
                                    <p:animScale>
                                      <p:cBhvr>
                                        <p:cTn id="14" dur="166" decel="50000">
                                          <p:stCondLst>
                                            <p:cond delay="676"/>
                                          </p:stCondLst>
                                        </p:cTn>
                                        <p:tgtEl>
                                          <p:spTgt spid="17"/>
                                        </p:tgtEl>
                                      </p:cBhvr>
                                      <p:to x="100000" y="100000"/>
                                    </p:animScale>
                                    <p:animScale>
                                      <p:cBhvr>
                                        <p:cTn id="15" dur="26">
                                          <p:stCondLst>
                                            <p:cond delay="1312"/>
                                          </p:stCondLst>
                                        </p:cTn>
                                        <p:tgtEl>
                                          <p:spTgt spid="17"/>
                                        </p:tgtEl>
                                      </p:cBhvr>
                                      <p:to x="100000" y="80000"/>
                                    </p:animScale>
                                    <p:animScale>
                                      <p:cBhvr>
                                        <p:cTn id="16" dur="166" decel="50000">
                                          <p:stCondLst>
                                            <p:cond delay="1338"/>
                                          </p:stCondLst>
                                        </p:cTn>
                                        <p:tgtEl>
                                          <p:spTgt spid="17"/>
                                        </p:tgtEl>
                                      </p:cBhvr>
                                      <p:to x="100000" y="100000"/>
                                    </p:animScale>
                                    <p:animScale>
                                      <p:cBhvr>
                                        <p:cTn id="17" dur="26">
                                          <p:stCondLst>
                                            <p:cond delay="1642"/>
                                          </p:stCondLst>
                                        </p:cTn>
                                        <p:tgtEl>
                                          <p:spTgt spid="17"/>
                                        </p:tgtEl>
                                      </p:cBhvr>
                                      <p:to x="100000" y="90000"/>
                                    </p:animScale>
                                    <p:animScale>
                                      <p:cBhvr>
                                        <p:cTn id="18" dur="166" decel="50000">
                                          <p:stCondLst>
                                            <p:cond delay="1668"/>
                                          </p:stCondLst>
                                        </p:cTn>
                                        <p:tgtEl>
                                          <p:spTgt spid="17"/>
                                        </p:tgtEl>
                                      </p:cBhvr>
                                      <p:to x="100000" y="100000"/>
                                    </p:animScale>
                                    <p:animScale>
                                      <p:cBhvr>
                                        <p:cTn id="19" dur="26">
                                          <p:stCondLst>
                                            <p:cond delay="1808"/>
                                          </p:stCondLst>
                                        </p:cTn>
                                        <p:tgtEl>
                                          <p:spTgt spid="17"/>
                                        </p:tgtEl>
                                      </p:cBhvr>
                                      <p:to x="100000" y="95000"/>
                                    </p:animScale>
                                    <p:animScale>
                                      <p:cBhvr>
                                        <p:cTn id="20" dur="166" decel="50000">
                                          <p:stCondLst>
                                            <p:cond delay="1834"/>
                                          </p:stCondLst>
                                        </p:cTn>
                                        <p:tgtEl>
                                          <p:spTgt spid="17"/>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26" presetClass="entr" presetSubtype="0" fill="hold" nodeType="clickEffect">
                                  <p:stCondLst>
                                    <p:cond delay="0"/>
                                  </p:stCondLst>
                                  <p:childTnLst>
                                    <p:set>
                                      <p:cBhvr>
                                        <p:cTn id="24" dur="1" fill="hold">
                                          <p:stCondLst>
                                            <p:cond delay="0"/>
                                          </p:stCondLst>
                                        </p:cTn>
                                        <p:tgtEl>
                                          <p:spTgt spid="4"/>
                                        </p:tgtEl>
                                        <p:attrNameLst>
                                          <p:attrName>style.visibility</p:attrName>
                                        </p:attrNameLst>
                                      </p:cBhvr>
                                      <p:to>
                                        <p:strVal val="visible"/>
                                      </p:to>
                                    </p:set>
                                    <p:animEffect transition="in" filter="wipe(down)">
                                      <p:cBhvr>
                                        <p:cTn id="25" dur="580">
                                          <p:stCondLst>
                                            <p:cond delay="0"/>
                                          </p:stCondLst>
                                        </p:cTn>
                                        <p:tgtEl>
                                          <p:spTgt spid="4"/>
                                        </p:tgtEl>
                                      </p:cBhvr>
                                    </p:animEffect>
                                    <p:anim calcmode="lin" valueType="num">
                                      <p:cBhvr>
                                        <p:cTn id="26" dur="1822"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27" dur="664"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28" dur="664" tmFilter="0, 0; 0.125,0.2665; 0.25,0.4; 0.375,0.465; 0.5,0.5;  0.625,0.535; 0.75,0.6; 0.875,0.7335; 1,1">
                                          <p:stCondLst>
                                            <p:cond delay="664"/>
                                          </p:stCondLst>
                                        </p:cTn>
                                        <p:tgtEl>
                                          <p:spTgt spid="4"/>
                                        </p:tgtEl>
                                        <p:attrNameLst>
                                          <p:attrName>ppt_y</p:attrName>
                                        </p:attrNameLst>
                                      </p:cBhvr>
                                      <p:tavLst>
                                        <p:tav tm="0" fmla="#ppt_y-sin(pi*$)/9">
                                          <p:val>
                                            <p:fltVal val="0"/>
                                          </p:val>
                                        </p:tav>
                                        <p:tav tm="100000">
                                          <p:val>
                                            <p:fltVal val="1"/>
                                          </p:val>
                                        </p:tav>
                                      </p:tavLst>
                                    </p:anim>
                                    <p:anim calcmode="lin" valueType="num">
                                      <p:cBhvr>
                                        <p:cTn id="29" dur="332" tmFilter="0, 0; 0.125,0.2665; 0.25,0.4; 0.375,0.465; 0.5,0.5;  0.625,0.535; 0.75,0.6; 0.875,0.7335; 1,1">
                                          <p:stCondLst>
                                            <p:cond delay="1324"/>
                                          </p:stCondLst>
                                        </p:cTn>
                                        <p:tgtEl>
                                          <p:spTgt spid="4"/>
                                        </p:tgtEl>
                                        <p:attrNameLst>
                                          <p:attrName>ppt_y</p:attrName>
                                        </p:attrNameLst>
                                      </p:cBhvr>
                                      <p:tavLst>
                                        <p:tav tm="0" fmla="#ppt_y-sin(pi*$)/27">
                                          <p:val>
                                            <p:fltVal val="0"/>
                                          </p:val>
                                        </p:tav>
                                        <p:tav tm="100000">
                                          <p:val>
                                            <p:fltVal val="1"/>
                                          </p:val>
                                        </p:tav>
                                      </p:tavLst>
                                    </p:anim>
                                    <p:anim calcmode="lin" valueType="num">
                                      <p:cBhvr>
                                        <p:cTn id="30" dur="164" tmFilter="0, 0; 0.125,0.2665; 0.25,0.4; 0.375,0.465; 0.5,0.5;  0.625,0.535; 0.75,0.6; 0.875,0.7335; 1,1">
                                          <p:stCondLst>
                                            <p:cond delay="1656"/>
                                          </p:stCondLst>
                                        </p:cTn>
                                        <p:tgtEl>
                                          <p:spTgt spid="4"/>
                                        </p:tgtEl>
                                        <p:attrNameLst>
                                          <p:attrName>ppt_y</p:attrName>
                                        </p:attrNameLst>
                                      </p:cBhvr>
                                      <p:tavLst>
                                        <p:tav tm="0" fmla="#ppt_y-sin(pi*$)/81">
                                          <p:val>
                                            <p:fltVal val="0"/>
                                          </p:val>
                                        </p:tav>
                                        <p:tav tm="100000">
                                          <p:val>
                                            <p:fltVal val="1"/>
                                          </p:val>
                                        </p:tav>
                                      </p:tavLst>
                                    </p:anim>
                                    <p:animScale>
                                      <p:cBhvr>
                                        <p:cTn id="31" dur="26">
                                          <p:stCondLst>
                                            <p:cond delay="650"/>
                                          </p:stCondLst>
                                        </p:cTn>
                                        <p:tgtEl>
                                          <p:spTgt spid="4"/>
                                        </p:tgtEl>
                                      </p:cBhvr>
                                      <p:to x="100000" y="60000"/>
                                    </p:animScale>
                                    <p:animScale>
                                      <p:cBhvr>
                                        <p:cTn id="32" dur="166" decel="50000">
                                          <p:stCondLst>
                                            <p:cond delay="676"/>
                                          </p:stCondLst>
                                        </p:cTn>
                                        <p:tgtEl>
                                          <p:spTgt spid="4"/>
                                        </p:tgtEl>
                                      </p:cBhvr>
                                      <p:to x="100000" y="100000"/>
                                    </p:animScale>
                                    <p:animScale>
                                      <p:cBhvr>
                                        <p:cTn id="33" dur="26">
                                          <p:stCondLst>
                                            <p:cond delay="1312"/>
                                          </p:stCondLst>
                                        </p:cTn>
                                        <p:tgtEl>
                                          <p:spTgt spid="4"/>
                                        </p:tgtEl>
                                      </p:cBhvr>
                                      <p:to x="100000" y="80000"/>
                                    </p:animScale>
                                    <p:animScale>
                                      <p:cBhvr>
                                        <p:cTn id="34" dur="166" decel="50000">
                                          <p:stCondLst>
                                            <p:cond delay="1338"/>
                                          </p:stCondLst>
                                        </p:cTn>
                                        <p:tgtEl>
                                          <p:spTgt spid="4"/>
                                        </p:tgtEl>
                                      </p:cBhvr>
                                      <p:to x="100000" y="100000"/>
                                    </p:animScale>
                                    <p:animScale>
                                      <p:cBhvr>
                                        <p:cTn id="35" dur="26">
                                          <p:stCondLst>
                                            <p:cond delay="1642"/>
                                          </p:stCondLst>
                                        </p:cTn>
                                        <p:tgtEl>
                                          <p:spTgt spid="4"/>
                                        </p:tgtEl>
                                      </p:cBhvr>
                                      <p:to x="100000" y="90000"/>
                                    </p:animScale>
                                    <p:animScale>
                                      <p:cBhvr>
                                        <p:cTn id="36" dur="166" decel="50000">
                                          <p:stCondLst>
                                            <p:cond delay="1668"/>
                                          </p:stCondLst>
                                        </p:cTn>
                                        <p:tgtEl>
                                          <p:spTgt spid="4"/>
                                        </p:tgtEl>
                                      </p:cBhvr>
                                      <p:to x="100000" y="100000"/>
                                    </p:animScale>
                                    <p:animScale>
                                      <p:cBhvr>
                                        <p:cTn id="37" dur="26">
                                          <p:stCondLst>
                                            <p:cond delay="1808"/>
                                          </p:stCondLst>
                                        </p:cTn>
                                        <p:tgtEl>
                                          <p:spTgt spid="4"/>
                                        </p:tgtEl>
                                      </p:cBhvr>
                                      <p:to x="100000" y="95000"/>
                                    </p:animScale>
                                    <p:animScale>
                                      <p:cBhvr>
                                        <p:cTn id="38" dur="166" decel="50000">
                                          <p:stCondLst>
                                            <p:cond delay="1834"/>
                                          </p:stCondLst>
                                        </p:cTn>
                                        <p:tgtEl>
                                          <p:spTgt spid="4"/>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8000" r="-22000"/>
          </a:stretch>
        </a:blipFill>
        <a:effectLst/>
      </p:bgPr>
    </p:bg>
    <p:spTree>
      <p:nvGrpSpPr>
        <p:cNvPr id="1" name=""/>
        <p:cNvGrpSpPr/>
        <p:nvPr/>
      </p:nvGrpSpPr>
      <p:grpSpPr>
        <a:xfrm>
          <a:off x="0" y="0"/>
          <a:ext cx="0" cy="0"/>
          <a:chOff x="0" y="0"/>
          <a:chExt cx="0" cy="0"/>
        </a:xfrm>
      </p:grpSpPr>
      <p:sp>
        <p:nvSpPr>
          <p:cNvPr id="3" name="Freeform 2">
            <a:extLst>
              <a:ext uri="{FF2B5EF4-FFF2-40B4-BE49-F238E27FC236}">
                <a16:creationId xmlns:a16="http://schemas.microsoft.com/office/drawing/2014/main" id="{8D2B4415-0DEC-C735-C9DE-3BC028BB1922}"/>
              </a:ext>
            </a:extLst>
          </p:cNvPr>
          <p:cNvSpPr/>
          <p:nvPr/>
        </p:nvSpPr>
        <p:spPr>
          <a:xfrm>
            <a:off x="-1" y="0"/>
            <a:ext cx="12192001" cy="6858000"/>
          </a:xfrm>
          <a:custGeom>
            <a:avLst/>
            <a:gdLst/>
            <a:ahLst/>
            <a:cxnLst/>
            <a:rect l="l" t="t" r="r" b="b"/>
            <a:pathLst>
              <a:path w="7560000" h="6492150">
                <a:moveTo>
                  <a:pt x="0" y="0"/>
                </a:moveTo>
                <a:lnTo>
                  <a:pt x="7560000" y="0"/>
                </a:lnTo>
                <a:lnTo>
                  <a:pt x="7560000" y="6492150"/>
                </a:lnTo>
                <a:lnTo>
                  <a:pt x="0" y="6492150"/>
                </a:lnTo>
                <a:lnTo>
                  <a:pt x="0" y="0"/>
                </a:lnTo>
                <a:close/>
              </a:path>
            </a:pathLst>
          </a:custGeom>
          <a:blipFill>
            <a:blip r:embed="rId3">
              <a:extLst>
                <a:ext uri="{BEBA8EAE-BF5A-486C-A8C5-ECC9F3942E4B}">
                  <a14:imgProps xmlns:a14="http://schemas.microsoft.com/office/drawing/2010/main">
                    <a14:imgLayer r:embed="rId4">
                      <a14:imgEffect>
                        <a14:saturation sat="200000"/>
                      </a14:imgEffect>
                    </a14:imgLayer>
                  </a14:imgProps>
                </a:ext>
              </a:extLst>
            </a:blip>
            <a:stretch>
              <a:fillRect/>
            </a:stretch>
          </a:blipFill>
        </p:spPr>
        <p:txBody>
          <a:bodyPr/>
          <a:lstStyle/>
          <a:p>
            <a:endParaRPr lang="en-US" dirty="0"/>
          </a:p>
        </p:txBody>
      </p:sp>
      <p:pic>
        <p:nvPicPr>
          <p:cNvPr id="4" name="Picture 3">
            <a:extLst>
              <a:ext uri="{FF2B5EF4-FFF2-40B4-BE49-F238E27FC236}">
                <a16:creationId xmlns:a16="http://schemas.microsoft.com/office/drawing/2014/main" id="{E89A2780-2AE4-E9EC-98CD-B7724A680C2B}"/>
              </a:ext>
            </a:extLst>
          </p:cNvPr>
          <p:cNvPicPr>
            <a:picLocks noChangeAspect="1"/>
          </p:cNvPicPr>
          <p:nvPr/>
        </p:nvPicPr>
        <p:blipFill>
          <a:blip r:embed="rId5"/>
          <a:stretch>
            <a:fillRect/>
          </a:stretch>
        </p:blipFill>
        <p:spPr>
          <a:xfrm>
            <a:off x="133350" y="819149"/>
            <a:ext cx="1335119" cy="1321901"/>
          </a:xfrm>
          <a:prstGeom prst="rect">
            <a:avLst/>
          </a:prstGeom>
        </p:spPr>
      </p:pic>
      <p:pic>
        <p:nvPicPr>
          <p:cNvPr id="6" name="Picture 5">
            <a:extLst>
              <a:ext uri="{FF2B5EF4-FFF2-40B4-BE49-F238E27FC236}">
                <a16:creationId xmlns:a16="http://schemas.microsoft.com/office/drawing/2014/main" id="{AE9842F5-3DBC-04ED-724B-AD0E6A32EBB6}"/>
              </a:ext>
            </a:extLst>
          </p:cNvPr>
          <p:cNvPicPr>
            <a:picLocks noChangeAspect="1"/>
          </p:cNvPicPr>
          <p:nvPr/>
        </p:nvPicPr>
        <p:blipFill>
          <a:blip r:embed="rId6"/>
          <a:stretch>
            <a:fillRect/>
          </a:stretch>
        </p:blipFill>
        <p:spPr>
          <a:xfrm>
            <a:off x="777535" y="436910"/>
            <a:ext cx="1969179" cy="2231329"/>
          </a:xfrm>
          <a:prstGeom prst="rect">
            <a:avLst/>
          </a:prstGeom>
        </p:spPr>
      </p:pic>
      <p:pic>
        <p:nvPicPr>
          <p:cNvPr id="9" name="Picture 8">
            <a:extLst>
              <a:ext uri="{FF2B5EF4-FFF2-40B4-BE49-F238E27FC236}">
                <a16:creationId xmlns:a16="http://schemas.microsoft.com/office/drawing/2014/main" id="{16458B5E-2ECF-1671-4497-91850094C22F}"/>
              </a:ext>
            </a:extLst>
          </p:cNvPr>
          <p:cNvPicPr>
            <a:picLocks noChangeAspect="1"/>
          </p:cNvPicPr>
          <p:nvPr/>
        </p:nvPicPr>
        <p:blipFill>
          <a:blip r:embed="rId7"/>
          <a:stretch>
            <a:fillRect/>
          </a:stretch>
        </p:blipFill>
        <p:spPr>
          <a:xfrm>
            <a:off x="3408839" y="448316"/>
            <a:ext cx="8041321" cy="2780017"/>
          </a:xfrm>
          <a:prstGeom prst="rect">
            <a:avLst/>
          </a:prstGeom>
        </p:spPr>
      </p:pic>
      <p:pic>
        <p:nvPicPr>
          <p:cNvPr id="10" name="Picture 9" descr="A round pink label with white text and a black background&#10;&#10;Description automatically generated">
            <a:extLst>
              <a:ext uri="{FF2B5EF4-FFF2-40B4-BE49-F238E27FC236}">
                <a16:creationId xmlns:a16="http://schemas.microsoft.com/office/drawing/2014/main" id="{DF2A8B08-B29D-3E1F-D58C-DBEFCCD9DFC9}"/>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783544" y="109728"/>
            <a:ext cx="1573232" cy="1573232"/>
          </a:xfrm>
          <a:prstGeom prst="rect">
            <a:avLst/>
          </a:prstGeom>
        </p:spPr>
      </p:pic>
    </p:spTree>
    <p:extLst>
      <p:ext uri="{BB962C8B-B14F-4D97-AF65-F5344CB8AC3E}">
        <p14:creationId xmlns:p14="http://schemas.microsoft.com/office/powerpoint/2010/main" val="3863523409"/>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down)">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gradFill>
          <a:gsLst>
            <a:gs pos="0">
              <a:srgbClr val="FCE8DD"/>
            </a:gs>
            <a:gs pos="74000">
              <a:schemeClr val="accent2">
                <a:lumMod val="40000"/>
                <a:lumOff val="60000"/>
              </a:schemeClr>
            </a:gs>
            <a:gs pos="40000">
              <a:srgbClr val="FFB053"/>
            </a:gs>
            <a:gs pos="100000">
              <a:srgbClr val="FCE8DD"/>
            </a:gs>
          </a:gsLst>
          <a:lin ang="5400000" scaled="1"/>
        </a:gradFill>
        <a:effectLst/>
      </p:bgPr>
    </p:bg>
    <p:spTree>
      <p:nvGrpSpPr>
        <p:cNvPr id="1" name=""/>
        <p:cNvGrpSpPr/>
        <p:nvPr/>
      </p:nvGrpSpPr>
      <p:grpSpPr>
        <a:xfrm>
          <a:off x="0" y="0"/>
          <a:ext cx="0" cy="0"/>
          <a:chOff x="0" y="0"/>
          <a:chExt cx="0" cy="0"/>
        </a:xfrm>
      </p:grpSpPr>
      <p:sp>
        <p:nvSpPr>
          <p:cNvPr id="5" name="Rounded Rectangle 4"/>
          <p:cNvSpPr/>
          <p:nvPr/>
        </p:nvSpPr>
        <p:spPr>
          <a:xfrm>
            <a:off x="1" y="348018"/>
            <a:ext cx="11972924" cy="6509982"/>
          </a:xfrm>
          <a:custGeom>
            <a:avLst/>
            <a:gdLst>
              <a:gd name="connsiteX0" fmla="*/ 0 w 11027391"/>
              <a:gd name="connsiteY0" fmla="*/ 941714 h 5650173"/>
              <a:gd name="connsiteX1" fmla="*/ 941714 w 11027391"/>
              <a:gd name="connsiteY1" fmla="*/ 0 h 5650173"/>
              <a:gd name="connsiteX2" fmla="*/ 10085677 w 11027391"/>
              <a:gd name="connsiteY2" fmla="*/ 0 h 5650173"/>
              <a:gd name="connsiteX3" fmla="*/ 11027391 w 11027391"/>
              <a:gd name="connsiteY3" fmla="*/ 941714 h 5650173"/>
              <a:gd name="connsiteX4" fmla="*/ 11027391 w 11027391"/>
              <a:gd name="connsiteY4" fmla="*/ 4708459 h 5650173"/>
              <a:gd name="connsiteX5" fmla="*/ 10085677 w 11027391"/>
              <a:gd name="connsiteY5" fmla="*/ 5650173 h 5650173"/>
              <a:gd name="connsiteX6" fmla="*/ 941714 w 11027391"/>
              <a:gd name="connsiteY6" fmla="*/ 5650173 h 5650173"/>
              <a:gd name="connsiteX7" fmla="*/ 0 w 11027391"/>
              <a:gd name="connsiteY7" fmla="*/ 4708459 h 5650173"/>
              <a:gd name="connsiteX8" fmla="*/ 0 w 11027391"/>
              <a:gd name="connsiteY8" fmla="*/ 941714 h 5650173"/>
              <a:gd name="connsiteX0" fmla="*/ 0 w 11027391"/>
              <a:gd name="connsiteY0" fmla="*/ 1187373 h 5895832"/>
              <a:gd name="connsiteX1" fmla="*/ 941714 w 11027391"/>
              <a:gd name="connsiteY1" fmla="*/ 245659 h 5895832"/>
              <a:gd name="connsiteX2" fmla="*/ 3944203 w 11027391"/>
              <a:gd name="connsiteY2" fmla="*/ 0 h 5895832"/>
              <a:gd name="connsiteX3" fmla="*/ 10085677 w 11027391"/>
              <a:gd name="connsiteY3" fmla="*/ 245659 h 5895832"/>
              <a:gd name="connsiteX4" fmla="*/ 11027391 w 11027391"/>
              <a:gd name="connsiteY4" fmla="*/ 1187373 h 5895832"/>
              <a:gd name="connsiteX5" fmla="*/ 11027391 w 11027391"/>
              <a:gd name="connsiteY5" fmla="*/ 4954118 h 5895832"/>
              <a:gd name="connsiteX6" fmla="*/ 10085677 w 11027391"/>
              <a:gd name="connsiteY6" fmla="*/ 5895832 h 5895832"/>
              <a:gd name="connsiteX7" fmla="*/ 941714 w 11027391"/>
              <a:gd name="connsiteY7" fmla="*/ 5895832 h 5895832"/>
              <a:gd name="connsiteX8" fmla="*/ 0 w 11027391"/>
              <a:gd name="connsiteY8" fmla="*/ 4954118 h 5895832"/>
              <a:gd name="connsiteX9" fmla="*/ 0 w 11027391"/>
              <a:gd name="connsiteY9" fmla="*/ 1187373 h 5895832"/>
              <a:gd name="connsiteX0" fmla="*/ 0 w 11027391"/>
              <a:gd name="connsiteY0" fmla="*/ 1187373 h 6141552"/>
              <a:gd name="connsiteX1" fmla="*/ 941714 w 11027391"/>
              <a:gd name="connsiteY1" fmla="*/ 245659 h 6141552"/>
              <a:gd name="connsiteX2" fmla="*/ 3944203 w 11027391"/>
              <a:gd name="connsiteY2" fmla="*/ 0 h 6141552"/>
              <a:gd name="connsiteX3" fmla="*/ 10085677 w 11027391"/>
              <a:gd name="connsiteY3" fmla="*/ 245659 h 6141552"/>
              <a:gd name="connsiteX4" fmla="*/ 11027391 w 11027391"/>
              <a:gd name="connsiteY4" fmla="*/ 1187373 h 6141552"/>
              <a:gd name="connsiteX5" fmla="*/ 11027391 w 11027391"/>
              <a:gd name="connsiteY5" fmla="*/ 4954118 h 6141552"/>
              <a:gd name="connsiteX6" fmla="*/ 10085677 w 11027391"/>
              <a:gd name="connsiteY6" fmla="*/ 5895832 h 6141552"/>
              <a:gd name="connsiteX7" fmla="*/ 5540991 w 11027391"/>
              <a:gd name="connsiteY7" fmla="*/ 6141492 h 6141552"/>
              <a:gd name="connsiteX8" fmla="*/ 941714 w 11027391"/>
              <a:gd name="connsiteY8" fmla="*/ 5895832 h 6141552"/>
              <a:gd name="connsiteX9" fmla="*/ 0 w 11027391"/>
              <a:gd name="connsiteY9" fmla="*/ 4954118 h 6141552"/>
              <a:gd name="connsiteX10" fmla="*/ 0 w 11027391"/>
              <a:gd name="connsiteY10" fmla="*/ 1187373 h 6141552"/>
              <a:gd name="connsiteX0" fmla="*/ 0 w 11286756"/>
              <a:gd name="connsiteY0" fmla="*/ 1187373 h 6141552"/>
              <a:gd name="connsiteX1" fmla="*/ 941714 w 11286756"/>
              <a:gd name="connsiteY1" fmla="*/ 245659 h 6141552"/>
              <a:gd name="connsiteX2" fmla="*/ 3944203 w 11286756"/>
              <a:gd name="connsiteY2" fmla="*/ 0 h 6141552"/>
              <a:gd name="connsiteX3" fmla="*/ 10085677 w 11286756"/>
              <a:gd name="connsiteY3" fmla="*/ 245659 h 6141552"/>
              <a:gd name="connsiteX4" fmla="*/ 11027391 w 11286756"/>
              <a:gd name="connsiteY4" fmla="*/ 1187373 h 6141552"/>
              <a:gd name="connsiteX5" fmla="*/ 11286699 w 11286756"/>
              <a:gd name="connsiteY5" fmla="*/ 2661313 h 6141552"/>
              <a:gd name="connsiteX6" fmla="*/ 11027391 w 11286756"/>
              <a:gd name="connsiteY6" fmla="*/ 4954118 h 6141552"/>
              <a:gd name="connsiteX7" fmla="*/ 10085677 w 11286756"/>
              <a:gd name="connsiteY7" fmla="*/ 5895832 h 6141552"/>
              <a:gd name="connsiteX8" fmla="*/ 5540991 w 11286756"/>
              <a:gd name="connsiteY8" fmla="*/ 6141492 h 6141552"/>
              <a:gd name="connsiteX9" fmla="*/ 941714 w 11286756"/>
              <a:gd name="connsiteY9" fmla="*/ 5895832 h 6141552"/>
              <a:gd name="connsiteX10" fmla="*/ 0 w 11286756"/>
              <a:gd name="connsiteY10" fmla="*/ 4954118 h 6141552"/>
              <a:gd name="connsiteX11" fmla="*/ 0 w 11286756"/>
              <a:gd name="connsiteY11" fmla="*/ 1187373 h 6141552"/>
              <a:gd name="connsiteX0" fmla="*/ 259308 w 11546064"/>
              <a:gd name="connsiteY0" fmla="*/ 1187373 h 6141552"/>
              <a:gd name="connsiteX1" fmla="*/ 1201022 w 11546064"/>
              <a:gd name="connsiteY1" fmla="*/ 245659 h 6141552"/>
              <a:gd name="connsiteX2" fmla="*/ 4203511 w 11546064"/>
              <a:gd name="connsiteY2" fmla="*/ 0 h 6141552"/>
              <a:gd name="connsiteX3" fmla="*/ 10344985 w 11546064"/>
              <a:gd name="connsiteY3" fmla="*/ 245659 h 6141552"/>
              <a:gd name="connsiteX4" fmla="*/ 11286699 w 11546064"/>
              <a:gd name="connsiteY4" fmla="*/ 1187373 h 6141552"/>
              <a:gd name="connsiteX5" fmla="*/ 11546007 w 11546064"/>
              <a:gd name="connsiteY5" fmla="*/ 2661313 h 6141552"/>
              <a:gd name="connsiteX6" fmla="*/ 11286699 w 11546064"/>
              <a:gd name="connsiteY6" fmla="*/ 4954118 h 6141552"/>
              <a:gd name="connsiteX7" fmla="*/ 10344985 w 11546064"/>
              <a:gd name="connsiteY7" fmla="*/ 5895832 h 6141552"/>
              <a:gd name="connsiteX8" fmla="*/ 5800299 w 11546064"/>
              <a:gd name="connsiteY8" fmla="*/ 6141492 h 6141552"/>
              <a:gd name="connsiteX9" fmla="*/ 1201022 w 11546064"/>
              <a:gd name="connsiteY9" fmla="*/ 5895832 h 6141552"/>
              <a:gd name="connsiteX10" fmla="*/ 259308 w 11546064"/>
              <a:gd name="connsiteY10" fmla="*/ 4954118 h 6141552"/>
              <a:gd name="connsiteX11" fmla="*/ 0 w 11546064"/>
              <a:gd name="connsiteY11" fmla="*/ 2934268 h 6141552"/>
              <a:gd name="connsiteX12" fmla="*/ 259308 w 11546064"/>
              <a:gd name="connsiteY12" fmla="*/ 1187373 h 61415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1546064" h="6141552">
                <a:moveTo>
                  <a:pt x="259308" y="1187373"/>
                </a:moveTo>
                <a:cubicBezTo>
                  <a:pt x="259308" y="667279"/>
                  <a:pt x="680928" y="245659"/>
                  <a:pt x="1201022" y="245659"/>
                </a:cubicBezTo>
                <a:cubicBezTo>
                  <a:pt x="2188204" y="241110"/>
                  <a:pt x="3216329" y="4549"/>
                  <a:pt x="4203511" y="0"/>
                </a:cubicBezTo>
                <a:cubicBezTo>
                  <a:pt x="6264317" y="4549"/>
                  <a:pt x="8284179" y="241110"/>
                  <a:pt x="10344985" y="245659"/>
                </a:cubicBezTo>
                <a:cubicBezTo>
                  <a:pt x="10865079" y="245659"/>
                  <a:pt x="11286699" y="667279"/>
                  <a:pt x="11286699" y="1187373"/>
                </a:cubicBezTo>
                <a:cubicBezTo>
                  <a:pt x="11282150" y="1633194"/>
                  <a:pt x="11550556" y="2215492"/>
                  <a:pt x="11546007" y="2661313"/>
                </a:cubicBezTo>
                <a:lnTo>
                  <a:pt x="11286699" y="4954118"/>
                </a:lnTo>
                <a:cubicBezTo>
                  <a:pt x="11286699" y="5474212"/>
                  <a:pt x="10865079" y="5895832"/>
                  <a:pt x="10344985" y="5895832"/>
                </a:cubicBezTo>
                <a:cubicBezTo>
                  <a:pt x="8825541" y="5891283"/>
                  <a:pt x="7319743" y="6146041"/>
                  <a:pt x="5800299" y="6141492"/>
                </a:cubicBezTo>
                <a:lnTo>
                  <a:pt x="1201022" y="5895832"/>
                </a:lnTo>
                <a:cubicBezTo>
                  <a:pt x="680928" y="5895832"/>
                  <a:pt x="259308" y="5474212"/>
                  <a:pt x="259308" y="4954118"/>
                </a:cubicBezTo>
                <a:cubicBezTo>
                  <a:pt x="250209" y="4276285"/>
                  <a:pt x="9099" y="3612101"/>
                  <a:pt x="0" y="2934268"/>
                </a:cubicBezTo>
                <a:lnTo>
                  <a:pt x="259308" y="1187373"/>
                </a:lnTo>
                <a:close/>
              </a:path>
            </a:pathLst>
          </a:custGeom>
          <a:solidFill>
            <a:schemeClr val="bg1">
              <a:alpha val="84000"/>
            </a:schemeClr>
          </a:solidFill>
          <a:ln>
            <a:solidFill>
              <a:schemeClr val="accent2">
                <a:lumMod val="7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7" name="Picture 6"/>
          <p:cNvPicPr>
            <a:picLocks noChangeAspect="1"/>
          </p:cNvPicPr>
          <p:nvPr/>
        </p:nvPicPr>
        <p:blipFill rotWithShape="1">
          <a:blip r:embed="rId2" cstate="print">
            <a:extLst>
              <a:ext uri="{BEBA8EAE-BF5A-486C-A8C5-ECC9F3942E4B}">
                <a14:imgProps xmlns:a14="http://schemas.microsoft.com/office/drawing/2010/main">
                  <a14:imgLayer r:embed="rId3">
                    <a14:imgEffect>
                      <a14:backgroundRemoval t="9891" b="89988" l="77225" r="98827"/>
                    </a14:imgEffect>
                  </a14:imgLayer>
                </a14:imgProps>
              </a:ext>
              <a:ext uri="{28A0092B-C50C-407E-A947-70E740481C1C}">
                <a14:useLocalDpi xmlns:a14="http://schemas.microsoft.com/office/drawing/2010/main" val="0"/>
              </a:ext>
            </a:extLst>
          </a:blip>
          <a:srcRect l="77905" t="34428" b="29353"/>
          <a:stretch/>
        </p:blipFill>
        <p:spPr>
          <a:xfrm>
            <a:off x="-261483" y="5266888"/>
            <a:ext cx="1590221" cy="1737825"/>
          </a:xfrm>
          <a:prstGeom prst="rect">
            <a:avLst/>
          </a:prstGeom>
        </p:spPr>
      </p:pic>
      <p:pic>
        <p:nvPicPr>
          <p:cNvPr id="8" name="Picture 7"/>
          <p:cNvPicPr>
            <a:picLocks noChangeAspect="1"/>
          </p:cNvPicPr>
          <p:nvPr/>
        </p:nvPicPr>
        <p:blipFill rotWithShape="1">
          <a:blip r:embed="rId4" cstate="print">
            <a:extLst>
              <a:ext uri="{BEBA8EAE-BF5A-486C-A8C5-ECC9F3942E4B}">
                <a14:imgProps xmlns:a14="http://schemas.microsoft.com/office/drawing/2010/main">
                  <a14:imgLayer r:embed="rId3">
                    <a14:imgEffect>
                      <a14:backgroundRemoval t="1942" b="30218" l="1578" r="20186"/>
                    </a14:imgEffect>
                  </a14:imgLayer>
                </a14:imgProps>
              </a:ext>
              <a:ext uri="{28A0092B-C50C-407E-A947-70E740481C1C}">
                <a14:useLocalDpi xmlns:a14="http://schemas.microsoft.com/office/drawing/2010/main" val="0"/>
              </a:ext>
            </a:extLst>
          </a:blip>
          <a:srcRect r="80470" b="69751"/>
          <a:stretch/>
        </p:blipFill>
        <p:spPr>
          <a:xfrm>
            <a:off x="10380307" y="5214937"/>
            <a:ext cx="1875442" cy="1936489"/>
          </a:xfrm>
          <a:prstGeom prst="rect">
            <a:avLst/>
          </a:prstGeom>
        </p:spPr>
      </p:pic>
      <p:pic>
        <p:nvPicPr>
          <p:cNvPr id="9" name="Picture 8"/>
          <p:cNvPicPr>
            <a:picLocks noChangeAspect="1"/>
          </p:cNvPicPr>
          <p:nvPr/>
        </p:nvPicPr>
        <p:blipFill rotWithShape="1">
          <a:blip r:embed="rId5" cstate="print">
            <a:extLst>
              <a:ext uri="{BEBA8EAE-BF5A-486C-A8C5-ECC9F3942E4B}">
                <a14:imgProps xmlns:a14="http://schemas.microsoft.com/office/drawing/2010/main">
                  <a14:imgLayer r:embed="rId6">
                    <a14:imgEffect>
                      <a14:backgroundRemoval t="2367" b="26578" l="18851" r="45348">
                        <a14:foregroundMark x1="20469" y1="10133" x2="24312" y2="13350"/>
                        <a14:foregroundMark x1="34506" y1="6189" x2="33333" y2="14320"/>
                        <a14:backgroundMark x1="28155" y1="7160" x2="28155" y2="7160"/>
                        <a14:backgroundMark x1="29328" y1="11529" x2="28439" y2="12136"/>
                        <a14:backgroundMark x1="28034" y1="7767" x2="27346" y2="7342"/>
                      </a14:backgroundRemoval>
                    </a14:imgEffect>
                  </a14:imgLayer>
                </a14:imgProps>
              </a:ext>
              <a:ext uri="{28A0092B-C50C-407E-A947-70E740481C1C}">
                <a14:useLocalDpi xmlns:a14="http://schemas.microsoft.com/office/drawing/2010/main" val="0"/>
              </a:ext>
            </a:extLst>
          </a:blip>
          <a:srcRect l="17938" t="1194" r="60039" b="75920"/>
          <a:stretch/>
        </p:blipFill>
        <p:spPr>
          <a:xfrm>
            <a:off x="-10855" y="-146716"/>
            <a:ext cx="1971675" cy="1365919"/>
          </a:xfrm>
          <a:prstGeom prst="rect">
            <a:avLst/>
          </a:prstGeom>
        </p:spPr>
      </p:pic>
      <p:grpSp>
        <p:nvGrpSpPr>
          <p:cNvPr id="11" name="Group 10"/>
          <p:cNvGrpSpPr/>
          <p:nvPr/>
        </p:nvGrpSpPr>
        <p:grpSpPr>
          <a:xfrm>
            <a:off x="10619244" y="-329858"/>
            <a:ext cx="1747663" cy="1732201"/>
            <a:chOff x="9831849" y="-232013"/>
            <a:chExt cx="2000877" cy="2033517"/>
          </a:xfrm>
        </p:grpSpPr>
        <p:pic>
          <p:nvPicPr>
            <p:cNvPr id="10" name="Picture 9"/>
            <p:cNvPicPr>
              <a:picLocks noChangeAspect="1"/>
            </p:cNvPicPr>
            <p:nvPr/>
          </p:nvPicPr>
          <p:blipFill rotWithShape="1">
            <a:blip r:embed="rId7" cstate="print">
              <a:extLst>
                <a:ext uri="{BEBA8EAE-BF5A-486C-A8C5-ECC9F3942E4B}">
                  <a14:imgProps xmlns:a14="http://schemas.microsoft.com/office/drawing/2010/main">
                    <a14:imgLayer r:embed="rId6">
                      <a14:imgEffect>
                        <a14:backgroundRemoval t="1214" b="29248" l="54814" r="72735"/>
                      </a14:imgEffect>
                    </a14:imgLayer>
                  </a14:imgProps>
                </a:ext>
                <a:ext uri="{28A0092B-C50C-407E-A947-70E740481C1C}">
                  <a14:useLocalDpi xmlns:a14="http://schemas.microsoft.com/office/drawing/2010/main" val="0"/>
                </a:ext>
              </a:extLst>
            </a:blip>
            <a:srcRect l="56147" r="27933" b="74527"/>
            <a:stretch/>
          </p:blipFill>
          <p:spPr>
            <a:xfrm>
              <a:off x="9831849" y="-81886"/>
              <a:ext cx="1637732" cy="1746913"/>
            </a:xfrm>
            <a:prstGeom prst="rect">
              <a:avLst/>
            </a:prstGeom>
          </p:spPr>
        </p:pic>
        <p:pic>
          <p:nvPicPr>
            <p:cNvPr id="6" name="Picture 5"/>
            <p:cNvPicPr>
              <a:picLocks noChangeAspect="1"/>
            </p:cNvPicPr>
            <p:nvPr/>
          </p:nvPicPr>
          <p:blipFill rotWithShape="1">
            <a:blip r:embed="rId8" cstate="print">
              <a:extLst>
                <a:ext uri="{BEBA8EAE-BF5A-486C-A8C5-ECC9F3942E4B}">
                  <a14:imgProps xmlns:a14="http://schemas.microsoft.com/office/drawing/2010/main">
                    <a14:imgLayer r:embed="rId6">
                      <a14:imgEffect>
                        <a14:backgroundRemoval t="68871" b="97937" l="75000" r="93811"/>
                      </a14:imgEffect>
                    </a14:imgLayer>
                  </a14:imgProps>
                </a:ext>
                <a:ext uri="{28A0092B-C50C-407E-A947-70E740481C1C}">
                  <a14:useLocalDpi xmlns:a14="http://schemas.microsoft.com/office/drawing/2010/main" val="0"/>
                </a:ext>
              </a:extLst>
            </a:blip>
            <a:srcRect l="73129" t="68459" r="10022" b="1889"/>
            <a:stretch/>
          </p:blipFill>
          <p:spPr>
            <a:xfrm>
              <a:off x="10099460" y="-232013"/>
              <a:ext cx="1733266" cy="2033517"/>
            </a:xfrm>
            <a:prstGeom prst="rect">
              <a:avLst/>
            </a:prstGeom>
          </p:spPr>
        </p:pic>
      </p:grpSp>
      <p:sp>
        <p:nvSpPr>
          <p:cNvPr id="18" name="Rectangle 17"/>
          <p:cNvSpPr/>
          <p:nvPr/>
        </p:nvSpPr>
        <p:spPr>
          <a:xfrm>
            <a:off x="2137605" y="2882066"/>
            <a:ext cx="3589361" cy="2620371"/>
          </a:xfrm>
          <a:custGeom>
            <a:avLst/>
            <a:gdLst>
              <a:gd name="connsiteX0" fmla="*/ 0 w 3493827"/>
              <a:gd name="connsiteY0" fmla="*/ 0 h 2511189"/>
              <a:gd name="connsiteX1" fmla="*/ 3493827 w 3493827"/>
              <a:gd name="connsiteY1" fmla="*/ 0 h 2511189"/>
              <a:gd name="connsiteX2" fmla="*/ 3493827 w 3493827"/>
              <a:gd name="connsiteY2" fmla="*/ 2511189 h 2511189"/>
              <a:gd name="connsiteX3" fmla="*/ 0 w 3493827"/>
              <a:gd name="connsiteY3" fmla="*/ 2511189 h 2511189"/>
              <a:gd name="connsiteX4" fmla="*/ 0 w 3493827"/>
              <a:gd name="connsiteY4" fmla="*/ 0 h 2511189"/>
              <a:gd name="connsiteX0" fmla="*/ 0 w 3493827"/>
              <a:gd name="connsiteY0" fmla="*/ 95534 h 2606723"/>
              <a:gd name="connsiteX1" fmla="*/ 1057105 w 3493827"/>
              <a:gd name="connsiteY1" fmla="*/ 0 h 2606723"/>
              <a:gd name="connsiteX2" fmla="*/ 3493827 w 3493827"/>
              <a:gd name="connsiteY2" fmla="*/ 95534 h 2606723"/>
              <a:gd name="connsiteX3" fmla="*/ 3493827 w 3493827"/>
              <a:gd name="connsiteY3" fmla="*/ 2606723 h 2606723"/>
              <a:gd name="connsiteX4" fmla="*/ 0 w 3493827"/>
              <a:gd name="connsiteY4" fmla="*/ 2606723 h 2606723"/>
              <a:gd name="connsiteX5" fmla="*/ 0 w 3493827"/>
              <a:gd name="connsiteY5" fmla="*/ 95534 h 2606723"/>
              <a:gd name="connsiteX0" fmla="*/ 95534 w 3589361"/>
              <a:gd name="connsiteY0" fmla="*/ 95534 h 2620371"/>
              <a:gd name="connsiteX1" fmla="*/ 1152639 w 3589361"/>
              <a:gd name="connsiteY1" fmla="*/ 0 h 2620371"/>
              <a:gd name="connsiteX2" fmla="*/ 3589361 w 3589361"/>
              <a:gd name="connsiteY2" fmla="*/ 95534 h 2620371"/>
              <a:gd name="connsiteX3" fmla="*/ 3589361 w 3589361"/>
              <a:gd name="connsiteY3" fmla="*/ 2606723 h 2620371"/>
              <a:gd name="connsiteX4" fmla="*/ 0 w 3589361"/>
              <a:gd name="connsiteY4" fmla="*/ 2620371 h 2620371"/>
              <a:gd name="connsiteX5" fmla="*/ 95534 w 3589361"/>
              <a:gd name="connsiteY5" fmla="*/ 95534 h 26203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589361" h="2620371">
                <a:moveTo>
                  <a:pt x="95534" y="95534"/>
                </a:moveTo>
                <a:cubicBezTo>
                  <a:pt x="466099" y="95534"/>
                  <a:pt x="782074" y="0"/>
                  <a:pt x="1152639" y="0"/>
                </a:cubicBezTo>
                <a:lnTo>
                  <a:pt x="3589361" y="95534"/>
                </a:lnTo>
                <a:lnTo>
                  <a:pt x="3589361" y="2606723"/>
                </a:lnTo>
                <a:lnTo>
                  <a:pt x="0" y="2620371"/>
                </a:lnTo>
                <a:lnTo>
                  <a:pt x="95534" y="95534"/>
                </a:lnTo>
                <a:close/>
              </a:path>
            </a:pathLst>
          </a:cu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Rectangle 1"/>
          <p:cNvSpPr/>
          <p:nvPr/>
        </p:nvSpPr>
        <p:spPr>
          <a:xfrm>
            <a:off x="1136804" y="1287796"/>
            <a:ext cx="10135006" cy="4401205"/>
          </a:xfrm>
          <a:prstGeom prst="rect">
            <a:avLst/>
          </a:prstGeom>
        </p:spPr>
        <p:txBody>
          <a:bodyPr wrap="square">
            <a:spAutoFit/>
          </a:bodyPr>
          <a:lstStyle/>
          <a:p>
            <a:pPr algn="just"/>
            <a:r>
              <a:rPr lang="vi-VN" sz="2800" b="1" dirty="0">
                <a:latin typeface="Cambria" panose="02040503050406030204" pitchFamily="18" charset="0"/>
                <a:ea typeface="Cambria" panose="02040503050406030204" pitchFamily="18" charset="0"/>
              </a:rPr>
              <a:t>- Đọc thành tiếng: Đọc đúng từ ngữ, câu, đoạn và toàn bộ câu chuyện Tinh thần học tập của nhà Phi-Lít. Biết đọc diễn cảm với giọng điệu ca ngợi, khâm phục tinh thần học tập của nhà Phi-Lít, đọc đúng lời thoại của các nhân vật trong câu chuyện. </a:t>
            </a:r>
          </a:p>
          <a:p>
            <a:pPr algn="just"/>
            <a:r>
              <a:rPr lang="vi-VN" sz="2800" b="1" dirty="0">
                <a:latin typeface="Cambria" panose="02040503050406030204" pitchFamily="18" charset="0"/>
                <a:ea typeface="Cambria" panose="02040503050406030204" pitchFamily="18" charset="0"/>
              </a:rPr>
              <a:t>- Đọc hiểu: Hiểu được nội dung câu chuyện, nhớ các tình tiết cơ bản của truy</a:t>
            </a:r>
            <a:r>
              <a:rPr lang="en-US" sz="2800" b="1" dirty="0">
                <a:latin typeface="Cambria" panose="02040503050406030204" pitchFamily="18" charset="0"/>
                <a:ea typeface="Cambria" panose="02040503050406030204" pitchFamily="18" charset="0"/>
              </a:rPr>
              <a:t>ệ</a:t>
            </a:r>
            <a:r>
              <a:rPr lang="vi-VN" sz="2800" b="1" dirty="0">
                <a:latin typeface="Cambria" panose="02040503050406030204" pitchFamily="18" charset="0"/>
                <a:ea typeface="Cambria" panose="02040503050406030204" pitchFamily="18" charset="0"/>
              </a:rPr>
              <a:t>n, biết nhận xét, đánh giá về các nhân vật trong câu chuyện. Hiểu điều tác giả muốn nói qua toàn bộ nội dung câu chuyện: </a:t>
            </a:r>
            <a:r>
              <a:rPr lang="vi-VN" sz="2800" b="1" i="1" dirty="0">
                <a:latin typeface="Cambria" panose="02040503050406030204" pitchFamily="18" charset="0"/>
                <a:ea typeface="Cambria" panose="02040503050406030204" pitchFamily="18" charset="0"/>
              </a:rPr>
              <a:t>Câu chuyện thể hiện tinh thần học tập của nhà Phi-Lít học mọi lúc, mọi nơi, mọi thứ, tìm đến cuội nguồn của vấn đề.</a:t>
            </a:r>
          </a:p>
        </p:txBody>
      </p:sp>
      <p:pic>
        <p:nvPicPr>
          <p:cNvPr id="3" name="Picture 2"/>
          <p:cNvPicPr>
            <a:picLocks noChangeAspect="1"/>
          </p:cNvPicPr>
          <p:nvPr/>
        </p:nvPicPr>
        <p:blipFill>
          <a:blip r:embed="rId9"/>
          <a:stretch>
            <a:fillRect/>
          </a:stretch>
        </p:blipFill>
        <p:spPr>
          <a:xfrm>
            <a:off x="3510553" y="0"/>
            <a:ext cx="5352752" cy="914400"/>
          </a:xfrm>
          <a:prstGeom prst="rect">
            <a:avLst/>
          </a:prstGeom>
        </p:spPr>
      </p:pic>
    </p:spTree>
    <p:extLst>
      <p:ext uri="{BB962C8B-B14F-4D97-AF65-F5344CB8AC3E}">
        <p14:creationId xmlns:p14="http://schemas.microsoft.com/office/powerpoint/2010/main" val="4101584626"/>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9" fill="hold" grpId="0" nodeType="clickEffect">
                                  <p:stCondLst>
                                    <p:cond delay="0"/>
                                  </p:stCondLst>
                                  <p:iterate type="wd">
                                    <p:tmPct val="10000"/>
                                  </p:iterate>
                                  <p:childTnLst>
                                    <p:set>
                                      <p:cBhvr>
                                        <p:cTn id="11" dur="1" fill="hold">
                                          <p:stCondLst>
                                            <p:cond delay="0"/>
                                          </p:stCondLst>
                                        </p:cTn>
                                        <p:tgtEl>
                                          <p:spTgt spid="2"/>
                                        </p:tgtEl>
                                        <p:attrNameLst>
                                          <p:attrName>style.visibility</p:attrName>
                                        </p:attrNameLst>
                                      </p:cBhvr>
                                      <p:to>
                                        <p:strVal val="visible"/>
                                      </p:to>
                                    </p:set>
                                    <p:anim calcmode="lin" valueType="num">
                                      <p:cBhvr additive="base">
                                        <p:cTn id="12" dur="500" fill="hold"/>
                                        <p:tgtEl>
                                          <p:spTgt spid="2"/>
                                        </p:tgtEl>
                                        <p:attrNameLst>
                                          <p:attrName>ppt_x</p:attrName>
                                        </p:attrNameLst>
                                      </p:cBhvr>
                                      <p:tavLst>
                                        <p:tav tm="0">
                                          <p:val>
                                            <p:strVal val="0-#ppt_w/2"/>
                                          </p:val>
                                        </p:tav>
                                        <p:tav tm="100000">
                                          <p:val>
                                            <p:strVal val="#ppt_x"/>
                                          </p:val>
                                        </p:tav>
                                      </p:tavLst>
                                    </p:anim>
                                    <p:anim calcmode="lin" valueType="num">
                                      <p:cBhvr additive="base">
                                        <p:cTn id="13" dur="500" fill="hold"/>
                                        <p:tgtEl>
                                          <p:spTgt spid="2"/>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gradFill>
          <a:gsLst>
            <a:gs pos="0">
              <a:srgbClr val="FCE8DD"/>
            </a:gs>
            <a:gs pos="74000">
              <a:schemeClr val="accent2">
                <a:lumMod val="40000"/>
                <a:lumOff val="60000"/>
              </a:schemeClr>
            </a:gs>
            <a:gs pos="40000">
              <a:srgbClr val="FFB053"/>
            </a:gs>
            <a:gs pos="100000">
              <a:srgbClr val="FCE8DD"/>
            </a:gs>
          </a:gsLst>
          <a:lin ang="5400000" scaled="1"/>
        </a:gradFill>
        <a:effectLst/>
      </p:bgPr>
    </p:bg>
    <p:spTree>
      <p:nvGrpSpPr>
        <p:cNvPr id="1" name=""/>
        <p:cNvGrpSpPr/>
        <p:nvPr/>
      </p:nvGrpSpPr>
      <p:grpSpPr>
        <a:xfrm>
          <a:off x="0" y="0"/>
          <a:ext cx="0" cy="0"/>
          <a:chOff x="0" y="0"/>
          <a:chExt cx="0" cy="0"/>
        </a:xfrm>
      </p:grpSpPr>
      <p:sp>
        <p:nvSpPr>
          <p:cNvPr id="5" name="Rounded Rectangle 4"/>
          <p:cNvSpPr/>
          <p:nvPr/>
        </p:nvSpPr>
        <p:spPr>
          <a:xfrm>
            <a:off x="216716" y="348018"/>
            <a:ext cx="11546064" cy="6141552"/>
          </a:xfrm>
          <a:custGeom>
            <a:avLst/>
            <a:gdLst>
              <a:gd name="connsiteX0" fmla="*/ 0 w 11027391"/>
              <a:gd name="connsiteY0" fmla="*/ 941714 h 5650173"/>
              <a:gd name="connsiteX1" fmla="*/ 941714 w 11027391"/>
              <a:gd name="connsiteY1" fmla="*/ 0 h 5650173"/>
              <a:gd name="connsiteX2" fmla="*/ 10085677 w 11027391"/>
              <a:gd name="connsiteY2" fmla="*/ 0 h 5650173"/>
              <a:gd name="connsiteX3" fmla="*/ 11027391 w 11027391"/>
              <a:gd name="connsiteY3" fmla="*/ 941714 h 5650173"/>
              <a:gd name="connsiteX4" fmla="*/ 11027391 w 11027391"/>
              <a:gd name="connsiteY4" fmla="*/ 4708459 h 5650173"/>
              <a:gd name="connsiteX5" fmla="*/ 10085677 w 11027391"/>
              <a:gd name="connsiteY5" fmla="*/ 5650173 h 5650173"/>
              <a:gd name="connsiteX6" fmla="*/ 941714 w 11027391"/>
              <a:gd name="connsiteY6" fmla="*/ 5650173 h 5650173"/>
              <a:gd name="connsiteX7" fmla="*/ 0 w 11027391"/>
              <a:gd name="connsiteY7" fmla="*/ 4708459 h 5650173"/>
              <a:gd name="connsiteX8" fmla="*/ 0 w 11027391"/>
              <a:gd name="connsiteY8" fmla="*/ 941714 h 5650173"/>
              <a:gd name="connsiteX0" fmla="*/ 0 w 11027391"/>
              <a:gd name="connsiteY0" fmla="*/ 1187373 h 5895832"/>
              <a:gd name="connsiteX1" fmla="*/ 941714 w 11027391"/>
              <a:gd name="connsiteY1" fmla="*/ 245659 h 5895832"/>
              <a:gd name="connsiteX2" fmla="*/ 3944203 w 11027391"/>
              <a:gd name="connsiteY2" fmla="*/ 0 h 5895832"/>
              <a:gd name="connsiteX3" fmla="*/ 10085677 w 11027391"/>
              <a:gd name="connsiteY3" fmla="*/ 245659 h 5895832"/>
              <a:gd name="connsiteX4" fmla="*/ 11027391 w 11027391"/>
              <a:gd name="connsiteY4" fmla="*/ 1187373 h 5895832"/>
              <a:gd name="connsiteX5" fmla="*/ 11027391 w 11027391"/>
              <a:gd name="connsiteY5" fmla="*/ 4954118 h 5895832"/>
              <a:gd name="connsiteX6" fmla="*/ 10085677 w 11027391"/>
              <a:gd name="connsiteY6" fmla="*/ 5895832 h 5895832"/>
              <a:gd name="connsiteX7" fmla="*/ 941714 w 11027391"/>
              <a:gd name="connsiteY7" fmla="*/ 5895832 h 5895832"/>
              <a:gd name="connsiteX8" fmla="*/ 0 w 11027391"/>
              <a:gd name="connsiteY8" fmla="*/ 4954118 h 5895832"/>
              <a:gd name="connsiteX9" fmla="*/ 0 w 11027391"/>
              <a:gd name="connsiteY9" fmla="*/ 1187373 h 5895832"/>
              <a:gd name="connsiteX0" fmla="*/ 0 w 11027391"/>
              <a:gd name="connsiteY0" fmla="*/ 1187373 h 6141552"/>
              <a:gd name="connsiteX1" fmla="*/ 941714 w 11027391"/>
              <a:gd name="connsiteY1" fmla="*/ 245659 h 6141552"/>
              <a:gd name="connsiteX2" fmla="*/ 3944203 w 11027391"/>
              <a:gd name="connsiteY2" fmla="*/ 0 h 6141552"/>
              <a:gd name="connsiteX3" fmla="*/ 10085677 w 11027391"/>
              <a:gd name="connsiteY3" fmla="*/ 245659 h 6141552"/>
              <a:gd name="connsiteX4" fmla="*/ 11027391 w 11027391"/>
              <a:gd name="connsiteY4" fmla="*/ 1187373 h 6141552"/>
              <a:gd name="connsiteX5" fmla="*/ 11027391 w 11027391"/>
              <a:gd name="connsiteY5" fmla="*/ 4954118 h 6141552"/>
              <a:gd name="connsiteX6" fmla="*/ 10085677 w 11027391"/>
              <a:gd name="connsiteY6" fmla="*/ 5895832 h 6141552"/>
              <a:gd name="connsiteX7" fmla="*/ 5540991 w 11027391"/>
              <a:gd name="connsiteY7" fmla="*/ 6141492 h 6141552"/>
              <a:gd name="connsiteX8" fmla="*/ 941714 w 11027391"/>
              <a:gd name="connsiteY8" fmla="*/ 5895832 h 6141552"/>
              <a:gd name="connsiteX9" fmla="*/ 0 w 11027391"/>
              <a:gd name="connsiteY9" fmla="*/ 4954118 h 6141552"/>
              <a:gd name="connsiteX10" fmla="*/ 0 w 11027391"/>
              <a:gd name="connsiteY10" fmla="*/ 1187373 h 6141552"/>
              <a:gd name="connsiteX0" fmla="*/ 0 w 11286756"/>
              <a:gd name="connsiteY0" fmla="*/ 1187373 h 6141552"/>
              <a:gd name="connsiteX1" fmla="*/ 941714 w 11286756"/>
              <a:gd name="connsiteY1" fmla="*/ 245659 h 6141552"/>
              <a:gd name="connsiteX2" fmla="*/ 3944203 w 11286756"/>
              <a:gd name="connsiteY2" fmla="*/ 0 h 6141552"/>
              <a:gd name="connsiteX3" fmla="*/ 10085677 w 11286756"/>
              <a:gd name="connsiteY3" fmla="*/ 245659 h 6141552"/>
              <a:gd name="connsiteX4" fmla="*/ 11027391 w 11286756"/>
              <a:gd name="connsiteY4" fmla="*/ 1187373 h 6141552"/>
              <a:gd name="connsiteX5" fmla="*/ 11286699 w 11286756"/>
              <a:gd name="connsiteY5" fmla="*/ 2661313 h 6141552"/>
              <a:gd name="connsiteX6" fmla="*/ 11027391 w 11286756"/>
              <a:gd name="connsiteY6" fmla="*/ 4954118 h 6141552"/>
              <a:gd name="connsiteX7" fmla="*/ 10085677 w 11286756"/>
              <a:gd name="connsiteY7" fmla="*/ 5895832 h 6141552"/>
              <a:gd name="connsiteX8" fmla="*/ 5540991 w 11286756"/>
              <a:gd name="connsiteY8" fmla="*/ 6141492 h 6141552"/>
              <a:gd name="connsiteX9" fmla="*/ 941714 w 11286756"/>
              <a:gd name="connsiteY9" fmla="*/ 5895832 h 6141552"/>
              <a:gd name="connsiteX10" fmla="*/ 0 w 11286756"/>
              <a:gd name="connsiteY10" fmla="*/ 4954118 h 6141552"/>
              <a:gd name="connsiteX11" fmla="*/ 0 w 11286756"/>
              <a:gd name="connsiteY11" fmla="*/ 1187373 h 6141552"/>
              <a:gd name="connsiteX0" fmla="*/ 259308 w 11546064"/>
              <a:gd name="connsiteY0" fmla="*/ 1187373 h 6141552"/>
              <a:gd name="connsiteX1" fmla="*/ 1201022 w 11546064"/>
              <a:gd name="connsiteY1" fmla="*/ 245659 h 6141552"/>
              <a:gd name="connsiteX2" fmla="*/ 4203511 w 11546064"/>
              <a:gd name="connsiteY2" fmla="*/ 0 h 6141552"/>
              <a:gd name="connsiteX3" fmla="*/ 10344985 w 11546064"/>
              <a:gd name="connsiteY3" fmla="*/ 245659 h 6141552"/>
              <a:gd name="connsiteX4" fmla="*/ 11286699 w 11546064"/>
              <a:gd name="connsiteY4" fmla="*/ 1187373 h 6141552"/>
              <a:gd name="connsiteX5" fmla="*/ 11546007 w 11546064"/>
              <a:gd name="connsiteY5" fmla="*/ 2661313 h 6141552"/>
              <a:gd name="connsiteX6" fmla="*/ 11286699 w 11546064"/>
              <a:gd name="connsiteY6" fmla="*/ 4954118 h 6141552"/>
              <a:gd name="connsiteX7" fmla="*/ 10344985 w 11546064"/>
              <a:gd name="connsiteY7" fmla="*/ 5895832 h 6141552"/>
              <a:gd name="connsiteX8" fmla="*/ 5800299 w 11546064"/>
              <a:gd name="connsiteY8" fmla="*/ 6141492 h 6141552"/>
              <a:gd name="connsiteX9" fmla="*/ 1201022 w 11546064"/>
              <a:gd name="connsiteY9" fmla="*/ 5895832 h 6141552"/>
              <a:gd name="connsiteX10" fmla="*/ 259308 w 11546064"/>
              <a:gd name="connsiteY10" fmla="*/ 4954118 h 6141552"/>
              <a:gd name="connsiteX11" fmla="*/ 0 w 11546064"/>
              <a:gd name="connsiteY11" fmla="*/ 2934268 h 6141552"/>
              <a:gd name="connsiteX12" fmla="*/ 259308 w 11546064"/>
              <a:gd name="connsiteY12" fmla="*/ 1187373 h 61415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1546064" h="6141552">
                <a:moveTo>
                  <a:pt x="259308" y="1187373"/>
                </a:moveTo>
                <a:cubicBezTo>
                  <a:pt x="259308" y="667279"/>
                  <a:pt x="680928" y="245659"/>
                  <a:pt x="1201022" y="245659"/>
                </a:cubicBezTo>
                <a:cubicBezTo>
                  <a:pt x="2188204" y="241110"/>
                  <a:pt x="3216329" y="4549"/>
                  <a:pt x="4203511" y="0"/>
                </a:cubicBezTo>
                <a:cubicBezTo>
                  <a:pt x="6264317" y="4549"/>
                  <a:pt x="8284179" y="241110"/>
                  <a:pt x="10344985" y="245659"/>
                </a:cubicBezTo>
                <a:cubicBezTo>
                  <a:pt x="10865079" y="245659"/>
                  <a:pt x="11286699" y="667279"/>
                  <a:pt x="11286699" y="1187373"/>
                </a:cubicBezTo>
                <a:cubicBezTo>
                  <a:pt x="11282150" y="1633194"/>
                  <a:pt x="11550556" y="2215492"/>
                  <a:pt x="11546007" y="2661313"/>
                </a:cubicBezTo>
                <a:lnTo>
                  <a:pt x="11286699" y="4954118"/>
                </a:lnTo>
                <a:cubicBezTo>
                  <a:pt x="11286699" y="5474212"/>
                  <a:pt x="10865079" y="5895832"/>
                  <a:pt x="10344985" y="5895832"/>
                </a:cubicBezTo>
                <a:cubicBezTo>
                  <a:pt x="8825541" y="5891283"/>
                  <a:pt x="7319743" y="6146041"/>
                  <a:pt x="5800299" y="6141492"/>
                </a:cubicBezTo>
                <a:lnTo>
                  <a:pt x="1201022" y="5895832"/>
                </a:lnTo>
                <a:cubicBezTo>
                  <a:pt x="680928" y="5895832"/>
                  <a:pt x="259308" y="5474212"/>
                  <a:pt x="259308" y="4954118"/>
                </a:cubicBezTo>
                <a:cubicBezTo>
                  <a:pt x="250209" y="4276285"/>
                  <a:pt x="9099" y="3612101"/>
                  <a:pt x="0" y="2934268"/>
                </a:cubicBezTo>
                <a:lnTo>
                  <a:pt x="259308" y="1187373"/>
                </a:lnTo>
                <a:close/>
              </a:path>
            </a:pathLst>
          </a:custGeom>
          <a:solidFill>
            <a:schemeClr val="bg1"/>
          </a:solidFill>
          <a:ln>
            <a:solidFill>
              <a:schemeClr val="accent2">
                <a:lumMod val="7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7" name="Picture 6"/>
          <p:cNvPicPr>
            <a:picLocks noChangeAspect="1"/>
          </p:cNvPicPr>
          <p:nvPr/>
        </p:nvPicPr>
        <p:blipFill rotWithShape="1">
          <a:blip r:embed="rId2" cstate="print">
            <a:extLst>
              <a:ext uri="{BEBA8EAE-BF5A-486C-A8C5-ECC9F3942E4B}">
                <a14:imgProps xmlns:a14="http://schemas.microsoft.com/office/drawing/2010/main">
                  <a14:imgLayer r:embed="rId3">
                    <a14:imgEffect>
                      <a14:backgroundRemoval t="9891" b="89988" l="77225" r="98827"/>
                    </a14:imgEffect>
                  </a14:imgLayer>
                </a14:imgProps>
              </a:ext>
              <a:ext uri="{28A0092B-C50C-407E-A947-70E740481C1C}">
                <a14:useLocalDpi xmlns:a14="http://schemas.microsoft.com/office/drawing/2010/main" val="0"/>
              </a:ext>
            </a:extLst>
          </a:blip>
          <a:srcRect l="77905" t="34428" b="29353"/>
          <a:stretch/>
        </p:blipFill>
        <p:spPr>
          <a:xfrm>
            <a:off x="-245661" y="4667534"/>
            <a:ext cx="2272921" cy="2483893"/>
          </a:xfrm>
          <a:prstGeom prst="rect">
            <a:avLst/>
          </a:prstGeom>
        </p:spPr>
      </p:pic>
      <p:pic>
        <p:nvPicPr>
          <p:cNvPr id="8" name="Picture 7"/>
          <p:cNvPicPr>
            <a:picLocks noChangeAspect="1"/>
          </p:cNvPicPr>
          <p:nvPr/>
        </p:nvPicPr>
        <p:blipFill rotWithShape="1">
          <a:blip r:embed="rId4" cstate="print">
            <a:extLst>
              <a:ext uri="{BEBA8EAE-BF5A-486C-A8C5-ECC9F3942E4B}">
                <a14:imgProps xmlns:a14="http://schemas.microsoft.com/office/drawing/2010/main">
                  <a14:imgLayer r:embed="rId3">
                    <a14:imgEffect>
                      <a14:backgroundRemoval t="1942" b="30218" l="1578" r="20186"/>
                    </a14:imgEffect>
                  </a14:imgLayer>
                </a14:imgProps>
              </a:ext>
              <a:ext uri="{28A0092B-C50C-407E-A947-70E740481C1C}">
                <a14:useLocalDpi xmlns:a14="http://schemas.microsoft.com/office/drawing/2010/main" val="0"/>
              </a:ext>
            </a:extLst>
          </a:blip>
          <a:srcRect r="80470" b="69751"/>
          <a:stretch/>
        </p:blipFill>
        <p:spPr>
          <a:xfrm>
            <a:off x="10246685" y="5076967"/>
            <a:ext cx="2009064" cy="2074460"/>
          </a:xfrm>
          <a:prstGeom prst="rect">
            <a:avLst/>
          </a:prstGeom>
        </p:spPr>
      </p:pic>
      <p:pic>
        <p:nvPicPr>
          <p:cNvPr id="9" name="Picture 8"/>
          <p:cNvPicPr>
            <a:picLocks noChangeAspect="1"/>
          </p:cNvPicPr>
          <p:nvPr/>
        </p:nvPicPr>
        <p:blipFill rotWithShape="1">
          <a:blip r:embed="rId5" cstate="print">
            <a:extLst>
              <a:ext uri="{BEBA8EAE-BF5A-486C-A8C5-ECC9F3942E4B}">
                <a14:imgProps xmlns:a14="http://schemas.microsoft.com/office/drawing/2010/main">
                  <a14:imgLayer r:embed="rId6">
                    <a14:imgEffect>
                      <a14:backgroundRemoval t="2367" b="26578" l="18851" r="45348">
                        <a14:foregroundMark x1="20469" y1="10133" x2="24312" y2="13350"/>
                        <a14:foregroundMark x1="34506" y1="6189" x2="33333" y2="14320"/>
                        <a14:backgroundMark x1="28155" y1="7160" x2="28155" y2="7160"/>
                        <a14:backgroundMark x1="29328" y1="11529" x2="28439" y2="12136"/>
                        <a14:backgroundMark x1="28034" y1="7767" x2="27346" y2="7342"/>
                      </a14:backgroundRemoval>
                    </a14:imgEffect>
                  </a14:imgLayer>
                </a14:imgProps>
              </a:ext>
              <a:ext uri="{28A0092B-C50C-407E-A947-70E740481C1C}">
                <a14:useLocalDpi xmlns:a14="http://schemas.microsoft.com/office/drawing/2010/main" val="0"/>
              </a:ext>
            </a:extLst>
          </a:blip>
          <a:srcRect l="17938" t="1194" r="60039" b="75920"/>
          <a:stretch/>
        </p:blipFill>
        <p:spPr>
          <a:xfrm>
            <a:off x="0" y="0"/>
            <a:ext cx="2265528" cy="1569492"/>
          </a:xfrm>
          <a:prstGeom prst="rect">
            <a:avLst/>
          </a:prstGeom>
        </p:spPr>
      </p:pic>
      <p:grpSp>
        <p:nvGrpSpPr>
          <p:cNvPr id="11" name="Group 10"/>
          <p:cNvGrpSpPr/>
          <p:nvPr/>
        </p:nvGrpSpPr>
        <p:grpSpPr>
          <a:xfrm>
            <a:off x="9831849" y="-232013"/>
            <a:ext cx="2000877" cy="2033517"/>
            <a:chOff x="9831849" y="-232013"/>
            <a:chExt cx="2000877" cy="2033517"/>
          </a:xfrm>
        </p:grpSpPr>
        <p:pic>
          <p:nvPicPr>
            <p:cNvPr id="10" name="Picture 9"/>
            <p:cNvPicPr>
              <a:picLocks noChangeAspect="1"/>
            </p:cNvPicPr>
            <p:nvPr/>
          </p:nvPicPr>
          <p:blipFill rotWithShape="1">
            <a:blip r:embed="rId7" cstate="print">
              <a:extLst>
                <a:ext uri="{BEBA8EAE-BF5A-486C-A8C5-ECC9F3942E4B}">
                  <a14:imgProps xmlns:a14="http://schemas.microsoft.com/office/drawing/2010/main">
                    <a14:imgLayer r:embed="rId6">
                      <a14:imgEffect>
                        <a14:backgroundRemoval t="1214" b="29248" l="54814" r="72735"/>
                      </a14:imgEffect>
                    </a14:imgLayer>
                  </a14:imgProps>
                </a:ext>
                <a:ext uri="{28A0092B-C50C-407E-A947-70E740481C1C}">
                  <a14:useLocalDpi xmlns:a14="http://schemas.microsoft.com/office/drawing/2010/main" val="0"/>
                </a:ext>
              </a:extLst>
            </a:blip>
            <a:srcRect l="56147" r="27933" b="74527"/>
            <a:stretch/>
          </p:blipFill>
          <p:spPr>
            <a:xfrm>
              <a:off x="9831849" y="-81886"/>
              <a:ext cx="1637732" cy="1746913"/>
            </a:xfrm>
            <a:prstGeom prst="rect">
              <a:avLst/>
            </a:prstGeom>
          </p:spPr>
        </p:pic>
        <p:pic>
          <p:nvPicPr>
            <p:cNvPr id="6" name="Picture 5"/>
            <p:cNvPicPr>
              <a:picLocks noChangeAspect="1"/>
            </p:cNvPicPr>
            <p:nvPr/>
          </p:nvPicPr>
          <p:blipFill rotWithShape="1">
            <a:blip r:embed="rId8" cstate="print">
              <a:extLst>
                <a:ext uri="{BEBA8EAE-BF5A-486C-A8C5-ECC9F3942E4B}">
                  <a14:imgProps xmlns:a14="http://schemas.microsoft.com/office/drawing/2010/main">
                    <a14:imgLayer r:embed="rId6">
                      <a14:imgEffect>
                        <a14:backgroundRemoval t="68871" b="97937" l="75000" r="93811"/>
                      </a14:imgEffect>
                    </a14:imgLayer>
                  </a14:imgProps>
                </a:ext>
                <a:ext uri="{28A0092B-C50C-407E-A947-70E740481C1C}">
                  <a14:useLocalDpi xmlns:a14="http://schemas.microsoft.com/office/drawing/2010/main" val="0"/>
                </a:ext>
              </a:extLst>
            </a:blip>
            <a:srcRect l="73129" t="68459" r="10022" b="1889"/>
            <a:stretch/>
          </p:blipFill>
          <p:spPr>
            <a:xfrm>
              <a:off x="10099460" y="-232013"/>
              <a:ext cx="1733266" cy="2033517"/>
            </a:xfrm>
            <a:prstGeom prst="rect">
              <a:avLst/>
            </a:prstGeom>
          </p:spPr>
        </p:pic>
      </p:grpSp>
      <p:sp>
        <p:nvSpPr>
          <p:cNvPr id="18" name="Rectangle 17"/>
          <p:cNvSpPr/>
          <p:nvPr/>
        </p:nvSpPr>
        <p:spPr>
          <a:xfrm>
            <a:off x="2137605" y="2882066"/>
            <a:ext cx="3589361" cy="2620371"/>
          </a:xfrm>
          <a:custGeom>
            <a:avLst/>
            <a:gdLst>
              <a:gd name="connsiteX0" fmla="*/ 0 w 3493827"/>
              <a:gd name="connsiteY0" fmla="*/ 0 h 2511189"/>
              <a:gd name="connsiteX1" fmla="*/ 3493827 w 3493827"/>
              <a:gd name="connsiteY1" fmla="*/ 0 h 2511189"/>
              <a:gd name="connsiteX2" fmla="*/ 3493827 w 3493827"/>
              <a:gd name="connsiteY2" fmla="*/ 2511189 h 2511189"/>
              <a:gd name="connsiteX3" fmla="*/ 0 w 3493827"/>
              <a:gd name="connsiteY3" fmla="*/ 2511189 h 2511189"/>
              <a:gd name="connsiteX4" fmla="*/ 0 w 3493827"/>
              <a:gd name="connsiteY4" fmla="*/ 0 h 2511189"/>
              <a:gd name="connsiteX0" fmla="*/ 0 w 3493827"/>
              <a:gd name="connsiteY0" fmla="*/ 95534 h 2606723"/>
              <a:gd name="connsiteX1" fmla="*/ 1057105 w 3493827"/>
              <a:gd name="connsiteY1" fmla="*/ 0 h 2606723"/>
              <a:gd name="connsiteX2" fmla="*/ 3493827 w 3493827"/>
              <a:gd name="connsiteY2" fmla="*/ 95534 h 2606723"/>
              <a:gd name="connsiteX3" fmla="*/ 3493827 w 3493827"/>
              <a:gd name="connsiteY3" fmla="*/ 2606723 h 2606723"/>
              <a:gd name="connsiteX4" fmla="*/ 0 w 3493827"/>
              <a:gd name="connsiteY4" fmla="*/ 2606723 h 2606723"/>
              <a:gd name="connsiteX5" fmla="*/ 0 w 3493827"/>
              <a:gd name="connsiteY5" fmla="*/ 95534 h 2606723"/>
              <a:gd name="connsiteX0" fmla="*/ 95534 w 3589361"/>
              <a:gd name="connsiteY0" fmla="*/ 95534 h 2620371"/>
              <a:gd name="connsiteX1" fmla="*/ 1152639 w 3589361"/>
              <a:gd name="connsiteY1" fmla="*/ 0 h 2620371"/>
              <a:gd name="connsiteX2" fmla="*/ 3589361 w 3589361"/>
              <a:gd name="connsiteY2" fmla="*/ 95534 h 2620371"/>
              <a:gd name="connsiteX3" fmla="*/ 3589361 w 3589361"/>
              <a:gd name="connsiteY3" fmla="*/ 2606723 h 2620371"/>
              <a:gd name="connsiteX4" fmla="*/ 0 w 3589361"/>
              <a:gd name="connsiteY4" fmla="*/ 2620371 h 2620371"/>
              <a:gd name="connsiteX5" fmla="*/ 95534 w 3589361"/>
              <a:gd name="connsiteY5" fmla="*/ 95534 h 26203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589361" h="2620371">
                <a:moveTo>
                  <a:pt x="95534" y="95534"/>
                </a:moveTo>
                <a:cubicBezTo>
                  <a:pt x="466099" y="95534"/>
                  <a:pt x="782074" y="0"/>
                  <a:pt x="1152639" y="0"/>
                </a:cubicBezTo>
                <a:lnTo>
                  <a:pt x="3589361" y="95534"/>
                </a:lnTo>
                <a:lnTo>
                  <a:pt x="3589361" y="2606723"/>
                </a:lnTo>
                <a:lnTo>
                  <a:pt x="0" y="2620371"/>
                </a:lnTo>
                <a:lnTo>
                  <a:pt x="95534" y="95534"/>
                </a:lnTo>
                <a:close/>
              </a:path>
            </a:pathLst>
          </a:cu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30" name="Group 29"/>
          <p:cNvGrpSpPr/>
          <p:nvPr/>
        </p:nvGrpSpPr>
        <p:grpSpPr>
          <a:xfrm>
            <a:off x="1432036" y="5147169"/>
            <a:ext cx="9115424" cy="1150596"/>
            <a:chOff x="2224100" y="759840"/>
            <a:chExt cx="7875360" cy="1887825"/>
          </a:xfrm>
        </p:grpSpPr>
        <p:grpSp>
          <p:nvGrpSpPr>
            <p:cNvPr id="31" name="Group 30"/>
            <p:cNvGrpSpPr/>
            <p:nvPr/>
          </p:nvGrpSpPr>
          <p:grpSpPr>
            <a:xfrm>
              <a:off x="2224100" y="759840"/>
              <a:ext cx="7875360" cy="1887825"/>
              <a:chOff x="2224100" y="759840"/>
              <a:chExt cx="7875360" cy="1887825"/>
            </a:xfrm>
          </p:grpSpPr>
          <p:sp>
            <p:nvSpPr>
              <p:cNvPr id="33" name="Rectangle 12"/>
              <p:cNvSpPr/>
              <p:nvPr/>
            </p:nvSpPr>
            <p:spPr>
              <a:xfrm>
                <a:off x="2224100" y="955343"/>
                <a:ext cx="7594527" cy="1692322"/>
              </a:xfrm>
              <a:custGeom>
                <a:avLst/>
                <a:gdLst>
                  <a:gd name="connsiteX0" fmla="*/ 0 w 7594527"/>
                  <a:gd name="connsiteY0" fmla="*/ 0 h 1562670"/>
                  <a:gd name="connsiteX1" fmla="*/ 7594527 w 7594527"/>
                  <a:gd name="connsiteY1" fmla="*/ 0 h 1562670"/>
                  <a:gd name="connsiteX2" fmla="*/ 7594527 w 7594527"/>
                  <a:gd name="connsiteY2" fmla="*/ 1562670 h 1562670"/>
                  <a:gd name="connsiteX3" fmla="*/ 0 w 7594527"/>
                  <a:gd name="connsiteY3" fmla="*/ 1562670 h 1562670"/>
                  <a:gd name="connsiteX4" fmla="*/ 0 w 7594527"/>
                  <a:gd name="connsiteY4" fmla="*/ 0 h 1562670"/>
                  <a:gd name="connsiteX0" fmla="*/ 0 w 7594527"/>
                  <a:gd name="connsiteY0" fmla="*/ 0 h 1562670"/>
                  <a:gd name="connsiteX1" fmla="*/ 7594527 w 7594527"/>
                  <a:gd name="connsiteY1" fmla="*/ 0 h 1562670"/>
                  <a:gd name="connsiteX2" fmla="*/ 7594527 w 7594527"/>
                  <a:gd name="connsiteY2" fmla="*/ 1562670 h 1562670"/>
                  <a:gd name="connsiteX3" fmla="*/ 0 w 7594527"/>
                  <a:gd name="connsiteY3" fmla="*/ 1562670 h 1562670"/>
                  <a:gd name="connsiteX4" fmla="*/ 934303 w 7594527"/>
                  <a:gd name="connsiteY4" fmla="*/ 771100 h 1562670"/>
                  <a:gd name="connsiteX5" fmla="*/ 0 w 7594527"/>
                  <a:gd name="connsiteY5" fmla="*/ 0 h 1562670"/>
                  <a:gd name="connsiteX0" fmla="*/ 0 w 7594527"/>
                  <a:gd name="connsiteY0" fmla="*/ 0 h 1562670"/>
                  <a:gd name="connsiteX1" fmla="*/ 7594527 w 7594527"/>
                  <a:gd name="connsiteY1" fmla="*/ 0 h 1562670"/>
                  <a:gd name="connsiteX2" fmla="*/ 6652715 w 7594527"/>
                  <a:gd name="connsiteY2" fmla="*/ 812043 h 1562670"/>
                  <a:gd name="connsiteX3" fmla="*/ 7594527 w 7594527"/>
                  <a:gd name="connsiteY3" fmla="*/ 1562670 h 1562670"/>
                  <a:gd name="connsiteX4" fmla="*/ 0 w 7594527"/>
                  <a:gd name="connsiteY4" fmla="*/ 1562670 h 1562670"/>
                  <a:gd name="connsiteX5" fmla="*/ 934303 w 7594527"/>
                  <a:gd name="connsiteY5" fmla="*/ 771100 h 1562670"/>
                  <a:gd name="connsiteX6" fmla="*/ 0 w 7594527"/>
                  <a:gd name="connsiteY6" fmla="*/ 0 h 1562670"/>
                  <a:gd name="connsiteX0" fmla="*/ 0 w 7594527"/>
                  <a:gd name="connsiteY0" fmla="*/ 129652 h 1692322"/>
                  <a:gd name="connsiteX1" fmla="*/ 4482721 w 7594527"/>
                  <a:gd name="connsiteY1" fmla="*/ 0 h 1692322"/>
                  <a:gd name="connsiteX2" fmla="*/ 7594527 w 7594527"/>
                  <a:gd name="connsiteY2" fmla="*/ 129652 h 1692322"/>
                  <a:gd name="connsiteX3" fmla="*/ 6652715 w 7594527"/>
                  <a:gd name="connsiteY3" fmla="*/ 941695 h 1692322"/>
                  <a:gd name="connsiteX4" fmla="*/ 7594527 w 7594527"/>
                  <a:gd name="connsiteY4" fmla="*/ 1692322 h 1692322"/>
                  <a:gd name="connsiteX5" fmla="*/ 0 w 7594527"/>
                  <a:gd name="connsiteY5" fmla="*/ 1692322 h 1692322"/>
                  <a:gd name="connsiteX6" fmla="*/ 934303 w 7594527"/>
                  <a:gd name="connsiteY6" fmla="*/ 900752 h 1692322"/>
                  <a:gd name="connsiteX7" fmla="*/ 0 w 7594527"/>
                  <a:gd name="connsiteY7" fmla="*/ 129652 h 1692322"/>
                  <a:gd name="connsiteX0" fmla="*/ 0 w 7594527"/>
                  <a:gd name="connsiteY0" fmla="*/ 129652 h 1692322"/>
                  <a:gd name="connsiteX1" fmla="*/ 4482721 w 7594527"/>
                  <a:gd name="connsiteY1" fmla="*/ 0 h 1692322"/>
                  <a:gd name="connsiteX2" fmla="*/ 7594527 w 7594527"/>
                  <a:gd name="connsiteY2" fmla="*/ 129652 h 1692322"/>
                  <a:gd name="connsiteX3" fmla="*/ 6652715 w 7594527"/>
                  <a:gd name="connsiteY3" fmla="*/ 941695 h 1692322"/>
                  <a:gd name="connsiteX4" fmla="*/ 7594527 w 7594527"/>
                  <a:gd name="connsiteY4" fmla="*/ 1692322 h 1692322"/>
                  <a:gd name="connsiteX5" fmla="*/ 4673789 w 7594527"/>
                  <a:gd name="connsiteY5" fmla="*/ 1528549 h 1692322"/>
                  <a:gd name="connsiteX6" fmla="*/ 0 w 7594527"/>
                  <a:gd name="connsiteY6" fmla="*/ 1692322 h 1692322"/>
                  <a:gd name="connsiteX7" fmla="*/ 934303 w 7594527"/>
                  <a:gd name="connsiteY7" fmla="*/ 900752 h 1692322"/>
                  <a:gd name="connsiteX8" fmla="*/ 0 w 7594527"/>
                  <a:gd name="connsiteY8" fmla="*/ 129652 h 16923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594527" h="1692322">
                    <a:moveTo>
                      <a:pt x="0" y="129652"/>
                    </a:moveTo>
                    <a:cubicBezTo>
                      <a:pt x="1494240" y="127378"/>
                      <a:pt x="2988481" y="2274"/>
                      <a:pt x="4482721" y="0"/>
                    </a:cubicBezTo>
                    <a:lnTo>
                      <a:pt x="7594527" y="129652"/>
                    </a:lnTo>
                    <a:cubicBezTo>
                      <a:pt x="7594488" y="354840"/>
                      <a:pt x="6652754" y="716507"/>
                      <a:pt x="6652715" y="941695"/>
                    </a:cubicBezTo>
                    <a:lnTo>
                      <a:pt x="7594527" y="1692322"/>
                    </a:lnTo>
                    <a:cubicBezTo>
                      <a:pt x="6625497" y="1692322"/>
                      <a:pt x="5642819" y="1528549"/>
                      <a:pt x="4673789" y="1528549"/>
                    </a:cubicBezTo>
                    <a:lnTo>
                      <a:pt x="0" y="1692322"/>
                    </a:lnTo>
                    <a:cubicBezTo>
                      <a:pt x="2085" y="1414817"/>
                      <a:pt x="932218" y="1178257"/>
                      <a:pt x="934303" y="900752"/>
                    </a:cubicBezTo>
                    <a:lnTo>
                      <a:pt x="0" y="129652"/>
                    </a:lnTo>
                    <a:close/>
                  </a:path>
                </a:pathLst>
              </a:custGeom>
              <a:solidFill>
                <a:srgbClr val="E6E6E6"/>
              </a:solidFill>
              <a:ln>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4" name="Rectangle 12"/>
              <p:cNvSpPr/>
              <p:nvPr/>
            </p:nvSpPr>
            <p:spPr>
              <a:xfrm>
                <a:off x="2504933" y="759840"/>
                <a:ext cx="7594527" cy="1692322"/>
              </a:xfrm>
              <a:custGeom>
                <a:avLst/>
                <a:gdLst>
                  <a:gd name="connsiteX0" fmla="*/ 0 w 7594527"/>
                  <a:gd name="connsiteY0" fmla="*/ 0 h 1562670"/>
                  <a:gd name="connsiteX1" fmla="*/ 7594527 w 7594527"/>
                  <a:gd name="connsiteY1" fmla="*/ 0 h 1562670"/>
                  <a:gd name="connsiteX2" fmla="*/ 7594527 w 7594527"/>
                  <a:gd name="connsiteY2" fmla="*/ 1562670 h 1562670"/>
                  <a:gd name="connsiteX3" fmla="*/ 0 w 7594527"/>
                  <a:gd name="connsiteY3" fmla="*/ 1562670 h 1562670"/>
                  <a:gd name="connsiteX4" fmla="*/ 0 w 7594527"/>
                  <a:gd name="connsiteY4" fmla="*/ 0 h 1562670"/>
                  <a:gd name="connsiteX0" fmla="*/ 0 w 7594527"/>
                  <a:gd name="connsiteY0" fmla="*/ 0 h 1562670"/>
                  <a:gd name="connsiteX1" fmla="*/ 7594527 w 7594527"/>
                  <a:gd name="connsiteY1" fmla="*/ 0 h 1562670"/>
                  <a:gd name="connsiteX2" fmla="*/ 7594527 w 7594527"/>
                  <a:gd name="connsiteY2" fmla="*/ 1562670 h 1562670"/>
                  <a:gd name="connsiteX3" fmla="*/ 0 w 7594527"/>
                  <a:gd name="connsiteY3" fmla="*/ 1562670 h 1562670"/>
                  <a:gd name="connsiteX4" fmla="*/ 934303 w 7594527"/>
                  <a:gd name="connsiteY4" fmla="*/ 771100 h 1562670"/>
                  <a:gd name="connsiteX5" fmla="*/ 0 w 7594527"/>
                  <a:gd name="connsiteY5" fmla="*/ 0 h 1562670"/>
                  <a:gd name="connsiteX0" fmla="*/ 0 w 7594527"/>
                  <a:gd name="connsiteY0" fmla="*/ 0 h 1562670"/>
                  <a:gd name="connsiteX1" fmla="*/ 7594527 w 7594527"/>
                  <a:gd name="connsiteY1" fmla="*/ 0 h 1562670"/>
                  <a:gd name="connsiteX2" fmla="*/ 6652715 w 7594527"/>
                  <a:gd name="connsiteY2" fmla="*/ 812043 h 1562670"/>
                  <a:gd name="connsiteX3" fmla="*/ 7594527 w 7594527"/>
                  <a:gd name="connsiteY3" fmla="*/ 1562670 h 1562670"/>
                  <a:gd name="connsiteX4" fmla="*/ 0 w 7594527"/>
                  <a:gd name="connsiteY4" fmla="*/ 1562670 h 1562670"/>
                  <a:gd name="connsiteX5" fmla="*/ 934303 w 7594527"/>
                  <a:gd name="connsiteY5" fmla="*/ 771100 h 1562670"/>
                  <a:gd name="connsiteX6" fmla="*/ 0 w 7594527"/>
                  <a:gd name="connsiteY6" fmla="*/ 0 h 1562670"/>
                  <a:gd name="connsiteX0" fmla="*/ 0 w 7594527"/>
                  <a:gd name="connsiteY0" fmla="*/ 129652 h 1692322"/>
                  <a:gd name="connsiteX1" fmla="*/ 4482721 w 7594527"/>
                  <a:gd name="connsiteY1" fmla="*/ 0 h 1692322"/>
                  <a:gd name="connsiteX2" fmla="*/ 7594527 w 7594527"/>
                  <a:gd name="connsiteY2" fmla="*/ 129652 h 1692322"/>
                  <a:gd name="connsiteX3" fmla="*/ 6652715 w 7594527"/>
                  <a:gd name="connsiteY3" fmla="*/ 941695 h 1692322"/>
                  <a:gd name="connsiteX4" fmla="*/ 7594527 w 7594527"/>
                  <a:gd name="connsiteY4" fmla="*/ 1692322 h 1692322"/>
                  <a:gd name="connsiteX5" fmla="*/ 0 w 7594527"/>
                  <a:gd name="connsiteY5" fmla="*/ 1692322 h 1692322"/>
                  <a:gd name="connsiteX6" fmla="*/ 934303 w 7594527"/>
                  <a:gd name="connsiteY6" fmla="*/ 900752 h 1692322"/>
                  <a:gd name="connsiteX7" fmla="*/ 0 w 7594527"/>
                  <a:gd name="connsiteY7" fmla="*/ 129652 h 1692322"/>
                  <a:gd name="connsiteX0" fmla="*/ 0 w 7594527"/>
                  <a:gd name="connsiteY0" fmla="*/ 129652 h 1692322"/>
                  <a:gd name="connsiteX1" fmla="*/ 4482721 w 7594527"/>
                  <a:gd name="connsiteY1" fmla="*/ 0 h 1692322"/>
                  <a:gd name="connsiteX2" fmla="*/ 7594527 w 7594527"/>
                  <a:gd name="connsiteY2" fmla="*/ 129652 h 1692322"/>
                  <a:gd name="connsiteX3" fmla="*/ 6652715 w 7594527"/>
                  <a:gd name="connsiteY3" fmla="*/ 941695 h 1692322"/>
                  <a:gd name="connsiteX4" fmla="*/ 7594527 w 7594527"/>
                  <a:gd name="connsiteY4" fmla="*/ 1692322 h 1692322"/>
                  <a:gd name="connsiteX5" fmla="*/ 4673789 w 7594527"/>
                  <a:gd name="connsiteY5" fmla="*/ 1528549 h 1692322"/>
                  <a:gd name="connsiteX6" fmla="*/ 0 w 7594527"/>
                  <a:gd name="connsiteY6" fmla="*/ 1692322 h 1692322"/>
                  <a:gd name="connsiteX7" fmla="*/ 934303 w 7594527"/>
                  <a:gd name="connsiteY7" fmla="*/ 900752 h 1692322"/>
                  <a:gd name="connsiteX8" fmla="*/ 0 w 7594527"/>
                  <a:gd name="connsiteY8" fmla="*/ 129652 h 16923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594527" h="1692322">
                    <a:moveTo>
                      <a:pt x="0" y="129652"/>
                    </a:moveTo>
                    <a:cubicBezTo>
                      <a:pt x="1494240" y="127378"/>
                      <a:pt x="2988481" y="2274"/>
                      <a:pt x="4482721" y="0"/>
                    </a:cubicBezTo>
                    <a:lnTo>
                      <a:pt x="7594527" y="129652"/>
                    </a:lnTo>
                    <a:cubicBezTo>
                      <a:pt x="7594488" y="354840"/>
                      <a:pt x="6652754" y="716507"/>
                      <a:pt x="6652715" y="941695"/>
                    </a:cubicBezTo>
                    <a:lnTo>
                      <a:pt x="7594527" y="1692322"/>
                    </a:lnTo>
                    <a:cubicBezTo>
                      <a:pt x="6625497" y="1692322"/>
                      <a:pt x="5642819" y="1528549"/>
                      <a:pt x="4673789" y="1528549"/>
                    </a:cubicBezTo>
                    <a:lnTo>
                      <a:pt x="0" y="1692322"/>
                    </a:lnTo>
                    <a:cubicBezTo>
                      <a:pt x="2085" y="1414817"/>
                      <a:pt x="932218" y="1178257"/>
                      <a:pt x="934303" y="900752"/>
                    </a:cubicBezTo>
                    <a:lnTo>
                      <a:pt x="0" y="129652"/>
                    </a:lnTo>
                    <a:close/>
                  </a:path>
                </a:pathLst>
              </a:custGeom>
              <a:solidFill>
                <a:srgbClr val="FFB053"/>
              </a:solidFill>
              <a:ln>
                <a:solidFill>
                  <a:srgbClr val="FFB053"/>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32" name="Rectangle 31"/>
            <p:cNvSpPr/>
            <p:nvPr/>
          </p:nvSpPr>
          <p:spPr>
            <a:xfrm>
              <a:off x="3409425" y="1026647"/>
              <a:ext cx="5906450" cy="959462"/>
            </a:xfrm>
            <a:prstGeom prst="rect">
              <a:avLst/>
            </a:prstGeom>
          </p:spPr>
          <p:txBody>
            <a:bodyPr wrap="none">
              <a:spAutoFit/>
            </a:bodyPr>
            <a:lstStyle/>
            <a:p>
              <a:pPr algn="ctr"/>
              <a:r>
                <a:rPr lang="en-GB" sz="3200" dirty="0" err="1">
                  <a:latin typeface="Cambria" panose="02040503050406030204" pitchFamily="18" charset="0"/>
                  <a:ea typeface="Cambria" panose="02040503050406030204" pitchFamily="18" charset="0"/>
                </a:rPr>
                <a:t>Em</a:t>
              </a:r>
              <a:r>
                <a:rPr lang="en-GB" sz="3200" dirty="0">
                  <a:latin typeface="Cambria" panose="02040503050406030204" pitchFamily="18" charset="0"/>
                  <a:ea typeface="Cambria" panose="02040503050406030204" pitchFamily="18" charset="0"/>
                </a:rPr>
                <a:t> </a:t>
              </a:r>
              <a:r>
                <a:rPr lang="en-GB" sz="3200" dirty="0" err="1">
                  <a:latin typeface="Cambria" panose="02040503050406030204" pitchFamily="18" charset="0"/>
                  <a:ea typeface="Cambria" panose="02040503050406030204" pitchFamily="18" charset="0"/>
                </a:rPr>
                <a:t>nhìn</a:t>
              </a:r>
              <a:r>
                <a:rPr lang="en-GB" sz="3200" dirty="0">
                  <a:latin typeface="Cambria" panose="02040503050406030204" pitchFamily="18" charset="0"/>
                  <a:ea typeface="Cambria" panose="02040503050406030204" pitchFamily="18" charset="0"/>
                </a:rPr>
                <a:t> </a:t>
              </a:r>
              <a:r>
                <a:rPr lang="en-GB" sz="3200" dirty="0" err="1">
                  <a:latin typeface="Cambria" panose="02040503050406030204" pitchFamily="18" charset="0"/>
                  <a:ea typeface="Cambria" panose="02040503050406030204" pitchFamily="18" charset="0"/>
                </a:rPr>
                <a:t>thấy</a:t>
              </a:r>
              <a:r>
                <a:rPr lang="en-GB" sz="3200" dirty="0">
                  <a:latin typeface="Cambria" panose="02040503050406030204" pitchFamily="18" charset="0"/>
                  <a:ea typeface="Cambria" panose="02040503050406030204" pitchFamily="18" charset="0"/>
                </a:rPr>
                <a:t> </a:t>
              </a:r>
              <a:r>
                <a:rPr lang="en-GB" sz="3200" dirty="0" err="1">
                  <a:latin typeface="Cambria" panose="02040503050406030204" pitchFamily="18" charset="0"/>
                  <a:ea typeface="Cambria" panose="02040503050406030204" pitchFamily="18" charset="0"/>
                </a:rPr>
                <a:t>gì</a:t>
              </a:r>
              <a:r>
                <a:rPr lang="en-GB" sz="3200" dirty="0">
                  <a:latin typeface="Cambria" panose="02040503050406030204" pitchFamily="18" charset="0"/>
                  <a:ea typeface="Cambria" panose="02040503050406030204" pitchFamily="18" charset="0"/>
                </a:rPr>
                <a:t> </a:t>
              </a:r>
              <a:r>
                <a:rPr lang="en-GB" sz="3200" dirty="0" err="1">
                  <a:latin typeface="Cambria" panose="02040503050406030204" pitchFamily="18" charset="0"/>
                  <a:ea typeface="Cambria" panose="02040503050406030204" pitchFamily="18" charset="0"/>
                </a:rPr>
                <a:t>trong</a:t>
              </a:r>
              <a:r>
                <a:rPr lang="en-GB" sz="3200" dirty="0">
                  <a:latin typeface="Cambria" panose="02040503050406030204" pitchFamily="18" charset="0"/>
                  <a:ea typeface="Cambria" panose="02040503050406030204" pitchFamily="18" charset="0"/>
                </a:rPr>
                <a:t> </a:t>
              </a:r>
              <a:r>
                <a:rPr lang="en-GB" sz="3200" dirty="0" err="1">
                  <a:latin typeface="Cambria" panose="02040503050406030204" pitchFamily="18" charset="0"/>
                  <a:ea typeface="Cambria" panose="02040503050406030204" pitchFamily="18" charset="0"/>
                </a:rPr>
                <a:t>bức</a:t>
              </a:r>
              <a:r>
                <a:rPr lang="en-GB" sz="3200" dirty="0">
                  <a:latin typeface="Cambria" panose="02040503050406030204" pitchFamily="18" charset="0"/>
                  <a:ea typeface="Cambria" panose="02040503050406030204" pitchFamily="18" charset="0"/>
                </a:rPr>
                <a:t> </a:t>
              </a:r>
              <a:r>
                <a:rPr lang="en-GB" sz="3200" dirty="0" err="1">
                  <a:latin typeface="Cambria" panose="02040503050406030204" pitchFamily="18" charset="0"/>
                  <a:ea typeface="Cambria" panose="02040503050406030204" pitchFamily="18" charset="0"/>
                </a:rPr>
                <a:t>tranh</a:t>
              </a:r>
              <a:r>
                <a:rPr lang="en-GB" sz="3200" dirty="0">
                  <a:latin typeface="Cambria" panose="02040503050406030204" pitchFamily="18" charset="0"/>
                  <a:ea typeface="Cambria" panose="02040503050406030204" pitchFamily="18" charset="0"/>
                </a:rPr>
                <a:t> </a:t>
              </a:r>
              <a:r>
                <a:rPr lang="en-GB" sz="3200" dirty="0" err="1">
                  <a:latin typeface="Cambria" panose="02040503050406030204" pitchFamily="18" charset="0"/>
                  <a:ea typeface="Cambria" panose="02040503050406030204" pitchFamily="18" charset="0"/>
                </a:rPr>
                <a:t>trên</a:t>
              </a:r>
              <a:r>
                <a:rPr lang="en-GB" sz="3200" dirty="0">
                  <a:latin typeface="Cambria" panose="02040503050406030204" pitchFamily="18" charset="0"/>
                  <a:ea typeface="Cambria" panose="02040503050406030204" pitchFamily="18" charset="0"/>
                </a:rPr>
                <a:t>? </a:t>
              </a:r>
            </a:p>
          </p:txBody>
        </p:sp>
      </p:grpSp>
      <p:sp>
        <p:nvSpPr>
          <p:cNvPr id="12" name="Freeform 2">
            <a:extLst>
              <a:ext uri="{FF2B5EF4-FFF2-40B4-BE49-F238E27FC236}">
                <a16:creationId xmlns:a16="http://schemas.microsoft.com/office/drawing/2014/main" id="{33E23FE0-5CC1-BF11-17A2-84DE5942E81A}"/>
              </a:ext>
            </a:extLst>
          </p:cNvPr>
          <p:cNvSpPr/>
          <p:nvPr/>
        </p:nvSpPr>
        <p:spPr>
          <a:xfrm>
            <a:off x="3057525" y="952500"/>
            <a:ext cx="6134100" cy="3924300"/>
          </a:xfrm>
          <a:custGeom>
            <a:avLst/>
            <a:gdLst/>
            <a:ahLst/>
            <a:cxnLst/>
            <a:rect l="l" t="t" r="r" b="b"/>
            <a:pathLst>
              <a:path w="7560000" h="6492150">
                <a:moveTo>
                  <a:pt x="0" y="0"/>
                </a:moveTo>
                <a:lnTo>
                  <a:pt x="7560000" y="0"/>
                </a:lnTo>
                <a:lnTo>
                  <a:pt x="7560000" y="6492150"/>
                </a:lnTo>
                <a:lnTo>
                  <a:pt x="0" y="6492150"/>
                </a:lnTo>
                <a:lnTo>
                  <a:pt x="0" y="0"/>
                </a:lnTo>
                <a:close/>
              </a:path>
            </a:pathLst>
          </a:custGeom>
          <a:blipFill>
            <a:blip r:embed="rId9">
              <a:extLst>
                <a:ext uri="{BEBA8EAE-BF5A-486C-A8C5-ECC9F3942E4B}">
                  <a14:imgProps xmlns:a14="http://schemas.microsoft.com/office/drawing/2010/main">
                    <a14:imgLayer r:embed="rId10">
                      <a14:imgEffect>
                        <a14:saturation sat="200000"/>
                      </a14:imgEffect>
                    </a14:imgLayer>
                  </a14:imgProps>
                </a:ext>
              </a:extLst>
            </a:blip>
            <a:stretch>
              <a:fillRect/>
            </a:stretch>
          </a:blipFill>
        </p:spPr>
        <p:txBody>
          <a:bodyPr/>
          <a:lstStyle/>
          <a:p>
            <a:endParaRPr lang="en-US" dirty="0"/>
          </a:p>
        </p:txBody>
      </p:sp>
    </p:spTree>
    <p:extLst>
      <p:ext uri="{BB962C8B-B14F-4D97-AF65-F5344CB8AC3E}">
        <p14:creationId xmlns:p14="http://schemas.microsoft.com/office/powerpoint/2010/main" val="62108714"/>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wipe(down)">
                                      <p:cBhvr>
                                        <p:cTn id="7" dur="125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Cloud 3"/>
          <p:cNvSpPr/>
          <p:nvPr/>
        </p:nvSpPr>
        <p:spPr>
          <a:xfrm>
            <a:off x="3630304" y="2442949"/>
            <a:ext cx="4954138" cy="2251881"/>
          </a:xfrm>
          <a:prstGeom prst="cloud">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3" name="Picture 2"/>
          <p:cNvPicPr>
            <a:picLocks noChangeAspect="1"/>
          </p:cNvPicPr>
          <p:nvPr/>
        </p:nvPicPr>
        <p:blipFill>
          <a:blip r:embed="rId3"/>
          <a:stretch>
            <a:fillRect/>
          </a:stretch>
        </p:blipFill>
        <p:spPr>
          <a:xfrm>
            <a:off x="185739" y="1428751"/>
            <a:ext cx="11807014" cy="4761552"/>
          </a:xfrm>
          <a:prstGeom prst="rect">
            <a:avLst/>
          </a:prstGeom>
        </p:spPr>
      </p:pic>
    </p:spTree>
    <p:extLst>
      <p:ext uri="{BB962C8B-B14F-4D97-AF65-F5344CB8AC3E}">
        <p14:creationId xmlns:p14="http://schemas.microsoft.com/office/powerpoint/2010/main" val="63188457"/>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heel(1)">
                                      <p:cBhvr>
                                        <p:cTn id="7"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gradFill>
          <a:gsLst>
            <a:gs pos="0">
              <a:srgbClr val="FCE8DD"/>
            </a:gs>
            <a:gs pos="74000">
              <a:schemeClr val="accent2">
                <a:lumMod val="40000"/>
                <a:lumOff val="60000"/>
              </a:schemeClr>
            </a:gs>
            <a:gs pos="40000">
              <a:srgbClr val="FFB053"/>
            </a:gs>
            <a:gs pos="100000">
              <a:srgbClr val="FCE8DD"/>
            </a:gs>
          </a:gsLst>
          <a:lin ang="5400000" scaled="1"/>
        </a:gradFill>
        <a:effectLst/>
      </p:bgPr>
    </p:bg>
    <p:spTree>
      <p:nvGrpSpPr>
        <p:cNvPr id="1" name=""/>
        <p:cNvGrpSpPr/>
        <p:nvPr/>
      </p:nvGrpSpPr>
      <p:grpSpPr>
        <a:xfrm>
          <a:off x="0" y="0"/>
          <a:ext cx="0" cy="0"/>
          <a:chOff x="0" y="0"/>
          <a:chExt cx="0" cy="0"/>
        </a:xfrm>
      </p:grpSpPr>
      <p:sp>
        <p:nvSpPr>
          <p:cNvPr id="18" name="Rectangle 17"/>
          <p:cNvSpPr/>
          <p:nvPr/>
        </p:nvSpPr>
        <p:spPr>
          <a:xfrm>
            <a:off x="2137605" y="2882066"/>
            <a:ext cx="3589361" cy="2620371"/>
          </a:xfrm>
          <a:custGeom>
            <a:avLst/>
            <a:gdLst>
              <a:gd name="connsiteX0" fmla="*/ 0 w 3493827"/>
              <a:gd name="connsiteY0" fmla="*/ 0 h 2511189"/>
              <a:gd name="connsiteX1" fmla="*/ 3493827 w 3493827"/>
              <a:gd name="connsiteY1" fmla="*/ 0 h 2511189"/>
              <a:gd name="connsiteX2" fmla="*/ 3493827 w 3493827"/>
              <a:gd name="connsiteY2" fmla="*/ 2511189 h 2511189"/>
              <a:gd name="connsiteX3" fmla="*/ 0 w 3493827"/>
              <a:gd name="connsiteY3" fmla="*/ 2511189 h 2511189"/>
              <a:gd name="connsiteX4" fmla="*/ 0 w 3493827"/>
              <a:gd name="connsiteY4" fmla="*/ 0 h 2511189"/>
              <a:gd name="connsiteX0" fmla="*/ 0 w 3493827"/>
              <a:gd name="connsiteY0" fmla="*/ 95534 h 2606723"/>
              <a:gd name="connsiteX1" fmla="*/ 1057105 w 3493827"/>
              <a:gd name="connsiteY1" fmla="*/ 0 h 2606723"/>
              <a:gd name="connsiteX2" fmla="*/ 3493827 w 3493827"/>
              <a:gd name="connsiteY2" fmla="*/ 95534 h 2606723"/>
              <a:gd name="connsiteX3" fmla="*/ 3493827 w 3493827"/>
              <a:gd name="connsiteY3" fmla="*/ 2606723 h 2606723"/>
              <a:gd name="connsiteX4" fmla="*/ 0 w 3493827"/>
              <a:gd name="connsiteY4" fmla="*/ 2606723 h 2606723"/>
              <a:gd name="connsiteX5" fmla="*/ 0 w 3493827"/>
              <a:gd name="connsiteY5" fmla="*/ 95534 h 2606723"/>
              <a:gd name="connsiteX0" fmla="*/ 95534 w 3589361"/>
              <a:gd name="connsiteY0" fmla="*/ 95534 h 2620371"/>
              <a:gd name="connsiteX1" fmla="*/ 1152639 w 3589361"/>
              <a:gd name="connsiteY1" fmla="*/ 0 h 2620371"/>
              <a:gd name="connsiteX2" fmla="*/ 3589361 w 3589361"/>
              <a:gd name="connsiteY2" fmla="*/ 95534 h 2620371"/>
              <a:gd name="connsiteX3" fmla="*/ 3589361 w 3589361"/>
              <a:gd name="connsiteY3" fmla="*/ 2606723 h 2620371"/>
              <a:gd name="connsiteX4" fmla="*/ 0 w 3589361"/>
              <a:gd name="connsiteY4" fmla="*/ 2620371 h 2620371"/>
              <a:gd name="connsiteX5" fmla="*/ 95534 w 3589361"/>
              <a:gd name="connsiteY5" fmla="*/ 95534 h 26203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589361" h="2620371">
                <a:moveTo>
                  <a:pt x="95534" y="95534"/>
                </a:moveTo>
                <a:cubicBezTo>
                  <a:pt x="466099" y="95534"/>
                  <a:pt x="782074" y="0"/>
                  <a:pt x="1152639" y="0"/>
                </a:cubicBezTo>
                <a:lnTo>
                  <a:pt x="3589361" y="95534"/>
                </a:lnTo>
                <a:lnTo>
                  <a:pt x="3589361" y="2606723"/>
                </a:lnTo>
                <a:lnTo>
                  <a:pt x="0" y="2620371"/>
                </a:lnTo>
                <a:lnTo>
                  <a:pt x="95534" y="95534"/>
                </a:lnTo>
                <a:close/>
              </a:path>
            </a:pathLst>
          </a:cu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 name="Rectangle 21"/>
          <p:cNvSpPr/>
          <p:nvPr/>
        </p:nvSpPr>
        <p:spPr>
          <a:xfrm>
            <a:off x="385762" y="428624"/>
            <a:ext cx="11444287" cy="611181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7" name="Rectangle 26"/>
          <p:cNvSpPr/>
          <p:nvPr/>
        </p:nvSpPr>
        <p:spPr>
          <a:xfrm>
            <a:off x="714148" y="1117744"/>
            <a:ext cx="10999315" cy="5355312"/>
          </a:xfrm>
          <a:prstGeom prst="rect">
            <a:avLst/>
          </a:prstGeom>
        </p:spPr>
        <p:txBody>
          <a:bodyPr wrap="square">
            <a:spAutoFit/>
          </a:bodyPr>
          <a:lstStyle/>
          <a:p>
            <a:r>
              <a:rPr lang="en-US" dirty="0">
                <a:latin typeface="Cambria" panose="02040503050406030204" pitchFamily="18" charset="0"/>
                <a:ea typeface="Cambria" panose="02040503050406030204" pitchFamily="18" charset="0"/>
              </a:rPr>
              <a:t>   </a:t>
            </a:r>
            <a:r>
              <a:rPr lang="vi-VN" dirty="0">
                <a:latin typeface="Cambria" panose="02040503050406030204" pitchFamily="18" charset="0"/>
                <a:ea typeface="Cambria" panose="02040503050406030204" pitchFamily="18" charset="0"/>
              </a:rPr>
              <a:t>Phi-lít sinh ra và lớn lên trong một thị trấn nhỏ cùng bố mẹ và anh trai. Cậu bé rất ham học hỏi. Cậu hăng say nghiền ngẫm mọi cuốn sách hay tờ báo mình có được. Cậu luôn tập trung lắng nghe mọi người trong thị trấn chuyện trò để biết được thế giới bên ngoài. Phi-lít được như vậy là nhờ cách giáo dục của cha.</a:t>
            </a:r>
          </a:p>
          <a:p>
            <a:r>
              <a:rPr lang="en-US" dirty="0">
                <a:latin typeface="Cambria" panose="02040503050406030204" pitchFamily="18" charset="0"/>
                <a:ea typeface="Cambria" panose="02040503050406030204" pitchFamily="18" charset="0"/>
              </a:rPr>
              <a:t>   </a:t>
            </a:r>
            <a:r>
              <a:rPr lang="vi-VN" dirty="0">
                <a:latin typeface="Cambria" panose="02040503050406030204" pitchFamily="18" charset="0"/>
                <a:ea typeface="Cambria" panose="02040503050406030204" pitchFamily="18" charset="0"/>
              </a:rPr>
              <a:t>Cha Phi-lít luôn cho rằng, điều đáng buồn nhất là cả ngày không học được thứ gì. Vì vậy, để giữ gìn và phát huy tinh thần học tập cho cả gia đình, ông yêu cầu mỗi ngày ai cũng phải học được kiến thức mới, rồi trao đổi với nhau sau bữa tối. Chẳng hạn một hôm, như thường lệ, cha Phi-lít nói:</a:t>
            </a:r>
          </a:p>
          <a:p>
            <a:r>
              <a:rPr lang="en-US" dirty="0">
                <a:latin typeface="Cambria" panose="02040503050406030204" pitchFamily="18" charset="0"/>
                <a:ea typeface="Cambria" panose="02040503050406030204" pitchFamily="18" charset="0"/>
              </a:rPr>
              <a:t>   </a:t>
            </a:r>
            <a:r>
              <a:rPr lang="vi-VN" dirty="0">
                <a:latin typeface="Cambria" panose="02040503050406030204" pitchFamily="18" charset="0"/>
                <a:ea typeface="Cambria" panose="02040503050406030204" pitchFamily="18" charset="0"/>
              </a:rPr>
              <a:t>– Phi-lít, hãy cho cha biết hôm nay con học được gì mới.</a:t>
            </a:r>
          </a:p>
          <a:p>
            <a:r>
              <a:rPr lang="en-US" dirty="0">
                <a:latin typeface="Cambria" panose="02040503050406030204" pitchFamily="18" charset="0"/>
                <a:ea typeface="Cambria" panose="02040503050406030204" pitchFamily="18" charset="0"/>
              </a:rPr>
              <a:t>   </a:t>
            </a:r>
            <a:r>
              <a:rPr lang="vi-VN" dirty="0">
                <a:latin typeface="Cambria" panose="02040503050406030204" pitchFamily="18" charset="0"/>
                <a:ea typeface="Cambria" panose="02040503050406030204" pitchFamily="18" charset="0"/>
              </a:rPr>
              <a:t>– Con biết được dân số Nê-pan là bao nhiêu. – Phi-lít dáp.</a:t>
            </a:r>
          </a:p>
          <a:p>
            <a:r>
              <a:rPr lang="en-US" dirty="0">
                <a:latin typeface="Cambria" panose="02040503050406030204" pitchFamily="18" charset="0"/>
                <a:ea typeface="Cambria" panose="02040503050406030204" pitchFamily="18" charset="0"/>
              </a:rPr>
              <a:t>   </a:t>
            </a:r>
            <a:r>
              <a:rPr lang="vi-VN" dirty="0">
                <a:latin typeface="Cambria" panose="02040503050406030204" pitchFamily="18" charset="0"/>
                <a:ea typeface="Cambria" panose="02040503050406030204" pitchFamily="18" charset="0"/>
              </a:rPr>
              <a:t>– Dân số của Nê-pan à? Ừ, tốt lắm! – Cha cậu nói.</a:t>
            </a:r>
          </a:p>
          <a:p>
            <a:r>
              <a:rPr lang="en-US" dirty="0">
                <a:latin typeface="Cambria" panose="02040503050406030204" pitchFamily="18" charset="0"/>
                <a:ea typeface="Cambria" panose="02040503050406030204" pitchFamily="18" charset="0"/>
              </a:rPr>
              <a:t>   </a:t>
            </a:r>
            <a:r>
              <a:rPr lang="vi-VN" dirty="0">
                <a:latin typeface="Cambria" panose="02040503050406030204" pitchFamily="18" charset="0"/>
                <a:ea typeface="Cambria" panose="02040503050406030204" pitchFamily="18" charset="0"/>
              </a:rPr>
              <a:t>Sau đó, cha quay sang hỏi mẹ:</a:t>
            </a:r>
          </a:p>
          <a:p>
            <a:r>
              <a:rPr lang="en-US" dirty="0">
                <a:latin typeface="Cambria" panose="02040503050406030204" pitchFamily="18" charset="0"/>
                <a:ea typeface="Cambria" panose="02040503050406030204" pitchFamily="18" charset="0"/>
              </a:rPr>
              <a:t>   </a:t>
            </a:r>
            <a:r>
              <a:rPr lang="vi-VN" dirty="0">
                <a:latin typeface="Cambria" panose="02040503050406030204" pitchFamily="18" charset="0"/>
                <a:ea typeface="Cambria" panose="02040503050406030204" pitchFamily="18" charset="0"/>
              </a:rPr>
              <a:t>– Mẹ nó có biết dân số của Nê-pan là bao nhiêu không?</a:t>
            </a:r>
          </a:p>
          <a:p>
            <a:r>
              <a:rPr lang="en-US" dirty="0">
                <a:latin typeface="Cambria" panose="02040503050406030204" pitchFamily="18" charset="0"/>
                <a:ea typeface="Cambria" panose="02040503050406030204" pitchFamily="18" charset="0"/>
              </a:rPr>
              <a:t>   </a:t>
            </a:r>
            <a:r>
              <a:rPr lang="vi-VN" dirty="0">
                <a:latin typeface="Cambria" panose="02040503050406030204" pitchFamily="18" charset="0"/>
                <a:ea typeface="Cambria" panose="02040503050406030204" pitchFamily="18" charset="0"/>
              </a:rPr>
              <a:t>Mẹ cậu cười, hỏi lại:</a:t>
            </a:r>
          </a:p>
          <a:p>
            <a:r>
              <a:rPr lang="en-US" dirty="0">
                <a:latin typeface="Cambria" panose="02040503050406030204" pitchFamily="18" charset="0"/>
                <a:ea typeface="Cambria" panose="02040503050406030204" pitchFamily="18" charset="0"/>
              </a:rPr>
              <a:t>   </a:t>
            </a:r>
            <a:r>
              <a:rPr lang="vi-VN" dirty="0">
                <a:latin typeface="Cambria" panose="02040503050406030204" pitchFamily="18" charset="0"/>
                <a:ea typeface="Cambria" panose="02040503050406030204" pitchFamily="18" charset="0"/>
              </a:rPr>
              <a:t>– Nê-pan ư? Nó ở đâu nhỉ?</a:t>
            </a:r>
          </a:p>
          <a:p>
            <a:r>
              <a:rPr lang="en-US" dirty="0">
                <a:latin typeface="Cambria" panose="02040503050406030204" pitchFamily="18" charset="0"/>
                <a:ea typeface="Cambria" panose="02040503050406030204" pitchFamily="18" charset="0"/>
              </a:rPr>
              <a:t>   </a:t>
            </a:r>
            <a:r>
              <a:rPr lang="vi-VN" dirty="0">
                <a:latin typeface="Cambria" panose="02040503050406030204" pitchFamily="18" charset="0"/>
                <a:ea typeface="Cambria" panose="02040503050406030204" pitchFamily="18" charset="0"/>
              </a:rPr>
              <a:t>– Phi-lít! – Cha nói. – Con mang bản đồ thế giới ra đây, chúng ta cùng xem vị trí địa lí của Nê-pan nhé!</a:t>
            </a:r>
          </a:p>
          <a:p>
            <a:r>
              <a:rPr lang="en-US" dirty="0">
                <a:latin typeface="Cambria" panose="02040503050406030204" pitchFamily="18" charset="0"/>
                <a:ea typeface="Cambria" panose="02040503050406030204" pitchFamily="18" charset="0"/>
              </a:rPr>
              <a:t>   </a:t>
            </a:r>
            <a:r>
              <a:rPr lang="vi-VN" dirty="0">
                <a:latin typeface="Cambria" panose="02040503050406030204" pitchFamily="18" charset="0"/>
                <a:ea typeface="Cambria" panose="02040503050406030204" pitchFamily="18" charset="0"/>
              </a:rPr>
              <a:t>Tấm bản đồ được trải ra nền nhà. Cả nhà xúm lại tìm xem Nê-pan ở đâu.</a:t>
            </a:r>
          </a:p>
          <a:p>
            <a:r>
              <a:rPr lang="en-US" dirty="0">
                <a:latin typeface="Cambria" panose="02040503050406030204" pitchFamily="18" charset="0"/>
                <a:ea typeface="Cambria" panose="02040503050406030204" pitchFamily="18" charset="0"/>
              </a:rPr>
              <a:t>   </a:t>
            </a:r>
            <a:r>
              <a:rPr lang="vi-VN" dirty="0">
                <a:latin typeface="Cambria" panose="02040503050406030204" pitchFamily="18" charset="0"/>
                <a:ea typeface="Cambria" panose="02040503050406030204" pitchFamily="18" charset="0"/>
              </a:rPr>
              <a:t>Thời thơ ấu, Phi-lít chưa thấy được lợi ích của phương pháp học tập đó. Sau này, Phi-lít thi đỗ đại học. Cậu theo học một số vị giáo sư nổi tiếng. Điều khiến cậu thấy thú vị là có những kiến thức các giáo sư dạy khá giống với thứ cha từng yêu cầu cậu học, chỉ là phát triển hơn lên mà thôi.</a:t>
            </a:r>
          </a:p>
          <a:p>
            <a:pPr algn="r"/>
            <a:r>
              <a:rPr lang="vi-VN" dirty="0">
                <a:latin typeface="Cambria" panose="02040503050406030204" pitchFamily="18" charset="0"/>
                <a:ea typeface="Cambria" panose="02040503050406030204" pitchFamily="18" charset="0"/>
              </a:rPr>
              <a:t>(</a:t>
            </a:r>
            <a:r>
              <a:rPr lang="vi-VN" i="1" dirty="0">
                <a:latin typeface="Cambria" panose="02040503050406030204" pitchFamily="18" charset="0"/>
                <a:ea typeface="Cambria" panose="02040503050406030204" pitchFamily="18" charset="0"/>
              </a:rPr>
              <a:t>Theo</a:t>
            </a:r>
            <a:r>
              <a:rPr lang="vi-VN" dirty="0">
                <a:latin typeface="Cambria" panose="02040503050406030204" pitchFamily="18" charset="0"/>
                <a:ea typeface="Cambria" panose="02040503050406030204" pitchFamily="18" charset="0"/>
              </a:rPr>
              <a:t> Trương Cần)</a:t>
            </a:r>
          </a:p>
        </p:txBody>
      </p:sp>
      <p:pic>
        <p:nvPicPr>
          <p:cNvPr id="2" name="Picture 1">
            <a:extLst>
              <a:ext uri="{FF2B5EF4-FFF2-40B4-BE49-F238E27FC236}">
                <a16:creationId xmlns:a16="http://schemas.microsoft.com/office/drawing/2014/main" id="{D627C00F-7D8B-8399-1921-61E43632FA03}"/>
              </a:ext>
            </a:extLst>
          </p:cNvPr>
          <p:cNvPicPr>
            <a:picLocks noChangeAspect="1"/>
          </p:cNvPicPr>
          <p:nvPr/>
        </p:nvPicPr>
        <p:blipFill>
          <a:blip r:embed="rId2"/>
          <a:stretch>
            <a:fillRect/>
          </a:stretch>
        </p:blipFill>
        <p:spPr>
          <a:xfrm>
            <a:off x="451755" y="427444"/>
            <a:ext cx="11345639" cy="859611"/>
          </a:xfrm>
          <a:prstGeom prst="rect">
            <a:avLst/>
          </a:prstGeom>
        </p:spPr>
      </p:pic>
    </p:spTree>
    <p:extLst>
      <p:ext uri="{BB962C8B-B14F-4D97-AF65-F5344CB8AC3E}">
        <p14:creationId xmlns:p14="http://schemas.microsoft.com/office/powerpoint/2010/main" val="4044063105"/>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wipe(down)">
                                      <p:cBhvr>
                                        <p:cTn id="7" dur="500"/>
                                        <p:tgtEl>
                                          <p:spTgt spid="27"/>
                                        </p:tgtEl>
                                      </p:cBhvr>
                                    </p:animEffect>
                                  </p:childTnLst>
                                </p:cTn>
                              </p:par>
                              <p:par>
                                <p:cTn id="8" presetID="22" presetClass="entr" presetSubtype="4" fill="hold"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wipe(down)">
                                      <p:cBhvr>
                                        <p:cTn id="10"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gradFill>
          <a:gsLst>
            <a:gs pos="0">
              <a:srgbClr val="FCE8DD"/>
            </a:gs>
            <a:gs pos="74000">
              <a:schemeClr val="accent2">
                <a:lumMod val="40000"/>
                <a:lumOff val="60000"/>
              </a:schemeClr>
            </a:gs>
            <a:gs pos="40000">
              <a:srgbClr val="FFB053"/>
            </a:gs>
            <a:gs pos="100000">
              <a:srgbClr val="FCE8DD"/>
            </a:gs>
          </a:gsLst>
          <a:lin ang="5400000" scaled="1"/>
        </a:gradFill>
        <a:effectLst/>
      </p:bgPr>
    </p:bg>
    <p:spTree>
      <p:nvGrpSpPr>
        <p:cNvPr id="1" name=""/>
        <p:cNvGrpSpPr/>
        <p:nvPr/>
      </p:nvGrpSpPr>
      <p:grpSpPr>
        <a:xfrm>
          <a:off x="0" y="0"/>
          <a:ext cx="0" cy="0"/>
          <a:chOff x="0" y="0"/>
          <a:chExt cx="0" cy="0"/>
        </a:xfrm>
      </p:grpSpPr>
      <p:sp>
        <p:nvSpPr>
          <p:cNvPr id="22" name="Rectangle 21"/>
          <p:cNvSpPr/>
          <p:nvPr/>
        </p:nvSpPr>
        <p:spPr>
          <a:xfrm>
            <a:off x="385762" y="428624"/>
            <a:ext cx="11444287" cy="611181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34" name="Picture 33">
            <a:extLst>
              <a:ext uri="{FF2B5EF4-FFF2-40B4-BE49-F238E27FC236}">
                <a16:creationId xmlns:a16="http://schemas.microsoft.com/office/drawing/2014/main" id="{D5513B25-6BB7-5077-258F-C49A05FFDC1D}"/>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10007"/>
          <a:stretch/>
        </p:blipFill>
        <p:spPr>
          <a:xfrm>
            <a:off x="0" y="0"/>
            <a:ext cx="12192000" cy="6858000"/>
          </a:xfrm>
          <a:prstGeom prst="rect">
            <a:avLst/>
          </a:prstGeom>
        </p:spPr>
      </p:pic>
      <p:sp>
        <p:nvSpPr>
          <p:cNvPr id="35" name="Rectangle: Diagonal Corners Rounded 34">
            <a:extLst>
              <a:ext uri="{FF2B5EF4-FFF2-40B4-BE49-F238E27FC236}">
                <a16:creationId xmlns:a16="http://schemas.microsoft.com/office/drawing/2014/main" id="{4D927422-0802-6F5E-A491-C52760921D76}"/>
              </a:ext>
            </a:extLst>
          </p:cNvPr>
          <p:cNvSpPr/>
          <p:nvPr/>
        </p:nvSpPr>
        <p:spPr>
          <a:xfrm>
            <a:off x="447367" y="254388"/>
            <a:ext cx="11297265" cy="6390486"/>
          </a:xfrm>
          <a:prstGeom prst="round2DiagRect">
            <a:avLst/>
          </a:prstGeom>
          <a:solidFill>
            <a:sysClr val="window" lastClr="FFFFFF">
              <a:alpha val="91000"/>
            </a:sys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mbria" panose="02040503050406030204" pitchFamily="18" charset="0"/>
              <a:ea typeface="Cambria" panose="02040503050406030204" pitchFamily="18" charset="0"/>
            </a:endParaRPr>
          </a:p>
        </p:txBody>
      </p:sp>
      <p:sp>
        <p:nvSpPr>
          <p:cNvPr id="36" name="Rectangle: Rounded Corners 35">
            <a:extLst>
              <a:ext uri="{FF2B5EF4-FFF2-40B4-BE49-F238E27FC236}">
                <a16:creationId xmlns:a16="http://schemas.microsoft.com/office/drawing/2014/main" id="{56F57712-31D5-2E8E-DC48-490610C89272}"/>
              </a:ext>
            </a:extLst>
          </p:cNvPr>
          <p:cNvSpPr/>
          <p:nvPr/>
        </p:nvSpPr>
        <p:spPr>
          <a:xfrm>
            <a:off x="191146" y="108488"/>
            <a:ext cx="11809708" cy="6641024"/>
          </a:xfrm>
          <a:prstGeom prst="roundRect">
            <a:avLst>
              <a:gd name="adj" fmla="val 9993"/>
            </a:avLst>
          </a:prstGeom>
          <a:solidFill>
            <a:schemeClr val="bg1">
              <a:alpha val="78000"/>
            </a:schemeClr>
          </a:solidFill>
          <a:ln w="19050">
            <a:solidFill>
              <a:srgbClr val="FF0066"/>
            </a:solidFill>
            <a:prstDash val="lg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mbria" panose="02040503050406030204" pitchFamily="18" charset="0"/>
              <a:ea typeface="Cambria" panose="02040503050406030204" pitchFamily="18" charset="0"/>
            </a:endParaRPr>
          </a:p>
        </p:txBody>
      </p:sp>
      <p:sp>
        <p:nvSpPr>
          <p:cNvPr id="37" name="Rectangle 36">
            <a:extLst>
              <a:ext uri="{FF2B5EF4-FFF2-40B4-BE49-F238E27FC236}">
                <a16:creationId xmlns:a16="http://schemas.microsoft.com/office/drawing/2014/main" id="{4F201781-A381-3598-894D-52C47B3672D4}"/>
              </a:ext>
            </a:extLst>
          </p:cNvPr>
          <p:cNvSpPr/>
          <p:nvPr/>
        </p:nvSpPr>
        <p:spPr>
          <a:xfrm>
            <a:off x="1" y="749508"/>
            <a:ext cx="12192000" cy="830997"/>
          </a:xfrm>
          <a:prstGeom prst="rect">
            <a:avLst/>
          </a:prstGeom>
          <a:solidFill>
            <a:srgbClr val="FEEA7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mbria" panose="02040503050406030204" pitchFamily="18" charset="0"/>
              <a:ea typeface="Cambria" panose="02040503050406030204" pitchFamily="18" charset="0"/>
            </a:endParaRPr>
          </a:p>
        </p:txBody>
      </p:sp>
      <p:cxnSp>
        <p:nvCxnSpPr>
          <p:cNvPr id="40" name="Straight Connector 39">
            <a:extLst>
              <a:ext uri="{FF2B5EF4-FFF2-40B4-BE49-F238E27FC236}">
                <a16:creationId xmlns:a16="http://schemas.microsoft.com/office/drawing/2014/main" id="{B5E83BAA-C243-680E-296C-E58342CA9312}"/>
              </a:ext>
            </a:extLst>
          </p:cNvPr>
          <p:cNvCxnSpPr/>
          <p:nvPr/>
        </p:nvCxnSpPr>
        <p:spPr>
          <a:xfrm>
            <a:off x="0" y="644577"/>
            <a:ext cx="12306925" cy="0"/>
          </a:xfrm>
          <a:prstGeom prst="line">
            <a:avLst/>
          </a:prstGeom>
          <a:ln w="28575"/>
        </p:spPr>
        <p:style>
          <a:lnRef idx="1">
            <a:schemeClr val="accent2"/>
          </a:lnRef>
          <a:fillRef idx="0">
            <a:schemeClr val="accent2"/>
          </a:fillRef>
          <a:effectRef idx="0">
            <a:schemeClr val="accent2"/>
          </a:effectRef>
          <a:fontRef idx="minor">
            <a:schemeClr val="tx1"/>
          </a:fontRef>
        </p:style>
      </p:cxnSp>
      <p:cxnSp>
        <p:nvCxnSpPr>
          <p:cNvPr id="41" name="Straight Connector 40">
            <a:extLst>
              <a:ext uri="{FF2B5EF4-FFF2-40B4-BE49-F238E27FC236}">
                <a16:creationId xmlns:a16="http://schemas.microsoft.com/office/drawing/2014/main" id="{41D52B55-D60F-0637-ABE9-91D7BA720E3D}"/>
              </a:ext>
            </a:extLst>
          </p:cNvPr>
          <p:cNvCxnSpPr/>
          <p:nvPr/>
        </p:nvCxnSpPr>
        <p:spPr>
          <a:xfrm>
            <a:off x="-57463" y="1711377"/>
            <a:ext cx="12306925" cy="0"/>
          </a:xfrm>
          <a:prstGeom prst="line">
            <a:avLst/>
          </a:prstGeom>
          <a:ln w="28575"/>
        </p:spPr>
        <p:style>
          <a:lnRef idx="1">
            <a:schemeClr val="accent2"/>
          </a:lnRef>
          <a:fillRef idx="0">
            <a:schemeClr val="accent2"/>
          </a:fillRef>
          <a:effectRef idx="0">
            <a:schemeClr val="accent2"/>
          </a:effectRef>
          <a:fontRef idx="minor">
            <a:schemeClr val="tx1"/>
          </a:fontRef>
        </p:style>
      </p:cxnSp>
      <p:sp>
        <p:nvSpPr>
          <p:cNvPr id="42" name="Arrow: Chevron 41">
            <a:extLst>
              <a:ext uri="{FF2B5EF4-FFF2-40B4-BE49-F238E27FC236}">
                <a16:creationId xmlns:a16="http://schemas.microsoft.com/office/drawing/2014/main" id="{CE424D36-5564-E4CC-5960-2AA80921752C}"/>
              </a:ext>
            </a:extLst>
          </p:cNvPr>
          <p:cNvSpPr/>
          <p:nvPr/>
        </p:nvSpPr>
        <p:spPr>
          <a:xfrm rot="10800000" flipH="1">
            <a:off x="10287677" y="542144"/>
            <a:ext cx="1274164" cy="1244176"/>
          </a:xfrm>
          <a:prstGeom prst="chevron">
            <a:avLst>
              <a:gd name="adj" fmla="val 80121"/>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solidFill>
                <a:schemeClr val="tx1"/>
              </a:solidFill>
              <a:latin typeface="Cambria" panose="02040503050406030204" pitchFamily="18" charset="0"/>
              <a:ea typeface="Cambria" panose="02040503050406030204" pitchFamily="18" charset="0"/>
            </a:endParaRPr>
          </a:p>
        </p:txBody>
      </p:sp>
      <p:sp>
        <p:nvSpPr>
          <p:cNvPr id="43" name="Arrow: Chevron 42">
            <a:extLst>
              <a:ext uri="{FF2B5EF4-FFF2-40B4-BE49-F238E27FC236}">
                <a16:creationId xmlns:a16="http://schemas.microsoft.com/office/drawing/2014/main" id="{DC1E359D-94B1-0672-9D57-05F0E2252A8E}"/>
              </a:ext>
            </a:extLst>
          </p:cNvPr>
          <p:cNvSpPr/>
          <p:nvPr/>
        </p:nvSpPr>
        <p:spPr>
          <a:xfrm rot="10800000" flipH="1">
            <a:off x="10899903" y="542144"/>
            <a:ext cx="1274164" cy="1244176"/>
          </a:xfrm>
          <a:prstGeom prst="chevron">
            <a:avLst>
              <a:gd name="adj" fmla="val 78916"/>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solidFill>
                <a:schemeClr val="tx1"/>
              </a:solidFill>
              <a:latin typeface="Cambria" panose="02040503050406030204" pitchFamily="18" charset="0"/>
              <a:ea typeface="Cambria" panose="02040503050406030204" pitchFamily="18" charset="0"/>
            </a:endParaRPr>
          </a:p>
        </p:txBody>
      </p:sp>
      <p:grpSp>
        <p:nvGrpSpPr>
          <p:cNvPr id="44" name="Group 43">
            <a:extLst>
              <a:ext uri="{FF2B5EF4-FFF2-40B4-BE49-F238E27FC236}">
                <a16:creationId xmlns:a16="http://schemas.microsoft.com/office/drawing/2014/main" id="{FF034823-1627-1450-46FC-5B2429735867}"/>
              </a:ext>
            </a:extLst>
          </p:cNvPr>
          <p:cNvGrpSpPr/>
          <p:nvPr/>
        </p:nvGrpSpPr>
        <p:grpSpPr>
          <a:xfrm>
            <a:off x="3232196" y="1738342"/>
            <a:ext cx="8959804" cy="963418"/>
            <a:chOff x="3371850" y="2328463"/>
            <a:chExt cx="8959804" cy="963418"/>
          </a:xfrm>
        </p:grpSpPr>
        <p:sp>
          <p:nvSpPr>
            <p:cNvPr id="45" name="Rectangle: Rounded Corners 44">
              <a:extLst>
                <a:ext uri="{FF2B5EF4-FFF2-40B4-BE49-F238E27FC236}">
                  <a16:creationId xmlns:a16="http://schemas.microsoft.com/office/drawing/2014/main" id="{DB8BB87A-4F5C-5854-725B-412D382C73FC}"/>
                </a:ext>
              </a:extLst>
            </p:cNvPr>
            <p:cNvSpPr/>
            <p:nvPr/>
          </p:nvSpPr>
          <p:spPr>
            <a:xfrm>
              <a:off x="3371850" y="2328463"/>
              <a:ext cx="8638200" cy="963418"/>
            </a:xfrm>
            <a:prstGeom prst="roundRect">
              <a:avLst>
                <a:gd name="adj" fmla="val 50000"/>
              </a:avLst>
            </a:prstGeom>
            <a:solidFill>
              <a:srgbClr val="FFF8CB"/>
            </a:solidFill>
            <a:ln w="571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400">
                <a:latin typeface="Cambria" panose="02040503050406030204" pitchFamily="18" charset="0"/>
                <a:ea typeface="Cambria" panose="02040503050406030204" pitchFamily="18" charset="0"/>
              </a:endParaRPr>
            </a:p>
          </p:txBody>
        </p:sp>
        <p:sp>
          <p:nvSpPr>
            <p:cNvPr id="46" name="TextBox 45">
              <a:extLst>
                <a:ext uri="{FF2B5EF4-FFF2-40B4-BE49-F238E27FC236}">
                  <a16:creationId xmlns:a16="http://schemas.microsoft.com/office/drawing/2014/main" id="{999131E7-1DC6-A2CE-44EF-42C950AF0D21}"/>
                </a:ext>
              </a:extLst>
            </p:cNvPr>
            <p:cNvSpPr txBox="1"/>
            <p:nvPr/>
          </p:nvSpPr>
          <p:spPr>
            <a:xfrm>
              <a:off x="3693454" y="2428107"/>
              <a:ext cx="8638200" cy="739690"/>
            </a:xfrm>
            <a:prstGeom prst="rect">
              <a:avLst/>
            </a:prstGeom>
            <a:noFill/>
          </p:spPr>
          <p:txBody>
            <a:bodyPr wrap="square" rtlCol="0">
              <a:spAutoFit/>
            </a:bodyPr>
            <a:lstStyle/>
            <a:p>
              <a:pPr marL="0" marR="0" algn="just">
                <a:lnSpc>
                  <a:spcPct val="150000"/>
                </a:lnSpc>
                <a:spcBef>
                  <a:spcPts val="0"/>
                </a:spcBef>
                <a:spcAft>
                  <a:spcPts val="0"/>
                </a:spcAft>
              </a:pPr>
              <a:r>
                <a:rPr lang="vi-VN" sz="3200" i="1" dirty="0">
                  <a:solidFill>
                    <a:srgbClr val="000000"/>
                  </a:solidFill>
                  <a:effectLst/>
                  <a:latin typeface="Cambria" panose="02040503050406030204" pitchFamily="18" charset="0"/>
                  <a:ea typeface="Cambria" panose="02040503050406030204" pitchFamily="18" charset="0"/>
                  <a:cs typeface="Times New Roman" panose="02020603050405020304" pitchFamily="18" charset="0"/>
                </a:rPr>
                <a:t>Đoạn 1: từ đầu đến </a:t>
              </a:r>
              <a:r>
                <a:rPr lang="vi-VN" sz="3200" b="1" i="1" dirty="0">
                  <a:solidFill>
                    <a:srgbClr val="000000"/>
                  </a:solidFill>
                  <a:effectLst/>
                  <a:latin typeface="Cambria" panose="02040503050406030204" pitchFamily="18" charset="0"/>
                  <a:ea typeface="Cambria" panose="02040503050406030204" pitchFamily="18" charset="0"/>
                  <a:cs typeface="Times New Roman" panose="02020603050405020304" pitchFamily="18" charset="0"/>
                </a:rPr>
                <a:t>giáo dục của cha</a:t>
              </a:r>
              <a:r>
                <a:rPr lang="vi-VN" sz="3200" i="1" dirty="0">
                  <a:solidFill>
                    <a:srgbClr val="000000"/>
                  </a:solidFill>
                  <a:effectLst/>
                  <a:latin typeface="Cambria" panose="02040503050406030204" pitchFamily="18" charset="0"/>
                  <a:ea typeface="Cambria" panose="02040503050406030204" pitchFamily="18" charset="0"/>
                  <a:cs typeface="Times New Roman" panose="02020603050405020304" pitchFamily="18" charset="0"/>
                </a:rPr>
                <a:t>.</a:t>
              </a:r>
              <a:endParaRPr lang="en-US" sz="3200" dirty="0">
                <a:effectLst/>
                <a:latin typeface="Cambria" panose="02040503050406030204" pitchFamily="18" charset="0"/>
                <a:ea typeface="Cambria" panose="02040503050406030204" pitchFamily="18" charset="0"/>
                <a:cs typeface="Times New Roman" panose="02020603050405020304" pitchFamily="18" charset="0"/>
              </a:endParaRPr>
            </a:p>
          </p:txBody>
        </p:sp>
      </p:grpSp>
      <p:grpSp>
        <p:nvGrpSpPr>
          <p:cNvPr id="47" name="Group 46">
            <a:extLst>
              <a:ext uri="{FF2B5EF4-FFF2-40B4-BE49-F238E27FC236}">
                <a16:creationId xmlns:a16="http://schemas.microsoft.com/office/drawing/2014/main" id="{50A3F348-C184-817B-1DB4-A9C61CC28E5A}"/>
              </a:ext>
            </a:extLst>
          </p:cNvPr>
          <p:cNvGrpSpPr/>
          <p:nvPr/>
        </p:nvGrpSpPr>
        <p:grpSpPr>
          <a:xfrm>
            <a:off x="3252144" y="2936048"/>
            <a:ext cx="8639868" cy="963418"/>
            <a:chOff x="3371850" y="3848047"/>
            <a:chExt cx="8639868" cy="963418"/>
          </a:xfrm>
        </p:grpSpPr>
        <p:sp>
          <p:nvSpPr>
            <p:cNvPr id="48" name="Rectangle: Rounded Corners 47">
              <a:extLst>
                <a:ext uri="{FF2B5EF4-FFF2-40B4-BE49-F238E27FC236}">
                  <a16:creationId xmlns:a16="http://schemas.microsoft.com/office/drawing/2014/main" id="{F93880C1-8D6B-65D6-C89A-1526EE2B21D0}"/>
                </a:ext>
              </a:extLst>
            </p:cNvPr>
            <p:cNvSpPr/>
            <p:nvPr/>
          </p:nvSpPr>
          <p:spPr>
            <a:xfrm>
              <a:off x="3371850" y="3848047"/>
              <a:ext cx="8638200" cy="963418"/>
            </a:xfrm>
            <a:prstGeom prst="roundRect">
              <a:avLst>
                <a:gd name="adj" fmla="val 50000"/>
              </a:avLst>
            </a:prstGeom>
            <a:solidFill>
              <a:srgbClr val="FFF8CB"/>
            </a:solidFill>
            <a:ln w="571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400">
                <a:latin typeface="Cambria" panose="02040503050406030204" pitchFamily="18" charset="0"/>
                <a:ea typeface="Cambria" panose="02040503050406030204" pitchFamily="18" charset="0"/>
              </a:endParaRPr>
            </a:p>
          </p:txBody>
        </p:sp>
        <p:sp>
          <p:nvSpPr>
            <p:cNvPr id="49" name="TextBox 48">
              <a:extLst>
                <a:ext uri="{FF2B5EF4-FFF2-40B4-BE49-F238E27FC236}">
                  <a16:creationId xmlns:a16="http://schemas.microsoft.com/office/drawing/2014/main" id="{F6211238-512C-175C-C3BA-79350052EA64}"/>
                </a:ext>
              </a:extLst>
            </p:cNvPr>
            <p:cNvSpPr txBox="1"/>
            <p:nvPr/>
          </p:nvSpPr>
          <p:spPr>
            <a:xfrm>
              <a:off x="3373518" y="3912377"/>
              <a:ext cx="8638200" cy="739690"/>
            </a:xfrm>
            <a:prstGeom prst="rect">
              <a:avLst/>
            </a:prstGeom>
            <a:noFill/>
          </p:spPr>
          <p:txBody>
            <a:bodyPr wrap="square" rtlCol="0">
              <a:spAutoFit/>
            </a:bodyPr>
            <a:lstStyle/>
            <a:p>
              <a:pPr marL="0" marR="0" algn="just">
                <a:lnSpc>
                  <a:spcPct val="150000"/>
                </a:lnSpc>
                <a:spcBef>
                  <a:spcPts val="0"/>
                </a:spcBef>
                <a:spcAft>
                  <a:spcPts val="0"/>
                </a:spcAft>
              </a:pPr>
              <a:r>
                <a:rPr lang="vi-VN" sz="3200" i="1" dirty="0">
                  <a:solidFill>
                    <a:srgbClr val="000000"/>
                  </a:solidFill>
                  <a:effectLst/>
                  <a:latin typeface="Cambria" panose="02040503050406030204" pitchFamily="18" charset="0"/>
                  <a:ea typeface="Cambria" panose="02040503050406030204" pitchFamily="18" charset="0"/>
                  <a:cs typeface="Times New Roman" panose="02020603050405020304" pitchFamily="18" charset="0"/>
                </a:rPr>
                <a:t>Đoạn 2: tiếp theo cho đến </a:t>
              </a:r>
              <a:r>
                <a:rPr lang="vi-VN" sz="3200" b="1" i="1" dirty="0">
                  <a:solidFill>
                    <a:srgbClr val="000000"/>
                  </a:solidFill>
                  <a:effectLst/>
                  <a:latin typeface="Cambria" panose="02040503050406030204" pitchFamily="18" charset="0"/>
                  <a:ea typeface="Cambria" panose="02040503050406030204" pitchFamily="18" charset="0"/>
                  <a:cs typeface="Times New Roman" panose="02020603050405020304" pitchFamily="18" charset="0"/>
                </a:rPr>
                <a:t>tìm xem Nê-pan ở đâu</a:t>
              </a:r>
              <a:r>
                <a:rPr lang="vi-VN" sz="3200" i="1" dirty="0">
                  <a:solidFill>
                    <a:srgbClr val="000000"/>
                  </a:solidFill>
                  <a:effectLst/>
                  <a:latin typeface="Cambria" panose="02040503050406030204" pitchFamily="18" charset="0"/>
                  <a:ea typeface="Cambria" panose="02040503050406030204" pitchFamily="18" charset="0"/>
                  <a:cs typeface="Times New Roman" panose="02020603050405020304" pitchFamily="18" charset="0"/>
                </a:rPr>
                <a:t>.</a:t>
              </a:r>
              <a:endParaRPr lang="en-US" sz="3200" dirty="0">
                <a:effectLst/>
                <a:latin typeface="Cambria" panose="02040503050406030204" pitchFamily="18" charset="0"/>
                <a:ea typeface="Cambria" panose="02040503050406030204" pitchFamily="18" charset="0"/>
                <a:cs typeface="Times New Roman" panose="02020603050405020304" pitchFamily="18" charset="0"/>
              </a:endParaRPr>
            </a:p>
          </p:txBody>
        </p:sp>
      </p:grpSp>
      <p:grpSp>
        <p:nvGrpSpPr>
          <p:cNvPr id="50" name="Group 49">
            <a:extLst>
              <a:ext uri="{FF2B5EF4-FFF2-40B4-BE49-F238E27FC236}">
                <a16:creationId xmlns:a16="http://schemas.microsoft.com/office/drawing/2014/main" id="{52EFA136-9CC0-118E-3E39-8EBB0BAEF0EC}"/>
              </a:ext>
            </a:extLst>
          </p:cNvPr>
          <p:cNvGrpSpPr/>
          <p:nvPr/>
        </p:nvGrpSpPr>
        <p:grpSpPr>
          <a:xfrm>
            <a:off x="3314388" y="4392318"/>
            <a:ext cx="8877612" cy="963418"/>
            <a:chOff x="3371850" y="5334533"/>
            <a:chExt cx="8877612" cy="963418"/>
          </a:xfrm>
        </p:grpSpPr>
        <p:sp>
          <p:nvSpPr>
            <p:cNvPr id="51" name="Rectangle: Rounded Corners 50">
              <a:extLst>
                <a:ext uri="{FF2B5EF4-FFF2-40B4-BE49-F238E27FC236}">
                  <a16:creationId xmlns:a16="http://schemas.microsoft.com/office/drawing/2014/main" id="{85B76BBF-A7CD-9A65-919E-79BB86840FCC}"/>
                </a:ext>
              </a:extLst>
            </p:cNvPr>
            <p:cNvSpPr/>
            <p:nvPr/>
          </p:nvSpPr>
          <p:spPr>
            <a:xfrm>
              <a:off x="3371850" y="5334533"/>
              <a:ext cx="8638200" cy="963418"/>
            </a:xfrm>
            <a:prstGeom prst="roundRect">
              <a:avLst>
                <a:gd name="adj" fmla="val 50000"/>
              </a:avLst>
            </a:prstGeom>
            <a:solidFill>
              <a:srgbClr val="FFF8CB"/>
            </a:solidFill>
            <a:ln w="571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a:latin typeface="Cambria" panose="02040503050406030204" pitchFamily="18" charset="0"/>
                <a:ea typeface="Cambria" panose="02040503050406030204" pitchFamily="18" charset="0"/>
              </a:endParaRPr>
            </a:p>
          </p:txBody>
        </p:sp>
        <p:sp>
          <p:nvSpPr>
            <p:cNvPr id="52" name="TextBox 51">
              <a:extLst>
                <a:ext uri="{FF2B5EF4-FFF2-40B4-BE49-F238E27FC236}">
                  <a16:creationId xmlns:a16="http://schemas.microsoft.com/office/drawing/2014/main" id="{D193CAE0-AED5-87BE-DA11-90A2096C25F1}"/>
                </a:ext>
              </a:extLst>
            </p:cNvPr>
            <p:cNvSpPr txBox="1"/>
            <p:nvPr/>
          </p:nvSpPr>
          <p:spPr>
            <a:xfrm>
              <a:off x="3611262" y="5536023"/>
              <a:ext cx="8638200" cy="643894"/>
            </a:xfrm>
            <a:prstGeom prst="rect">
              <a:avLst/>
            </a:prstGeom>
            <a:noFill/>
          </p:spPr>
          <p:txBody>
            <a:bodyPr wrap="square" rtlCol="0">
              <a:spAutoFit/>
            </a:bodyPr>
            <a:lstStyle/>
            <a:p>
              <a:pPr marL="0" marR="0" algn="just">
                <a:lnSpc>
                  <a:spcPct val="120000"/>
                </a:lnSpc>
                <a:spcBef>
                  <a:spcPts val="0"/>
                </a:spcBef>
                <a:spcAft>
                  <a:spcPts val="0"/>
                </a:spcAft>
              </a:pPr>
              <a:r>
                <a:rPr lang="en-US" sz="3200" dirty="0" err="1">
                  <a:effectLst/>
                  <a:latin typeface="Cambria" panose="02040503050406030204" pitchFamily="18" charset="0"/>
                  <a:ea typeface="Cambria" panose="02040503050406030204" pitchFamily="18" charset="0"/>
                </a:rPr>
                <a:t>Đoạn</a:t>
              </a:r>
              <a:r>
                <a:rPr lang="en-US" sz="3200" dirty="0">
                  <a:effectLst/>
                  <a:latin typeface="Cambria" panose="02040503050406030204" pitchFamily="18" charset="0"/>
                  <a:ea typeface="Cambria" panose="02040503050406030204" pitchFamily="18" charset="0"/>
                </a:rPr>
                <a:t> 3: </a:t>
              </a:r>
              <a:r>
                <a:rPr lang="en-US" sz="3200" dirty="0" err="1">
                  <a:effectLst/>
                  <a:latin typeface="Cambria" panose="02040503050406030204" pitchFamily="18" charset="0"/>
                  <a:ea typeface="Cambria" panose="02040503050406030204" pitchFamily="18" charset="0"/>
                </a:rPr>
                <a:t>Phần</a:t>
              </a:r>
              <a:r>
                <a:rPr lang="en-US" sz="3200" dirty="0">
                  <a:effectLst/>
                  <a:latin typeface="Cambria" panose="02040503050406030204" pitchFamily="18" charset="0"/>
                  <a:ea typeface="Cambria" panose="02040503050406030204" pitchFamily="18" charset="0"/>
                </a:rPr>
                <a:t> </a:t>
              </a:r>
              <a:r>
                <a:rPr lang="en-US" sz="3200" dirty="0" err="1">
                  <a:effectLst/>
                  <a:latin typeface="Cambria" panose="02040503050406030204" pitchFamily="18" charset="0"/>
                  <a:ea typeface="Cambria" panose="02040503050406030204" pitchFamily="18" charset="0"/>
                </a:rPr>
                <a:t>còn</a:t>
              </a:r>
              <a:r>
                <a:rPr lang="en-US" sz="3200" dirty="0">
                  <a:effectLst/>
                  <a:latin typeface="Cambria" panose="02040503050406030204" pitchFamily="18" charset="0"/>
                  <a:ea typeface="Cambria" panose="02040503050406030204" pitchFamily="18" charset="0"/>
                </a:rPr>
                <a:t> </a:t>
              </a:r>
              <a:r>
                <a:rPr lang="en-US" sz="3200" dirty="0" err="1">
                  <a:effectLst/>
                  <a:latin typeface="Cambria" panose="02040503050406030204" pitchFamily="18" charset="0"/>
                  <a:ea typeface="Cambria" panose="02040503050406030204" pitchFamily="18" charset="0"/>
                </a:rPr>
                <a:t>lại</a:t>
              </a:r>
              <a:r>
                <a:rPr lang="en-US" sz="3200" dirty="0">
                  <a:effectLst/>
                  <a:latin typeface="Cambria" panose="02040503050406030204" pitchFamily="18" charset="0"/>
                  <a:ea typeface="Cambria" panose="02040503050406030204" pitchFamily="18" charset="0"/>
                </a:rPr>
                <a:t>.</a:t>
              </a:r>
            </a:p>
          </p:txBody>
        </p:sp>
      </p:grpSp>
      <p:pic>
        <p:nvPicPr>
          <p:cNvPr id="53" name="Picture 52">
            <a:extLst>
              <a:ext uri="{FF2B5EF4-FFF2-40B4-BE49-F238E27FC236}">
                <a16:creationId xmlns:a16="http://schemas.microsoft.com/office/drawing/2014/main" id="{4C92B812-30E9-117C-B6C5-57D04D8C143F}"/>
              </a:ext>
            </a:extLst>
          </p:cNvPr>
          <p:cNvPicPr>
            <a:picLocks noChangeAspect="1" noChangeArrowheads="1"/>
          </p:cNvPicPr>
          <p:nvPr/>
        </p:nvPicPr>
        <p:blipFill>
          <a:blip r:embed="rId4">
            <a:extLst>
              <a:ext uri="{BEBA8EAE-BF5A-486C-A8C5-ECC9F3942E4B}">
                <a14:imgProps xmlns:a14="http://schemas.microsoft.com/office/drawing/2010/main">
                  <a14:imgLayer r:embed="rId5">
                    <a14:imgEffect>
                      <a14:backgroundRemoval t="0" b="100000" l="0" r="100000">
                        <a14:foregroundMark x1="55046" y1="20380" x2="47706" y2="26074"/>
                      </a14:backgroundRemoval>
                    </a14:imgEffect>
                  </a14:imgLayer>
                </a14:imgProps>
              </a:ext>
              <a:ext uri="{28A0092B-C50C-407E-A947-70E740481C1C}">
                <a14:useLocalDpi xmlns:a14="http://schemas.microsoft.com/office/drawing/2010/main" val="0"/>
              </a:ext>
            </a:extLst>
          </a:blip>
          <a:srcRect/>
          <a:stretch>
            <a:fillRect/>
          </a:stretch>
        </p:blipFill>
        <p:spPr bwMode="auto">
          <a:xfrm>
            <a:off x="36242" y="2165729"/>
            <a:ext cx="3335608" cy="5106248"/>
          </a:xfrm>
          <a:prstGeom prst="rect">
            <a:avLst/>
          </a:prstGeom>
          <a:noFill/>
          <a:extLst>
            <a:ext uri="{909E8E84-426E-40DD-AFC4-6F175D3DCCD1}">
              <a14:hiddenFill xmlns:a14="http://schemas.microsoft.com/office/drawing/2010/main">
                <a:solidFill>
                  <a:srgbClr val="FFFFFF"/>
                </a:solidFill>
              </a14:hiddenFill>
            </a:ext>
          </a:extLst>
        </p:spPr>
      </p:pic>
      <p:pic>
        <p:nvPicPr>
          <p:cNvPr id="58" name="Picture 57">
            <a:extLst>
              <a:ext uri="{FF2B5EF4-FFF2-40B4-BE49-F238E27FC236}">
                <a16:creationId xmlns:a16="http://schemas.microsoft.com/office/drawing/2014/main" id="{A31E130A-3069-DB90-428A-C36D19E05A95}"/>
              </a:ext>
            </a:extLst>
          </p:cNvPr>
          <p:cNvPicPr>
            <a:picLocks noChangeAspect="1"/>
          </p:cNvPicPr>
          <p:nvPr/>
        </p:nvPicPr>
        <p:blipFill>
          <a:blip r:embed="rId6"/>
          <a:stretch>
            <a:fillRect/>
          </a:stretch>
        </p:blipFill>
        <p:spPr>
          <a:xfrm>
            <a:off x="4163350" y="755868"/>
            <a:ext cx="5035732" cy="829128"/>
          </a:xfrm>
          <a:prstGeom prst="rect">
            <a:avLst/>
          </a:prstGeom>
        </p:spPr>
      </p:pic>
    </p:spTree>
    <p:extLst>
      <p:ext uri="{BB962C8B-B14F-4D97-AF65-F5344CB8AC3E}">
        <p14:creationId xmlns:p14="http://schemas.microsoft.com/office/powerpoint/2010/main" val="4245551911"/>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3" decel="54000" fill="hold" nodeType="clickEffect">
                                  <p:stCondLst>
                                    <p:cond delay="0"/>
                                  </p:stCondLst>
                                  <p:childTnLst>
                                    <p:set>
                                      <p:cBhvr>
                                        <p:cTn id="6" dur="1" fill="hold">
                                          <p:stCondLst>
                                            <p:cond delay="0"/>
                                          </p:stCondLst>
                                        </p:cTn>
                                        <p:tgtEl>
                                          <p:spTgt spid="44"/>
                                        </p:tgtEl>
                                        <p:attrNameLst>
                                          <p:attrName>style.visibility</p:attrName>
                                        </p:attrNameLst>
                                      </p:cBhvr>
                                      <p:to>
                                        <p:strVal val="visible"/>
                                      </p:to>
                                    </p:set>
                                    <p:anim calcmode="lin" valueType="num">
                                      <p:cBhvr additive="base">
                                        <p:cTn id="7" dur="500" fill="hold"/>
                                        <p:tgtEl>
                                          <p:spTgt spid="44"/>
                                        </p:tgtEl>
                                        <p:attrNameLst>
                                          <p:attrName>ppt_x</p:attrName>
                                        </p:attrNameLst>
                                      </p:cBhvr>
                                      <p:tavLst>
                                        <p:tav tm="0">
                                          <p:val>
                                            <p:strVal val="1+#ppt_w/2"/>
                                          </p:val>
                                        </p:tav>
                                        <p:tav tm="100000">
                                          <p:val>
                                            <p:strVal val="#ppt_x"/>
                                          </p:val>
                                        </p:tav>
                                      </p:tavLst>
                                    </p:anim>
                                    <p:anim calcmode="lin" valueType="num">
                                      <p:cBhvr additive="base">
                                        <p:cTn id="8" dur="500" fill="hold"/>
                                        <p:tgtEl>
                                          <p:spTgt spid="44"/>
                                        </p:tgtEl>
                                        <p:attrNameLst>
                                          <p:attrName>ppt_y</p:attrName>
                                        </p:attrNameLst>
                                      </p:cBhvr>
                                      <p:tavLst>
                                        <p:tav tm="0">
                                          <p:val>
                                            <p:strVal val="0-#ppt_h/2"/>
                                          </p:val>
                                        </p:tav>
                                        <p:tav tm="100000">
                                          <p:val>
                                            <p:strVal val="#ppt_y"/>
                                          </p:val>
                                        </p:tav>
                                      </p:tavLst>
                                    </p:anim>
                                  </p:childTnLst>
                                  <p:subTnLst>
                                    <p:audio>
                                      <p:cMediaNode>
                                        <p:cTn display="0" masterRel="sameClick">
                                          <p:stCondLst>
                                            <p:cond evt="begin" delay="0">
                                              <p:tn val="5"/>
                                            </p:cond>
                                          </p:stCondLst>
                                          <p:endCondLst>
                                            <p:cond evt="onStopAudio" delay="0">
                                              <p:tgtEl>
                                                <p:sldTgt/>
                                              </p:tgtEl>
                                            </p:cond>
                                          </p:endCondLst>
                                        </p:cTn>
                                        <p:tgtEl>
                                          <p:sndTgt r:embed="rId2" name="click.wav"/>
                                        </p:tgtEl>
                                      </p:cMediaNode>
                                    </p:audio>
                                  </p:subTnLst>
                                </p:cTn>
                              </p:par>
                            </p:childTnLst>
                          </p:cTn>
                        </p:par>
                      </p:childTnLst>
                    </p:cTn>
                  </p:par>
                  <p:par>
                    <p:cTn id="9" fill="hold">
                      <p:stCondLst>
                        <p:cond delay="indefinite"/>
                      </p:stCondLst>
                      <p:childTnLst>
                        <p:par>
                          <p:cTn id="10" fill="hold">
                            <p:stCondLst>
                              <p:cond delay="0"/>
                            </p:stCondLst>
                            <p:childTnLst>
                              <p:par>
                                <p:cTn id="11" presetID="2" presetClass="entr" presetSubtype="2" decel="54000" fill="hold" nodeType="clickEffect">
                                  <p:stCondLst>
                                    <p:cond delay="0"/>
                                  </p:stCondLst>
                                  <p:childTnLst>
                                    <p:set>
                                      <p:cBhvr>
                                        <p:cTn id="12" dur="1" fill="hold">
                                          <p:stCondLst>
                                            <p:cond delay="0"/>
                                          </p:stCondLst>
                                        </p:cTn>
                                        <p:tgtEl>
                                          <p:spTgt spid="47"/>
                                        </p:tgtEl>
                                        <p:attrNameLst>
                                          <p:attrName>style.visibility</p:attrName>
                                        </p:attrNameLst>
                                      </p:cBhvr>
                                      <p:to>
                                        <p:strVal val="visible"/>
                                      </p:to>
                                    </p:set>
                                    <p:anim calcmode="lin" valueType="num">
                                      <p:cBhvr additive="base">
                                        <p:cTn id="13" dur="500" fill="hold"/>
                                        <p:tgtEl>
                                          <p:spTgt spid="47"/>
                                        </p:tgtEl>
                                        <p:attrNameLst>
                                          <p:attrName>ppt_x</p:attrName>
                                        </p:attrNameLst>
                                      </p:cBhvr>
                                      <p:tavLst>
                                        <p:tav tm="0">
                                          <p:val>
                                            <p:strVal val="1+#ppt_w/2"/>
                                          </p:val>
                                        </p:tav>
                                        <p:tav tm="100000">
                                          <p:val>
                                            <p:strVal val="#ppt_x"/>
                                          </p:val>
                                        </p:tav>
                                      </p:tavLst>
                                    </p:anim>
                                    <p:anim calcmode="lin" valueType="num">
                                      <p:cBhvr additive="base">
                                        <p:cTn id="14" dur="500" fill="hold"/>
                                        <p:tgtEl>
                                          <p:spTgt spid="47"/>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11"/>
                                            </p:cond>
                                          </p:stCondLst>
                                          <p:endCondLst>
                                            <p:cond evt="onStopAudio" delay="0">
                                              <p:tgtEl>
                                                <p:sldTgt/>
                                              </p:tgtEl>
                                            </p:cond>
                                          </p:endCondLst>
                                        </p:cTn>
                                        <p:tgtEl>
                                          <p:sndTgt r:embed="rId2" name="click.wav"/>
                                        </p:tgtEl>
                                      </p:cMediaNode>
                                    </p:audio>
                                  </p:subTnLst>
                                </p:cTn>
                              </p:par>
                            </p:childTnLst>
                          </p:cTn>
                        </p:par>
                      </p:childTnLst>
                    </p:cTn>
                  </p:par>
                  <p:par>
                    <p:cTn id="15" fill="hold">
                      <p:stCondLst>
                        <p:cond delay="indefinite"/>
                      </p:stCondLst>
                      <p:childTnLst>
                        <p:par>
                          <p:cTn id="16" fill="hold">
                            <p:stCondLst>
                              <p:cond delay="0"/>
                            </p:stCondLst>
                            <p:childTnLst>
                              <p:par>
                                <p:cTn id="17" presetID="2" presetClass="entr" presetSubtype="6" decel="54000" fill="hold" nodeType="clickEffect">
                                  <p:stCondLst>
                                    <p:cond delay="0"/>
                                  </p:stCondLst>
                                  <p:childTnLst>
                                    <p:set>
                                      <p:cBhvr>
                                        <p:cTn id="18" dur="1" fill="hold">
                                          <p:stCondLst>
                                            <p:cond delay="0"/>
                                          </p:stCondLst>
                                        </p:cTn>
                                        <p:tgtEl>
                                          <p:spTgt spid="50"/>
                                        </p:tgtEl>
                                        <p:attrNameLst>
                                          <p:attrName>style.visibility</p:attrName>
                                        </p:attrNameLst>
                                      </p:cBhvr>
                                      <p:to>
                                        <p:strVal val="visible"/>
                                      </p:to>
                                    </p:set>
                                    <p:anim calcmode="lin" valueType="num">
                                      <p:cBhvr additive="base">
                                        <p:cTn id="19" dur="500" fill="hold"/>
                                        <p:tgtEl>
                                          <p:spTgt spid="50"/>
                                        </p:tgtEl>
                                        <p:attrNameLst>
                                          <p:attrName>ppt_x</p:attrName>
                                        </p:attrNameLst>
                                      </p:cBhvr>
                                      <p:tavLst>
                                        <p:tav tm="0">
                                          <p:val>
                                            <p:strVal val="1+#ppt_w/2"/>
                                          </p:val>
                                        </p:tav>
                                        <p:tav tm="100000">
                                          <p:val>
                                            <p:strVal val="#ppt_x"/>
                                          </p:val>
                                        </p:tav>
                                      </p:tavLst>
                                    </p:anim>
                                    <p:anim calcmode="lin" valueType="num">
                                      <p:cBhvr additive="base">
                                        <p:cTn id="20" dur="500" fill="hold"/>
                                        <p:tgtEl>
                                          <p:spTgt spid="50"/>
                                        </p:tgtEl>
                                        <p:attrNameLst>
                                          <p:attrName>ppt_y</p:attrName>
                                        </p:attrNameLst>
                                      </p:cBhvr>
                                      <p:tavLst>
                                        <p:tav tm="0">
                                          <p:val>
                                            <p:strVal val="1+#ppt_h/2"/>
                                          </p:val>
                                        </p:tav>
                                        <p:tav tm="100000">
                                          <p:val>
                                            <p:strVal val="#ppt_y"/>
                                          </p:val>
                                        </p:tav>
                                      </p:tavLst>
                                    </p:anim>
                                  </p:childTnLst>
                                  <p:subTnLst>
                                    <p:audio>
                                      <p:cMediaNode>
                                        <p:cTn display="0" masterRel="sameClick">
                                          <p:stCondLst>
                                            <p:cond evt="begin" delay="0">
                                              <p:tn val="17"/>
                                            </p:cond>
                                          </p:stCondLst>
                                          <p:endCondLst>
                                            <p:cond evt="onStopAudio" delay="0">
                                              <p:tgtEl>
                                                <p:sldTgt/>
                                              </p:tgtEl>
                                            </p:cond>
                                          </p:endCondLst>
                                        </p:cTn>
                                        <p:tgtEl>
                                          <p:sndTgt r:embed="rId2" name="click.wav"/>
                                        </p:tgtEl>
                                      </p:cMediaNode>
                                    </p:audio>
                                  </p:subTnLst>
                                </p:cTn>
                              </p:par>
                              <p:par>
                                <p:cTn id="21" presetID="32" presetClass="emph" presetSubtype="0" repeatCount="indefinite" fill="hold" nodeType="withEffect">
                                  <p:stCondLst>
                                    <p:cond delay="0"/>
                                  </p:stCondLst>
                                  <p:childTnLst>
                                    <p:animRot by="120000">
                                      <p:cBhvr>
                                        <p:cTn id="22" dur="100" fill="hold">
                                          <p:stCondLst>
                                            <p:cond delay="0"/>
                                          </p:stCondLst>
                                        </p:cTn>
                                        <p:tgtEl>
                                          <p:spTgt spid="53"/>
                                        </p:tgtEl>
                                        <p:attrNameLst>
                                          <p:attrName>r</p:attrName>
                                        </p:attrNameLst>
                                      </p:cBhvr>
                                    </p:animRot>
                                    <p:animRot by="-240000">
                                      <p:cBhvr>
                                        <p:cTn id="23" dur="200" fill="hold">
                                          <p:stCondLst>
                                            <p:cond delay="200"/>
                                          </p:stCondLst>
                                        </p:cTn>
                                        <p:tgtEl>
                                          <p:spTgt spid="53"/>
                                        </p:tgtEl>
                                        <p:attrNameLst>
                                          <p:attrName>r</p:attrName>
                                        </p:attrNameLst>
                                      </p:cBhvr>
                                    </p:animRot>
                                    <p:animRot by="240000">
                                      <p:cBhvr>
                                        <p:cTn id="24" dur="200" fill="hold">
                                          <p:stCondLst>
                                            <p:cond delay="400"/>
                                          </p:stCondLst>
                                        </p:cTn>
                                        <p:tgtEl>
                                          <p:spTgt spid="53"/>
                                        </p:tgtEl>
                                        <p:attrNameLst>
                                          <p:attrName>r</p:attrName>
                                        </p:attrNameLst>
                                      </p:cBhvr>
                                    </p:animRot>
                                    <p:animRot by="-240000">
                                      <p:cBhvr>
                                        <p:cTn id="25" dur="200" fill="hold">
                                          <p:stCondLst>
                                            <p:cond delay="600"/>
                                          </p:stCondLst>
                                        </p:cTn>
                                        <p:tgtEl>
                                          <p:spTgt spid="53"/>
                                        </p:tgtEl>
                                        <p:attrNameLst>
                                          <p:attrName>r</p:attrName>
                                        </p:attrNameLst>
                                      </p:cBhvr>
                                    </p:animRot>
                                    <p:animRot by="120000">
                                      <p:cBhvr>
                                        <p:cTn id="26" dur="200" fill="hold">
                                          <p:stCondLst>
                                            <p:cond delay="800"/>
                                          </p:stCondLst>
                                        </p:cTn>
                                        <p:tgtEl>
                                          <p:spTgt spid="53"/>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gradFill>
          <a:gsLst>
            <a:gs pos="0">
              <a:srgbClr val="FCE8DD"/>
            </a:gs>
            <a:gs pos="74000">
              <a:schemeClr val="accent2">
                <a:lumMod val="40000"/>
                <a:lumOff val="60000"/>
              </a:schemeClr>
            </a:gs>
            <a:gs pos="40000">
              <a:srgbClr val="FFB053"/>
            </a:gs>
            <a:gs pos="100000">
              <a:srgbClr val="FCE8DD"/>
            </a:gs>
          </a:gsLst>
          <a:lin ang="5400000" scaled="1"/>
        </a:gradFill>
        <a:effectLst/>
      </p:bgPr>
    </p:bg>
    <p:spTree>
      <p:nvGrpSpPr>
        <p:cNvPr id="1" name=""/>
        <p:cNvGrpSpPr/>
        <p:nvPr/>
      </p:nvGrpSpPr>
      <p:grpSpPr>
        <a:xfrm>
          <a:off x="0" y="0"/>
          <a:ext cx="0" cy="0"/>
          <a:chOff x="0" y="0"/>
          <a:chExt cx="0" cy="0"/>
        </a:xfrm>
      </p:grpSpPr>
      <p:sp>
        <p:nvSpPr>
          <p:cNvPr id="5" name="Rounded Rectangle 4"/>
          <p:cNvSpPr/>
          <p:nvPr/>
        </p:nvSpPr>
        <p:spPr>
          <a:xfrm>
            <a:off x="286662" y="341195"/>
            <a:ext cx="11546064" cy="6141552"/>
          </a:xfrm>
          <a:custGeom>
            <a:avLst/>
            <a:gdLst>
              <a:gd name="connsiteX0" fmla="*/ 0 w 11027391"/>
              <a:gd name="connsiteY0" fmla="*/ 941714 h 5650173"/>
              <a:gd name="connsiteX1" fmla="*/ 941714 w 11027391"/>
              <a:gd name="connsiteY1" fmla="*/ 0 h 5650173"/>
              <a:gd name="connsiteX2" fmla="*/ 10085677 w 11027391"/>
              <a:gd name="connsiteY2" fmla="*/ 0 h 5650173"/>
              <a:gd name="connsiteX3" fmla="*/ 11027391 w 11027391"/>
              <a:gd name="connsiteY3" fmla="*/ 941714 h 5650173"/>
              <a:gd name="connsiteX4" fmla="*/ 11027391 w 11027391"/>
              <a:gd name="connsiteY4" fmla="*/ 4708459 h 5650173"/>
              <a:gd name="connsiteX5" fmla="*/ 10085677 w 11027391"/>
              <a:gd name="connsiteY5" fmla="*/ 5650173 h 5650173"/>
              <a:gd name="connsiteX6" fmla="*/ 941714 w 11027391"/>
              <a:gd name="connsiteY6" fmla="*/ 5650173 h 5650173"/>
              <a:gd name="connsiteX7" fmla="*/ 0 w 11027391"/>
              <a:gd name="connsiteY7" fmla="*/ 4708459 h 5650173"/>
              <a:gd name="connsiteX8" fmla="*/ 0 w 11027391"/>
              <a:gd name="connsiteY8" fmla="*/ 941714 h 5650173"/>
              <a:gd name="connsiteX0" fmla="*/ 0 w 11027391"/>
              <a:gd name="connsiteY0" fmla="*/ 1187373 h 5895832"/>
              <a:gd name="connsiteX1" fmla="*/ 941714 w 11027391"/>
              <a:gd name="connsiteY1" fmla="*/ 245659 h 5895832"/>
              <a:gd name="connsiteX2" fmla="*/ 3944203 w 11027391"/>
              <a:gd name="connsiteY2" fmla="*/ 0 h 5895832"/>
              <a:gd name="connsiteX3" fmla="*/ 10085677 w 11027391"/>
              <a:gd name="connsiteY3" fmla="*/ 245659 h 5895832"/>
              <a:gd name="connsiteX4" fmla="*/ 11027391 w 11027391"/>
              <a:gd name="connsiteY4" fmla="*/ 1187373 h 5895832"/>
              <a:gd name="connsiteX5" fmla="*/ 11027391 w 11027391"/>
              <a:gd name="connsiteY5" fmla="*/ 4954118 h 5895832"/>
              <a:gd name="connsiteX6" fmla="*/ 10085677 w 11027391"/>
              <a:gd name="connsiteY6" fmla="*/ 5895832 h 5895832"/>
              <a:gd name="connsiteX7" fmla="*/ 941714 w 11027391"/>
              <a:gd name="connsiteY7" fmla="*/ 5895832 h 5895832"/>
              <a:gd name="connsiteX8" fmla="*/ 0 w 11027391"/>
              <a:gd name="connsiteY8" fmla="*/ 4954118 h 5895832"/>
              <a:gd name="connsiteX9" fmla="*/ 0 w 11027391"/>
              <a:gd name="connsiteY9" fmla="*/ 1187373 h 5895832"/>
              <a:gd name="connsiteX0" fmla="*/ 0 w 11027391"/>
              <a:gd name="connsiteY0" fmla="*/ 1187373 h 6141552"/>
              <a:gd name="connsiteX1" fmla="*/ 941714 w 11027391"/>
              <a:gd name="connsiteY1" fmla="*/ 245659 h 6141552"/>
              <a:gd name="connsiteX2" fmla="*/ 3944203 w 11027391"/>
              <a:gd name="connsiteY2" fmla="*/ 0 h 6141552"/>
              <a:gd name="connsiteX3" fmla="*/ 10085677 w 11027391"/>
              <a:gd name="connsiteY3" fmla="*/ 245659 h 6141552"/>
              <a:gd name="connsiteX4" fmla="*/ 11027391 w 11027391"/>
              <a:gd name="connsiteY4" fmla="*/ 1187373 h 6141552"/>
              <a:gd name="connsiteX5" fmla="*/ 11027391 w 11027391"/>
              <a:gd name="connsiteY5" fmla="*/ 4954118 h 6141552"/>
              <a:gd name="connsiteX6" fmla="*/ 10085677 w 11027391"/>
              <a:gd name="connsiteY6" fmla="*/ 5895832 h 6141552"/>
              <a:gd name="connsiteX7" fmla="*/ 5540991 w 11027391"/>
              <a:gd name="connsiteY7" fmla="*/ 6141492 h 6141552"/>
              <a:gd name="connsiteX8" fmla="*/ 941714 w 11027391"/>
              <a:gd name="connsiteY8" fmla="*/ 5895832 h 6141552"/>
              <a:gd name="connsiteX9" fmla="*/ 0 w 11027391"/>
              <a:gd name="connsiteY9" fmla="*/ 4954118 h 6141552"/>
              <a:gd name="connsiteX10" fmla="*/ 0 w 11027391"/>
              <a:gd name="connsiteY10" fmla="*/ 1187373 h 6141552"/>
              <a:gd name="connsiteX0" fmla="*/ 0 w 11286756"/>
              <a:gd name="connsiteY0" fmla="*/ 1187373 h 6141552"/>
              <a:gd name="connsiteX1" fmla="*/ 941714 w 11286756"/>
              <a:gd name="connsiteY1" fmla="*/ 245659 h 6141552"/>
              <a:gd name="connsiteX2" fmla="*/ 3944203 w 11286756"/>
              <a:gd name="connsiteY2" fmla="*/ 0 h 6141552"/>
              <a:gd name="connsiteX3" fmla="*/ 10085677 w 11286756"/>
              <a:gd name="connsiteY3" fmla="*/ 245659 h 6141552"/>
              <a:gd name="connsiteX4" fmla="*/ 11027391 w 11286756"/>
              <a:gd name="connsiteY4" fmla="*/ 1187373 h 6141552"/>
              <a:gd name="connsiteX5" fmla="*/ 11286699 w 11286756"/>
              <a:gd name="connsiteY5" fmla="*/ 2661313 h 6141552"/>
              <a:gd name="connsiteX6" fmla="*/ 11027391 w 11286756"/>
              <a:gd name="connsiteY6" fmla="*/ 4954118 h 6141552"/>
              <a:gd name="connsiteX7" fmla="*/ 10085677 w 11286756"/>
              <a:gd name="connsiteY7" fmla="*/ 5895832 h 6141552"/>
              <a:gd name="connsiteX8" fmla="*/ 5540991 w 11286756"/>
              <a:gd name="connsiteY8" fmla="*/ 6141492 h 6141552"/>
              <a:gd name="connsiteX9" fmla="*/ 941714 w 11286756"/>
              <a:gd name="connsiteY9" fmla="*/ 5895832 h 6141552"/>
              <a:gd name="connsiteX10" fmla="*/ 0 w 11286756"/>
              <a:gd name="connsiteY10" fmla="*/ 4954118 h 6141552"/>
              <a:gd name="connsiteX11" fmla="*/ 0 w 11286756"/>
              <a:gd name="connsiteY11" fmla="*/ 1187373 h 6141552"/>
              <a:gd name="connsiteX0" fmla="*/ 259308 w 11546064"/>
              <a:gd name="connsiteY0" fmla="*/ 1187373 h 6141552"/>
              <a:gd name="connsiteX1" fmla="*/ 1201022 w 11546064"/>
              <a:gd name="connsiteY1" fmla="*/ 245659 h 6141552"/>
              <a:gd name="connsiteX2" fmla="*/ 4203511 w 11546064"/>
              <a:gd name="connsiteY2" fmla="*/ 0 h 6141552"/>
              <a:gd name="connsiteX3" fmla="*/ 10344985 w 11546064"/>
              <a:gd name="connsiteY3" fmla="*/ 245659 h 6141552"/>
              <a:gd name="connsiteX4" fmla="*/ 11286699 w 11546064"/>
              <a:gd name="connsiteY4" fmla="*/ 1187373 h 6141552"/>
              <a:gd name="connsiteX5" fmla="*/ 11546007 w 11546064"/>
              <a:gd name="connsiteY5" fmla="*/ 2661313 h 6141552"/>
              <a:gd name="connsiteX6" fmla="*/ 11286699 w 11546064"/>
              <a:gd name="connsiteY6" fmla="*/ 4954118 h 6141552"/>
              <a:gd name="connsiteX7" fmla="*/ 10344985 w 11546064"/>
              <a:gd name="connsiteY7" fmla="*/ 5895832 h 6141552"/>
              <a:gd name="connsiteX8" fmla="*/ 5800299 w 11546064"/>
              <a:gd name="connsiteY8" fmla="*/ 6141492 h 6141552"/>
              <a:gd name="connsiteX9" fmla="*/ 1201022 w 11546064"/>
              <a:gd name="connsiteY9" fmla="*/ 5895832 h 6141552"/>
              <a:gd name="connsiteX10" fmla="*/ 259308 w 11546064"/>
              <a:gd name="connsiteY10" fmla="*/ 4954118 h 6141552"/>
              <a:gd name="connsiteX11" fmla="*/ 0 w 11546064"/>
              <a:gd name="connsiteY11" fmla="*/ 2934268 h 6141552"/>
              <a:gd name="connsiteX12" fmla="*/ 259308 w 11546064"/>
              <a:gd name="connsiteY12" fmla="*/ 1187373 h 61415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1546064" h="6141552">
                <a:moveTo>
                  <a:pt x="259308" y="1187373"/>
                </a:moveTo>
                <a:cubicBezTo>
                  <a:pt x="259308" y="667279"/>
                  <a:pt x="680928" y="245659"/>
                  <a:pt x="1201022" y="245659"/>
                </a:cubicBezTo>
                <a:cubicBezTo>
                  <a:pt x="2188204" y="241110"/>
                  <a:pt x="3216329" y="4549"/>
                  <a:pt x="4203511" y="0"/>
                </a:cubicBezTo>
                <a:cubicBezTo>
                  <a:pt x="6264317" y="4549"/>
                  <a:pt x="8284179" y="241110"/>
                  <a:pt x="10344985" y="245659"/>
                </a:cubicBezTo>
                <a:cubicBezTo>
                  <a:pt x="10865079" y="245659"/>
                  <a:pt x="11286699" y="667279"/>
                  <a:pt x="11286699" y="1187373"/>
                </a:cubicBezTo>
                <a:cubicBezTo>
                  <a:pt x="11282150" y="1633194"/>
                  <a:pt x="11550556" y="2215492"/>
                  <a:pt x="11546007" y="2661313"/>
                </a:cubicBezTo>
                <a:lnTo>
                  <a:pt x="11286699" y="4954118"/>
                </a:lnTo>
                <a:cubicBezTo>
                  <a:pt x="11286699" y="5474212"/>
                  <a:pt x="10865079" y="5895832"/>
                  <a:pt x="10344985" y="5895832"/>
                </a:cubicBezTo>
                <a:cubicBezTo>
                  <a:pt x="8825541" y="5891283"/>
                  <a:pt x="7319743" y="6146041"/>
                  <a:pt x="5800299" y="6141492"/>
                </a:cubicBezTo>
                <a:lnTo>
                  <a:pt x="1201022" y="5895832"/>
                </a:lnTo>
                <a:cubicBezTo>
                  <a:pt x="680928" y="5895832"/>
                  <a:pt x="259308" y="5474212"/>
                  <a:pt x="259308" y="4954118"/>
                </a:cubicBezTo>
                <a:cubicBezTo>
                  <a:pt x="250209" y="4276285"/>
                  <a:pt x="9099" y="3612101"/>
                  <a:pt x="0" y="2934268"/>
                </a:cubicBezTo>
                <a:lnTo>
                  <a:pt x="259308" y="1187373"/>
                </a:lnTo>
                <a:close/>
              </a:path>
            </a:pathLst>
          </a:custGeom>
          <a:solidFill>
            <a:schemeClr val="bg1"/>
          </a:solidFill>
          <a:ln>
            <a:solidFill>
              <a:schemeClr val="accent2">
                <a:lumMod val="7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7" name="Picture 6"/>
          <p:cNvPicPr>
            <a:picLocks noChangeAspect="1"/>
          </p:cNvPicPr>
          <p:nvPr/>
        </p:nvPicPr>
        <p:blipFill rotWithShape="1">
          <a:blip r:embed="rId2" cstate="print">
            <a:extLst>
              <a:ext uri="{BEBA8EAE-BF5A-486C-A8C5-ECC9F3942E4B}">
                <a14:imgProps xmlns:a14="http://schemas.microsoft.com/office/drawing/2010/main">
                  <a14:imgLayer r:embed="rId3">
                    <a14:imgEffect>
                      <a14:backgroundRemoval t="9891" b="89988" l="77225" r="98827"/>
                    </a14:imgEffect>
                  </a14:imgLayer>
                </a14:imgProps>
              </a:ext>
              <a:ext uri="{28A0092B-C50C-407E-A947-70E740481C1C}">
                <a14:useLocalDpi xmlns:a14="http://schemas.microsoft.com/office/drawing/2010/main" val="0"/>
              </a:ext>
            </a:extLst>
          </a:blip>
          <a:srcRect l="77905" t="34428" b="29353"/>
          <a:stretch/>
        </p:blipFill>
        <p:spPr>
          <a:xfrm>
            <a:off x="-245661" y="4667534"/>
            <a:ext cx="2272921" cy="2483893"/>
          </a:xfrm>
          <a:prstGeom prst="rect">
            <a:avLst/>
          </a:prstGeom>
        </p:spPr>
      </p:pic>
      <p:pic>
        <p:nvPicPr>
          <p:cNvPr id="8" name="Picture 7"/>
          <p:cNvPicPr>
            <a:picLocks noChangeAspect="1"/>
          </p:cNvPicPr>
          <p:nvPr/>
        </p:nvPicPr>
        <p:blipFill rotWithShape="1">
          <a:blip r:embed="rId4" cstate="print">
            <a:extLst>
              <a:ext uri="{BEBA8EAE-BF5A-486C-A8C5-ECC9F3942E4B}">
                <a14:imgProps xmlns:a14="http://schemas.microsoft.com/office/drawing/2010/main">
                  <a14:imgLayer r:embed="rId3">
                    <a14:imgEffect>
                      <a14:backgroundRemoval t="1942" b="30218" l="1578" r="20186"/>
                    </a14:imgEffect>
                  </a14:imgLayer>
                </a14:imgProps>
              </a:ext>
              <a:ext uri="{28A0092B-C50C-407E-A947-70E740481C1C}">
                <a14:useLocalDpi xmlns:a14="http://schemas.microsoft.com/office/drawing/2010/main" val="0"/>
              </a:ext>
            </a:extLst>
          </a:blip>
          <a:srcRect r="80470" b="69751"/>
          <a:stretch/>
        </p:blipFill>
        <p:spPr>
          <a:xfrm>
            <a:off x="10246685" y="5076967"/>
            <a:ext cx="2009064" cy="2074460"/>
          </a:xfrm>
          <a:prstGeom prst="rect">
            <a:avLst/>
          </a:prstGeom>
        </p:spPr>
      </p:pic>
      <p:pic>
        <p:nvPicPr>
          <p:cNvPr id="9" name="Picture 8"/>
          <p:cNvPicPr>
            <a:picLocks noChangeAspect="1"/>
          </p:cNvPicPr>
          <p:nvPr/>
        </p:nvPicPr>
        <p:blipFill rotWithShape="1">
          <a:blip r:embed="rId5" cstate="print">
            <a:extLst>
              <a:ext uri="{BEBA8EAE-BF5A-486C-A8C5-ECC9F3942E4B}">
                <a14:imgProps xmlns:a14="http://schemas.microsoft.com/office/drawing/2010/main">
                  <a14:imgLayer r:embed="rId6">
                    <a14:imgEffect>
                      <a14:backgroundRemoval t="2367" b="26578" l="18851" r="45348">
                        <a14:foregroundMark x1="20469" y1="10133" x2="24312" y2="13350"/>
                        <a14:foregroundMark x1="34506" y1="6189" x2="33333" y2="14320"/>
                        <a14:backgroundMark x1="28155" y1="7160" x2="28155" y2="7160"/>
                        <a14:backgroundMark x1="29328" y1="11529" x2="28439" y2="12136"/>
                        <a14:backgroundMark x1="28034" y1="7767" x2="27346" y2="7342"/>
                      </a14:backgroundRemoval>
                    </a14:imgEffect>
                  </a14:imgLayer>
                </a14:imgProps>
              </a:ext>
              <a:ext uri="{28A0092B-C50C-407E-A947-70E740481C1C}">
                <a14:useLocalDpi xmlns:a14="http://schemas.microsoft.com/office/drawing/2010/main" val="0"/>
              </a:ext>
            </a:extLst>
          </a:blip>
          <a:srcRect l="17938" t="1194" r="60039" b="75920"/>
          <a:stretch/>
        </p:blipFill>
        <p:spPr>
          <a:xfrm>
            <a:off x="0" y="0"/>
            <a:ext cx="2265528" cy="1569492"/>
          </a:xfrm>
          <a:prstGeom prst="rect">
            <a:avLst/>
          </a:prstGeom>
        </p:spPr>
      </p:pic>
      <p:grpSp>
        <p:nvGrpSpPr>
          <p:cNvPr id="11" name="Group 10"/>
          <p:cNvGrpSpPr/>
          <p:nvPr/>
        </p:nvGrpSpPr>
        <p:grpSpPr>
          <a:xfrm>
            <a:off x="9831849" y="-232013"/>
            <a:ext cx="2000877" cy="2033517"/>
            <a:chOff x="9831849" y="-232013"/>
            <a:chExt cx="2000877" cy="2033517"/>
          </a:xfrm>
        </p:grpSpPr>
        <p:pic>
          <p:nvPicPr>
            <p:cNvPr id="10" name="Picture 9"/>
            <p:cNvPicPr>
              <a:picLocks noChangeAspect="1"/>
            </p:cNvPicPr>
            <p:nvPr/>
          </p:nvPicPr>
          <p:blipFill rotWithShape="1">
            <a:blip r:embed="rId7" cstate="print">
              <a:extLst>
                <a:ext uri="{BEBA8EAE-BF5A-486C-A8C5-ECC9F3942E4B}">
                  <a14:imgProps xmlns:a14="http://schemas.microsoft.com/office/drawing/2010/main">
                    <a14:imgLayer r:embed="rId6">
                      <a14:imgEffect>
                        <a14:backgroundRemoval t="1214" b="29248" l="54814" r="72735"/>
                      </a14:imgEffect>
                    </a14:imgLayer>
                  </a14:imgProps>
                </a:ext>
                <a:ext uri="{28A0092B-C50C-407E-A947-70E740481C1C}">
                  <a14:useLocalDpi xmlns:a14="http://schemas.microsoft.com/office/drawing/2010/main" val="0"/>
                </a:ext>
              </a:extLst>
            </a:blip>
            <a:srcRect l="56147" r="27933" b="74527"/>
            <a:stretch/>
          </p:blipFill>
          <p:spPr>
            <a:xfrm>
              <a:off x="9831849" y="-81886"/>
              <a:ext cx="1637732" cy="1746913"/>
            </a:xfrm>
            <a:prstGeom prst="rect">
              <a:avLst/>
            </a:prstGeom>
          </p:spPr>
        </p:pic>
        <p:pic>
          <p:nvPicPr>
            <p:cNvPr id="6" name="Picture 5"/>
            <p:cNvPicPr>
              <a:picLocks noChangeAspect="1"/>
            </p:cNvPicPr>
            <p:nvPr/>
          </p:nvPicPr>
          <p:blipFill rotWithShape="1">
            <a:blip r:embed="rId8" cstate="print">
              <a:extLst>
                <a:ext uri="{BEBA8EAE-BF5A-486C-A8C5-ECC9F3942E4B}">
                  <a14:imgProps xmlns:a14="http://schemas.microsoft.com/office/drawing/2010/main">
                    <a14:imgLayer r:embed="rId6">
                      <a14:imgEffect>
                        <a14:backgroundRemoval t="68871" b="97937" l="75000" r="93811"/>
                      </a14:imgEffect>
                    </a14:imgLayer>
                  </a14:imgProps>
                </a:ext>
                <a:ext uri="{28A0092B-C50C-407E-A947-70E740481C1C}">
                  <a14:useLocalDpi xmlns:a14="http://schemas.microsoft.com/office/drawing/2010/main" val="0"/>
                </a:ext>
              </a:extLst>
            </a:blip>
            <a:srcRect l="73129" t="68459" r="10022" b="1889"/>
            <a:stretch/>
          </p:blipFill>
          <p:spPr>
            <a:xfrm>
              <a:off x="10099460" y="-232013"/>
              <a:ext cx="1733266" cy="2033517"/>
            </a:xfrm>
            <a:prstGeom prst="rect">
              <a:avLst/>
            </a:prstGeom>
          </p:spPr>
        </p:pic>
      </p:grpSp>
      <p:grpSp>
        <p:nvGrpSpPr>
          <p:cNvPr id="12" name="Group 11"/>
          <p:cNvGrpSpPr/>
          <p:nvPr/>
        </p:nvGrpSpPr>
        <p:grpSpPr>
          <a:xfrm>
            <a:off x="3469795" y="0"/>
            <a:ext cx="5157787" cy="1093351"/>
            <a:chOff x="3767874" y="1004670"/>
            <a:chExt cx="5157787" cy="1093351"/>
          </a:xfrm>
        </p:grpSpPr>
        <p:sp>
          <p:nvSpPr>
            <p:cNvPr id="4" name="Rounded Rectangle 3"/>
            <p:cNvSpPr/>
            <p:nvPr/>
          </p:nvSpPr>
          <p:spPr>
            <a:xfrm>
              <a:off x="3767874" y="1040962"/>
              <a:ext cx="5157787" cy="1057059"/>
            </a:xfrm>
            <a:custGeom>
              <a:avLst/>
              <a:gdLst>
                <a:gd name="connsiteX0" fmla="*/ 0 w 4843462"/>
                <a:gd name="connsiteY0" fmla="*/ 202410 h 1214438"/>
                <a:gd name="connsiteX1" fmla="*/ 202410 w 4843462"/>
                <a:gd name="connsiteY1" fmla="*/ 0 h 1214438"/>
                <a:gd name="connsiteX2" fmla="*/ 4641052 w 4843462"/>
                <a:gd name="connsiteY2" fmla="*/ 0 h 1214438"/>
                <a:gd name="connsiteX3" fmla="*/ 4843462 w 4843462"/>
                <a:gd name="connsiteY3" fmla="*/ 202410 h 1214438"/>
                <a:gd name="connsiteX4" fmla="*/ 4843462 w 4843462"/>
                <a:gd name="connsiteY4" fmla="*/ 1012028 h 1214438"/>
                <a:gd name="connsiteX5" fmla="*/ 4641052 w 4843462"/>
                <a:gd name="connsiteY5" fmla="*/ 1214438 h 1214438"/>
                <a:gd name="connsiteX6" fmla="*/ 202410 w 4843462"/>
                <a:gd name="connsiteY6" fmla="*/ 1214438 h 1214438"/>
                <a:gd name="connsiteX7" fmla="*/ 0 w 4843462"/>
                <a:gd name="connsiteY7" fmla="*/ 1012028 h 1214438"/>
                <a:gd name="connsiteX8" fmla="*/ 0 w 4843462"/>
                <a:gd name="connsiteY8" fmla="*/ 202410 h 1214438"/>
                <a:gd name="connsiteX0" fmla="*/ 0 w 4843462"/>
                <a:gd name="connsiteY0" fmla="*/ 202416 h 1214444"/>
                <a:gd name="connsiteX1" fmla="*/ 202410 w 4843462"/>
                <a:gd name="connsiteY1" fmla="*/ 6 h 1214444"/>
                <a:gd name="connsiteX2" fmla="*/ 1945168 w 4843462"/>
                <a:gd name="connsiteY2" fmla="*/ 97337 h 1214444"/>
                <a:gd name="connsiteX3" fmla="*/ 4641052 w 4843462"/>
                <a:gd name="connsiteY3" fmla="*/ 6 h 1214444"/>
                <a:gd name="connsiteX4" fmla="*/ 4843462 w 4843462"/>
                <a:gd name="connsiteY4" fmla="*/ 202416 h 1214444"/>
                <a:gd name="connsiteX5" fmla="*/ 4843462 w 4843462"/>
                <a:gd name="connsiteY5" fmla="*/ 1012034 h 1214444"/>
                <a:gd name="connsiteX6" fmla="*/ 4641052 w 4843462"/>
                <a:gd name="connsiteY6" fmla="*/ 1214444 h 1214444"/>
                <a:gd name="connsiteX7" fmla="*/ 202410 w 4843462"/>
                <a:gd name="connsiteY7" fmla="*/ 1214444 h 1214444"/>
                <a:gd name="connsiteX8" fmla="*/ 0 w 4843462"/>
                <a:gd name="connsiteY8" fmla="*/ 1012034 h 1214444"/>
                <a:gd name="connsiteX9" fmla="*/ 0 w 4843462"/>
                <a:gd name="connsiteY9" fmla="*/ 202416 h 1214444"/>
                <a:gd name="connsiteX0" fmla="*/ 0 w 4843462"/>
                <a:gd name="connsiteY0" fmla="*/ 202416 h 1426179"/>
                <a:gd name="connsiteX1" fmla="*/ 202410 w 4843462"/>
                <a:gd name="connsiteY1" fmla="*/ 6 h 1426179"/>
                <a:gd name="connsiteX2" fmla="*/ 1945168 w 4843462"/>
                <a:gd name="connsiteY2" fmla="*/ 97337 h 1426179"/>
                <a:gd name="connsiteX3" fmla="*/ 4641052 w 4843462"/>
                <a:gd name="connsiteY3" fmla="*/ 6 h 1426179"/>
                <a:gd name="connsiteX4" fmla="*/ 4843462 w 4843462"/>
                <a:gd name="connsiteY4" fmla="*/ 202416 h 1426179"/>
                <a:gd name="connsiteX5" fmla="*/ 4843462 w 4843462"/>
                <a:gd name="connsiteY5" fmla="*/ 1012034 h 1426179"/>
                <a:gd name="connsiteX6" fmla="*/ 4641052 w 4843462"/>
                <a:gd name="connsiteY6" fmla="*/ 1214444 h 1426179"/>
                <a:gd name="connsiteX7" fmla="*/ 2145193 w 4843462"/>
                <a:gd name="connsiteY7" fmla="*/ 1426074 h 1426179"/>
                <a:gd name="connsiteX8" fmla="*/ 202410 w 4843462"/>
                <a:gd name="connsiteY8" fmla="*/ 1214444 h 1426179"/>
                <a:gd name="connsiteX9" fmla="*/ 0 w 4843462"/>
                <a:gd name="connsiteY9" fmla="*/ 1012034 h 1426179"/>
                <a:gd name="connsiteX10" fmla="*/ 0 w 4843462"/>
                <a:gd name="connsiteY10" fmla="*/ 202416 h 1426179"/>
                <a:gd name="connsiteX0" fmla="*/ 0 w 4843462"/>
                <a:gd name="connsiteY0" fmla="*/ 202416 h 1426111"/>
                <a:gd name="connsiteX1" fmla="*/ 202410 w 4843462"/>
                <a:gd name="connsiteY1" fmla="*/ 6 h 1426111"/>
                <a:gd name="connsiteX2" fmla="*/ 1945168 w 4843462"/>
                <a:gd name="connsiteY2" fmla="*/ 97337 h 1426111"/>
                <a:gd name="connsiteX3" fmla="*/ 4641052 w 4843462"/>
                <a:gd name="connsiteY3" fmla="*/ 6 h 1426111"/>
                <a:gd name="connsiteX4" fmla="*/ 4843462 w 4843462"/>
                <a:gd name="connsiteY4" fmla="*/ 202416 h 1426111"/>
                <a:gd name="connsiteX5" fmla="*/ 4843462 w 4843462"/>
                <a:gd name="connsiteY5" fmla="*/ 1012034 h 1426111"/>
                <a:gd name="connsiteX6" fmla="*/ 4641052 w 4843462"/>
                <a:gd name="connsiteY6" fmla="*/ 1214444 h 1426111"/>
                <a:gd name="connsiteX7" fmla="*/ 4416906 w 4843462"/>
                <a:gd name="connsiteY7" fmla="*/ 1285659 h 1426111"/>
                <a:gd name="connsiteX8" fmla="*/ 2145193 w 4843462"/>
                <a:gd name="connsiteY8" fmla="*/ 1426074 h 1426111"/>
                <a:gd name="connsiteX9" fmla="*/ 202410 w 4843462"/>
                <a:gd name="connsiteY9" fmla="*/ 1214444 h 1426111"/>
                <a:gd name="connsiteX10" fmla="*/ 0 w 4843462"/>
                <a:gd name="connsiteY10" fmla="*/ 1012034 h 1426111"/>
                <a:gd name="connsiteX11" fmla="*/ 0 w 4843462"/>
                <a:gd name="connsiteY11" fmla="*/ 202416 h 1426111"/>
                <a:gd name="connsiteX0" fmla="*/ 0 w 5074131"/>
                <a:gd name="connsiteY0" fmla="*/ 202416 h 1426111"/>
                <a:gd name="connsiteX1" fmla="*/ 202410 w 5074131"/>
                <a:gd name="connsiteY1" fmla="*/ 6 h 1426111"/>
                <a:gd name="connsiteX2" fmla="*/ 1945168 w 5074131"/>
                <a:gd name="connsiteY2" fmla="*/ 97337 h 1426111"/>
                <a:gd name="connsiteX3" fmla="*/ 4641052 w 5074131"/>
                <a:gd name="connsiteY3" fmla="*/ 6 h 1426111"/>
                <a:gd name="connsiteX4" fmla="*/ 4843462 w 5074131"/>
                <a:gd name="connsiteY4" fmla="*/ 202416 h 1426111"/>
                <a:gd name="connsiteX5" fmla="*/ 5074131 w 5074131"/>
                <a:gd name="connsiteY5" fmla="*/ 371259 h 1426111"/>
                <a:gd name="connsiteX6" fmla="*/ 4843462 w 5074131"/>
                <a:gd name="connsiteY6" fmla="*/ 1012034 h 1426111"/>
                <a:gd name="connsiteX7" fmla="*/ 4641052 w 5074131"/>
                <a:gd name="connsiteY7" fmla="*/ 1214444 h 1426111"/>
                <a:gd name="connsiteX8" fmla="*/ 4416906 w 5074131"/>
                <a:gd name="connsiteY8" fmla="*/ 1285659 h 1426111"/>
                <a:gd name="connsiteX9" fmla="*/ 2145193 w 5074131"/>
                <a:gd name="connsiteY9" fmla="*/ 1426074 h 1426111"/>
                <a:gd name="connsiteX10" fmla="*/ 202410 w 5074131"/>
                <a:gd name="connsiteY10" fmla="*/ 1214444 h 1426111"/>
                <a:gd name="connsiteX11" fmla="*/ 0 w 5074131"/>
                <a:gd name="connsiteY11" fmla="*/ 1012034 h 1426111"/>
                <a:gd name="connsiteX12" fmla="*/ 0 w 5074131"/>
                <a:gd name="connsiteY12" fmla="*/ 202416 h 1426111"/>
                <a:gd name="connsiteX0" fmla="*/ 183669 w 5257800"/>
                <a:gd name="connsiteY0" fmla="*/ 202416 h 1426111"/>
                <a:gd name="connsiteX1" fmla="*/ 386079 w 5257800"/>
                <a:gd name="connsiteY1" fmla="*/ 6 h 1426111"/>
                <a:gd name="connsiteX2" fmla="*/ 2128837 w 5257800"/>
                <a:gd name="connsiteY2" fmla="*/ 97337 h 1426111"/>
                <a:gd name="connsiteX3" fmla="*/ 4824721 w 5257800"/>
                <a:gd name="connsiteY3" fmla="*/ 6 h 1426111"/>
                <a:gd name="connsiteX4" fmla="*/ 5027131 w 5257800"/>
                <a:gd name="connsiteY4" fmla="*/ 202416 h 1426111"/>
                <a:gd name="connsiteX5" fmla="*/ 5257800 w 5257800"/>
                <a:gd name="connsiteY5" fmla="*/ 371259 h 1426111"/>
                <a:gd name="connsiteX6" fmla="*/ 5027131 w 5257800"/>
                <a:gd name="connsiteY6" fmla="*/ 1012034 h 1426111"/>
                <a:gd name="connsiteX7" fmla="*/ 4824721 w 5257800"/>
                <a:gd name="connsiteY7" fmla="*/ 1214444 h 1426111"/>
                <a:gd name="connsiteX8" fmla="*/ 4600575 w 5257800"/>
                <a:gd name="connsiteY8" fmla="*/ 1285659 h 1426111"/>
                <a:gd name="connsiteX9" fmla="*/ 2328862 w 5257800"/>
                <a:gd name="connsiteY9" fmla="*/ 1426074 h 1426111"/>
                <a:gd name="connsiteX10" fmla="*/ 386079 w 5257800"/>
                <a:gd name="connsiteY10" fmla="*/ 1214444 h 1426111"/>
                <a:gd name="connsiteX11" fmla="*/ 183669 w 5257800"/>
                <a:gd name="connsiteY11" fmla="*/ 1012034 h 1426111"/>
                <a:gd name="connsiteX12" fmla="*/ 0 w 5257800"/>
                <a:gd name="connsiteY12" fmla="*/ 585571 h 1426111"/>
                <a:gd name="connsiteX13" fmla="*/ 183669 w 5257800"/>
                <a:gd name="connsiteY13" fmla="*/ 202416 h 1426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257800" h="1426111">
                  <a:moveTo>
                    <a:pt x="183669" y="202416"/>
                  </a:moveTo>
                  <a:cubicBezTo>
                    <a:pt x="183669" y="90628"/>
                    <a:pt x="274291" y="6"/>
                    <a:pt x="386079" y="6"/>
                  </a:cubicBezTo>
                  <a:cubicBezTo>
                    <a:pt x="1095586" y="-888"/>
                    <a:pt x="1419330" y="98231"/>
                    <a:pt x="2128837" y="97337"/>
                  </a:cubicBezTo>
                  <a:cubicBezTo>
                    <a:pt x="2898877" y="98231"/>
                    <a:pt x="4054681" y="-888"/>
                    <a:pt x="4824721" y="6"/>
                  </a:cubicBezTo>
                  <a:cubicBezTo>
                    <a:pt x="4936509" y="6"/>
                    <a:pt x="5027131" y="90628"/>
                    <a:pt x="5027131" y="202416"/>
                  </a:cubicBezTo>
                  <a:cubicBezTo>
                    <a:pt x="5027821" y="287272"/>
                    <a:pt x="5257110" y="286403"/>
                    <a:pt x="5257800" y="371259"/>
                  </a:cubicBezTo>
                  <a:lnTo>
                    <a:pt x="5027131" y="1012034"/>
                  </a:lnTo>
                  <a:cubicBezTo>
                    <a:pt x="5027131" y="1123822"/>
                    <a:pt x="4936509" y="1214444"/>
                    <a:pt x="4824721" y="1214444"/>
                  </a:cubicBezTo>
                  <a:cubicBezTo>
                    <a:pt x="4746485" y="1250523"/>
                    <a:pt x="5016552" y="1250387"/>
                    <a:pt x="4600575" y="1285659"/>
                  </a:cubicBezTo>
                  <a:cubicBezTo>
                    <a:pt x="4184599" y="1320931"/>
                    <a:pt x="3024134" y="1428418"/>
                    <a:pt x="2328862" y="1426074"/>
                  </a:cubicBezTo>
                  <a:lnTo>
                    <a:pt x="386079" y="1214444"/>
                  </a:lnTo>
                  <a:cubicBezTo>
                    <a:pt x="274291" y="1214444"/>
                    <a:pt x="183669" y="1123822"/>
                    <a:pt x="183669" y="1012034"/>
                  </a:cubicBezTo>
                  <a:cubicBezTo>
                    <a:pt x="179596" y="855592"/>
                    <a:pt x="4073" y="742013"/>
                    <a:pt x="0" y="585571"/>
                  </a:cubicBezTo>
                  <a:lnTo>
                    <a:pt x="183669" y="202416"/>
                  </a:lnTo>
                  <a:close/>
                </a:path>
              </a:pathLst>
            </a:custGeom>
            <a:solidFill>
              <a:schemeClr val="bg1"/>
            </a:solidFill>
            <a:ln>
              <a:solidFill>
                <a:srgbClr val="D9490C"/>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3" name="Picture 2"/>
            <p:cNvPicPr>
              <a:picLocks noChangeAspect="1"/>
            </p:cNvPicPr>
            <p:nvPr/>
          </p:nvPicPr>
          <p:blipFill>
            <a:blip r:embed="rId9"/>
            <a:stretch>
              <a:fillRect/>
            </a:stretch>
          </p:blipFill>
          <p:spPr>
            <a:xfrm>
              <a:off x="4157757" y="1004670"/>
              <a:ext cx="4378019" cy="1093351"/>
            </a:xfrm>
            <a:prstGeom prst="rect">
              <a:avLst/>
            </a:prstGeom>
          </p:spPr>
        </p:pic>
      </p:grpSp>
      <p:pic>
        <p:nvPicPr>
          <p:cNvPr id="21" name="Picture 20"/>
          <p:cNvPicPr>
            <a:picLocks noChangeAspect="1"/>
          </p:cNvPicPr>
          <p:nvPr/>
        </p:nvPicPr>
        <p:blipFill>
          <a:blip r:embed="rId10">
            <a:extLst>
              <a:ext uri="{BEBA8EAE-BF5A-486C-A8C5-ECC9F3942E4B}">
                <a14:imgProps xmlns:a14="http://schemas.microsoft.com/office/drawing/2010/main">
                  <a14:imgLayer r:embed="rId11">
                    <a14:imgEffect>
                      <a14:backgroundRemoval t="3056" b="100000" l="10000" r="90000"/>
                    </a14:imgEffect>
                  </a14:imgLayer>
                </a14:imgProps>
              </a:ext>
              <a:ext uri="{28A0092B-C50C-407E-A947-70E740481C1C}">
                <a14:useLocalDpi xmlns:a14="http://schemas.microsoft.com/office/drawing/2010/main" val="0"/>
              </a:ext>
            </a:extLst>
          </a:blip>
          <a:stretch>
            <a:fillRect/>
          </a:stretch>
        </p:blipFill>
        <p:spPr>
          <a:xfrm>
            <a:off x="4467643" y="4240962"/>
            <a:ext cx="2617038" cy="2617038"/>
          </a:xfrm>
          <a:prstGeom prst="rect">
            <a:avLst/>
          </a:prstGeom>
        </p:spPr>
      </p:pic>
      <p:sp>
        <p:nvSpPr>
          <p:cNvPr id="25" name="Cloud 24">
            <a:extLst>
              <a:ext uri="{FF2B5EF4-FFF2-40B4-BE49-F238E27FC236}">
                <a16:creationId xmlns:a16="http://schemas.microsoft.com/office/drawing/2014/main" id="{F208CAE6-5CF6-39B8-0CBC-B16830B2FBE8}"/>
              </a:ext>
            </a:extLst>
          </p:cNvPr>
          <p:cNvSpPr/>
          <p:nvPr/>
        </p:nvSpPr>
        <p:spPr>
          <a:xfrm>
            <a:off x="547415" y="1911204"/>
            <a:ext cx="2890729" cy="1133748"/>
          </a:xfrm>
          <a:prstGeom prst="cloud">
            <a:avLst/>
          </a:prstGeom>
          <a:solidFill>
            <a:schemeClr val="accent2">
              <a:lumMod val="20000"/>
              <a:lumOff val="80000"/>
            </a:schemeClr>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400" dirty="0">
                <a:solidFill>
                  <a:srgbClr val="002060"/>
                </a:solidFill>
                <a:latin typeface="Cambria" panose="02040503050406030204" pitchFamily="18" charset="0"/>
                <a:ea typeface="Cambria" panose="02040503050406030204" pitchFamily="18" charset="0"/>
              </a:rPr>
              <a:t>Phi-</a:t>
            </a:r>
            <a:r>
              <a:rPr lang="en-GB" sz="4400" dirty="0" err="1">
                <a:solidFill>
                  <a:srgbClr val="002060"/>
                </a:solidFill>
                <a:latin typeface="Cambria" panose="02040503050406030204" pitchFamily="18" charset="0"/>
                <a:ea typeface="Cambria" panose="02040503050406030204" pitchFamily="18" charset="0"/>
              </a:rPr>
              <a:t>Lít</a:t>
            </a:r>
            <a:endParaRPr lang="en-GB" sz="4400" dirty="0">
              <a:solidFill>
                <a:srgbClr val="002060"/>
              </a:solidFill>
              <a:latin typeface="Cambria" panose="02040503050406030204" pitchFamily="18" charset="0"/>
              <a:ea typeface="Cambria" panose="02040503050406030204" pitchFamily="18" charset="0"/>
            </a:endParaRPr>
          </a:p>
        </p:txBody>
      </p:sp>
      <p:sp>
        <p:nvSpPr>
          <p:cNvPr id="48" name="Cloud 47">
            <a:extLst>
              <a:ext uri="{FF2B5EF4-FFF2-40B4-BE49-F238E27FC236}">
                <a16:creationId xmlns:a16="http://schemas.microsoft.com/office/drawing/2014/main" id="{E82FDEFF-A381-F555-5B9A-DEE0E2D14E84}"/>
              </a:ext>
            </a:extLst>
          </p:cNvPr>
          <p:cNvSpPr/>
          <p:nvPr/>
        </p:nvSpPr>
        <p:spPr>
          <a:xfrm>
            <a:off x="4168439" y="1801476"/>
            <a:ext cx="3119329" cy="1133748"/>
          </a:xfrm>
          <a:prstGeom prst="cloud">
            <a:avLst/>
          </a:prstGeom>
          <a:solidFill>
            <a:schemeClr val="accent2">
              <a:lumMod val="20000"/>
              <a:lumOff val="80000"/>
            </a:schemeClr>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400" dirty="0" err="1">
                <a:solidFill>
                  <a:srgbClr val="002060"/>
                </a:solidFill>
                <a:latin typeface="Cambria" panose="02040503050406030204" pitchFamily="18" charset="0"/>
                <a:ea typeface="Cambria" panose="02040503050406030204" pitchFamily="18" charset="0"/>
              </a:rPr>
              <a:t>thị</a:t>
            </a:r>
            <a:r>
              <a:rPr lang="en-GB" sz="4400" dirty="0">
                <a:solidFill>
                  <a:srgbClr val="002060"/>
                </a:solidFill>
                <a:latin typeface="Cambria" panose="02040503050406030204" pitchFamily="18" charset="0"/>
                <a:ea typeface="Cambria" panose="02040503050406030204" pitchFamily="18" charset="0"/>
              </a:rPr>
              <a:t> </a:t>
            </a:r>
            <a:r>
              <a:rPr lang="en-GB" sz="4400" dirty="0" err="1">
                <a:solidFill>
                  <a:srgbClr val="002060"/>
                </a:solidFill>
                <a:latin typeface="Cambria" panose="02040503050406030204" pitchFamily="18" charset="0"/>
                <a:ea typeface="Cambria" panose="02040503050406030204" pitchFamily="18" charset="0"/>
              </a:rPr>
              <a:t>trấn</a:t>
            </a:r>
            <a:endParaRPr lang="en-GB" sz="4400" dirty="0">
              <a:solidFill>
                <a:srgbClr val="002060"/>
              </a:solidFill>
              <a:latin typeface="Cambria" panose="02040503050406030204" pitchFamily="18" charset="0"/>
              <a:ea typeface="Cambria" panose="02040503050406030204" pitchFamily="18" charset="0"/>
            </a:endParaRPr>
          </a:p>
        </p:txBody>
      </p:sp>
      <p:sp>
        <p:nvSpPr>
          <p:cNvPr id="52" name="Cloud 51">
            <a:extLst>
              <a:ext uri="{FF2B5EF4-FFF2-40B4-BE49-F238E27FC236}">
                <a16:creationId xmlns:a16="http://schemas.microsoft.com/office/drawing/2014/main" id="{1AF47F19-EB35-B1DD-089F-5EF26DADE3CC}"/>
              </a:ext>
            </a:extLst>
          </p:cNvPr>
          <p:cNvSpPr/>
          <p:nvPr/>
        </p:nvSpPr>
        <p:spPr>
          <a:xfrm>
            <a:off x="7818121" y="1874628"/>
            <a:ext cx="3922776" cy="1133748"/>
          </a:xfrm>
          <a:prstGeom prst="cloud">
            <a:avLst/>
          </a:prstGeom>
          <a:solidFill>
            <a:schemeClr val="accent2">
              <a:lumMod val="20000"/>
              <a:lumOff val="80000"/>
            </a:schemeClr>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dirty="0" err="1">
                <a:solidFill>
                  <a:srgbClr val="002060"/>
                </a:solidFill>
                <a:latin typeface="Cambria" panose="02040503050406030204" pitchFamily="18" charset="0"/>
                <a:ea typeface="Cambria" panose="02040503050406030204" pitchFamily="18" charset="0"/>
              </a:rPr>
              <a:t>chuyện</a:t>
            </a:r>
            <a:r>
              <a:rPr lang="en-GB" sz="4000" dirty="0">
                <a:solidFill>
                  <a:srgbClr val="002060"/>
                </a:solidFill>
                <a:latin typeface="Cambria" panose="02040503050406030204" pitchFamily="18" charset="0"/>
                <a:ea typeface="Cambria" panose="02040503050406030204" pitchFamily="18" charset="0"/>
              </a:rPr>
              <a:t> </a:t>
            </a:r>
            <a:r>
              <a:rPr lang="en-GB" sz="4000" dirty="0" err="1">
                <a:solidFill>
                  <a:srgbClr val="002060"/>
                </a:solidFill>
                <a:latin typeface="Cambria" panose="02040503050406030204" pitchFamily="18" charset="0"/>
                <a:ea typeface="Cambria" panose="02040503050406030204" pitchFamily="18" charset="0"/>
              </a:rPr>
              <a:t>trò</a:t>
            </a:r>
            <a:endParaRPr lang="en-GB" sz="4000" dirty="0">
              <a:solidFill>
                <a:srgbClr val="002060"/>
              </a:solidFill>
              <a:latin typeface="Cambria" panose="02040503050406030204" pitchFamily="18" charset="0"/>
              <a:ea typeface="Cambria" panose="02040503050406030204" pitchFamily="18" charset="0"/>
            </a:endParaRPr>
          </a:p>
        </p:txBody>
      </p:sp>
      <p:sp>
        <p:nvSpPr>
          <p:cNvPr id="55" name="Cloud 54">
            <a:extLst>
              <a:ext uri="{FF2B5EF4-FFF2-40B4-BE49-F238E27FC236}">
                <a16:creationId xmlns:a16="http://schemas.microsoft.com/office/drawing/2014/main" id="{C4F54E70-5ECF-63C8-C090-43DCD960A237}"/>
              </a:ext>
            </a:extLst>
          </p:cNvPr>
          <p:cNvSpPr/>
          <p:nvPr/>
        </p:nvSpPr>
        <p:spPr>
          <a:xfrm>
            <a:off x="2495087" y="3163932"/>
            <a:ext cx="3119329" cy="1133748"/>
          </a:xfrm>
          <a:prstGeom prst="cloud">
            <a:avLst/>
          </a:prstGeom>
          <a:solidFill>
            <a:schemeClr val="accent2">
              <a:lumMod val="20000"/>
              <a:lumOff val="80000"/>
            </a:schemeClr>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400" dirty="0" err="1">
                <a:solidFill>
                  <a:srgbClr val="002060"/>
                </a:solidFill>
                <a:latin typeface="Cambria" panose="02040503050406030204" pitchFamily="18" charset="0"/>
                <a:ea typeface="Cambria" panose="02040503050406030204" pitchFamily="18" charset="0"/>
              </a:rPr>
              <a:t>Nê</a:t>
            </a:r>
            <a:r>
              <a:rPr lang="en-GB" sz="4400" dirty="0">
                <a:solidFill>
                  <a:srgbClr val="002060"/>
                </a:solidFill>
                <a:latin typeface="Cambria" panose="02040503050406030204" pitchFamily="18" charset="0"/>
                <a:ea typeface="Cambria" panose="02040503050406030204" pitchFamily="18" charset="0"/>
              </a:rPr>
              <a:t>-pan</a:t>
            </a:r>
          </a:p>
        </p:txBody>
      </p:sp>
      <p:sp>
        <p:nvSpPr>
          <p:cNvPr id="57" name="Cloud 56">
            <a:extLst>
              <a:ext uri="{FF2B5EF4-FFF2-40B4-BE49-F238E27FC236}">
                <a16:creationId xmlns:a16="http://schemas.microsoft.com/office/drawing/2014/main" id="{DE177FB7-8C0F-10CE-3E2E-3529F13690DC}"/>
              </a:ext>
            </a:extLst>
          </p:cNvPr>
          <p:cNvSpPr/>
          <p:nvPr/>
        </p:nvSpPr>
        <p:spPr>
          <a:xfrm>
            <a:off x="6683039" y="3145644"/>
            <a:ext cx="3119329" cy="1133748"/>
          </a:xfrm>
          <a:prstGeom prst="cloud">
            <a:avLst/>
          </a:prstGeom>
          <a:solidFill>
            <a:schemeClr val="accent2">
              <a:lumMod val="20000"/>
              <a:lumOff val="80000"/>
            </a:schemeClr>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400" dirty="0" err="1">
                <a:solidFill>
                  <a:srgbClr val="002060"/>
                </a:solidFill>
                <a:latin typeface="Cambria" panose="02040503050406030204" pitchFamily="18" charset="0"/>
                <a:ea typeface="Cambria" panose="02040503050406030204" pitchFamily="18" charset="0"/>
              </a:rPr>
              <a:t>vị</a:t>
            </a:r>
            <a:r>
              <a:rPr lang="en-GB" sz="4400" dirty="0">
                <a:solidFill>
                  <a:srgbClr val="002060"/>
                </a:solidFill>
                <a:latin typeface="Cambria" panose="02040503050406030204" pitchFamily="18" charset="0"/>
                <a:ea typeface="Cambria" panose="02040503050406030204" pitchFamily="18" charset="0"/>
              </a:rPr>
              <a:t> </a:t>
            </a:r>
            <a:r>
              <a:rPr lang="en-GB" sz="4400" dirty="0" err="1">
                <a:solidFill>
                  <a:srgbClr val="002060"/>
                </a:solidFill>
                <a:latin typeface="Cambria" panose="02040503050406030204" pitchFamily="18" charset="0"/>
                <a:ea typeface="Cambria" panose="02040503050406030204" pitchFamily="18" charset="0"/>
              </a:rPr>
              <a:t>trí</a:t>
            </a:r>
            <a:endParaRPr lang="en-GB" sz="4400" dirty="0">
              <a:solidFill>
                <a:srgbClr val="002060"/>
              </a:solidFill>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820307092"/>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wipe(down)">
                                      <p:cBhvr>
                                        <p:cTn id="7" dur="500"/>
                                        <p:tgtEl>
                                          <p:spTgt spid="2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48"/>
                                        </p:tgtEl>
                                        <p:attrNameLst>
                                          <p:attrName>style.visibility</p:attrName>
                                        </p:attrNameLst>
                                      </p:cBhvr>
                                      <p:to>
                                        <p:strVal val="visible"/>
                                      </p:to>
                                    </p:set>
                                    <p:animEffect transition="in" filter="wipe(down)">
                                      <p:cBhvr>
                                        <p:cTn id="12" dur="500"/>
                                        <p:tgtEl>
                                          <p:spTgt spid="48"/>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52"/>
                                        </p:tgtEl>
                                        <p:attrNameLst>
                                          <p:attrName>style.visibility</p:attrName>
                                        </p:attrNameLst>
                                      </p:cBhvr>
                                      <p:to>
                                        <p:strVal val="visible"/>
                                      </p:to>
                                    </p:set>
                                    <p:animEffect transition="in" filter="wipe(down)">
                                      <p:cBhvr>
                                        <p:cTn id="17" dur="500"/>
                                        <p:tgtEl>
                                          <p:spTgt spid="52"/>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55"/>
                                        </p:tgtEl>
                                        <p:attrNameLst>
                                          <p:attrName>style.visibility</p:attrName>
                                        </p:attrNameLst>
                                      </p:cBhvr>
                                      <p:to>
                                        <p:strVal val="visible"/>
                                      </p:to>
                                    </p:set>
                                    <p:animEffect transition="in" filter="wipe(down)">
                                      <p:cBhvr>
                                        <p:cTn id="22" dur="500"/>
                                        <p:tgtEl>
                                          <p:spTgt spid="55"/>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57"/>
                                        </p:tgtEl>
                                        <p:attrNameLst>
                                          <p:attrName>style.visibility</p:attrName>
                                        </p:attrNameLst>
                                      </p:cBhvr>
                                      <p:to>
                                        <p:strVal val="visible"/>
                                      </p:to>
                                    </p:set>
                                    <p:animEffect transition="in" filter="wipe(down)">
                                      <p:cBhvr>
                                        <p:cTn id="27" dur="500"/>
                                        <p:tgtEl>
                                          <p:spTgt spid="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P spid="48" grpId="0" animBg="1"/>
      <p:bldP spid="52" grpId="0" animBg="1"/>
      <p:bldP spid="55" grpId="0" animBg="1"/>
      <p:bldP spid="57"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bg>
      <p:bgPr>
        <a:gradFill>
          <a:gsLst>
            <a:gs pos="0">
              <a:srgbClr val="FCE8DD"/>
            </a:gs>
            <a:gs pos="74000">
              <a:schemeClr val="accent2">
                <a:lumMod val="40000"/>
                <a:lumOff val="60000"/>
              </a:schemeClr>
            </a:gs>
            <a:gs pos="40000">
              <a:srgbClr val="FFB053"/>
            </a:gs>
            <a:gs pos="100000">
              <a:srgbClr val="FCE8DD"/>
            </a:gs>
          </a:gsLst>
          <a:lin ang="5400000" scaled="1"/>
        </a:gradFill>
        <a:effectLst/>
      </p:bgPr>
    </p:bg>
    <p:spTree>
      <p:nvGrpSpPr>
        <p:cNvPr id="1" name=""/>
        <p:cNvGrpSpPr/>
        <p:nvPr/>
      </p:nvGrpSpPr>
      <p:grpSpPr>
        <a:xfrm>
          <a:off x="0" y="0"/>
          <a:ext cx="0" cy="0"/>
          <a:chOff x="0" y="0"/>
          <a:chExt cx="0" cy="0"/>
        </a:xfrm>
      </p:grpSpPr>
      <p:sp>
        <p:nvSpPr>
          <p:cNvPr id="5" name="Rounded Rectangle 4"/>
          <p:cNvSpPr/>
          <p:nvPr/>
        </p:nvSpPr>
        <p:spPr>
          <a:xfrm>
            <a:off x="216716" y="348018"/>
            <a:ext cx="11546064" cy="6141552"/>
          </a:xfrm>
          <a:custGeom>
            <a:avLst/>
            <a:gdLst>
              <a:gd name="connsiteX0" fmla="*/ 0 w 11027391"/>
              <a:gd name="connsiteY0" fmla="*/ 941714 h 5650173"/>
              <a:gd name="connsiteX1" fmla="*/ 941714 w 11027391"/>
              <a:gd name="connsiteY1" fmla="*/ 0 h 5650173"/>
              <a:gd name="connsiteX2" fmla="*/ 10085677 w 11027391"/>
              <a:gd name="connsiteY2" fmla="*/ 0 h 5650173"/>
              <a:gd name="connsiteX3" fmla="*/ 11027391 w 11027391"/>
              <a:gd name="connsiteY3" fmla="*/ 941714 h 5650173"/>
              <a:gd name="connsiteX4" fmla="*/ 11027391 w 11027391"/>
              <a:gd name="connsiteY4" fmla="*/ 4708459 h 5650173"/>
              <a:gd name="connsiteX5" fmla="*/ 10085677 w 11027391"/>
              <a:gd name="connsiteY5" fmla="*/ 5650173 h 5650173"/>
              <a:gd name="connsiteX6" fmla="*/ 941714 w 11027391"/>
              <a:gd name="connsiteY6" fmla="*/ 5650173 h 5650173"/>
              <a:gd name="connsiteX7" fmla="*/ 0 w 11027391"/>
              <a:gd name="connsiteY7" fmla="*/ 4708459 h 5650173"/>
              <a:gd name="connsiteX8" fmla="*/ 0 w 11027391"/>
              <a:gd name="connsiteY8" fmla="*/ 941714 h 5650173"/>
              <a:gd name="connsiteX0" fmla="*/ 0 w 11027391"/>
              <a:gd name="connsiteY0" fmla="*/ 1187373 h 5895832"/>
              <a:gd name="connsiteX1" fmla="*/ 941714 w 11027391"/>
              <a:gd name="connsiteY1" fmla="*/ 245659 h 5895832"/>
              <a:gd name="connsiteX2" fmla="*/ 3944203 w 11027391"/>
              <a:gd name="connsiteY2" fmla="*/ 0 h 5895832"/>
              <a:gd name="connsiteX3" fmla="*/ 10085677 w 11027391"/>
              <a:gd name="connsiteY3" fmla="*/ 245659 h 5895832"/>
              <a:gd name="connsiteX4" fmla="*/ 11027391 w 11027391"/>
              <a:gd name="connsiteY4" fmla="*/ 1187373 h 5895832"/>
              <a:gd name="connsiteX5" fmla="*/ 11027391 w 11027391"/>
              <a:gd name="connsiteY5" fmla="*/ 4954118 h 5895832"/>
              <a:gd name="connsiteX6" fmla="*/ 10085677 w 11027391"/>
              <a:gd name="connsiteY6" fmla="*/ 5895832 h 5895832"/>
              <a:gd name="connsiteX7" fmla="*/ 941714 w 11027391"/>
              <a:gd name="connsiteY7" fmla="*/ 5895832 h 5895832"/>
              <a:gd name="connsiteX8" fmla="*/ 0 w 11027391"/>
              <a:gd name="connsiteY8" fmla="*/ 4954118 h 5895832"/>
              <a:gd name="connsiteX9" fmla="*/ 0 w 11027391"/>
              <a:gd name="connsiteY9" fmla="*/ 1187373 h 5895832"/>
              <a:gd name="connsiteX0" fmla="*/ 0 w 11027391"/>
              <a:gd name="connsiteY0" fmla="*/ 1187373 h 6141552"/>
              <a:gd name="connsiteX1" fmla="*/ 941714 w 11027391"/>
              <a:gd name="connsiteY1" fmla="*/ 245659 h 6141552"/>
              <a:gd name="connsiteX2" fmla="*/ 3944203 w 11027391"/>
              <a:gd name="connsiteY2" fmla="*/ 0 h 6141552"/>
              <a:gd name="connsiteX3" fmla="*/ 10085677 w 11027391"/>
              <a:gd name="connsiteY3" fmla="*/ 245659 h 6141552"/>
              <a:gd name="connsiteX4" fmla="*/ 11027391 w 11027391"/>
              <a:gd name="connsiteY4" fmla="*/ 1187373 h 6141552"/>
              <a:gd name="connsiteX5" fmla="*/ 11027391 w 11027391"/>
              <a:gd name="connsiteY5" fmla="*/ 4954118 h 6141552"/>
              <a:gd name="connsiteX6" fmla="*/ 10085677 w 11027391"/>
              <a:gd name="connsiteY6" fmla="*/ 5895832 h 6141552"/>
              <a:gd name="connsiteX7" fmla="*/ 5540991 w 11027391"/>
              <a:gd name="connsiteY7" fmla="*/ 6141492 h 6141552"/>
              <a:gd name="connsiteX8" fmla="*/ 941714 w 11027391"/>
              <a:gd name="connsiteY8" fmla="*/ 5895832 h 6141552"/>
              <a:gd name="connsiteX9" fmla="*/ 0 w 11027391"/>
              <a:gd name="connsiteY9" fmla="*/ 4954118 h 6141552"/>
              <a:gd name="connsiteX10" fmla="*/ 0 w 11027391"/>
              <a:gd name="connsiteY10" fmla="*/ 1187373 h 6141552"/>
              <a:gd name="connsiteX0" fmla="*/ 0 w 11286756"/>
              <a:gd name="connsiteY0" fmla="*/ 1187373 h 6141552"/>
              <a:gd name="connsiteX1" fmla="*/ 941714 w 11286756"/>
              <a:gd name="connsiteY1" fmla="*/ 245659 h 6141552"/>
              <a:gd name="connsiteX2" fmla="*/ 3944203 w 11286756"/>
              <a:gd name="connsiteY2" fmla="*/ 0 h 6141552"/>
              <a:gd name="connsiteX3" fmla="*/ 10085677 w 11286756"/>
              <a:gd name="connsiteY3" fmla="*/ 245659 h 6141552"/>
              <a:gd name="connsiteX4" fmla="*/ 11027391 w 11286756"/>
              <a:gd name="connsiteY4" fmla="*/ 1187373 h 6141552"/>
              <a:gd name="connsiteX5" fmla="*/ 11286699 w 11286756"/>
              <a:gd name="connsiteY5" fmla="*/ 2661313 h 6141552"/>
              <a:gd name="connsiteX6" fmla="*/ 11027391 w 11286756"/>
              <a:gd name="connsiteY6" fmla="*/ 4954118 h 6141552"/>
              <a:gd name="connsiteX7" fmla="*/ 10085677 w 11286756"/>
              <a:gd name="connsiteY7" fmla="*/ 5895832 h 6141552"/>
              <a:gd name="connsiteX8" fmla="*/ 5540991 w 11286756"/>
              <a:gd name="connsiteY8" fmla="*/ 6141492 h 6141552"/>
              <a:gd name="connsiteX9" fmla="*/ 941714 w 11286756"/>
              <a:gd name="connsiteY9" fmla="*/ 5895832 h 6141552"/>
              <a:gd name="connsiteX10" fmla="*/ 0 w 11286756"/>
              <a:gd name="connsiteY10" fmla="*/ 4954118 h 6141552"/>
              <a:gd name="connsiteX11" fmla="*/ 0 w 11286756"/>
              <a:gd name="connsiteY11" fmla="*/ 1187373 h 6141552"/>
              <a:gd name="connsiteX0" fmla="*/ 259308 w 11546064"/>
              <a:gd name="connsiteY0" fmla="*/ 1187373 h 6141552"/>
              <a:gd name="connsiteX1" fmla="*/ 1201022 w 11546064"/>
              <a:gd name="connsiteY1" fmla="*/ 245659 h 6141552"/>
              <a:gd name="connsiteX2" fmla="*/ 4203511 w 11546064"/>
              <a:gd name="connsiteY2" fmla="*/ 0 h 6141552"/>
              <a:gd name="connsiteX3" fmla="*/ 10344985 w 11546064"/>
              <a:gd name="connsiteY3" fmla="*/ 245659 h 6141552"/>
              <a:gd name="connsiteX4" fmla="*/ 11286699 w 11546064"/>
              <a:gd name="connsiteY4" fmla="*/ 1187373 h 6141552"/>
              <a:gd name="connsiteX5" fmla="*/ 11546007 w 11546064"/>
              <a:gd name="connsiteY5" fmla="*/ 2661313 h 6141552"/>
              <a:gd name="connsiteX6" fmla="*/ 11286699 w 11546064"/>
              <a:gd name="connsiteY6" fmla="*/ 4954118 h 6141552"/>
              <a:gd name="connsiteX7" fmla="*/ 10344985 w 11546064"/>
              <a:gd name="connsiteY7" fmla="*/ 5895832 h 6141552"/>
              <a:gd name="connsiteX8" fmla="*/ 5800299 w 11546064"/>
              <a:gd name="connsiteY8" fmla="*/ 6141492 h 6141552"/>
              <a:gd name="connsiteX9" fmla="*/ 1201022 w 11546064"/>
              <a:gd name="connsiteY9" fmla="*/ 5895832 h 6141552"/>
              <a:gd name="connsiteX10" fmla="*/ 259308 w 11546064"/>
              <a:gd name="connsiteY10" fmla="*/ 4954118 h 6141552"/>
              <a:gd name="connsiteX11" fmla="*/ 0 w 11546064"/>
              <a:gd name="connsiteY11" fmla="*/ 2934268 h 6141552"/>
              <a:gd name="connsiteX12" fmla="*/ 259308 w 11546064"/>
              <a:gd name="connsiteY12" fmla="*/ 1187373 h 61415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1546064" h="6141552">
                <a:moveTo>
                  <a:pt x="259308" y="1187373"/>
                </a:moveTo>
                <a:cubicBezTo>
                  <a:pt x="259308" y="667279"/>
                  <a:pt x="680928" y="245659"/>
                  <a:pt x="1201022" y="245659"/>
                </a:cubicBezTo>
                <a:cubicBezTo>
                  <a:pt x="2188204" y="241110"/>
                  <a:pt x="3216329" y="4549"/>
                  <a:pt x="4203511" y="0"/>
                </a:cubicBezTo>
                <a:cubicBezTo>
                  <a:pt x="6264317" y="4549"/>
                  <a:pt x="8284179" y="241110"/>
                  <a:pt x="10344985" y="245659"/>
                </a:cubicBezTo>
                <a:cubicBezTo>
                  <a:pt x="10865079" y="245659"/>
                  <a:pt x="11286699" y="667279"/>
                  <a:pt x="11286699" y="1187373"/>
                </a:cubicBezTo>
                <a:cubicBezTo>
                  <a:pt x="11282150" y="1633194"/>
                  <a:pt x="11550556" y="2215492"/>
                  <a:pt x="11546007" y="2661313"/>
                </a:cubicBezTo>
                <a:lnTo>
                  <a:pt x="11286699" y="4954118"/>
                </a:lnTo>
                <a:cubicBezTo>
                  <a:pt x="11286699" y="5474212"/>
                  <a:pt x="10865079" y="5895832"/>
                  <a:pt x="10344985" y="5895832"/>
                </a:cubicBezTo>
                <a:cubicBezTo>
                  <a:pt x="8825541" y="5891283"/>
                  <a:pt x="7319743" y="6146041"/>
                  <a:pt x="5800299" y="6141492"/>
                </a:cubicBezTo>
                <a:lnTo>
                  <a:pt x="1201022" y="5895832"/>
                </a:lnTo>
                <a:cubicBezTo>
                  <a:pt x="680928" y="5895832"/>
                  <a:pt x="259308" y="5474212"/>
                  <a:pt x="259308" y="4954118"/>
                </a:cubicBezTo>
                <a:cubicBezTo>
                  <a:pt x="250209" y="4276285"/>
                  <a:pt x="9099" y="3612101"/>
                  <a:pt x="0" y="2934268"/>
                </a:cubicBezTo>
                <a:lnTo>
                  <a:pt x="259308" y="1187373"/>
                </a:lnTo>
                <a:close/>
              </a:path>
            </a:pathLst>
          </a:custGeom>
          <a:solidFill>
            <a:schemeClr val="bg1"/>
          </a:solidFill>
          <a:ln>
            <a:solidFill>
              <a:schemeClr val="accent2">
                <a:lumMod val="7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7" name="Picture 6"/>
          <p:cNvPicPr>
            <a:picLocks noChangeAspect="1"/>
          </p:cNvPicPr>
          <p:nvPr/>
        </p:nvPicPr>
        <p:blipFill rotWithShape="1">
          <a:blip r:embed="rId2" cstate="print">
            <a:extLst>
              <a:ext uri="{BEBA8EAE-BF5A-486C-A8C5-ECC9F3942E4B}">
                <a14:imgProps xmlns:a14="http://schemas.microsoft.com/office/drawing/2010/main">
                  <a14:imgLayer r:embed="rId3">
                    <a14:imgEffect>
                      <a14:backgroundRemoval t="9891" b="89988" l="77225" r="98827"/>
                    </a14:imgEffect>
                  </a14:imgLayer>
                </a14:imgProps>
              </a:ext>
              <a:ext uri="{28A0092B-C50C-407E-A947-70E740481C1C}">
                <a14:useLocalDpi xmlns:a14="http://schemas.microsoft.com/office/drawing/2010/main" val="0"/>
              </a:ext>
            </a:extLst>
          </a:blip>
          <a:srcRect l="77905" t="34428" b="29353"/>
          <a:stretch/>
        </p:blipFill>
        <p:spPr>
          <a:xfrm>
            <a:off x="-245661" y="4667534"/>
            <a:ext cx="2272921" cy="2483893"/>
          </a:xfrm>
          <a:prstGeom prst="rect">
            <a:avLst/>
          </a:prstGeom>
        </p:spPr>
      </p:pic>
      <p:pic>
        <p:nvPicPr>
          <p:cNvPr id="8" name="Picture 7"/>
          <p:cNvPicPr>
            <a:picLocks noChangeAspect="1"/>
          </p:cNvPicPr>
          <p:nvPr/>
        </p:nvPicPr>
        <p:blipFill rotWithShape="1">
          <a:blip r:embed="rId4" cstate="print">
            <a:extLst>
              <a:ext uri="{BEBA8EAE-BF5A-486C-A8C5-ECC9F3942E4B}">
                <a14:imgProps xmlns:a14="http://schemas.microsoft.com/office/drawing/2010/main">
                  <a14:imgLayer r:embed="rId3">
                    <a14:imgEffect>
                      <a14:backgroundRemoval t="1942" b="30218" l="1578" r="20186"/>
                    </a14:imgEffect>
                  </a14:imgLayer>
                </a14:imgProps>
              </a:ext>
              <a:ext uri="{28A0092B-C50C-407E-A947-70E740481C1C}">
                <a14:useLocalDpi xmlns:a14="http://schemas.microsoft.com/office/drawing/2010/main" val="0"/>
              </a:ext>
            </a:extLst>
          </a:blip>
          <a:srcRect r="80470" b="69751"/>
          <a:stretch/>
        </p:blipFill>
        <p:spPr>
          <a:xfrm>
            <a:off x="10246685" y="5076967"/>
            <a:ext cx="2009064" cy="2074460"/>
          </a:xfrm>
          <a:prstGeom prst="rect">
            <a:avLst/>
          </a:prstGeom>
        </p:spPr>
      </p:pic>
      <p:pic>
        <p:nvPicPr>
          <p:cNvPr id="9" name="Picture 8"/>
          <p:cNvPicPr>
            <a:picLocks noChangeAspect="1"/>
          </p:cNvPicPr>
          <p:nvPr/>
        </p:nvPicPr>
        <p:blipFill rotWithShape="1">
          <a:blip r:embed="rId5" cstate="print">
            <a:extLst>
              <a:ext uri="{BEBA8EAE-BF5A-486C-A8C5-ECC9F3942E4B}">
                <a14:imgProps xmlns:a14="http://schemas.microsoft.com/office/drawing/2010/main">
                  <a14:imgLayer r:embed="rId6">
                    <a14:imgEffect>
                      <a14:backgroundRemoval t="2367" b="26578" l="18851" r="45348">
                        <a14:foregroundMark x1="20469" y1="10133" x2="24312" y2="13350"/>
                        <a14:foregroundMark x1="34506" y1="6189" x2="33333" y2="14320"/>
                        <a14:backgroundMark x1="28155" y1="7160" x2="28155" y2="7160"/>
                        <a14:backgroundMark x1="29328" y1="11529" x2="28439" y2="12136"/>
                        <a14:backgroundMark x1="28034" y1="7767" x2="27346" y2="7342"/>
                      </a14:backgroundRemoval>
                    </a14:imgEffect>
                  </a14:imgLayer>
                </a14:imgProps>
              </a:ext>
              <a:ext uri="{28A0092B-C50C-407E-A947-70E740481C1C}">
                <a14:useLocalDpi xmlns:a14="http://schemas.microsoft.com/office/drawing/2010/main" val="0"/>
              </a:ext>
            </a:extLst>
          </a:blip>
          <a:srcRect l="17938" t="1194" r="60039" b="75920"/>
          <a:stretch/>
        </p:blipFill>
        <p:spPr>
          <a:xfrm>
            <a:off x="0" y="0"/>
            <a:ext cx="2265528" cy="1569492"/>
          </a:xfrm>
          <a:prstGeom prst="rect">
            <a:avLst/>
          </a:prstGeom>
        </p:spPr>
      </p:pic>
      <p:grpSp>
        <p:nvGrpSpPr>
          <p:cNvPr id="11" name="Group 10"/>
          <p:cNvGrpSpPr/>
          <p:nvPr/>
        </p:nvGrpSpPr>
        <p:grpSpPr>
          <a:xfrm>
            <a:off x="9831849" y="-232013"/>
            <a:ext cx="2000877" cy="2033517"/>
            <a:chOff x="9831849" y="-232013"/>
            <a:chExt cx="2000877" cy="2033517"/>
          </a:xfrm>
        </p:grpSpPr>
        <p:pic>
          <p:nvPicPr>
            <p:cNvPr id="10" name="Picture 9"/>
            <p:cNvPicPr>
              <a:picLocks noChangeAspect="1"/>
            </p:cNvPicPr>
            <p:nvPr/>
          </p:nvPicPr>
          <p:blipFill rotWithShape="1">
            <a:blip r:embed="rId7" cstate="print">
              <a:extLst>
                <a:ext uri="{BEBA8EAE-BF5A-486C-A8C5-ECC9F3942E4B}">
                  <a14:imgProps xmlns:a14="http://schemas.microsoft.com/office/drawing/2010/main">
                    <a14:imgLayer r:embed="rId6">
                      <a14:imgEffect>
                        <a14:backgroundRemoval t="1214" b="29248" l="54814" r="72735"/>
                      </a14:imgEffect>
                    </a14:imgLayer>
                  </a14:imgProps>
                </a:ext>
                <a:ext uri="{28A0092B-C50C-407E-A947-70E740481C1C}">
                  <a14:useLocalDpi xmlns:a14="http://schemas.microsoft.com/office/drawing/2010/main" val="0"/>
                </a:ext>
              </a:extLst>
            </a:blip>
            <a:srcRect l="56147" r="27933" b="74527"/>
            <a:stretch/>
          </p:blipFill>
          <p:spPr>
            <a:xfrm>
              <a:off x="9831849" y="-81886"/>
              <a:ext cx="1637732" cy="1746913"/>
            </a:xfrm>
            <a:prstGeom prst="rect">
              <a:avLst/>
            </a:prstGeom>
          </p:spPr>
        </p:pic>
        <p:pic>
          <p:nvPicPr>
            <p:cNvPr id="6" name="Picture 5"/>
            <p:cNvPicPr>
              <a:picLocks noChangeAspect="1"/>
            </p:cNvPicPr>
            <p:nvPr/>
          </p:nvPicPr>
          <p:blipFill rotWithShape="1">
            <a:blip r:embed="rId8" cstate="print">
              <a:extLst>
                <a:ext uri="{BEBA8EAE-BF5A-486C-A8C5-ECC9F3942E4B}">
                  <a14:imgProps xmlns:a14="http://schemas.microsoft.com/office/drawing/2010/main">
                    <a14:imgLayer r:embed="rId6">
                      <a14:imgEffect>
                        <a14:backgroundRemoval t="68871" b="97937" l="75000" r="93811"/>
                      </a14:imgEffect>
                    </a14:imgLayer>
                  </a14:imgProps>
                </a:ext>
                <a:ext uri="{28A0092B-C50C-407E-A947-70E740481C1C}">
                  <a14:useLocalDpi xmlns:a14="http://schemas.microsoft.com/office/drawing/2010/main" val="0"/>
                </a:ext>
              </a:extLst>
            </a:blip>
            <a:srcRect l="73129" t="68459" r="10022" b="1889"/>
            <a:stretch/>
          </p:blipFill>
          <p:spPr>
            <a:xfrm>
              <a:off x="10099460" y="-232013"/>
              <a:ext cx="1733266" cy="2033517"/>
            </a:xfrm>
            <a:prstGeom prst="rect">
              <a:avLst/>
            </a:prstGeom>
          </p:spPr>
        </p:pic>
      </p:grpSp>
      <p:sp>
        <p:nvSpPr>
          <p:cNvPr id="18" name="Rectangle 17"/>
          <p:cNvSpPr/>
          <p:nvPr/>
        </p:nvSpPr>
        <p:spPr>
          <a:xfrm>
            <a:off x="2137605" y="2882066"/>
            <a:ext cx="3589361" cy="2620371"/>
          </a:xfrm>
          <a:custGeom>
            <a:avLst/>
            <a:gdLst>
              <a:gd name="connsiteX0" fmla="*/ 0 w 3493827"/>
              <a:gd name="connsiteY0" fmla="*/ 0 h 2511189"/>
              <a:gd name="connsiteX1" fmla="*/ 3493827 w 3493827"/>
              <a:gd name="connsiteY1" fmla="*/ 0 h 2511189"/>
              <a:gd name="connsiteX2" fmla="*/ 3493827 w 3493827"/>
              <a:gd name="connsiteY2" fmla="*/ 2511189 h 2511189"/>
              <a:gd name="connsiteX3" fmla="*/ 0 w 3493827"/>
              <a:gd name="connsiteY3" fmla="*/ 2511189 h 2511189"/>
              <a:gd name="connsiteX4" fmla="*/ 0 w 3493827"/>
              <a:gd name="connsiteY4" fmla="*/ 0 h 2511189"/>
              <a:gd name="connsiteX0" fmla="*/ 0 w 3493827"/>
              <a:gd name="connsiteY0" fmla="*/ 95534 h 2606723"/>
              <a:gd name="connsiteX1" fmla="*/ 1057105 w 3493827"/>
              <a:gd name="connsiteY1" fmla="*/ 0 h 2606723"/>
              <a:gd name="connsiteX2" fmla="*/ 3493827 w 3493827"/>
              <a:gd name="connsiteY2" fmla="*/ 95534 h 2606723"/>
              <a:gd name="connsiteX3" fmla="*/ 3493827 w 3493827"/>
              <a:gd name="connsiteY3" fmla="*/ 2606723 h 2606723"/>
              <a:gd name="connsiteX4" fmla="*/ 0 w 3493827"/>
              <a:gd name="connsiteY4" fmla="*/ 2606723 h 2606723"/>
              <a:gd name="connsiteX5" fmla="*/ 0 w 3493827"/>
              <a:gd name="connsiteY5" fmla="*/ 95534 h 2606723"/>
              <a:gd name="connsiteX0" fmla="*/ 95534 w 3589361"/>
              <a:gd name="connsiteY0" fmla="*/ 95534 h 2620371"/>
              <a:gd name="connsiteX1" fmla="*/ 1152639 w 3589361"/>
              <a:gd name="connsiteY1" fmla="*/ 0 h 2620371"/>
              <a:gd name="connsiteX2" fmla="*/ 3589361 w 3589361"/>
              <a:gd name="connsiteY2" fmla="*/ 95534 h 2620371"/>
              <a:gd name="connsiteX3" fmla="*/ 3589361 w 3589361"/>
              <a:gd name="connsiteY3" fmla="*/ 2606723 h 2620371"/>
              <a:gd name="connsiteX4" fmla="*/ 0 w 3589361"/>
              <a:gd name="connsiteY4" fmla="*/ 2620371 h 2620371"/>
              <a:gd name="connsiteX5" fmla="*/ 95534 w 3589361"/>
              <a:gd name="connsiteY5" fmla="*/ 95534 h 26203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589361" h="2620371">
                <a:moveTo>
                  <a:pt x="95534" y="95534"/>
                </a:moveTo>
                <a:cubicBezTo>
                  <a:pt x="466099" y="95534"/>
                  <a:pt x="782074" y="0"/>
                  <a:pt x="1152639" y="0"/>
                </a:cubicBezTo>
                <a:lnTo>
                  <a:pt x="3589361" y="95534"/>
                </a:lnTo>
                <a:lnTo>
                  <a:pt x="3589361" y="2606723"/>
                </a:lnTo>
                <a:lnTo>
                  <a:pt x="0" y="2620371"/>
                </a:lnTo>
                <a:lnTo>
                  <a:pt x="95534" y="95534"/>
                </a:lnTo>
                <a:close/>
              </a:path>
            </a:pathLst>
          </a:cu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Rectangle 1"/>
          <p:cNvSpPr/>
          <p:nvPr/>
        </p:nvSpPr>
        <p:spPr>
          <a:xfrm>
            <a:off x="1777935" y="2149522"/>
            <a:ext cx="8541503" cy="3170099"/>
          </a:xfrm>
          <a:prstGeom prst="rect">
            <a:avLst/>
          </a:prstGeom>
        </p:spPr>
        <p:txBody>
          <a:bodyPr wrap="square">
            <a:spAutoFit/>
          </a:bodyPr>
          <a:lstStyle/>
          <a:p>
            <a:pPr indent="361950" algn="just"/>
            <a:r>
              <a:rPr lang="vi-VN" sz="4000" i="1" dirty="0">
                <a:solidFill>
                  <a:schemeClr val="accent5">
                    <a:lumMod val="75000"/>
                  </a:schemeClr>
                </a:solidFill>
                <a:latin typeface="Cambria" panose="02040503050406030204" pitchFamily="18" charset="0"/>
                <a:ea typeface="Cambria" panose="02040503050406030204" pitchFamily="18" charset="0"/>
              </a:rPr>
              <a:t>Vì vậy,/ để giữ gìn và phát huy tinh thần học tập cho cả gia đình,/ ông yêu cầu mỗi ngày/ ai cũng phải học được kiến thức mới,/ rồi trao đổi với nhau sau bữa tối.//</a:t>
            </a:r>
            <a:endParaRPr lang="en-GB" sz="4000" dirty="0">
              <a:solidFill>
                <a:schemeClr val="accent5">
                  <a:lumMod val="75000"/>
                </a:schemeClr>
              </a:solidFill>
              <a:latin typeface="Cambria" panose="02040503050406030204" pitchFamily="18" charset="0"/>
              <a:ea typeface="Cambria" panose="02040503050406030204" pitchFamily="18" charset="0"/>
            </a:endParaRPr>
          </a:p>
        </p:txBody>
      </p:sp>
      <p:pic>
        <p:nvPicPr>
          <p:cNvPr id="3" name="Picture 2">
            <a:extLst>
              <a:ext uri="{FF2B5EF4-FFF2-40B4-BE49-F238E27FC236}">
                <a16:creationId xmlns:a16="http://schemas.microsoft.com/office/drawing/2014/main" id="{A17227B3-F6E8-1A1A-5BA7-6607F192FEEB}"/>
              </a:ext>
            </a:extLst>
          </p:cNvPr>
          <p:cNvPicPr>
            <a:picLocks noChangeAspect="1"/>
          </p:cNvPicPr>
          <p:nvPr/>
        </p:nvPicPr>
        <p:blipFill>
          <a:blip r:embed="rId9"/>
          <a:stretch>
            <a:fillRect/>
          </a:stretch>
        </p:blipFill>
        <p:spPr>
          <a:xfrm>
            <a:off x="3440967" y="402288"/>
            <a:ext cx="5182049" cy="1097375"/>
          </a:xfrm>
          <a:prstGeom prst="rect">
            <a:avLst/>
          </a:prstGeom>
        </p:spPr>
      </p:pic>
    </p:spTree>
    <p:extLst>
      <p:ext uri="{BB962C8B-B14F-4D97-AF65-F5344CB8AC3E}">
        <p14:creationId xmlns:p14="http://schemas.microsoft.com/office/powerpoint/2010/main" val="669037120"/>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14" name="Rectangle: Rounded Corners 13">
            <a:extLst>
              <a:ext uri="{FF2B5EF4-FFF2-40B4-BE49-F238E27FC236}">
                <a16:creationId xmlns:a16="http://schemas.microsoft.com/office/drawing/2014/main" id="{EA235316-07BB-4731-8224-B2A592F52405}"/>
              </a:ext>
            </a:extLst>
          </p:cNvPr>
          <p:cNvSpPr/>
          <p:nvPr/>
        </p:nvSpPr>
        <p:spPr>
          <a:xfrm rot="10800000">
            <a:off x="311819" y="3144483"/>
            <a:ext cx="5624645" cy="3530311"/>
          </a:xfrm>
          <a:custGeom>
            <a:avLst/>
            <a:gdLst>
              <a:gd name="connsiteX0" fmla="*/ 0 w 5638595"/>
              <a:gd name="connsiteY0" fmla="*/ 589856 h 3539067"/>
              <a:gd name="connsiteX1" fmla="*/ 589856 w 5638595"/>
              <a:gd name="connsiteY1" fmla="*/ 0 h 3539067"/>
              <a:gd name="connsiteX2" fmla="*/ 5048739 w 5638595"/>
              <a:gd name="connsiteY2" fmla="*/ 0 h 3539067"/>
              <a:gd name="connsiteX3" fmla="*/ 5638595 w 5638595"/>
              <a:gd name="connsiteY3" fmla="*/ 589856 h 3539067"/>
              <a:gd name="connsiteX4" fmla="*/ 5638595 w 5638595"/>
              <a:gd name="connsiteY4" fmla="*/ 2949211 h 3539067"/>
              <a:gd name="connsiteX5" fmla="*/ 5048739 w 5638595"/>
              <a:gd name="connsiteY5" fmla="*/ 3539067 h 3539067"/>
              <a:gd name="connsiteX6" fmla="*/ 589856 w 5638595"/>
              <a:gd name="connsiteY6" fmla="*/ 3539067 h 3539067"/>
              <a:gd name="connsiteX7" fmla="*/ 0 w 5638595"/>
              <a:gd name="connsiteY7" fmla="*/ 2949211 h 3539067"/>
              <a:gd name="connsiteX8" fmla="*/ 0 w 5638595"/>
              <a:gd name="connsiteY8" fmla="*/ 589856 h 35390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638595" h="3539067" fill="none" extrusionOk="0">
                <a:moveTo>
                  <a:pt x="0" y="589856"/>
                </a:moveTo>
                <a:cubicBezTo>
                  <a:pt x="2102" y="320999"/>
                  <a:pt x="280837" y="28109"/>
                  <a:pt x="589856" y="0"/>
                </a:cubicBezTo>
                <a:cubicBezTo>
                  <a:pt x="1305945" y="72427"/>
                  <a:pt x="4157183" y="61419"/>
                  <a:pt x="5048739" y="0"/>
                </a:cubicBezTo>
                <a:cubicBezTo>
                  <a:pt x="5371993" y="-17306"/>
                  <a:pt x="5584322" y="247672"/>
                  <a:pt x="5638595" y="589856"/>
                </a:cubicBezTo>
                <a:cubicBezTo>
                  <a:pt x="5739471" y="1006698"/>
                  <a:pt x="5531282" y="2324689"/>
                  <a:pt x="5638595" y="2949211"/>
                </a:cubicBezTo>
                <a:cubicBezTo>
                  <a:pt x="5649441" y="3219932"/>
                  <a:pt x="5358742" y="3521394"/>
                  <a:pt x="5048739" y="3539067"/>
                </a:cubicBezTo>
                <a:cubicBezTo>
                  <a:pt x="3814093" y="3568894"/>
                  <a:pt x="1571669" y="3459761"/>
                  <a:pt x="589856" y="3539067"/>
                </a:cubicBezTo>
                <a:cubicBezTo>
                  <a:pt x="304129" y="3534541"/>
                  <a:pt x="-14884" y="3277922"/>
                  <a:pt x="0" y="2949211"/>
                </a:cubicBezTo>
                <a:cubicBezTo>
                  <a:pt x="50037" y="2512424"/>
                  <a:pt x="770" y="890006"/>
                  <a:pt x="0" y="589856"/>
                </a:cubicBezTo>
                <a:close/>
              </a:path>
              <a:path w="5638595" h="3539067" stroke="0" extrusionOk="0">
                <a:moveTo>
                  <a:pt x="0" y="589856"/>
                </a:moveTo>
                <a:cubicBezTo>
                  <a:pt x="29885" y="272234"/>
                  <a:pt x="274561" y="21820"/>
                  <a:pt x="589856" y="0"/>
                </a:cubicBezTo>
                <a:cubicBezTo>
                  <a:pt x="1096375" y="123000"/>
                  <a:pt x="3792094" y="-96860"/>
                  <a:pt x="5048739" y="0"/>
                </a:cubicBezTo>
                <a:cubicBezTo>
                  <a:pt x="5340847" y="-25654"/>
                  <a:pt x="5646394" y="248364"/>
                  <a:pt x="5638595" y="589856"/>
                </a:cubicBezTo>
                <a:cubicBezTo>
                  <a:pt x="5641768" y="1611577"/>
                  <a:pt x="5732862" y="2595714"/>
                  <a:pt x="5638595" y="2949211"/>
                </a:cubicBezTo>
                <a:cubicBezTo>
                  <a:pt x="5629777" y="3278174"/>
                  <a:pt x="5326746" y="3531251"/>
                  <a:pt x="5048739" y="3539067"/>
                </a:cubicBezTo>
                <a:cubicBezTo>
                  <a:pt x="3117736" y="3378360"/>
                  <a:pt x="1277838" y="3578734"/>
                  <a:pt x="589856" y="3539067"/>
                </a:cubicBezTo>
                <a:cubicBezTo>
                  <a:pt x="255015" y="3537235"/>
                  <a:pt x="-53759" y="3250625"/>
                  <a:pt x="0" y="2949211"/>
                </a:cubicBezTo>
                <a:cubicBezTo>
                  <a:pt x="32216" y="2559737"/>
                  <a:pt x="57206" y="1641096"/>
                  <a:pt x="0" y="589856"/>
                </a:cubicBezTo>
                <a:close/>
              </a:path>
            </a:pathLst>
          </a:custGeom>
          <a:solidFill>
            <a:schemeClr val="bg1"/>
          </a:solidFill>
          <a:ln>
            <a:solidFill>
              <a:schemeClr val="accent2">
                <a:lumMod val="50000"/>
              </a:schemeClr>
            </a:solidFill>
            <a:extLst>
              <a:ext uri="{C807C97D-BFC1-408E-A445-0C87EB9F89A2}">
                <ask:lineSketchStyleProps xmlns:ask="http://schemas.microsoft.com/office/drawing/2018/sketchyshapes" sd="852854689">
                  <a:custGeom>
                    <a:avLst/>
                    <a:gdLst>
                      <a:gd name="connsiteX0" fmla="*/ 0 w 5624645"/>
                      <a:gd name="connsiteY0" fmla="*/ 588397 h 3530311"/>
                      <a:gd name="connsiteX1" fmla="*/ 588397 w 5624645"/>
                      <a:gd name="connsiteY1" fmla="*/ 0 h 3530311"/>
                      <a:gd name="connsiteX2" fmla="*/ 5036248 w 5624645"/>
                      <a:gd name="connsiteY2" fmla="*/ 0 h 3530311"/>
                      <a:gd name="connsiteX3" fmla="*/ 5624645 w 5624645"/>
                      <a:gd name="connsiteY3" fmla="*/ 588397 h 3530311"/>
                      <a:gd name="connsiteX4" fmla="*/ 5624645 w 5624645"/>
                      <a:gd name="connsiteY4" fmla="*/ 2941914 h 3530311"/>
                      <a:gd name="connsiteX5" fmla="*/ 5036248 w 5624645"/>
                      <a:gd name="connsiteY5" fmla="*/ 3530311 h 3530311"/>
                      <a:gd name="connsiteX6" fmla="*/ 588397 w 5624645"/>
                      <a:gd name="connsiteY6" fmla="*/ 3530311 h 3530311"/>
                      <a:gd name="connsiteX7" fmla="*/ 0 w 5624645"/>
                      <a:gd name="connsiteY7" fmla="*/ 2941914 h 3530311"/>
                      <a:gd name="connsiteX8" fmla="*/ 0 w 5624645"/>
                      <a:gd name="connsiteY8" fmla="*/ 588397 h 35303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624645" h="3530311" fill="none" extrusionOk="0">
                        <a:moveTo>
                          <a:pt x="0" y="588397"/>
                        </a:moveTo>
                        <a:cubicBezTo>
                          <a:pt x="2395" y="328256"/>
                          <a:pt x="269630" y="10399"/>
                          <a:pt x="588397" y="0"/>
                        </a:cubicBezTo>
                        <a:cubicBezTo>
                          <a:pt x="2349216" y="72427"/>
                          <a:pt x="4492840" y="61419"/>
                          <a:pt x="5036248" y="0"/>
                        </a:cubicBezTo>
                        <a:cubicBezTo>
                          <a:pt x="5356983" y="-29102"/>
                          <a:pt x="5566077" y="245719"/>
                          <a:pt x="5624645" y="588397"/>
                        </a:cubicBezTo>
                        <a:cubicBezTo>
                          <a:pt x="5725521" y="985731"/>
                          <a:pt x="5517332" y="1772907"/>
                          <a:pt x="5624645" y="2941914"/>
                        </a:cubicBezTo>
                        <a:cubicBezTo>
                          <a:pt x="5631144" y="3233892"/>
                          <a:pt x="5336952" y="3503116"/>
                          <a:pt x="5036248" y="3530311"/>
                        </a:cubicBezTo>
                        <a:cubicBezTo>
                          <a:pt x="3140287" y="3560138"/>
                          <a:pt x="1269820" y="3451005"/>
                          <a:pt x="588397" y="3530311"/>
                        </a:cubicBezTo>
                        <a:cubicBezTo>
                          <a:pt x="272783" y="3529254"/>
                          <a:pt x="-63704" y="3279474"/>
                          <a:pt x="0" y="2941914"/>
                        </a:cubicBezTo>
                        <a:cubicBezTo>
                          <a:pt x="50037" y="2566990"/>
                          <a:pt x="770" y="1319895"/>
                          <a:pt x="0" y="588397"/>
                        </a:cubicBezTo>
                        <a:close/>
                      </a:path>
                      <a:path w="5624645" h="3530311" stroke="0" extrusionOk="0">
                        <a:moveTo>
                          <a:pt x="0" y="588397"/>
                        </a:moveTo>
                        <a:cubicBezTo>
                          <a:pt x="42334" y="274973"/>
                          <a:pt x="284705" y="44317"/>
                          <a:pt x="588397" y="0"/>
                        </a:cubicBezTo>
                        <a:cubicBezTo>
                          <a:pt x="1182069" y="123000"/>
                          <a:pt x="3313447" y="-96860"/>
                          <a:pt x="5036248" y="0"/>
                        </a:cubicBezTo>
                        <a:cubicBezTo>
                          <a:pt x="5332367" y="-21983"/>
                          <a:pt x="5641168" y="230122"/>
                          <a:pt x="5624645" y="588397"/>
                        </a:cubicBezTo>
                        <a:cubicBezTo>
                          <a:pt x="5627818" y="1438499"/>
                          <a:pt x="5718912" y="2216737"/>
                          <a:pt x="5624645" y="2941914"/>
                        </a:cubicBezTo>
                        <a:cubicBezTo>
                          <a:pt x="5595079" y="3277588"/>
                          <a:pt x="5347172" y="3528013"/>
                          <a:pt x="5036248" y="3530311"/>
                        </a:cubicBezTo>
                        <a:cubicBezTo>
                          <a:pt x="4428124" y="3369604"/>
                          <a:pt x="1103177" y="3569978"/>
                          <a:pt x="588397" y="3530311"/>
                        </a:cubicBezTo>
                        <a:cubicBezTo>
                          <a:pt x="217308" y="3520995"/>
                          <a:pt x="-16154" y="3259559"/>
                          <a:pt x="0" y="2941914"/>
                        </a:cubicBezTo>
                        <a:cubicBezTo>
                          <a:pt x="32216" y="2438599"/>
                          <a:pt x="57206" y="1049858"/>
                          <a:pt x="0" y="588397"/>
                        </a:cubicBezTo>
                        <a:close/>
                      </a:path>
                    </a:pathLst>
                  </a:cu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2114"/>
            <a:endParaRPr lang="en-US" sz="1795">
              <a:solidFill>
                <a:prstClr val="white"/>
              </a:solidFill>
              <a:latin typeface="Calibri"/>
            </a:endParaRPr>
          </a:p>
        </p:txBody>
      </p:sp>
      <p:sp>
        <p:nvSpPr>
          <p:cNvPr id="15" name="Rectangle: Rounded Corners 14">
            <a:extLst>
              <a:ext uri="{FF2B5EF4-FFF2-40B4-BE49-F238E27FC236}">
                <a16:creationId xmlns:a16="http://schemas.microsoft.com/office/drawing/2014/main" id="{E3F42BFF-9C80-90F7-405C-DAA3777C9F05}"/>
              </a:ext>
            </a:extLst>
          </p:cNvPr>
          <p:cNvSpPr/>
          <p:nvPr/>
        </p:nvSpPr>
        <p:spPr>
          <a:xfrm>
            <a:off x="456991" y="3498515"/>
            <a:ext cx="5354272" cy="2792482"/>
          </a:xfrm>
          <a:custGeom>
            <a:avLst/>
            <a:gdLst>
              <a:gd name="connsiteX0" fmla="*/ 0 w 5367551"/>
              <a:gd name="connsiteY0" fmla="*/ 466577 h 2799408"/>
              <a:gd name="connsiteX1" fmla="*/ 466577 w 5367551"/>
              <a:gd name="connsiteY1" fmla="*/ 0 h 2799408"/>
              <a:gd name="connsiteX2" fmla="*/ 967030 w 5367551"/>
              <a:gd name="connsiteY2" fmla="*/ 0 h 2799408"/>
              <a:gd name="connsiteX3" fmla="*/ 1600516 w 5367551"/>
              <a:gd name="connsiteY3" fmla="*/ 0 h 2799408"/>
              <a:gd name="connsiteX4" fmla="*/ 2100969 w 5367551"/>
              <a:gd name="connsiteY4" fmla="*/ 0 h 2799408"/>
              <a:gd name="connsiteX5" fmla="*/ 2734454 w 5367551"/>
              <a:gd name="connsiteY5" fmla="*/ 0 h 2799408"/>
              <a:gd name="connsiteX6" fmla="*/ 3456628 w 5367551"/>
              <a:gd name="connsiteY6" fmla="*/ 0 h 2799408"/>
              <a:gd name="connsiteX7" fmla="*/ 4090113 w 5367551"/>
              <a:gd name="connsiteY7" fmla="*/ 0 h 2799408"/>
              <a:gd name="connsiteX8" fmla="*/ 4900974 w 5367551"/>
              <a:gd name="connsiteY8" fmla="*/ 0 h 2799408"/>
              <a:gd name="connsiteX9" fmla="*/ 5367551 w 5367551"/>
              <a:gd name="connsiteY9" fmla="*/ 466577 h 2799408"/>
              <a:gd name="connsiteX10" fmla="*/ 5367551 w 5367551"/>
              <a:gd name="connsiteY10" fmla="*/ 1069999 h 2799408"/>
              <a:gd name="connsiteX11" fmla="*/ 5367551 w 5367551"/>
              <a:gd name="connsiteY11" fmla="*/ 1636096 h 2799408"/>
              <a:gd name="connsiteX12" fmla="*/ 5367551 w 5367551"/>
              <a:gd name="connsiteY12" fmla="*/ 2332831 h 2799408"/>
              <a:gd name="connsiteX13" fmla="*/ 4900974 w 5367551"/>
              <a:gd name="connsiteY13" fmla="*/ 2799408 h 2799408"/>
              <a:gd name="connsiteX14" fmla="*/ 4267489 w 5367551"/>
              <a:gd name="connsiteY14" fmla="*/ 2799408 h 2799408"/>
              <a:gd name="connsiteX15" fmla="*/ 3722691 w 5367551"/>
              <a:gd name="connsiteY15" fmla="*/ 2799408 h 2799408"/>
              <a:gd name="connsiteX16" fmla="*/ 3177894 w 5367551"/>
              <a:gd name="connsiteY16" fmla="*/ 2799408 h 2799408"/>
              <a:gd name="connsiteX17" fmla="*/ 2544409 w 5367551"/>
              <a:gd name="connsiteY17" fmla="*/ 2799408 h 2799408"/>
              <a:gd name="connsiteX18" fmla="*/ 1822236 w 5367551"/>
              <a:gd name="connsiteY18" fmla="*/ 2799408 h 2799408"/>
              <a:gd name="connsiteX19" fmla="*/ 1321782 w 5367551"/>
              <a:gd name="connsiteY19" fmla="*/ 2799408 h 2799408"/>
              <a:gd name="connsiteX20" fmla="*/ 466577 w 5367551"/>
              <a:gd name="connsiteY20" fmla="*/ 2799408 h 2799408"/>
              <a:gd name="connsiteX21" fmla="*/ 0 w 5367551"/>
              <a:gd name="connsiteY21" fmla="*/ 2332831 h 2799408"/>
              <a:gd name="connsiteX22" fmla="*/ 0 w 5367551"/>
              <a:gd name="connsiteY22" fmla="*/ 1729409 h 2799408"/>
              <a:gd name="connsiteX23" fmla="*/ 0 w 5367551"/>
              <a:gd name="connsiteY23" fmla="*/ 1125987 h 2799408"/>
              <a:gd name="connsiteX24" fmla="*/ 0 w 5367551"/>
              <a:gd name="connsiteY24" fmla="*/ 466577 h 27994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5367551" h="2799408" fill="none" extrusionOk="0">
                <a:moveTo>
                  <a:pt x="0" y="466577"/>
                </a:moveTo>
                <a:cubicBezTo>
                  <a:pt x="4483" y="162463"/>
                  <a:pt x="201748" y="49147"/>
                  <a:pt x="466577" y="0"/>
                </a:cubicBezTo>
                <a:cubicBezTo>
                  <a:pt x="654146" y="12170"/>
                  <a:pt x="804672" y="-7078"/>
                  <a:pt x="967030" y="0"/>
                </a:cubicBezTo>
                <a:cubicBezTo>
                  <a:pt x="1129388" y="7078"/>
                  <a:pt x="1292027" y="4530"/>
                  <a:pt x="1600516" y="0"/>
                </a:cubicBezTo>
                <a:cubicBezTo>
                  <a:pt x="1909005" y="-4530"/>
                  <a:pt x="1870546" y="-22642"/>
                  <a:pt x="2100969" y="0"/>
                </a:cubicBezTo>
                <a:cubicBezTo>
                  <a:pt x="2331392" y="22642"/>
                  <a:pt x="2543987" y="12127"/>
                  <a:pt x="2734454" y="0"/>
                </a:cubicBezTo>
                <a:cubicBezTo>
                  <a:pt x="2924921" y="-12127"/>
                  <a:pt x="3275691" y="-28088"/>
                  <a:pt x="3456628" y="0"/>
                </a:cubicBezTo>
                <a:cubicBezTo>
                  <a:pt x="3637565" y="28088"/>
                  <a:pt x="3788053" y="28788"/>
                  <a:pt x="4090113" y="0"/>
                </a:cubicBezTo>
                <a:cubicBezTo>
                  <a:pt x="4392173" y="-28788"/>
                  <a:pt x="4705931" y="-4003"/>
                  <a:pt x="4900974" y="0"/>
                </a:cubicBezTo>
                <a:cubicBezTo>
                  <a:pt x="5181751" y="53059"/>
                  <a:pt x="5362308" y="254295"/>
                  <a:pt x="5367551" y="466577"/>
                </a:cubicBezTo>
                <a:cubicBezTo>
                  <a:pt x="5367638" y="664369"/>
                  <a:pt x="5389519" y="814971"/>
                  <a:pt x="5367551" y="1069999"/>
                </a:cubicBezTo>
                <a:cubicBezTo>
                  <a:pt x="5345583" y="1325027"/>
                  <a:pt x="5368688" y="1448599"/>
                  <a:pt x="5367551" y="1636096"/>
                </a:cubicBezTo>
                <a:cubicBezTo>
                  <a:pt x="5366414" y="1823593"/>
                  <a:pt x="5373783" y="2068768"/>
                  <a:pt x="5367551" y="2332831"/>
                </a:cubicBezTo>
                <a:cubicBezTo>
                  <a:pt x="5352007" y="2540127"/>
                  <a:pt x="5217533" y="2802594"/>
                  <a:pt x="4900974" y="2799408"/>
                </a:cubicBezTo>
                <a:cubicBezTo>
                  <a:pt x="4737615" y="2800294"/>
                  <a:pt x="4404037" y="2769447"/>
                  <a:pt x="4267489" y="2799408"/>
                </a:cubicBezTo>
                <a:cubicBezTo>
                  <a:pt x="4130942" y="2829369"/>
                  <a:pt x="3937813" y="2790139"/>
                  <a:pt x="3722691" y="2799408"/>
                </a:cubicBezTo>
                <a:cubicBezTo>
                  <a:pt x="3507569" y="2808677"/>
                  <a:pt x="3445804" y="2810210"/>
                  <a:pt x="3177894" y="2799408"/>
                </a:cubicBezTo>
                <a:cubicBezTo>
                  <a:pt x="2909984" y="2788606"/>
                  <a:pt x="2680351" y="2793617"/>
                  <a:pt x="2544409" y="2799408"/>
                </a:cubicBezTo>
                <a:cubicBezTo>
                  <a:pt x="2408467" y="2805199"/>
                  <a:pt x="2151943" y="2795988"/>
                  <a:pt x="1822236" y="2799408"/>
                </a:cubicBezTo>
                <a:cubicBezTo>
                  <a:pt x="1492529" y="2802828"/>
                  <a:pt x="1471329" y="2786695"/>
                  <a:pt x="1321782" y="2799408"/>
                </a:cubicBezTo>
                <a:cubicBezTo>
                  <a:pt x="1172235" y="2812121"/>
                  <a:pt x="795721" y="2789607"/>
                  <a:pt x="466577" y="2799408"/>
                </a:cubicBezTo>
                <a:cubicBezTo>
                  <a:pt x="193172" y="2797878"/>
                  <a:pt x="-8378" y="2594026"/>
                  <a:pt x="0" y="2332831"/>
                </a:cubicBezTo>
                <a:cubicBezTo>
                  <a:pt x="19634" y="2039855"/>
                  <a:pt x="-17532" y="1991794"/>
                  <a:pt x="0" y="1729409"/>
                </a:cubicBezTo>
                <a:cubicBezTo>
                  <a:pt x="17532" y="1467024"/>
                  <a:pt x="20568" y="1280209"/>
                  <a:pt x="0" y="1125987"/>
                </a:cubicBezTo>
                <a:cubicBezTo>
                  <a:pt x="-20568" y="971765"/>
                  <a:pt x="23976" y="722348"/>
                  <a:pt x="0" y="466577"/>
                </a:cubicBezTo>
                <a:close/>
              </a:path>
              <a:path w="5367551" h="2799408" stroke="0" extrusionOk="0">
                <a:moveTo>
                  <a:pt x="0" y="466577"/>
                </a:moveTo>
                <a:cubicBezTo>
                  <a:pt x="14728" y="212909"/>
                  <a:pt x="228993" y="41875"/>
                  <a:pt x="466577" y="0"/>
                </a:cubicBezTo>
                <a:cubicBezTo>
                  <a:pt x="676631" y="-26213"/>
                  <a:pt x="836986" y="15384"/>
                  <a:pt x="1188750" y="0"/>
                </a:cubicBezTo>
                <a:cubicBezTo>
                  <a:pt x="1540514" y="-15384"/>
                  <a:pt x="1496722" y="22620"/>
                  <a:pt x="1689204" y="0"/>
                </a:cubicBezTo>
                <a:cubicBezTo>
                  <a:pt x="1881686" y="-22620"/>
                  <a:pt x="2120804" y="-3954"/>
                  <a:pt x="2367033" y="0"/>
                </a:cubicBezTo>
                <a:cubicBezTo>
                  <a:pt x="2613262" y="3954"/>
                  <a:pt x="2693517" y="-17509"/>
                  <a:pt x="2911830" y="0"/>
                </a:cubicBezTo>
                <a:cubicBezTo>
                  <a:pt x="3130143" y="17509"/>
                  <a:pt x="3324179" y="27382"/>
                  <a:pt x="3634003" y="0"/>
                </a:cubicBezTo>
                <a:cubicBezTo>
                  <a:pt x="3943827" y="-27382"/>
                  <a:pt x="4199238" y="-16354"/>
                  <a:pt x="4356177" y="0"/>
                </a:cubicBezTo>
                <a:cubicBezTo>
                  <a:pt x="4513116" y="16354"/>
                  <a:pt x="4676407" y="-14057"/>
                  <a:pt x="4900974" y="0"/>
                </a:cubicBezTo>
                <a:cubicBezTo>
                  <a:pt x="5142918" y="48163"/>
                  <a:pt x="5308332" y="207883"/>
                  <a:pt x="5367551" y="466577"/>
                </a:cubicBezTo>
                <a:cubicBezTo>
                  <a:pt x="5386828" y="785263"/>
                  <a:pt x="5389703" y="856242"/>
                  <a:pt x="5367551" y="1107324"/>
                </a:cubicBezTo>
                <a:cubicBezTo>
                  <a:pt x="5345399" y="1358406"/>
                  <a:pt x="5346454" y="1416650"/>
                  <a:pt x="5367551" y="1710746"/>
                </a:cubicBezTo>
                <a:cubicBezTo>
                  <a:pt x="5388648" y="2004842"/>
                  <a:pt x="5361026" y="2187121"/>
                  <a:pt x="5367551" y="2332831"/>
                </a:cubicBezTo>
                <a:cubicBezTo>
                  <a:pt x="5325134" y="2577684"/>
                  <a:pt x="5177854" y="2812252"/>
                  <a:pt x="4900974" y="2799408"/>
                </a:cubicBezTo>
                <a:cubicBezTo>
                  <a:pt x="4655403" y="2791794"/>
                  <a:pt x="4561123" y="2811150"/>
                  <a:pt x="4311833" y="2799408"/>
                </a:cubicBezTo>
                <a:cubicBezTo>
                  <a:pt x="4062543" y="2787666"/>
                  <a:pt x="3869426" y="2792657"/>
                  <a:pt x="3678347" y="2799408"/>
                </a:cubicBezTo>
                <a:cubicBezTo>
                  <a:pt x="3487268" y="2806159"/>
                  <a:pt x="3230597" y="2766282"/>
                  <a:pt x="3000518" y="2799408"/>
                </a:cubicBezTo>
                <a:cubicBezTo>
                  <a:pt x="2770439" y="2832534"/>
                  <a:pt x="2597075" y="2768073"/>
                  <a:pt x="2367033" y="2799408"/>
                </a:cubicBezTo>
                <a:cubicBezTo>
                  <a:pt x="2136992" y="2830743"/>
                  <a:pt x="1905765" y="2774373"/>
                  <a:pt x="1777892" y="2799408"/>
                </a:cubicBezTo>
                <a:cubicBezTo>
                  <a:pt x="1650019" y="2824443"/>
                  <a:pt x="1423185" y="2809069"/>
                  <a:pt x="1277438" y="2799408"/>
                </a:cubicBezTo>
                <a:cubicBezTo>
                  <a:pt x="1131691" y="2789747"/>
                  <a:pt x="699722" y="2797554"/>
                  <a:pt x="466577" y="2799408"/>
                </a:cubicBezTo>
                <a:cubicBezTo>
                  <a:pt x="198648" y="2797094"/>
                  <a:pt x="54091" y="2561914"/>
                  <a:pt x="0" y="2332831"/>
                </a:cubicBezTo>
                <a:cubicBezTo>
                  <a:pt x="27760" y="2016769"/>
                  <a:pt x="26996" y="1909709"/>
                  <a:pt x="0" y="1673421"/>
                </a:cubicBezTo>
                <a:cubicBezTo>
                  <a:pt x="-26996" y="1437133"/>
                  <a:pt x="24013" y="1187534"/>
                  <a:pt x="0" y="1014012"/>
                </a:cubicBezTo>
                <a:cubicBezTo>
                  <a:pt x="-24013" y="840490"/>
                  <a:pt x="-19477" y="734761"/>
                  <a:pt x="0" y="466577"/>
                </a:cubicBezTo>
                <a:close/>
              </a:path>
            </a:pathLst>
          </a:custGeom>
          <a:solidFill>
            <a:schemeClr val="bg1"/>
          </a:solidFill>
          <a:ln>
            <a:solidFill>
              <a:schemeClr val="accent2">
                <a:lumMod val="50000"/>
              </a:schemeClr>
            </a:solidFill>
            <a:extLst>
              <a:ext uri="{C807C97D-BFC1-408E-A445-0C87EB9F89A2}">
                <ask:lineSketchStyleProps xmlns:ask="http://schemas.microsoft.com/office/drawing/2018/sketchyshapes" sd="852854689">
                  <a:custGeom>
                    <a:avLst/>
                    <a:gdLst>
                      <a:gd name="connsiteX0" fmla="*/ 0 w 5354272"/>
                      <a:gd name="connsiteY0" fmla="*/ 465423 h 2792482"/>
                      <a:gd name="connsiteX1" fmla="*/ 465423 w 5354272"/>
                      <a:gd name="connsiteY1" fmla="*/ 0 h 2792482"/>
                      <a:gd name="connsiteX2" fmla="*/ 964638 w 5354272"/>
                      <a:gd name="connsiteY2" fmla="*/ 0 h 2792482"/>
                      <a:gd name="connsiteX3" fmla="*/ 1596556 w 5354272"/>
                      <a:gd name="connsiteY3" fmla="*/ 0 h 2792482"/>
                      <a:gd name="connsiteX4" fmla="*/ 2095771 w 5354272"/>
                      <a:gd name="connsiteY4" fmla="*/ 0 h 2792482"/>
                      <a:gd name="connsiteX5" fmla="*/ 2727689 w 5354272"/>
                      <a:gd name="connsiteY5" fmla="*/ 0 h 2792482"/>
                      <a:gd name="connsiteX6" fmla="*/ 3448076 w 5354272"/>
                      <a:gd name="connsiteY6" fmla="*/ 0 h 2792482"/>
                      <a:gd name="connsiteX7" fmla="*/ 4079994 w 5354272"/>
                      <a:gd name="connsiteY7" fmla="*/ 0 h 2792482"/>
                      <a:gd name="connsiteX8" fmla="*/ 4888849 w 5354272"/>
                      <a:gd name="connsiteY8" fmla="*/ 0 h 2792482"/>
                      <a:gd name="connsiteX9" fmla="*/ 5354272 w 5354272"/>
                      <a:gd name="connsiteY9" fmla="*/ 465423 h 2792482"/>
                      <a:gd name="connsiteX10" fmla="*/ 5354272 w 5354272"/>
                      <a:gd name="connsiteY10" fmla="*/ 1067352 h 2792482"/>
                      <a:gd name="connsiteX11" fmla="*/ 5354272 w 5354272"/>
                      <a:gd name="connsiteY11" fmla="*/ 1632048 h 2792482"/>
                      <a:gd name="connsiteX12" fmla="*/ 5354272 w 5354272"/>
                      <a:gd name="connsiteY12" fmla="*/ 2327059 h 2792482"/>
                      <a:gd name="connsiteX13" fmla="*/ 4888849 w 5354272"/>
                      <a:gd name="connsiteY13" fmla="*/ 2792482 h 2792482"/>
                      <a:gd name="connsiteX14" fmla="*/ 4256931 w 5354272"/>
                      <a:gd name="connsiteY14" fmla="*/ 2792482 h 2792482"/>
                      <a:gd name="connsiteX15" fmla="*/ 3713482 w 5354272"/>
                      <a:gd name="connsiteY15" fmla="*/ 2792482 h 2792482"/>
                      <a:gd name="connsiteX16" fmla="*/ 3170032 w 5354272"/>
                      <a:gd name="connsiteY16" fmla="*/ 2792482 h 2792482"/>
                      <a:gd name="connsiteX17" fmla="*/ 2538114 w 5354272"/>
                      <a:gd name="connsiteY17" fmla="*/ 2792482 h 2792482"/>
                      <a:gd name="connsiteX18" fmla="*/ 1817728 w 5354272"/>
                      <a:gd name="connsiteY18" fmla="*/ 2792482 h 2792482"/>
                      <a:gd name="connsiteX19" fmla="*/ 1318512 w 5354272"/>
                      <a:gd name="connsiteY19" fmla="*/ 2792482 h 2792482"/>
                      <a:gd name="connsiteX20" fmla="*/ 465423 w 5354272"/>
                      <a:gd name="connsiteY20" fmla="*/ 2792482 h 2792482"/>
                      <a:gd name="connsiteX21" fmla="*/ 0 w 5354272"/>
                      <a:gd name="connsiteY21" fmla="*/ 2327059 h 2792482"/>
                      <a:gd name="connsiteX22" fmla="*/ 0 w 5354272"/>
                      <a:gd name="connsiteY22" fmla="*/ 1725130 h 2792482"/>
                      <a:gd name="connsiteX23" fmla="*/ 0 w 5354272"/>
                      <a:gd name="connsiteY23" fmla="*/ 1123201 h 2792482"/>
                      <a:gd name="connsiteX24" fmla="*/ 0 w 5354272"/>
                      <a:gd name="connsiteY24" fmla="*/ 465423 h 27924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5354272" h="2792482" fill="none" extrusionOk="0">
                        <a:moveTo>
                          <a:pt x="0" y="465423"/>
                        </a:moveTo>
                        <a:cubicBezTo>
                          <a:pt x="2778" y="179606"/>
                          <a:pt x="203461" y="33809"/>
                          <a:pt x="465423" y="0"/>
                        </a:cubicBezTo>
                        <a:cubicBezTo>
                          <a:pt x="594673" y="19164"/>
                          <a:pt x="840429" y="-22507"/>
                          <a:pt x="964638" y="0"/>
                        </a:cubicBezTo>
                        <a:cubicBezTo>
                          <a:pt x="1088848" y="22507"/>
                          <a:pt x="1352711" y="7603"/>
                          <a:pt x="1596556" y="0"/>
                        </a:cubicBezTo>
                        <a:cubicBezTo>
                          <a:pt x="1840401" y="-7603"/>
                          <a:pt x="1954275" y="-772"/>
                          <a:pt x="2095771" y="0"/>
                        </a:cubicBezTo>
                        <a:cubicBezTo>
                          <a:pt x="2237267" y="772"/>
                          <a:pt x="2492178" y="17663"/>
                          <a:pt x="2727689" y="0"/>
                        </a:cubicBezTo>
                        <a:cubicBezTo>
                          <a:pt x="2963200" y="-17663"/>
                          <a:pt x="3301985" y="-2322"/>
                          <a:pt x="3448076" y="0"/>
                        </a:cubicBezTo>
                        <a:cubicBezTo>
                          <a:pt x="3594167" y="2322"/>
                          <a:pt x="3879194" y="-22844"/>
                          <a:pt x="4079994" y="0"/>
                        </a:cubicBezTo>
                        <a:cubicBezTo>
                          <a:pt x="4280794" y="22844"/>
                          <a:pt x="4668961" y="34564"/>
                          <a:pt x="4888849" y="0"/>
                        </a:cubicBezTo>
                        <a:cubicBezTo>
                          <a:pt x="5162310" y="37713"/>
                          <a:pt x="5347884" y="263694"/>
                          <a:pt x="5354272" y="465423"/>
                        </a:cubicBezTo>
                        <a:cubicBezTo>
                          <a:pt x="5379000" y="711957"/>
                          <a:pt x="5354383" y="910200"/>
                          <a:pt x="5354272" y="1067352"/>
                        </a:cubicBezTo>
                        <a:cubicBezTo>
                          <a:pt x="5354161" y="1224504"/>
                          <a:pt x="5365133" y="1486703"/>
                          <a:pt x="5354272" y="1632048"/>
                        </a:cubicBezTo>
                        <a:cubicBezTo>
                          <a:pt x="5343411" y="1777393"/>
                          <a:pt x="5346468" y="2100912"/>
                          <a:pt x="5354272" y="2327059"/>
                        </a:cubicBezTo>
                        <a:cubicBezTo>
                          <a:pt x="5347364" y="2561713"/>
                          <a:pt x="5206264" y="2795749"/>
                          <a:pt x="4888849" y="2792482"/>
                        </a:cubicBezTo>
                        <a:cubicBezTo>
                          <a:pt x="4620753" y="2772737"/>
                          <a:pt x="4416681" y="2781266"/>
                          <a:pt x="4256931" y="2792482"/>
                        </a:cubicBezTo>
                        <a:cubicBezTo>
                          <a:pt x="4097181" y="2803698"/>
                          <a:pt x="3959763" y="2798652"/>
                          <a:pt x="3713482" y="2792482"/>
                        </a:cubicBezTo>
                        <a:cubicBezTo>
                          <a:pt x="3467201" y="2786312"/>
                          <a:pt x="3319052" y="2793704"/>
                          <a:pt x="3170032" y="2792482"/>
                        </a:cubicBezTo>
                        <a:cubicBezTo>
                          <a:pt x="3021012" y="2791261"/>
                          <a:pt x="2680598" y="2784748"/>
                          <a:pt x="2538114" y="2792482"/>
                        </a:cubicBezTo>
                        <a:cubicBezTo>
                          <a:pt x="2395630" y="2800216"/>
                          <a:pt x="2064235" y="2804393"/>
                          <a:pt x="1817728" y="2792482"/>
                        </a:cubicBezTo>
                        <a:cubicBezTo>
                          <a:pt x="1571221" y="2780571"/>
                          <a:pt x="1487411" y="2784714"/>
                          <a:pt x="1318512" y="2792482"/>
                        </a:cubicBezTo>
                        <a:cubicBezTo>
                          <a:pt x="1149613" y="2800250"/>
                          <a:pt x="668290" y="2833454"/>
                          <a:pt x="465423" y="2792482"/>
                        </a:cubicBezTo>
                        <a:cubicBezTo>
                          <a:pt x="187059" y="2790407"/>
                          <a:pt x="-10750" y="2588611"/>
                          <a:pt x="0" y="2327059"/>
                        </a:cubicBezTo>
                        <a:cubicBezTo>
                          <a:pt x="20826" y="2176822"/>
                          <a:pt x="22975" y="2022997"/>
                          <a:pt x="0" y="1725130"/>
                        </a:cubicBezTo>
                        <a:cubicBezTo>
                          <a:pt x="-22975" y="1427263"/>
                          <a:pt x="-5378" y="1383293"/>
                          <a:pt x="0" y="1123201"/>
                        </a:cubicBezTo>
                        <a:cubicBezTo>
                          <a:pt x="5378" y="863109"/>
                          <a:pt x="-30969" y="704916"/>
                          <a:pt x="0" y="465423"/>
                        </a:cubicBezTo>
                        <a:close/>
                      </a:path>
                      <a:path w="5354272" h="2792482" stroke="0" extrusionOk="0">
                        <a:moveTo>
                          <a:pt x="0" y="465423"/>
                        </a:moveTo>
                        <a:cubicBezTo>
                          <a:pt x="14074" y="212213"/>
                          <a:pt x="215111" y="14030"/>
                          <a:pt x="465423" y="0"/>
                        </a:cubicBezTo>
                        <a:cubicBezTo>
                          <a:pt x="692914" y="-31875"/>
                          <a:pt x="903109" y="-27905"/>
                          <a:pt x="1185810" y="0"/>
                        </a:cubicBezTo>
                        <a:cubicBezTo>
                          <a:pt x="1468511" y="27905"/>
                          <a:pt x="1521958" y="10300"/>
                          <a:pt x="1685025" y="0"/>
                        </a:cubicBezTo>
                        <a:cubicBezTo>
                          <a:pt x="1848092" y="-10300"/>
                          <a:pt x="2090212" y="13254"/>
                          <a:pt x="2361177" y="0"/>
                        </a:cubicBezTo>
                        <a:cubicBezTo>
                          <a:pt x="2632142" y="-13254"/>
                          <a:pt x="2749949" y="-7571"/>
                          <a:pt x="2904626" y="0"/>
                        </a:cubicBezTo>
                        <a:cubicBezTo>
                          <a:pt x="3059303" y="7571"/>
                          <a:pt x="3425152" y="10733"/>
                          <a:pt x="3625013" y="0"/>
                        </a:cubicBezTo>
                        <a:cubicBezTo>
                          <a:pt x="3824874" y="-10733"/>
                          <a:pt x="4144253" y="-35419"/>
                          <a:pt x="4345400" y="0"/>
                        </a:cubicBezTo>
                        <a:cubicBezTo>
                          <a:pt x="4546547" y="35419"/>
                          <a:pt x="4625310" y="-1513"/>
                          <a:pt x="4888849" y="0"/>
                        </a:cubicBezTo>
                        <a:cubicBezTo>
                          <a:pt x="5133409" y="38208"/>
                          <a:pt x="5299737" y="207446"/>
                          <a:pt x="5354272" y="465423"/>
                        </a:cubicBezTo>
                        <a:cubicBezTo>
                          <a:pt x="5344572" y="607582"/>
                          <a:pt x="5371867" y="806632"/>
                          <a:pt x="5354272" y="1104585"/>
                        </a:cubicBezTo>
                        <a:cubicBezTo>
                          <a:pt x="5336677" y="1402538"/>
                          <a:pt x="5341444" y="1413284"/>
                          <a:pt x="5354272" y="1706514"/>
                        </a:cubicBezTo>
                        <a:cubicBezTo>
                          <a:pt x="5367100" y="1999744"/>
                          <a:pt x="5369168" y="2198816"/>
                          <a:pt x="5354272" y="2327059"/>
                        </a:cubicBezTo>
                        <a:cubicBezTo>
                          <a:pt x="5346195" y="2581662"/>
                          <a:pt x="5181807" y="2816510"/>
                          <a:pt x="4888849" y="2792482"/>
                        </a:cubicBezTo>
                        <a:cubicBezTo>
                          <a:pt x="4666874" y="2767325"/>
                          <a:pt x="4475823" y="2778680"/>
                          <a:pt x="4301165" y="2792482"/>
                        </a:cubicBezTo>
                        <a:cubicBezTo>
                          <a:pt x="4126507" y="2806284"/>
                          <a:pt x="3964236" y="2802501"/>
                          <a:pt x="3669247" y="2792482"/>
                        </a:cubicBezTo>
                        <a:cubicBezTo>
                          <a:pt x="3374258" y="2782463"/>
                          <a:pt x="3222900" y="2778509"/>
                          <a:pt x="2993095" y="2792482"/>
                        </a:cubicBezTo>
                        <a:cubicBezTo>
                          <a:pt x="2763290" y="2806455"/>
                          <a:pt x="2662554" y="2795745"/>
                          <a:pt x="2361177" y="2792482"/>
                        </a:cubicBezTo>
                        <a:cubicBezTo>
                          <a:pt x="2059800" y="2789219"/>
                          <a:pt x="1897168" y="2783688"/>
                          <a:pt x="1773493" y="2792482"/>
                        </a:cubicBezTo>
                        <a:cubicBezTo>
                          <a:pt x="1649818" y="2801276"/>
                          <a:pt x="1461773" y="2799022"/>
                          <a:pt x="1274278" y="2792482"/>
                        </a:cubicBezTo>
                        <a:cubicBezTo>
                          <a:pt x="1086783" y="2785942"/>
                          <a:pt x="674227" y="2815670"/>
                          <a:pt x="465423" y="2792482"/>
                        </a:cubicBezTo>
                        <a:cubicBezTo>
                          <a:pt x="177263" y="2785456"/>
                          <a:pt x="54558" y="2555258"/>
                          <a:pt x="0" y="2327059"/>
                        </a:cubicBezTo>
                        <a:cubicBezTo>
                          <a:pt x="27172" y="2137378"/>
                          <a:pt x="-15973" y="1954535"/>
                          <a:pt x="0" y="1669281"/>
                        </a:cubicBezTo>
                        <a:cubicBezTo>
                          <a:pt x="15973" y="1384027"/>
                          <a:pt x="-31180" y="1258276"/>
                          <a:pt x="0" y="1011503"/>
                        </a:cubicBezTo>
                        <a:cubicBezTo>
                          <a:pt x="31180" y="764730"/>
                          <a:pt x="-23686" y="737022"/>
                          <a:pt x="0" y="465423"/>
                        </a:cubicBezTo>
                        <a:close/>
                      </a:path>
                    </a:pathLst>
                  </a:cu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2114"/>
            <a:endParaRPr lang="en-US" sz="1795">
              <a:solidFill>
                <a:prstClr val="white"/>
              </a:solidFill>
              <a:latin typeface="Calibri"/>
            </a:endParaRPr>
          </a:p>
        </p:txBody>
      </p:sp>
      <p:grpSp>
        <p:nvGrpSpPr>
          <p:cNvPr id="25" name="Group 24">
            <a:extLst>
              <a:ext uri="{FF2B5EF4-FFF2-40B4-BE49-F238E27FC236}">
                <a16:creationId xmlns:a16="http://schemas.microsoft.com/office/drawing/2014/main" id="{9D9B6596-C876-061F-724C-82A158A11F47}"/>
              </a:ext>
            </a:extLst>
          </p:cNvPr>
          <p:cNvGrpSpPr/>
          <p:nvPr/>
        </p:nvGrpSpPr>
        <p:grpSpPr>
          <a:xfrm>
            <a:off x="1838102" y="2687154"/>
            <a:ext cx="2340475" cy="855129"/>
            <a:chOff x="133349" y="1332602"/>
            <a:chExt cx="2346280" cy="857250"/>
          </a:xfrm>
        </p:grpSpPr>
        <p:sp>
          <p:nvSpPr>
            <p:cNvPr id="26" name="Rectangle: Rounded Corners 25">
              <a:extLst>
                <a:ext uri="{FF2B5EF4-FFF2-40B4-BE49-F238E27FC236}">
                  <a16:creationId xmlns:a16="http://schemas.microsoft.com/office/drawing/2014/main" id="{3B6EFE0B-6283-AFF9-D7B1-9B8D1EEABD20}"/>
                </a:ext>
              </a:extLst>
            </p:cNvPr>
            <p:cNvSpPr/>
            <p:nvPr/>
          </p:nvSpPr>
          <p:spPr>
            <a:xfrm>
              <a:off x="133349" y="1332602"/>
              <a:ext cx="2286000" cy="857250"/>
            </a:xfrm>
            <a:prstGeom prst="roundRect">
              <a:avLst>
                <a:gd name="adj" fmla="val 50000"/>
              </a:avLst>
            </a:prstGeom>
            <a:solidFill>
              <a:schemeClr val="accent4">
                <a:lumMod val="20000"/>
                <a:lumOff val="80000"/>
              </a:schemeClr>
            </a:solidFill>
            <a:ln w="19050">
              <a:solidFill>
                <a:schemeClr val="accent2"/>
              </a:solidFill>
              <a:prstDash val="lg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2114"/>
              <a:endParaRPr lang="en-US" sz="1795">
                <a:solidFill>
                  <a:prstClr val="white"/>
                </a:solidFill>
                <a:latin typeface="Calibri"/>
              </a:endParaRPr>
            </a:p>
          </p:txBody>
        </p:sp>
        <p:sp>
          <p:nvSpPr>
            <p:cNvPr id="27" name="TextBox 26">
              <a:extLst>
                <a:ext uri="{FF2B5EF4-FFF2-40B4-BE49-F238E27FC236}">
                  <a16:creationId xmlns:a16="http://schemas.microsoft.com/office/drawing/2014/main" id="{50C0EA36-15F1-D96A-ADA4-0D331EDBA4B2}"/>
                </a:ext>
              </a:extLst>
            </p:cNvPr>
            <p:cNvSpPr txBox="1"/>
            <p:nvPr/>
          </p:nvSpPr>
          <p:spPr>
            <a:xfrm>
              <a:off x="412704" y="1415848"/>
              <a:ext cx="2066925" cy="707886"/>
            </a:xfrm>
            <a:prstGeom prst="rect">
              <a:avLst/>
            </a:prstGeom>
            <a:noFill/>
          </p:spPr>
          <p:txBody>
            <a:bodyPr wrap="square" rtlCol="0">
              <a:spAutoFit/>
              <a:scene3d>
                <a:camera prst="obliqueTopLeft"/>
                <a:lightRig rig="threePt" dir="t"/>
              </a:scene3d>
            </a:bodyPr>
            <a:lstStyle/>
            <a:p>
              <a:pPr defTabSz="912114"/>
              <a:r>
                <a:rPr lang="en-US" sz="3990" b="1" dirty="0" err="1">
                  <a:ln>
                    <a:solidFill>
                      <a:srgbClr val="ED7D31">
                        <a:lumMod val="50000"/>
                      </a:srgbClr>
                    </a:solidFill>
                  </a:ln>
                  <a:solidFill>
                    <a:srgbClr val="FF0066"/>
                  </a:solidFill>
                  <a:latin typeface="Calibri"/>
                </a:rPr>
                <a:t>Yêu</a:t>
              </a:r>
              <a:r>
                <a:rPr lang="en-US" sz="3990" b="1" dirty="0">
                  <a:ln>
                    <a:solidFill>
                      <a:srgbClr val="ED7D31">
                        <a:lumMod val="50000"/>
                      </a:srgbClr>
                    </a:solidFill>
                  </a:ln>
                  <a:solidFill>
                    <a:srgbClr val="FF0066"/>
                  </a:solidFill>
                  <a:latin typeface="Calibri"/>
                </a:rPr>
                <a:t> </a:t>
              </a:r>
              <a:r>
                <a:rPr lang="en-US" sz="3990" b="1" dirty="0" err="1">
                  <a:ln>
                    <a:solidFill>
                      <a:srgbClr val="ED7D31">
                        <a:lumMod val="50000"/>
                      </a:srgbClr>
                    </a:solidFill>
                  </a:ln>
                  <a:solidFill>
                    <a:srgbClr val="FF0066"/>
                  </a:solidFill>
                  <a:latin typeface="Calibri"/>
                </a:rPr>
                <a:t>cầu</a:t>
              </a:r>
              <a:endParaRPr lang="en-US" sz="3990" b="1" dirty="0">
                <a:ln>
                  <a:solidFill>
                    <a:srgbClr val="ED7D31">
                      <a:lumMod val="50000"/>
                    </a:srgbClr>
                  </a:solidFill>
                </a:ln>
                <a:solidFill>
                  <a:srgbClr val="FF0066"/>
                </a:solidFill>
                <a:latin typeface="Calibri"/>
              </a:endParaRPr>
            </a:p>
          </p:txBody>
        </p:sp>
      </p:grpSp>
      <p:sp>
        <p:nvSpPr>
          <p:cNvPr id="31" name="TextBox 30">
            <a:extLst>
              <a:ext uri="{FF2B5EF4-FFF2-40B4-BE49-F238E27FC236}">
                <a16:creationId xmlns:a16="http://schemas.microsoft.com/office/drawing/2014/main" id="{C36E84EF-0DBC-8531-8A2A-F9352A9F1E08}"/>
              </a:ext>
            </a:extLst>
          </p:cNvPr>
          <p:cNvSpPr txBox="1"/>
          <p:nvPr/>
        </p:nvSpPr>
        <p:spPr>
          <a:xfrm>
            <a:off x="973153" y="3499535"/>
            <a:ext cx="5361458" cy="2493283"/>
          </a:xfrm>
          <a:prstGeom prst="rect">
            <a:avLst/>
          </a:prstGeom>
          <a:noFill/>
        </p:spPr>
        <p:txBody>
          <a:bodyPr wrap="square" rtlCol="0">
            <a:spAutoFit/>
          </a:bodyPr>
          <a:lstStyle/>
          <a:p>
            <a:pPr defTabSz="912114">
              <a:lnSpc>
                <a:spcPct val="150000"/>
              </a:lnSpc>
            </a:pPr>
            <a:r>
              <a:rPr lang="en-US" sz="3591" dirty="0" err="1">
                <a:solidFill>
                  <a:prstClr val="black"/>
                </a:solidFill>
                <a:latin typeface="Calibri"/>
              </a:rPr>
              <a:t>Phân</a:t>
            </a:r>
            <a:r>
              <a:rPr lang="en-US" sz="3591" dirty="0">
                <a:solidFill>
                  <a:prstClr val="black"/>
                </a:solidFill>
                <a:latin typeface="Calibri"/>
              </a:rPr>
              <a:t> </a:t>
            </a:r>
            <a:r>
              <a:rPr lang="en-US" sz="3591" dirty="0" err="1">
                <a:solidFill>
                  <a:prstClr val="black"/>
                </a:solidFill>
                <a:latin typeface="Calibri"/>
              </a:rPr>
              <a:t>công</a:t>
            </a:r>
            <a:r>
              <a:rPr lang="en-US" sz="3591" dirty="0">
                <a:solidFill>
                  <a:prstClr val="black"/>
                </a:solidFill>
                <a:latin typeface="Calibri"/>
              </a:rPr>
              <a:t> </a:t>
            </a:r>
            <a:r>
              <a:rPr lang="en-US" sz="3591" dirty="0" err="1">
                <a:solidFill>
                  <a:prstClr val="black"/>
                </a:solidFill>
                <a:latin typeface="Calibri"/>
              </a:rPr>
              <a:t>đọc</a:t>
            </a:r>
            <a:r>
              <a:rPr lang="en-US" sz="3591" dirty="0">
                <a:solidFill>
                  <a:prstClr val="black"/>
                </a:solidFill>
                <a:latin typeface="Calibri"/>
              </a:rPr>
              <a:t> </a:t>
            </a:r>
            <a:r>
              <a:rPr lang="en-US" sz="3591" dirty="0" err="1">
                <a:solidFill>
                  <a:prstClr val="black"/>
                </a:solidFill>
                <a:latin typeface="Calibri"/>
              </a:rPr>
              <a:t>theo</a:t>
            </a:r>
            <a:r>
              <a:rPr lang="en-US" sz="3591" dirty="0">
                <a:solidFill>
                  <a:prstClr val="black"/>
                </a:solidFill>
                <a:latin typeface="Calibri"/>
              </a:rPr>
              <a:t> </a:t>
            </a:r>
            <a:r>
              <a:rPr lang="en-US" sz="3591" dirty="0" err="1">
                <a:solidFill>
                  <a:prstClr val="black"/>
                </a:solidFill>
                <a:latin typeface="Calibri"/>
              </a:rPr>
              <a:t>đoạn</a:t>
            </a:r>
            <a:r>
              <a:rPr lang="en-US" sz="3591" dirty="0">
                <a:solidFill>
                  <a:prstClr val="black"/>
                </a:solidFill>
                <a:latin typeface="Calibri"/>
              </a:rPr>
              <a:t>.</a:t>
            </a:r>
          </a:p>
          <a:p>
            <a:pPr defTabSz="912114">
              <a:lnSpc>
                <a:spcPct val="150000"/>
              </a:lnSpc>
            </a:pPr>
            <a:r>
              <a:rPr lang="en-US" sz="3591" dirty="0" err="1">
                <a:solidFill>
                  <a:prstClr val="black"/>
                </a:solidFill>
                <a:latin typeface="Calibri"/>
              </a:rPr>
              <a:t>Tất</a:t>
            </a:r>
            <a:r>
              <a:rPr lang="en-US" sz="3591" dirty="0">
                <a:solidFill>
                  <a:prstClr val="black"/>
                </a:solidFill>
                <a:latin typeface="Calibri"/>
              </a:rPr>
              <a:t> </a:t>
            </a:r>
            <a:r>
              <a:rPr lang="en-US" sz="3591" dirty="0" err="1">
                <a:solidFill>
                  <a:prstClr val="black"/>
                </a:solidFill>
                <a:latin typeface="Calibri"/>
              </a:rPr>
              <a:t>cả</a:t>
            </a:r>
            <a:r>
              <a:rPr lang="en-US" sz="3591" dirty="0">
                <a:solidFill>
                  <a:prstClr val="black"/>
                </a:solidFill>
                <a:latin typeface="Calibri"/>
              </a:rPr>
              <a:t> </a:t>
            </a:r>
            <a:r>
              <a:rPr lang="en-US" sz="3591" dirty="0" err="1">
                <a:solidFill>
                  <a:prstClr val="black"/>
                </a:solidFill>
                <a:latin typeface="Calibri"/>
              </a:rPr>
              <a:t>thành</a:t>
            </a:r>
            <a:r>
              <a:rPr lang="en-US" sz="3591" dirty="0">
                <a:solidFill>
                  <a:prstClr val="black"/>
                </a:solidFill>
                <a:latin typeface="Calibri"/>
              </a:rPr>
              <a:t> </a:t>
            </a:r>
            <a:r>
              <a:rPr lang="en-US" sz="3591" dirty="0" err="1">
                <a:solidFill>
                  <a:prstClr val="black"/>
                </a:solidFill>
                <a:latin typeface="Calibri"/>
              </a:rPr>
              <a:t>viên</a:t>
            </a:r>
            <a:r>
              <a:rPr lang="en-US" sz="3591" dirty="0">
                <a:solidFill>
                  <a:prstClr val="black"/>
                </a:solidFill>
                <a:latin typeface="Calibri"/>
              </a:rPr>
              <a:t> </a:t>
            </a:r>
            <a:r>
              <a:rPr lang="en-US" sz="3591" dirty="0" err="1">
                <a:solidFill>
                  <a:prstClr val="black"/>
                </a:solidFill>
                <a:latin typeface="Calibri"/>
              </a:rPr>
              <a:t>đều</a:t>
            </a:r>
            <a:r>
              <a:rPr lang="en-US" sz="3591" dirty="0">
                <a:solidFill>
                  <a:prstClr val="black"/>
                </a:solidFill>
                <a:latin typeface="Calibri"/>
              </a:rPr>
              <a:t> </a:t>
            </a:r>
            <a:r>
              <a:rPr lang="en-US" sz="3591" dirty="0" err="1">
                <a:solidFill>
                  <a:prstClr val="black"/>
                </a:solidFill>
                <a:latin typeface="Calibri"/>
              </a:rPr>
              <a:t>đọc</a:t>
            </a:r>
            <a:r>
              <a:rPr lang="en-US" sz="3591" dirty="0">
                <a:solidFill>
                  <a:prstClr val="black"/>
                </a:solidFill>
                <a:latin typeface="Calibri"/>
              </a:rPr>
              <a:t>.</a:t>
            </a:r>
          </a:p>
          <a:p>
            <a:pPr defTabSz="912114">
              <a:lnSpc>
                <a:spcPct val="150000"/>
              </a:lnSpc>
            </a:pPr>
            <a:r>
              <a:rPr lang="en-US" sz="3591" dirty="0" err="1">
                <a:solidFill>
                  <a:prstClr val="black"/>
                </a:solidFill>
                <a:latin typeface="Calibri"/>
              </a:rPr>
              <a:t>Giải</a:t>
            </a:r>
            <a:r>
              <a:rPr lang="en-US" sz="3591" dirty="0">
                <a:solidFill>
                  <a:prstClr val="black"/>
                </a:solidFill>
                <a:latin typeface="Calibri"/>
              </a:rPr>
              <a:t> </a:t>
            </a:r>
            <a:r>
              <a:rPr lang="en-US" sz="3591" dirty="0" err="1">
                <a:solidFill>
                  <a:prstClr val="black"/>
                </a:solidFill>
                <a:latin typeface="Calibri"/>
              </a:rPr>
              <a:t>nghĩa</a:t>
            </a:r>
            <a:r>
              <a:rPr lang="en-US" sz="3591" dirty="0">
                <a:solidFill>
                  <a:prstClr val="black"/>
                </a:solidFill>
                <a:latin typeface="Calibri"/>
              </a:rPr>
              <a:t> </a:t>
            </a:r>
            <a:r>
              <a:rPr lang="en-US" sz="3591" dirty="0" err="1">
                <a:solidFill>
                  <a:prstClr val="black"/>
                </a:solidFill>
                <a:latin typeface="Calibri"/>
              </a:rPr>
              <a:t>từ</a:t>
            </a:r>
            <a:r>
              <a:rPr lang="en-US" sz="3591" dirty="0">
                <a:solidFill>
                  <a:prstClr val="black"/>
                </a:solidFill>
                <a:latin typeface="Calibri"/>
              </a:rPr>
              <a:t> </a:t>
            </a:r>
            <a:r>
              <a:rPr lang="en-US" sz="3591" dirty="0" err="1">
                <a:solidFill>
                  <a:prstClr val="black"/>
                </a:solidFill>
                <a:latin typeface="Calibri"/>
              </a:rPr>
              <a:t>cùng</a:t>
            </a:r>
            <a:r>
              <a:rPr lang="en-US" sz="3591" dirty="0">
                <a:solidFill>
                  <a:prstClr val="black"/>
                </a:solidFill>
                <a:latin typeface="Calibri"/>
              </a:rPr>
              <a:t> </a:t>
            </a:r>
            <a:r>
              <a:rPr lang="en-US" sz="3591" dirty="0" err="1">
                <a:solidFill>
                  <a:prstClr val="black"/>
                </a:solidFill>
                <a:latin typeface="Calibri"/>
              </a:rPr>
              <a:t>nhau</a:t>
            </a:r>
            <a:r>
              <a:rPr lang="en-US" sz="3591" dirty="0">
                <a:solidFill>
                  <a:prstClr val="black"/>
                </a:solidFill>
                <a:latin typeface="Calibri"/>
              </a:rPr>
              <a:t>.</a:t>
            </a:r>
          </a:p>
        </p:txBody>
      </p:sp>
      <p:pic>
        <p:nvPicPr>
          <p:cNvPr id="33" name="Graphic 32" descr="Clipboard outline">
            <a:extLst>
              <a:ext uri="{FF2B5EF4-FFF2-40B4-BE49-F238E27FC236}">
                <a16:creationId xmlns:a16="http://schemas.microsoft.com/office/drawing/2014/main" id="{05FD6745-C00F-B840-21F5-F4E84E5F38AE}"/>
              </a:ext>
            </a:extLst>
          </p:cNvPr>
          <p:cNvPicPr>
            <a:picLocks noChangeAspect="1"/>
          </p:cNvPicPr>
          <p:nvPr/>
        </p:nvPicPr>
        <p:blipFill>
          <a:blip r:embed="rId4" cstate="hqprint">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529594" y="3716418"/>
            <a:ext cx="498566" cy="498566"/>
          </a:xfrm>
          <a:prstGeom prst="rect">
            <a:avLst/>
          </a:prstGeom>
        </p:spPr>
      </p:pic>
      <p:pic>
        <p:nvPicPr>
          <p:cNvPr id="34" name="Graphic 33" descr="Clipboard outline">
            <a:extLst>
              <a:ext uri="{FF2B5EF4-FFF2-40B4-BE49-F238E27FC236}">
                <a16:creationId xmlns:a16="http://schemas.microsoft.com/office/drawing/2014/main" id="{A9B05326-139F-3388-BEC5-18FC99A7908D}"/>
              </a:ext>
            </a:extLst>
          </p:cNvPr>
          <p:cNvPicPr>
            <a:picLocks noChangeAspect="1"/>
          </p:cNvPicPr>
          <p:nvPr/>
        </p:nvPicPr>
        <p:blipFill>
          <a:blip r:embed="rId4" cstate="hqprint">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534650" y="4555483"/>
            <a:ext cx="498566" cy="498566"/>
          </a:xfrm>
          <a:prstGeom prst="rect">
            <a:avLst/>
          </a:prstGeom>
        </p:spPr>
      </p:pic>
      <p:pic>
        <p:nvPicPr>
          <p:cNvPr id="35" name="Graphic 34" descr="Clipboard outline">
            <a:extLst>
              <a:ext uri="{FF2B5EF4-FFF2-40B4-BE49-F238E27FC236}">
                <a16:creationId xmlns:a16="http://schemas.microsoft.com/office/drawing/2014/main" id="{B1B728D4-5052-9433-0BA4-E05781317889}"/>
              </a:ext>
            </a:extLst>
          </p:cNvPr>
          <p:cNvPicPr>
            <a:picLocks noChangeAspect="1"/>
          </p:cNvPicPr>
          <p:nvPr/>
        </p:nvPicPr>
        <p:blipFill>
          <a:blip r:embed="rId4" cstate="hqprint">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539707" y="5394548"/>
            <a:ext cx="498566" cy="498566"/>
          </a:xfrm>
          <a:prstGeom prst="rect">
            <a:avLst/>
          </a:prstGeom>
        </p:spPr>
      </p:pic>
      <p:sp>
        <p:nvSpPr>
          <p:cNvPr id="36" name="Rectangle: Rounded Corners 35">
            <a:extLst>
              <a:ext uri="{FF2B5EF4-FFF2-40B4-BE49-F238E27FC236}">
                <a16:creationId xmlns:a16="http://schemas.microsoft.com/office/drawing/2014/main" id="{53970EC6-A1D1-65D1-7645-ACD18B4C8284}"/>
              </a:ext>
            </a:extLst>
          </p:cNvPr>
          <p:cNvSpPr/>
          <p:nvPr/>
        </p:nvSpPr>
        <p:spPr>
          <a:xfrm rot="10800000">
            <a:off x="6348398" y="3106750"/>
            <a:ext cx="5624645" cy="3530311"/>
          </a:xfrm>
          <a:custGeom>
            <a:avLst/>
            <a:gdLst>
              <a:gd name="connsiteX0" fmla="*/ 0 w 5638595"/>
              <a:gd name="connsiteY0" fmla="*/ 589856 h 3539067"/>
              <a:gd name="connsiteX1" fmla="*/ 589856 w 5638595"/>
              <a:gd name="connsiteY1" fmla="*/ 0 h 3539067"/>
              <a:gd name="connsiteX2" fmla="*/ 5048739 w 5638595"/>
              <a:gd name="connsiteY2" fmla="*/ 0 h 3539067"/>
              <a:gd name="connsiteX3" fmla="*/ 5638595 w 5638595"/>
              <a:gd name="connsiteY3" fmla="*/ 589856 h 3539067"/>
              <a:gd name="connsiteX4" fmla="*/ 5638595 w 5638595"/>
              <a:gd name="connsiteY4" fmla="*/ 2949211 h 3539067"/>
              <a:gd name="connsiteX5" fmla="*/ 5048739 w 5638595"/>
              <a:gd name="connsiteY5" fmla="*/ 3539067 h 3539067"/>
              <a:gd name="connsiteX6" fmla="*/ 589856 w 5638595"/>
              <a:gd name="connsiteY6" fmla="*/ 3539067 h 3539067"/>
              <a:gd name="connsiteX7" fmla="*/ 0 w 5638595"/>
              <a:gd name="connsiteY7" fmla="*/ 2949211 h 3539067"/>
              <a:gd name="connsiteX8" fmla="*/ 0 w 5638595"/>
              <a:gd name="connsiteY8" fmla="*/ 589856 h 35390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638595" h="3539067" fill="none" extrusionOk="0">
                <a:moveTo>
                  <a:pt x="0" y="589856"/>
                </a:moveTo>
                <a:cubicBezTo>
                  <a:pt x="2102" y="320999"/>
                  <a:pt x="280837" y="28109"/>
                  <a:pt x="589856" y="0"/>
                </a:cubicBezTo>
                <a:cubicBezTo>
                  <a:pt x="1305945" y="72427"/>
                  <a:pt x="4157183" y="61419"/>
                  <a:pt x="5048739" y="0"/>
                </a:cubicBezTo>
                <a:cubicBezTo>
                  <a:pt x="5371993" y="-17306"/>
                  <a:pt x="5584322" y="247672"/>
                  <a:pt x="5638595" y="589856"/>
                </a:cubicBezTo>
                <a:cubicBezTo>
                  <a:pt x="5739471" y="1006698"/>
                  <a:pt x="5531282" y="2324689"/>
                  <a:pt x="5638595" y="2949211"/>
                </a:cubicBezTo>
                <a:cubicBezTo>
                  <a:pt x="5649441" y="3219932"/>
                  <a:pt x="5358742" y="3521394"/>
                  <a:pt x="5048739" y="3539067"/>
                </a:cubicBezTo>
                <a:cubicBezTo>
                  <a:pt x="3814093" y="3568894"/>
                  <a:pt x="1571669" y="3459761"/>
                  <a:pt x="589856" y="3539067"/>
                </a:cubicBezTo>
                <a:cubicBezTo>
                  <a:pt x="304129" y="3534541"/>
                  <a:pt x="-14884" y="3277922"/>
                  <a:pt x="0" y="2949211"/>
                </a:cubicBezTo>
                <a:cubicBezTo>
                  <a:pt x="50037" y="2512424"/>
                  <a:pt x="770" y="890006"/>
                  <a:pt x="0" y="589856"/>
                </a:cubicBezTo>
                <a:close/>
              </a:path>
              <a:path w="5638595" h="3539067" stroke="0" extrusionOk="0">
                <a:moveTo>
                  <a:pt x="0" y="589856"/>
                </a:moveTo>
                <a:cubicBezTo>
                  <a:pt x="29885" y="272234"/>
                  <a:pt x="274561" y="21820"/>
                  <a:pt x="589856" y="0"/>
                </a:cubicBezTo>
                <a:cubicBezTo>
                  <a:pt x="1096375" y="123000"/>
                  <a:pt x="3792094" y="-96860"/>
                  <a:pt x="5048739" y="0"/>
                </a:cubicBezTo>
                <a:cubicBezTo>
                  <a:pt x="5340847" y="-25654"/>
                  <a:pt x="5646394" y="248364"/>
                  <a:pt x="5638595" y="589856"/>
                </a:cubicBezTo>
                <a:cubicBezTo>
                  <a:pt x="5641768" y="1611577"/>
                  <a:pt x="5732862" y="2595714"/>
                  <a:pt x="5638595" y="2949211"/>
                </a:cubicBezTo>
                <a:cubicBezTo>
                  <a:pt x="5629777" y="3278174"/>
                  <a:pt x="5326746" y="3531251"/>
                  <a:pt x="5048739" y="3539067"/>
                </a:cubicBezTo>
                <a:cubicBezTo>
                  <a:pt x="3117736" y="3378360"/>
                  <a:pt x="1277838" y="3578734"/>
                  <a:pt x="589856" y="3539067"/>
                </a:cubicBezTo>
                <a:cubicBezTo>
                  <a:pt x="255015" y="3537235"/>
                  <a:pt x="-53759" y="3250625"/>
                  <a:pt x="0" y="2949211"/>
                </a:cubicBezTo>
                <a:cubicBezTo>
                  <a:pt x="32216" y="2559737"/>
                  <a:pt x="57206" y="1641096"/>
                  <a:pt x="0" y="589856"/>
                </a:cubicBezTo>
                <a:close/>
              </a:path>
            </a:pathLst>
          </a:custGeom>
          <a:solidFill>
            <a:schemeClr val="bg1"/>
          </a:solidFill>
          <a:ln>
            <a:solidFill>
              <a:schemeClr val="accent2">
                <a:lumMod val="50000"/>
              </a:schemeClr>
            </a:solidFill>
            <a:extLst>
              <a:ext uri="{C807C97D-BFC1-408E-A445-0C87EB9F89A2}">
                <ask:lineSketchStyleProps xmlns:ask="http://schemas.microsoft.com/office/drawing/2018/sketchyshapes" sd="852854689">
                  <a:custGeom>
                    <a:avLst/>
                    <a:gdLst>
                      <a:gd name="connsiteX0" fmla="*/ 0 w 5624645"/>
                      <a:gd name="connsiteY0" fmla="*/ 588397 h 3530311"/>
                      <a:gd name="connsiteX1" fmla="*/ 588397 w 5624645"/>
                      <a:gd name="connsiteY1" fmla="*/ 0 h 3530311"/>
                      <a:gd name="connsiteX2" fmla="*/ 5036248 w 5624645"/>
                      <a:gd name="connsiteY2" fmla="*/ 0 h 3530311"/>
                      <a:gd name="connsiteX3" fmla="*/ 5624645 w 5624645"/>
                      <a:gd name="connsiteY3" fmla="*/ 588397 h 3530311"/>
                      <a:gd name="connsiteX4" fmla="*/ 5624645 w 5624645"/>
                      <a:gd name="connsiteY4" fmla="*/ 2941914 h 3530311"/>
                      <a:gd name="connsiteX5" fmla="*/ 5036248 w 5624645"/>
                      <a:gd name="connsiteY5" fmla="*/ 3530311 h 3530311"/>
                      <a:gd name="connsiteX6" fmla="*/ 588397 w 5624645"/>
                      <a:gd name="connsiteY6" fmla="*/ 3530311 h 3530311"/>
                      <a:gd name="connsiteX7" fmla="*/ 0 w 5624645"/>
                      <a:gd name="connsiteY7" fmla="*/ 2941914 h 3530311"/>
                      <a:gd name="connsiteX8" fmla="*/ 0 w 5624645"/>
                      <a:gd name="connsiteY8" fmla="*/ 588397 h 35303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624645" h="3530311" fill="none" extrusionOk="0">
                        <a:moveTo>
                          <a:pt x="0" y="588397"/>
                        </a:moveTo>
                        <a:cubicBezTo>
                          <a:pt x="2395" y="328256"/>
                          <a:pt x="269630" y="10399"/>
                          <a:pt x="588397" y="0"/>
                        </a:cubicBezTo>
                        <a:cubicBezTo>
                          <a:pt x="2349216" y="72427"/>
                          <a:pt x="4492840" y="61419"/>
                          <a:pt x="5036248" y="0"/>
                        </a:cubicBezTo>
                        <a:cubicBezTo>
                          <a:pt x="5356983" y="-29102"/>
                          <a:pt x="5566077" y="245719"/>
                          <a:pt x="5624645" y="588397"/>
                        </a:cubicBezTo>
                        <a:cubicBezTo>
                          <a:pt x="5725521" y="985731"/>
                          <a:pt x="5517332" y="1772907"/>
                          <a:pt x="5624645" y="2941914"/>
                        </a:cubicBezTo>
                        <a:cubicBezTo>
                          <a:pt x="5631144" y="3233892"/>
                          <a:pt x="5336952" y="3503116"/>
                          <a:pt x="5036248" y="3530311"/>
                        </a:cubicBezTo>
                        <a:cubicBezTo>
                          <a:pt x="3140287" y="3560138"/>
                          <a:pt x="1269820" y="3451005"/>
                          <a:pt x="588397" y="3530311"/>
                        </a:cubicBezTo>
                        <a:cubicBezTo>
                          <a:pt x="272783" y="3529254"/>
                          <a:pt x="-63704" y="3279474"/>
                          <a:pt x="0" y="2941914"/>
                        </a:cubicBezTo>
                        <a:cubicBezTo>
                          <a:pt x="50037" y="2566990"/>
                          <a:pt x="770" y="1319895"/>
                          <a:pt x="0" y="588397"/>
                        </a:cubicBezTo>
                        <a:close/>
                      </a:path>
                      <a:path w="5624645" h="3530311" stroke="0" extrusionOk="0">
                        <a:moveTo>
                          <a:pt x="0" y="588397"/>
                        </a:moveTo>
                        <a:cubicBezTo>
                          <a:pt x="42334" y="274973"/>
                          <a:pt x="284705" y="44317"/>
                          <a:pt x="588397" y="0"/>
                        </a:cubicBezTo>
                        <a:cubicBezTo>
                          <a:pt x="1182069" y="123000"/>
                          <a:pt x="3313447" y="-96860"/>
                          <a:pt x="5036248" y="0"/>
                        </a:cubicBezTo>
                        <a:cubicBezTo>
                          <a:pt x="5332367" y="-21983"/>
                          <a:pt x="5641168" y="230122"/>
                          <a:pt x="5624645" y="588397"/>
                        </a:cubicBezTo>
                        <a:cubicBezTo>
                          <a:pt x="5627818" y="1438499"/>
                          <a:pt x="5718912" y="2216737"/>
                          <a:pt x="5624645" y="2941914"/>
                        </a:cubicBezTo>
                        <a:cubicBezTo>
                          <a:pt x="5595079" y="3277588"/>
                          <a:pt x="5347172" y="3528013"/>
                          <a:pt x="5036248" y="3530311"/>
                        </a:cubicBezTo>
                        <a:cubicBezTo>
                          <a:pt x="4428124" y="3369604"/>
                          <a:pt x="1103177" y="3569978"/>
                          <a:pt x="588397" y="3530311"/>
                        </a:cubicBezTo>
                        <a:cubicBezTo>
                          <a:pt x="217308" y="3520995"/>
                          <a:pt x="-16154" y="3259559"/>
                          <a:pt x="0" y="2941914"/>
                        </a:cubicBezTo>
                        <a:cubicBezTo>
                          <a:pt x="32216" y="2438599"/>
                          <a:pt x="57206" y="1049858"/>
                          <a:pt x="0" y="588397"/>
                        </a:cubicBezTo>
                        <a:close/>
                      </a:path>
                    </a:pathLst>
                  </a:cu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2114"/>
            <a:endParaRPr lang="en-US" sz="1795">
              <a:solidFill>
                <a:prstClr val="white"/>
              </a:solidFill>
              <a:latin typeface="Calibri"/>
            </a:endParaRPr>
          </a:p>
        </p:txBody>
      </p:sp>
      <p:sp>
        <p:nvSpPr>
          <p:cNvPr id="37" name="Rectangle: Rounded Corners 36">
            <a:extLst>
              <a:ext uri="{FF2B5EF4-FFF2-40B4-BE49-F238E27FC236}">
                <a16:creationId xmlns:a16="http://schemas.microsoft.com/office/drawing/2014/main" id="{62E91DB6-3C88-C20A-1281-5CA368F61339}"/>
              </a:ext>
            </a:extLst>
          </p:cNvPr>
          <p:cNvSpPr/>
          <p:nvPr/>
        </p:nvSpPr>
        <p:spPr>
          <a:xfrm>
            <a:off x="6400800" y="3505200"/>
            <a:ext cx="5354272" cy="2792482"/>
          </a:xfrm>
          <a:custGeom>
            <a:avLst/>
            <a:gdLst>
              <a:gd name="connsiteX0" fmla="*/ 0 w 5367551"/>
              <a:gd name="connsiteY0" fmla="*/ 466577 h 2799408"/>
              <a:gd name="connsiteX1" fmla="*/ 466577 w 5367551"/>
              <a:gd name="connsiteY1" fmla="*/ 0 h 2799408"/>
              <a:gd name="connsiteX2" fmla="*/ 967030 w 5367551"/>
              <a:gd name="connsiteY2" fmla="*/ 0 h 2799408"/>
              <a:gd name="connsiteX3" fmla="*/ 1600516 w 5367551"/>
              <a:gd name="connsiteY3" fmla="*/ 0 h 2799408"/>
              <a:gd name="connsiteX4" fmla="*/ 2100969 w 5367551"/>
              <a:gd name="connsiteY4" fmla="*/ 0 h 2799408"/>
              <a:gd name="connsiteX5" fmla="*/ 2734454 w 5367551"/>
              <a:gd name="connsiteY5" fmla="*/ 0 h 2799408"/>
              <a:gd name="connsiteX6" fmla="*/ 3456628 w 5367551"/>
              <a:gd name="connsiteY6" fmla="*/ 0 h 2799408"/>
              <a:gd name="connsiteX7" fmla="*/ 4090113 w 5367551"/>
              <a:gd name="connsiteY7" fmla="*/ 0 h 2799408"/>
              <a:gd name="connsiteX8" fmla="*/ 4900974 w 5367551"/>
              <a:gd name="connsiteY8" fmla="*/ 0 h 2799408"/>
              <a:gd name="connsiteX9" fmla="*/ 5367551 w 5367551"/>
              <a:gd name="connsiteY9" fmla="*/ 466577 h 2799408"/>
              <a:gd name="connsiteX10" fmla="*/ 5367551 w 5367551"/>
              <a:gd name="connsiteY10" fmla="*/ 1069999 h 2799408"/>
              <a:gd name="connsiteX11" fmla="*/ 5367551 w 5367551"/>
              <a:gd name="connsiteY11" fmla="*/ 1636096 h 2799408"/>
              <a:gd name="connsiteX12" fmla="*/ 5367551 w 5367551"/>
              <a:gd name="connsiteY12" fmla="*/ 2332831 h 2799408"/>
              <a:gd name="connsiteX13" fmla="*/ 4900974 w 5367551"/>
              <a:gd name="connsiteY13" fmla="*/ 2799408 h 2799408"/>
              <a:gd name="connsiteX14" fmla="*/ 4267489 w 5367551"/>
              <a:gd name="connsiteY14" fmla="*/ 2799408 h 2799408"/>
              <a:gd name="connsiteX15" fmla="*/ 3722691 w 5367551"/>
              <a:gd name="connsiteY15" fmla="*/ 2799408 h 2799408"/>
              <a:gd name="connsiteX16" fmla="*/ 3177894 w 5367551"/>
              <a:gd name="connsiteY16" fmla="*/ 2799408 h 2799408"/>
              <a:gd name="connsiteX17" fmla="*/ 2544409 w 5367551"/>
              <a:gd name="connsiteY17" fmla="*/ 2799408 h 2799408"/>
              <a:gd name="connsiteX18" fmla="*/ 1822236 w 5367551"/>
              <a:gd name="connsiteY18" fmla="*/ 2799408 h 2799408"/>
              <a:gd name="connsiteX19" fmla="*/ 1321782 w 5367551"/>
              <a:gd name="connsiteY19" fmla="*/ 2799408 h 2799408"/>
              <a:gd name="connsiteX20" fmla="*/ 466577 w 5367551"/>
              <a:gd name="connsiteY20" fmla="*/ 2799408 h 2799408"/>
              <a:gd name="connsiteX21" fmla="*/ 0 w 5367551"/>
              <a:gd name="connsiteY21" fmla="*/ 2332831 h 2799408"/>
              <a:gd name="connsiteX22" fmla="*/ 0 w 5367551"/>
              <a:gd name="connsiteY22" fmla="*/ 1729409 h 2799408"/>
              <a:gd name="connsiteX23" fmla="*/ 0 w 5367551"/>
              <a:gd name="connsiteY23" fmla="*/ 1125987 h 2799408"/>
              <a:gd name="connsiteX24" fmla="*/ 0 w 5367551"/>
              <a:gd name="connsiteY24" fmla="*/ 466577 h 27994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5367551" h="2799408" fill="none" extrusionOk="0">
                <a:moveTo>
                  <a:pt x="0" y="466577"/>
                </a:moveTo>
                <a:cubicBezTo>
                  <a:pt x="4483" y="162463"/>
                  <a:pt x="201748" y="49147"/>
                  <a:pt x="466577" y="0"/>
                </a:cubicBezTo>
                <a:cubicBezTo>
                  <a:pt x="654146" y="12170"/>
                  <a:pt x="804672" y="-7078"/>
                  <a:pt x="967030" y="0"/>
                </a:cubicBezTo>
                <a:cubicBezTo>
                  <a:pt x="1129388" y="7078"/>
                  <a:pt x="1292027" y="4530"/>
                  <a:pt x="1600516" y="0"/>
                </a:cubicBezTo>
                <a:cubicBezTo>
                  <a:pt x="1909005" y="-4530"/>
                  <a:pt x="1870546" y="-22642"/>
                  <a:pt x="2100969" y="0"/>
                </a:cubicBezTo>
                <a:cubicBezTo>
                  <a:pt x="2331392" y="22642"/>
                  <a:pt x="2543987" y="12127"/>
                  <a:pt x="2734454" y="0"/>
                </a:cubicBezTo>
                <a:cubicBezTo>
                  <a:pt x="2924921" y="-12127"/>
                  <a:pt x="3275691" y="-28088"/>
                  <a:pt x="3456628" y="0"/>
                </a:cubicBezTo>
                <a:cubicBezTo>
                  <a:pt x="3637565" y="28088"/>
                  <a:pt x="3788053" y="28788"/>
                  <a:pt x="4090113" y="0"/>
                </a:cubicBezTo>
                <a:cubicBezTo>
                  <a:pt x="4392173" y="-28788"/>
                  <a:pt x="4705931" y="-4003"/>
                  <a:pt x="4900974" y="0"/>
                </a:cubicBezTo>
                <a:cubicBezTo>
                  <a:pt x="5181751" y="53059"/>
                  <a:pt x="5362308" y="254295"/>
                  <a:pt x="5367551" y="466577"/>
                </a:cubicBezTo>
                <a:cubicBezTo>
                  <a:pt x="5367638" y="664369"/>
                  <a:pt x="5389519" y="814971"/>
                  <a:pt x="5367551" y="1069999"/>
                </a:cubicBezTo>
                <a:cubicBezTo>
                  <a:pt x="5345583" y="1325027"/>
                  <a:pt x="5368688" y="1448599"/>
                  <a:pt x="5367551" y="1636096"/>
                </a:cubicBezTo>
                <a:cubicBezTo>
                  <a:pt x="5366414" y="1823593"/>
                  <a:pt x="5373783" y="2068768"/>
                  <a:pt x="5367551" y="2332831"/>
                </a:cubicBezTo>
                <a:cubicBezTo>
                  <a:pt x="5352007" y="2540127"/>
                  <a:pt x="5217533" y="2802594"/>
                  <a:pt x="4900974" y="2799408"/>
                </a:cubicBezTo>
                <a:cubicBezTo>
                  <a:pt x="4737615" y="2800294"/>
                  <a:pt x="4404037" y="2769447"/>
                  <a:pt x="4267489" y="2799408"/>
                </a:cubicBezTo>
                <a:cubicBezTo>
                  <a:pt x="4130942" y="2829369"/>
                  <a:pt x="3937813" y="2790139"/>
                  <a:pt x="3722691" y="2799408"/>
                </a:cubicBezTo>
                <a:cubicBezTo>
                  <a:pt x="3507569" y="2808677"/>
                  <a:pt x="3445804" y="2810210"/>
                  <a:pt x="3177894" y="2799408"/>
                </a:cubicBezTo>
                <a:cubicBezTo>
                  <a:pt x="2909984" y="2788606"/>
                  <a:pt x="2680351" y="2793617"/>
                  <a:pt x="2544409" y="2799408"/>
                </a:cubicBezTo>
                <a:cubicBezTo>
                  <a:pt x="2408467" y="2805199"/>
                  <a:pt x="2151943" y="2795988"/>
                  <a:pt x="1822236" y="2799408"/>
                </a:cubicBezTo>
                <a:cubicBezTo>
                  <a:pt x="1492529" y="2802828"/>
                  <a:pt x="1471329" y="2786695"/>
                  <a:pt x="1321782" y="2799408"/>
                </a:cubicBezTo>
                <a:cubicBezTo>
                  <a:pt x="1172235" y="2812121"/>
                  <a:pt x="795721" y="2789607"/>
                  <a:pt x="466577" y="2799408"/>
                </a:cubicBezTo>
                <a:cubicBezTo>
                  <a:pt x="193172" y="2797878"/>
                  <a:pt x="-8378" y="2594026"/>
                  <a:pt x="0" y="2332831"/>
                </a:cubicBezTo>
                <a:cubicBezTo>
                  <a:pt x="19634" y="2039855"/>
                  <a:pt x="-17532" y="1991794"/>
                  <a:pt x="0" y="1729409"/>
                </a:cubicBezTo>
                <a:cubicBezTo>
                  <a:pt x="17532" y="1467024"/>
                  <a:pt x="20568" y="1280209"/>
                  <a:pt x="0" y="1125987"/>
                </a:cubicBezTo>
                <a:cubicBezTo>
                  <a:pt x="-20568" y="971765"/>
                  <a:pt x="23976" y="722348"/>
                  <a:pt x="0" y="466577"/>
                </a:cubicBezTo>
                <a:close/>
              </a:path>
              <a:path w="5367551" h="2799408" stroke="0" extrusionOk="0">
                <a:moveTo>
                  <a:pt x="0" y="466577"/>
                </a:moveTo>
                <a:cubicBezTo>
                  <a:pt x="14728" y="212909"/>
                  <a:pt x="228993" y="41875"/>
                  <a:pt x="466577" y="0"/>
                </a:cubicBezTo>
                <a:cubicBezTo>
                  <a:pt x="676631" y="-26213"/>
                  <a:pt x="836986" y="15384"/>
                  <a:pt x="1188750" y="0"/>
                </a:cubicBezTo>
                <a:cubicBezTo>
                  <a:pt x="1540514" y="-15384"/>
                  <a:pt x="1496722" y="22620"/>
                  <a:pt x="1689204" y="0"/>
                </a:cubicBezTo>
                <a:cubicBezTo>
                  <a:pt x="1881686" y="-22620"/>
                  <a:pt x="2120804" y="-3954"/>
                  <a:pt x="2367033" y="0"/>
                </a:cubicBezTo>
                <a:cubicBezTo>
                  <a:pt x="2613262" y="3954"/>
                  <a:pt x="2693517" y="-17509"/>
                  <a:pt x="2911830" y="0"/>
                </a:cubicBezTo>
                <a:cubicBezTo>
                  <a:pt x="3130143" y="17509"/>
                  <a:pt x="3324179" y="27382"/>
                  <a:pt x="3634003" y="0"/>
                </a:cubicBezTo>
                <a:cubicBezTo>
                  <a:pt x="3943827" y="-27382"/>
                  <a:pt x="4199238" y="-16354"/>
                  <a:pt x="4356177" y="0"/>
                </a:cubicBezTo>
                <a:cubicBezTo>
                  <a:pt x="4513116" y="16354"/>
                  <a:pt x="4676407" y="-14057"/>
                  <a:pt x="4900974" y="0"/>
                </a:cubicBezTo>
                <a:cubicBezTo>
                  <a:pt x="5142918" y="48163"/>
                  <a:pt x="5308332" y="207883"/>
                  <a:pt x="5367551" y="466577"/>
                </a:cubicBezTo>
                <a:cubicBezTo>
                  <a:pt x="5386828" y="785263"/>
                  <a:pt x="5389703" y="856242"/>
                  <a:pt x="5367551" y="1107324"/>
                </a:cubicBezTo>
                <a:cubicBezTo>
                  <a:pt x="5345399" y="1358406"/>
                  <a:pt x="5346454" y="1416650"/>
                  <a:pt x="5367551" y="1710746"/>
                </a:cubicBezTo>
                <a:cubicBezTo>
                  <a:pt x="5388648" y="2004842"/>
                  <a:pt x="5361026" y="2187121"/>
                  <a:pt x="5367551" y="2332831"/>
                </a:cubicBezTo>
                <a:cubicBezTo>
                  <a:pt x="5325134" y="2577684"/>
                  <a:pt x="5177854" y="2812252"/>
                  <a:pt x="4900974" y="2799408"/>
                </a:cubicBezTo>
                <a:cubicBezTo>
                  <a:pt x="4655403" y="2791794"/>
                  <a:pt x="4561123" y="2811150"/>
                  <a:pt x="4311833" y="2799408"/>
                </a:cubicBezTo>
                <a:cubicBezTo>
                  <a:pt x="4062543" y="2787666"/>
                  <a:pt x="3869426" y="2792657"/>
                  <a:pt x="3678347" y="2799408"/>
                </a:cubicBezTo>
                <a:cubicBezTo>
                  <a:pt x="3487268" y="2806159"/>
                  <a:pt x="3230597" y="2766282"/>
                  <a:pt x="3000518" y="2799408"/>
                </a:cubicBezTo>
                <a:cubicBezTo>
                  <a:pt x="2770439" y="2832534"/>
                  <a:pt x="2597075" y="2768073"/>
                  <a:pt x="2367033" y="2799408"/>
                </a:cubicBezTo>
                <a:cubicBezTo>
                  <a:pt x="2136992" y="2830743"/>
                  <a:pt x="1905765" y="2774373"/>
                  <a:pt x="1777892" y="2799408"/>
                </a:cubicBezTo>
                <a:cubicBezTo>
                  <a:pt x="1650019" y="2824443"/>
                  <a:pt x="1423185" y="2809069"/>
                  <a:pt x="1277438" y="2799408"/>
                </a:cubicBezTo>
                <a:cubicBezTo>
                  <a:pt x="1131691" y="2789747"/>
                  <a:pt x="699722" y="2797554"/>
                  <a:pt x="466577" y="2799408"/>
                </a:cubicBezTo>
                <a:cubicBezTo>
                  <a:pt x="198648" y="2797094"/>
                  <a:pt x="54091" y="2561914"/>
                  <a:pt x="0" y="2332831"/>
                </a:cubicBezTo>
                <a:cubicBezTo>
                  <a:pt x="27760" y="2016769"/>
                  <a:pt x="26996" y="1909709"/>
                  <a:pt x="0" y="1673421"/>
                </a:cubicBezTo>
                <a:cubicBezTo>
                  <a:pt x="-26996" y="1437133"/>
                  <a:pt x="24013" y="1187534"/>
                  <a:pt x="0" y="1014012"/>
                </a:cubicBezTo>
                <a:cubicBezTo>
                  <a:pt x="-24013" y="840490"/>
                  <a:pt x="-19477" y="734761"/>
                  <a:pt x="0" y="466577"/>
                </a:cubicBezTo>
                <a:close/>
              </a:path>
            </a:pathLst>
          </a:custGeom>
          <a:solidFill>
            <a:schemeClr val="bg1"/>
          </a:solidFill>
          <a:ln>
            <a:solidFill>
              <a:schemeClr val="accent2">
                <a:lumMod val="50000"/>
              </a:schemeClr>
            </a:solidFill>
            <a:extLst>
              <a:ext uri="{C807C97D-BFC1-408E-A445-0C87EB9F89A2}">
                <ask:lineSketchStyleProps xmlns:ask="http://schemas.microsoft.com/office/drawing/2018/sketchyshapes" sd="852854689">
                  <a:custGeom>
                    <a:avLst/>
                    <a:gdLst>
                      <a:gd name="connsiteX0" fmla="*/ 0 w 5354272"/>
                      <a:gd name="connsiteY0" fmla="*/ 465423 h 2792482"/>
                      <a:gd name="connsiteX1" fmla="*/ 465423 w 5354272"/>
                      <a:gd name="connsiteY1" fmla="*/ 0 h 2792482"/>
                      <a:gd name="connsiteX2" fmla="*/ 964638 w 5354272"/>
                      <a:gd name="connsiteY2" fmla="*/ 0 h 2792482"/>
                      <a:gd name="connsiteX3" fmla="*/ 1596556 w 5354272"/>
                      <a:gd name="connsiteY3" fmla="*/ 0 h 2792482"/>
                      <a:gd name="connsiteX4" fmla="*/ 2095771 w 5354272"/>
                      <a:gd name="connsiteY4" fmla="*/ 0 h 2792482"/>
                      <a:gd name="connsiteX5" fmla="*/ 2727689 w 5354272"/>
                      <a:gd name="connsiteY5" fmla="*/ 0 h 2792482"/>
                      <a:gd name="connsiteX6" fmla="*/ 3448076 w 5354272"/>
                      <a:gd name="connsiteY6" fmla="*/ 0 h 2792482"/>
                      <a:gd name="connsiteX7" fmla="*/ 4079994 w 5354272"/>
                      <a:gd name="connsiteY7" fmla="*/ 0 h 2792482"/>
                      <a:gd name="connsiteX8" fmla="*/ 4888849 w 5354272"/>
                      <a:gd name="connsiteY8" fmla="*/ 0 h 2792482"/>
                      <a:gd name="connsiteX9" fmla="*/ 5354272 w 5354272"/>
                      <a:gd name="connsiteY9" fmla="*/ 465423 h 2792482"/>
                      <a:gd name="connsiteX10" fmla="*/ 5354272 w 5354272"/>
                      <a:gd name="connsiteY10" fmla="*/ 1067352 h 2792482"/>
                      <a:gd name="connsiteX11" fmla="*/ 5354272 w 5354272"/>
                      <a:gd name="connsiteY11" fmla="*/ 1632048 h 2792482"/>
                      <a:gd name="connsiteX12" fmla="*/ 5354272 w 5354272"/>
                      <a:gd name="connsiteY12" fmla="*/ 2327059 h 2792482"/>
                      <a:gd name="connsiteX13" fmla="*/ 4888849 w 5354272"/>
                      <a:gd name="connsiteY13" fmla="*/ 2792482 h 2792482"/>
                      <a:gd name="connsiteX14" fmla="*/ 4256931 w 5354272"/>
                      <a:gd name="connsiteY14" fmla="*/ 2792482 h 2792482"/>
                      <a:gd name="connsiteX15" fmla="*/ 3713482 w 5354272"/>
                      <a:gd name="connsiteY15" fmla="*/ 2792482 h 2792482"/>
                      <a:gd name="connsiteX16" fmla="*/ 3170032 w 5354272"/>
                      <a:gd name="connsiteY16" fmla="*/ 2792482 h 2792482"/>
                      <a:gd name="connsiteX17" fmla="*/ 2538114 w 5354272"/>
                      <a:gd name="connsiteY17" fmla="*/ 2792482 h 2792482"/>
                      <a:gd name="connsiteX18" fmla="*/ 1817728 w 5354272"/>
                      <a:gd name="connsiteY18" fmla="*/ 2792482 h 2792482"/>
                      <a:gd name="connsiteX19" fmla="*/ 1318512 w 5354272"/>
                      <a:gd name="connsiteY19" fmla="*/ 2792482 h 2792482"/>
                      <a:gd name="connsiteX20" fmla="*/ 465423 w 5354272"/>
                      <a:gd name="connsiteY20" fmla="*/ 2792482 h 2792482"/>
                      <a:gd name="connsiteX21" fmla="*/ 0 w 5354272"/>
                      <a:gd name="connsiteY21" fmla="*/ 2327059 h 2792482"/>
                      <a:gd name="connsiteX22" fmla="*/ 0 w 5354272"/>
                      <a:gd name="connsiteY22" fmla="*/ 1725130 h 2792482"/>
                      <a:gd name="connsiteX23" fmla="*/ 0 w 5354272"/>
                      <a:gd name="connsiteY23" fmla="*/ 1123201 h 2792482"/>
                      <a:gd name="connsiteX24" fmla="*/ 0 w 5354272"/>
                      <a:gd name="connsiteY24" fmla="*/ 465423 h 27924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5354272" h="2792482" fill="none" extrusionOk="0">
                        <a:moveTo>
                          <a:pt x="0" y="465423"/>
                        </a:moveTo>
                        <a:cubicBezTo>
                          <a:pt x="2778" y="179606"/>
                          <a:pt x="203461" y="33809"/>
                          <a:pt x="465423" y="0"/>
                        </a:cubicBezTo>
                        <a:cubicBezTo>
                          <a:pt x="594673" y="19164"/>
                          <a:pt x="840429" y="-22507"/>
                          <a:pt x="964638" y="0"/>
                        </a:cubicBezTo>
                        <a:cubicBezTo>
                          <a:pt x="1088848" y="22507"/>
                          <a:pt x="1352711" y="7603"/>
                          <a:pt x="1596556" y="0"/>
                        </a:cubicBezTo>
                        <a:cubicBezTo>
                          <a:pt x="1840401" y="-7603"/>
                          <a:pt x="1954275" y="-772"/>
                          <a:pt x="2095771" y="0"/>
                        </a:cubicBezTo>
                        <a:cubicBezTo>
                          <a:pt x="2237267" y="772"/>
                          <a:pt x="2492178" y="17663"/>
                          <a:pt x="2727689" y="0"/>
                        </a:cubicBezTo>
                        <a:cubicBezTo>
                          <a:pt x="2963200" y="-17663"/>
                          <a:pt x="3301985" y="-2322"/>
                          <a:pt x="3448076" y="0"/>
                        </a:cubicBezTo>
                        <a:cubicBezTo>
                          <a:pt x="3594167" y="2322"/>
                          <a:pt x="3879194" y="-22844"/>
                          <a:pt x="4079994" y="0"/>
                        </a:cubicBezTo>
                        <a:cubicBezTo>
                          <a:pt x="4280794" y="22844"/>
                          <a:pt x="4668961" y="34564"/>
                          <a:pt x="4888849" y="0"/>
                        </a:cubicBezTo>
                        <a:cubicBezTo>
                          <a:pt x="5162310" y="37713"/>
                          <a:pt x="5347884" y="263694"/>
                          <a:pt x="5354272" y="465423"/>
                        </a:cubicBezTo>
                        <a:cubicBezTo>
                          <a:pt x="5379000" y="711957"/>
                          <a:pt x="5354383" y="910200"/>
                          <a:pt x="5354272" y="1067352"/>
                        </a:cubicBezTo>
                        <a:cubicBezTo>
                          <a:pt x="5354161" y="1224504"/>
                          <a:pt x="5365133" y="1486703"/>
                          <a:pt x="5354272" y="1632048"/>
                        </a:cubicBezTo>
                        <a:cubicBezTo>
                          <a:pt x="5343411" y="1777393"/>
                          <a:pt x="5346468" y="2100912"/>
                          <a:pt x="5354272" y="2327059"/>
                        </a:cubicBezTo>
                        <a:cubicBezTo>
                          <a:pt x="5347364" y="2561713"/>
                          <a:pt x="5206264" y="2795749"/>
                          <a:pt x="4888849" y="2792482"/>
                        </a:cubicBezTo>
                        <a:cubicBezTo>
                          <a:pt x="4620753" y="2772737"/>
                          <a:pt x="4416681" y="2781266"/>
                          <a:pt x="4256931" y="2792482"/>
                        </a:cubicBezTo>
                        <a:cubicBezTo>
                          <a:pt x="4097181" y="2803698"/>
                          <a:pt x="3959763" y="2798652"/>
                          <a:pt x="3713482" y="2792482"/>
                        </a:cubicBezTo>
                        <a:cubicBezTo>
                          <a:pt x="3467201" y="2786312"/>
                          <a:pt x="3319052" y="2793704"/>
                          <a:pt x="3170032" y="2792482"/>
                        </a:cubicBezTo>
                        <a:cubicBezTo>
                          <a:pt x="3021012" y="2791261"/>
                          <a:pt x="2680598" y="2784748"/>
                          <a:pt x="2538114" y="2792482"/>
                        </a:cubicBezTo>
                        <a:cubicBezTo>
                          <a:pt x="2395630" y="2800216"/>
                          <a:pt x="2064235" y="2804393"/>
                          <a:pt x="1817728" y="2792482"/>
                        </a:cubicBezTo>
                        <a:cubicBezTo>
                          <a:pt x="1571221" y="2780571"/>
                          <a:pt x="1487411" y="2784714"/>
                          <a:pt x="1318512" y="2792482"/>
                        </a:cubicBezTo>
                        <a:cubicBezTo>
                          <a:pt x="1149613" y="2800250"/>
                          <a:pt x="668290" y="2833454"/>
                          <a:pt x="465423" y="2792482"/>
                        </a:cubicBezTo>
                        <a:cubicBezTo>
                          <a:pt x="187059" y="2790407"/>
                          <a:pt x="-10750" y="2588611"/>
                          <a:pt x="0" y="2327059"/>
                        </a:cubicBezTo>
                        <a:cubicBezTo>
                          <a:pt x="20826" y="2176822"/>
                          <a:pt x="22975" y="2022997"/>
                          <a:pt x="0" y="1725130"/>
                        </a:cubicBezTo>
                        <a:cubicBezTo>
                          <a:pt x="-22975" y="1427263"/>
                          <a:pt x="-5378" y="1383293"/>
                          <a:pt x="0" y="1123201"/>
                        </a:cubicBezTo>
                        <a:cubicBezTo>
                          <a:pt x="5378" y="863109"/>
                          <a:pt x="-30969" y="704916"/>
                          <a:pt x="0" y="465423"/>
                        </a:cubicBezTo>
                        <a:close/>
                      </a:path>
                      <a:path w="5354272" h="2792482" stroke="0" extrusionOk="0">
                        <a:moveTo>
                          <a:pt x="0" y="465423"/>
                        </a:moveTo>
                        <a:cubicBezTo>
                          <a:pt x="14074" y="212213"/>
                          <a:pt x="215111" y="14030"/>
                          <a:pt x="465423" y="0"/>
                        </a:cubicBezTo>
                        <a:cubicBezTo>
                          <a:pt x="692914" y="-31875"/>
                          <a:pt x="903109" y="-27905"/>
                          <a:pt x="1185810" y="0"/>
                        </a:cubicBezTo>
                        <a:cubicBezTo>
                          <a:pt x="1468511" y="27905"/>
                          <a:pt x="1521958" y="10300"/>
                          <a:pt x="1685025" y="0"/>
                        </a:cubicBezTo>
                        <a:cubicBezTo>
                          <a:pt x="1848092" y="-10300"/>
                          <a:pt x="2090212" y="13254"/>
                          <a:pt x="2361177" y="0"/>
                        </a:cubicBezTo>
                        <a:cubicBezTo>
                          <a:pt x="2632142" y="-13254"/>
                          <a:pt x="2749949" y="-7571"/>
                          <a:pt x="2904626" y="0"/>
                        </a:cubicBezTo>
                        <a:cubicBezTo>
                          <a:pt x="3059303" y="7571"/>
                          <a:pt x="3425152" y="10733"/>
                          <a:pt x="3625013" y="0"/>
                        </a:cubicBezTo>
                        <a:cubicBezTo>
                          <a:pt x="3824874" y="-10733"/>
                          <a:pt x="4144253" y="-35419"/>
                          <a:pt x="4345400" y="0"/>
                        </a:cubicBezTo>
                        <a:cubicBezTo>
                          <a:pt x="4546547" y="35419"/>
                          <a:pt x="4625310" y="-1513"/>
                          <a:pt x="4888849" y="0"/>
                        </a:cubicBezTo>
                        <a:cubicBezTo>
                          <a:pt x="5133409" y="38208"/>
                          <a:pt x="5299737" y="207446"/>
                          <a:pt x="5354272" y="465423"/>
                        </a:cubicBezTo>
                        <a:cubicBezTo>
                          <a:pt x="5344572" y="607582"/>
                          <a:pt x="5371867" y="806632"/>
                          <a:pt x="5354272" y="1104585"/>
                        </a:cubicBezTo>
                        <a:cubicBezTo>
                          <a:pt x="5336677" y="1402538"/>
                          <a:pt x="5341444" y="1413284"/>
                          <a:pt x="5354272" y="1706514"/>
                        </a:cubicBezTo>
                        <a:cubicBezTo>
                          <a:pt x="5367100" y="1999744"/>
                          <a:pt x="5369168" y="2198816"/>
                          <a:pt x="5354272" y="2327059"/>
                        </a:cubicBezTo>
                        <a:cubicBezTo>
                          <a:pt x="5346195" y="2581662"/>
                          <a:pt x="5181807" y="2816510"/>
                          <a:pt x="4888849" y="2792482"/>
                        </a:cubicBezTo>
                        <a:cubicBezTo>
                          <a:pt x="4666874" y="2767325"/>
                          <a:pt x="4475823" y="2778680"/>
                          <a:pt x="4301165" y="2792482"/>
                        </a:cubicBezTo>
                        <a:cubicBezTo>
                          <a:pt x="4126507" y="2806284"/>
                          <a:pt x="3964236" y="2802501"/>
                          <a:pt x="3669247" y="2792482"/>
                        </a:cubicBezTo>
                        <a:cubicBezTo>
                          <a:pt x="3374258" y="2782463"/>
                          <a:pt x="3222900" y="2778509"/>
                          <a:pt x="2993095" y="2792482"/>
                        </a:cubicBezTo>
                        <a:cubicBezTo>
                          <a:pt x="2763290" y="2806455"/>
                          <a:pt x="2662554" y="2795745"/>
                          <a:pt x="2361177" y="2792482"/>
                        </a:cubicBezTo>
                        <a:cubicBezTo>
                          <a:pt x="2059800" y="2789219"/>
                          <a:pt x="1897168" y="2783688"/>
                          <a:pt x="1773493" y="2792482"/>
                        </a:cubicBezTo>
                        <a:cubicBezTo>
                          <a:pt x="1649818" y="2801276"/>
                          <a:pt x="1461773" y="2799022"/>
                          <a:pt x="1274278" y="2792482"/>
                        </a:cubicBezTo>
                        <a:cubicBezTo>
                          <a:pt x="1086783" y="2785942"/>
                          <a:pt x="674227" y="2815670"/>
                          <a:pt x="465423" y="2792482"/>
                        </a:cubicBezTo>
                        <a:cubicBezTo>
                          <a:pt x="177263" y="2785456"/>
                          <a:pt x="54558" y="2555258"/>
                          <a:pt x="0" y="2327059"/>
                        </a:cubicBezTo>
                        <a:cubicBezTo>
                          <a:pt x="27172" y="2137378"/>
                          <a:pt x="-15973" y="1954535"/>
                          <a:pt x="0" y="1669281"/>
                        </a:cubicBezTo>
                        <a:cubicBezTo>
                          <a:pt x="15973" y="1384027"/>
                          <a:pt x="-31180" y="1258276"/>
                          <a:pt x="0" y="1011503"/>
                        </a:cubicBezTo>
                        <a:cubicBezTo>
                          <a:pt x="31180" y="764730"/>
                          <a:pt x="-23686" y="737022"/>
                          <a:pt x="0" y="465423"/>
                        </a:cubicBezTo>
                        <a:close/>
                      </a:path>
                    </a:pathLst>
                  </a:cu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2114"/>
            <a:endParaRPr lang="en-US" sz="1795">
              <a:solidFill>
                <a:prstClr val="white"/>
              </a:solidFill>
              <a:latin typeface="Calibri"/>
            </a:endParaRPr>
          </a:p>
        </p:txBody>
      </p:sp>
      <p:grpSp>
        <p:nvGrpSpPr>
          <p:cNvPr id="51" name="Group 50">
            <a:extLst>
              <a:ext uri="{FF2B5EF4-FFF2-40B4-BE49-F238E27FC236}">
                <a16:creationId xmlns:a16="http://schemas.microsoft.com/office/drawing/2014/main" id="{D8BD5130-D4C9-44CB-E70F-B78268CEFBBB}"/>
              </a:ext>
            </a:extLst>
          </p:cNvPr>
          <p:cNvGrpSpPr/>
          <p:nvPr/>
        </p:nvGrpSpPr>
        <p:grpSpPr>
          <a:xfrm>
            <a:off x="7079494" y="2671414"/>
            <a:ext cx="4152198" cy="855129"/>
            <a:chOff x="7623307" y="2634442"/>
            <a:chExt cx="4162496" cy="857250"/>
          </a:xfrm>
        </p:grpSpPr>
        <p:sp>
          <p:nvSpPr>
            <p:cNvPr id="45" name="Rectangle: Rounded Corners 44">
              <a:extLst>
                <a:ext uri="{FF2B5EF4-FFF2-40B4-BE49-F238E27FC236}">
                  <a16:creationId xmlns:a16="http://schemas.microsoft.com/office/drawing/2014/main" id="{45DE8CA9-4B13-B84C-1238-D6D8CF73DE53}"/>
                </a:ext>
              </a:extLst>
            </p:cNvPr>
            <p:cNvSpPr/>
            <p:nvPr/>
          </p:nvSpPr>
          <p:spPr>
            <a:xfrm>
              <a:off x="7623307" y="2634442"/>
              <a:ext cx="4117295" cy="857250"/>
            </a:xfrm>
            <a:prstGeom prst="roundRect">
              <a:avLst>
                <a:gd name="adj" fmla="val 50000"/>
              </a:avLst>
            </a:prstGeom>
            <a:solidFill>
              <a:schemeClr val="accent4">
                <a:lumMod val="20000"/>
                <a:lumOff val="80000"/>
              </a:schemeClr>
            </a:solidFill>
            <a:ln w="19050">
              <a:solidFill>
                <a:schemeClr val="accent2"/>
              </a:solidFill>
              <a:prstDash val="lg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2114"/>
              <a:endParaRPr lang="en-US" sz="1795">
                <a:solidFill>
                  <a:prstClr val="white"/>
                </a:solidFill>
                <a:latin typeface="Calibri"/>
              </a:endParaRPr>
            </a:p>
          </p:txBody>
        </p:sp>
        <p:sp>
          <p:nvSpPr>
            <p:cNvPr id="46" name="TextBox 45">
              <a:extLst>
                <a:ext uri="{FF2B5EF4-FFF2-40B4-BE49-F238E27FC236}">
                  <a16:creationId xmlns:a16="http://schemas.microsoft.com/office/drawing/2014/main" id="{79279CE8-97EC-9ADE-0E4B-8CFF1B4C8E26}"/>
                </a:ext>
              </a:extLst>
            </p:cNvPr>
            <p:cNvSpPr txBox="1"/>
            <p:nvPr/>
          </p:nvSpPr>
          <p:spPr>
            <a:xfrm>
              <a:off x="7947863" y="2686871"/>
              <a:ext cx="3837940" cy="707886"/>
            </a:xfrm>
            <a:prstGeom prst="rect">
              <a:avLst/>
            </a:prstGeom>
            <a:noFill/>
          </p:spPr>
          <p:txBody>
            <a:bodyPr wrap="square" rtlCol="0">
              <a:spAutoFit/>
              <a:scene3d>
                <a:camera prst="obliqueTopLeft"/>
                <a:lightRig rig="threePt" dir="t"/>
              </a:scene3d>
            </a:bodyPr>
            <a:lstStyle/>
            <a:p>
              <a:pPr defTabSz="912114"/>
              <a:r>
                <a:rPr lang="en-US" sz="3990" b="1">
                  <a:ln>
                    <a:solidFill>
                      <a:srgbClr val="ED7D31">
                        <a:lumMod val="50000"/>
                      </a:srgbClr>
                    </a:solidFill>
                  </a:ln>
                  <a:solidFill>
                    <a:srgbClr val="FF0066"/>
                  </a:solidFill>
                  <a:latin typeface="Calibri"/>
                </a:rPr>
                <a:t>Tiêu chí đánh giá</a:t>
              </a:r>
            </a:p>
          </p:txBody>
        </p:sp>
      </p:grpSp>
      <p:sp>
        <p:nvSpPr>
          <p:cNvPr id="47" name="TextBox 46">
            <a:extLst>
              <a:ext uri="{FF2B5EF4-FFF2-40B4-BE49-F238E27FC236}">
                <a16:creationId xmlns:a16="http://schemas.microsoft.com/office/drawing/2014/main" id="{DA37EE3E-98C0-DBEB-602F-6962590D616B}"/>
              </a:ext>
            </a:extLst>
          </p:cNvPr>
          <p:cNvSpPr txBox="1"/>
          <p:nvPr/>
        </p:nvSpPr>
        <p:spPr>
          <a:xfrm>
            <a:off x="6563904" y="3515403"/>
            <a:ext cx="5361458" cy="2493283"/>
          </a:xfrm>
          <a:prstGeom prst="rect">
            <a:avLst/>
          </a:prstGeom>
          <a:noFill/>
        </p:spPr>
        <p:txBody>
          <a:bodyPr wrap="square" rtlCol="0">
            <a:spAutoFit/>
          </a:bodyPr>
          <a:lstStyle/>
          <a:p>
            <a:pPr defTabSz="912114">
              <a:lnSpc>
                <a:spcPct val="150000"/>
              </a:lnSpc>
            </a:pPr>
            <a:r>
              <a:rPr lang="en-US" sz="3591">
                <a:solidFill>
                  <a:prstClr val="black"/>
                </a:solidFill>
                <a:latin typeface="Calibri"/>
              </a:rPr>
              <a:t>1. Đọc đúng.</a:t>
            </a:r>
          </a:p>
          <a:p>
            <a:pPr defTabSz="912114">
              <a:lnSpc>
                <a:spcPct val="150000"/>
              </a:lnSpc>
            </a:pPr>
            <a:r>
              <a:rPr lang="en-US" sz="3591">
                <a:solidFill>
                  <a:prstClr val="black"/>
                </a:solidFill>
                <a:latin typeface="Calibri"/>
              </a:rPr>
              <a:t>2. Đọc to rõ.</a:t>
            </a:r>
          </a:p>
          <a:p>
            <a:pPr defTabSz="912114">
              <a:lnSpc>
                <a:spcPct val="150000"/>
              </a:lnSpc>
            </a:pPr>
            <a:r>
              <a:rPr lang="en-US" sz="3591">
                <a:solidFill>
                  <a:prstClr val="black"/>
                </a:solidFill>
                <a:latin typeface="Calibri"/>
              </a:rPr>
              <a:t>3. Ngắt nghỉ đúng chỗ.</a:t>
            </a:r>
          </a:p>
        </p:txBody>
      </p:sp>
      <p:grpSp>
        <p:nvGrpSpPr>
          <p:cNvPr id="56" name="Group 55">
            <a:extLst>
              <a:ext uri="{FF2B5EF4-FFF2-40B4-BE49-F238E27FC236}">
                <a16:creationId xmlns:a16="http://schemas.microsoft.com/office/drawing/2014/main" id="{4B143E1F-3CE4-2549-563F-BCFBD422C321}"/>
              </a:ext>
            </a:extLst>
          </p:cNvPr>
          <p:cNvGrpSpPr/>
          <p:nvPr/>
        </p:nvGrpSpPr>
        <p:grpSpPr>
          <a:xfrm>
            <a:off x="9127431" y="3625820"/>
            <a:ext cx="1881250" cy="812415"/>
            <a:chOff x="8692723" y="3557795"/>
            <a:chExt cx="1885916" cy="814430"/>
          </a:xfrm>
        </p:grpSpPr>
        <p:pic>
          <p:nvPicPr>
            <p:cNvPr id="1040" name="Picture 16" descr="Hình ảnh Các Ngôi Sao Hình Vẽ Hoạt Hình PNG , Ngôi Sao Clipart, Hoạt Hình, Ngôi  Sao PNG miễn phí tải tập tin PSDComment và Vector">
              <a:extLst>
                <a:ext uri="{FF2B5EF4-FFF2-40B4-BE49-F238E27FC236}">
                  <a16:creationId xmlns:a16="http://schemas.microsoft.com/office/drawing/2014/main" id="{6A89BBE9-FBBD-FE87-2B96-63DC7960FF4C}"/>
                </a:ext>
              </a:extLst>
            </p:cNvPr>
            <p:cNvPicPr>
              <a:picLocks noChangeAspect="1" noChangeArrowheads="1"/>
            </p:cNvPicPr>
            <p:nvPr/>
          </p:nvPicPr>
          <p:blipFill>
            <a:blip r:embed="rId6" cstate="print">
              <a:extLst>
                <a:ext uri="{BEBA8EAE-BF5A-486C-A8C5-ECC9F3942E4B}">
                  <a14:imgProps xmlns:a14="http://schemas.microsoft.com/office/drawing/2010/main">
                    <a14:imgLayer r:embed="rId7">
                      <a14:imgEffect>
                        <a14:backgroundRemoval t="10000" b="90000" l="10000" r="90000">
                          <a14:foregroundMark x1="28889" y1="32889" x2="28889" y2="32889"/>
                          <a14:foregroundMark x1="31111" y1="23111" x2="31111" y2="23111"/>
                          <a14:foregroundMark x1="68889" y1="30667" x2="68889" y2="30667"/>
                          <a14:foregroundMark x1="66667" y1="25333" x2="66667" y2="25333"/>
                          <a14:foregroundMark x1="65778" y1="21778" x2="65778" y2="21778"/>
                          <a14:foregroundMark x1="28889" y1="30667" x2="28889" y2="30667"/>
                        </a14:backgroundRemoval>
                      </a14:imgEffect>
                    </a14:imgLayer>
                  </a14:imgProps>
                </a:ext>
                <a:ext uri="{28A0092B-C50C-407E-A947-70E740481C1C}">
                  <a14:useLocalDpi xmlns:a14="http://schemas.microsoft.com/office/drawing/2010/main" val="0"/>
                </a:ext>
              </a:extLst>
            </a:blip>
            <a:srcRect/>
            <a:stretch>
              <a:fillRect/>
            </a:stretch>
          </p:blipFill>
          <p:spPr bwMode="auto">
            <a:xfrm>
              <a:off x="8692723" y="3557795"/>
              <a:ext cx="804204" cy="804204"/>
            </a:xfrm>
            <a:prstGeom prst="rect">
              <a:avLst/>
            </a:prstGeom>
            <a:noFill/>
            <a:extLst>
              <a:ext uri="{909E8E84-426E-40DD-AFC4-6F175D3DCCD1}">
                <a14:hiddenFill xmlns:a14="http://schemas.microsoft.com/office/drawing/2010/main">
                  <a:solidFill>
                    <a:srgbClr val="FFFFFF"/>
                  </a:solidFill>
                </a14:hiddenFill>
              </a:ext>
            </a:extLst>
          </p:spPr>
        </p:pic>
        <p:pic>
          <p:nvPicPr>
            <p:cNvPr id="54" name="Picture 16" descr="Hình ảnh Các Ngôi Sao Hình Vẽ Hoạt Hình PNG , Ngôi Sao Clipart, Hoạt Hình, Ngôi  Sao PNG miễn phí tải tập tin PSDComment và Vector">
              <a:extLst>
                <a:ext uri="{FF2B5EF4-FFF2-40B4-BE49-F238E27FC236}">
                  <a16:creationId xmlns:a16="http://schemas.microsoft.com/office/drawing/2014/main" id="{F1346EED-1CB8-0BA0-BDD0-EC94B5E2F535}"/>
                </a:ext>
              </a:extLst>
            </p:cNvPr>
            <p:cNvPicPr>
              <a:picLocks noChangeAspect="1" noChangeArrowheads="1"/>
            </p:cNvPicPr>
            <p:nvPr/>
          </p:nvPicPr>
          <p:blipFill>
            <a:blip r:embed="rId6" cstate="print">
              <a:extLst>
                <a:ext uri="{BEBA8EAE-BF5A-486C-A8C5-ECC9F3942E4B}">
                  <a14:imgProps xmlns:a14="http://schemas.microsoft.com/office/drawing/2010/main">
                    <a14:imgLayer r:embed="rId7">
                      <a14:imgEffect>
                        <a14:backgroundRemoval t="10000" b="90000" l="10000" r="90000">
                          <a14:foregroundMark x1="28889" y1="32889" x2="28889" y2="32889"/>
                          <a14:foregroundMark x1="31111" y1="23111" x2="31111" y2="23111"/>
                          <a14:foregroundMark x1="68889" y1="30667" x2="68889" y2="30667"/>
                          <a14:foregroundMark x1="66667" y1="25333" x2="66667" y2="25333"/>
                          <a14:foregroundMark x1="65778" y1="21778" x2="65778" y2="21778"/>
                          <a14:foregroundMark x1="28889" y1="30667" x2="28889" y2="30667"/>
                        </a14:backgroundRemoval>
                      </a14:imgEffect>
                    </a14:imgLayer>
                  </a14:imgProps>
                </a:ext>
                <a:ext uri="{28A0092B-C50C-407E-A947-70E740481C1C}">
                  <a14:useLocalDpi xmlns:a14="http://schemas.microsoft.com/office/drawing/2010/main" val="0"/>
                </a:ext>
              </a:extLst>
            </a:blip>
            <a:srcRect/>
            <a:stretch>
              <a:fillRect/>
            </a:stretch>
          </p:blipFill>
          <p:spPr bwMode="auto">
            <a:xfrm>
              <a:off x="9233579" y="3568021"/>
              <a:ext cx="804204" cy="804204"/>
            </a:xfrm>
            <a:prstGeom prst="rect">
              <a:avLst/>
            </a:prstGeom>
            <a:noFill/>
            <a:extLst>
              <a:ext uri="{909E8E84-426E-40DD-AFC4-6F175D3DCCD1}">
                <a14:hiddenFill xmlns:a14="http://schemas.microsoft.com/office/drawing/2010/main">
                  <a:solidFill>
                    <a:srgbClr val="FFFFFF"/>
                  </a:solidFill>
                </a14:hiddenFill>
              </a:ext>
            </a:extLst>
          </p:spPr>
        </p:pic>
        <p:pic>
          <p:nvPicPr>
            <p:cNvPr id="55" name="Picture 16" descr="Hình ảnh Các Ngôi Sao Hình Vẽ Hoạt Hình PNG , Ngôi Sao Clipart, Hoạt Hình, Ngôi  Sao PNG miễn phí tải tập tin PSDComment và Vector">
              <a:extLst>
                <a:ext uri="{FF2B5EF4-FFF2-40B4-BE49-F238E27FC236}">
                  <a16:creationId xmlns:a16="http://schemas.microsoft.com/office/drawing/2014/main" id="{2598D643-9CE8-1B0A-5B88-ECC5B462C2D4}"/>
                </a:ext>
              </a:extLst>
            </p:cNvPr>
            <p:cNvPicPr>
              <a:picLocks noChangeAspect="1" noChangeArrowheads="1"/>
            </p:cNvPicPr>
            <p:nvPr/>
          </p:nvPicPr>
          <p:blipFill>
            <a:blip r:embed="rId6" cstate="print">
              <a:extLst>
                <a:ext uri="{BEBA8EAE-BF5A-486C-A8C5-ECC9F3942E4B}">
                  <a14:imgProps xmlns:a14="http://schemas.microsoft.com/office/drawing/2010/main">
                    <a14:imgLayer r:embed="rId7">
                      <a14:imgEffect>
                        <a14:backgroundRemoval t="10000" b="90000" l="10000" r="90000">
                          <a14:foregroundMark x1="28889" y1="32889" x2="28889" y2="32889"/>
                          <a14:foregroundMark x1="31111" y1="23111" x2="31111" y2="23111"/>
                          <a14:foregroundMark x1="68889" y1="30667" x2="68889" y2="30667"/>
                          <a14:foregroundMark x1="66667" y1="25333" x2="66667" y2="25333"/>
                          <a14:foregroundMark x1="65778" y1="21778" x2="65778" y2="21778"/>
                          <a14:foregroundMark x1="28889" y1="30667" x2="28889" y2="30667"/>
                        </a14:backgroundRemoval>
                      </a14:imgEffect>
                    </a14:imgLayer>
                  </a14:imgProps>
                </a:ext>
                <a:ext uri="{28A0092B-C50C-407E-A947-70E740481C1C}">
                  <a14:useLocalDpi xmlns:a14="http://schemas.microsoft.com/office/drawing/2010/main" val="0"/>
                </a:ext>
              </a:extLst>
            </a:blip>
            <a:srcRect/>
            <a:stretch>
              <a:fillRect/>
            </a:stretch>
          </p:blipFill>
          <p:spPr bwMode="auto">
            <a:xfrm>
              <a:off x="9774435" y="3557795"/>
              <a:ext cx="804204" cy="804204"/>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57" name="Group 56">
            <a:extLst>
              <a:ext uri="{FF2B5EF4-FFF2-40B4-BE49-F238E27FC236}">
                <a16:creationId xmlns:a16="http://schemas.microsoft.com/office/drawing/2014/main" id="{8E439632-BF72-080A-AC46-F180A9CB1902}"/>
              </a:ext>
            </a:extLst>
          </p:cNvPr>
          <p:cNvGrpSpPr/>
          <p:nvPr/>
        </p:nvGrpSpPr>
        <p:grpSpPr>
          <a:xfrm>
            <a:off x="8822631" y="4311620"/>
            <a:ext cx="1881250" cy="812415"/>
            <a:chOff x="8692723" y="3557795"/>
            <a:chExt cx="1885916" cy="814430"/>
          </a:xfrm>
        </p:grpSpPr>
        <p:pic>
          <p:nvPicPr>
            <p:cNvPr id="58" name="Picture 16" descr="Hình ảnh Các Ngôi Sao Hình Vẽ Hoạt Hình PNG , Ngôi Sao Clipart, Hoạt Hình, Ngôi  Sao PNG miễn phí tải tập tin PSDComment và Vector">
              <a:extLst>
                <a:ext uri="{FF2B5EF4-FFF2-40B4-BE49-F238E27FC236}">
                  <a16:creationId xmlns:a16="http://schemas.microsoft.com/office/drawing/2014/main" id="{68ABED31-848C-4C1A-5CEA-627243ADE831}"/>
                </a:ext>
              </a:extLst>
            </p:cNvPr>
            <p:cNvPicPr>
              <a:picLocks noChangeAspect="1" noChangeArrowheads="1"/>
            </p:cNvPicPr>
            <p:nvPr/>
          </p:nvPicPr>
          <p:blipFill>
            <a:blip r:embed="rId6" cstate="print">
              <a:extLst>
                <a:ext uri="{BEBA8EAE-BF5A-486C-A8C5-ECC9F3942E4B}">
                  <a14:imgProps xmlns:a14="http://schemas.microsoft.com/office/drawing/2010/main">
                    <a14:imgLayer r:embed="rId7">
                      <a14:imgEffect>
                        <a14:backgroundRemoval t="10000" b="90000" l="10000" r="90000">
                          <a14:foregroundMark x1="28889" y1="32889" x2="28889" y2="32889"/>
                          <a14:foregroundMark x1="31111" y1="23111" x2="31111" y2="23111"/>
                          <a14:foregroundMark x1="68889" y1="30667" x2="68889" y2="30667"/>
                          <a14:foregroundMark x1="66667" y1="25333" x2="66667" y2="25333"/>
                          <a14:foregroundMark x1="65778" y1="21778" x2="65778" y2="21778"/>
                          <a14:foregroundMark x1="28889" y1="30667" x2="28889" y2="30667"/>
                        </a14:backgroundRemoval>
                      </a14:imgEffect>
                    </a14:imgLayer>
                  </a14:imgProps>
                </a:ext>
                <a:ext uri="{28A0092B-C50C-407E-A947-70E740481C1C}">
                  <a14:useLocalDpi xmlns:a14="http://schemas.microsoft.com/office/drawing/2010/main" val="0"/>
                </a:ext>
              </a:extLst>
            </a:blip>
            <a:srcRect/>
            <a:stretch>
              <a:fillRect/>
            </a:stretch>
          </p:blipFill>
          <p:spPr bwMode="auto">
            <a:xfrm>
              <a:off x="8692723" y="3557795"/>
              <a:ext cx="804204" cy="804204"/>
            </a:xfrm>
            <a:prstGeom prst="rect">
              <a:avLst/>
            </a:prstGeom>
            <a:noFill/>
            <a:extLst>
              <a:ext uri="{909E8E84-426E-40DD-AFC4-6F175D3DCCD1}">
                <a14:hiddenFill xmlns:a14="http://schemas.microsoft.com/office/drawing/2010/main">
                  <a:solidFill>
                    <a:srgbClr val="FFFFFF"/>
                  </a:solidFill>
                </a14:hiddenFill>
              </a:ext>
            </a:extLst>
          </p:spPr>
        </p:pic>
        <p:pic>
          <p:nvPicPr>
            <p:cNvPr id="59" name="Picture 16" descr="Hình ảnh Các Ngôi Sao Hình Vẽ Hoạt Hình PNG , Ngôi Sao Clipart, Hoạt Hình, Ngôi  Sao PNG miễn phí tải tập tin PSDComment và Vector">
              <a:extLst>
                <a:ext uri="{FF2B5EF4-FFF2-40B4-BE49-F238E27FC236}">
                  <a16:creationId xmlns:a16="http://schemas.microsoft.com/office/drawing/2014/main" id="{646FEA7E-4A55-CD9B-B446-EC8FD6D94E5D}"/>
                </a:ext>
              </a:extLst>
            </p:cNvPr>
            <p:cNvPicPr>
              <a:picLocks noChangeAspect="1" noChangeArrowheads="1"/>
            </p:cNvPicPr>
            <p:nvPr/>
          </p:nvPicPr>
          <p:blipFill>
            <a:blip r:embed="rId6" cstate="print">
              <a:extLst>
                <a:ext uri="{BEBA8EAE-BF5A-486C-A8C5-ECC9F3942E4B}">
                  <a14:imgProps xmlns:a14="http://schemas.microsoft.com/office/drawing/2010/main">
                    <a14:imgLayer r:embed="rId7">
                      <a14:imgEffect>
                        <a14:backgroundRemoval t="10000" b="90000" l="10000" r="90000">
                          <a14:foregroundMark x1="28889" y1="32889" x2="28889" y2="32889"/>
                          <a14:foregroundMark x1="31111" y1="23111" x2="31111" y2="23111"/>
                          <a14:foregroundMark x1="68889" y1="30667" x2="68889" y2="30667"/>
                          <a14:foregroundMark x1="66667" y1="25333" x2="66667" y2="25333"/>
                          <a14:foregroundMark x1="65778" y1="21778" x2="65778" y2="21778"/>
                          <a14:foregroundMark x1="28889" y1="30667" x2="28889" y2="30667"/>
                        </a14:backgroundRemoval>
                      </a14:imgEffect>
                    </a14:imgLayer>
                  </a14:imgProps>
                </a:ext>
                <a:ext uri="{28A0092B-C50C-407E-A947-70E740481C1C}">
                  <a14:useLocalDpi xmlns:a14="http://schemas.microsoft.com/office/drawing/2010/main" val="0"/>
                </a:ext>
              </a:extLst>
            </a:blip>
            <a:srcRect/>
            <a:stretch>
              <a:fillRect/>
            </a:stretch>
          </p:blipFill>
          <p:spPr bwMode="auto">
            <a:xfrm>
              <a:off x="9233579" y="3568021"/>
              <a:ext cx="804204" cy="804204"/>
            </a:xfrm>
            <a:prstGeom prst="rect">
              <a:avLst/>
            </a:prstGeom>
            <a:noFill/>
            <a:extLst>
              <a:ext uri="{909E8E84-426E-40DD-AFC4-6F175D3DCCD1}">
                <a14:hiddenFill xmlns:a14="http://schemas.microsoft.com/office/drawing/2010/main">
                  <a:solidFill>
                    <a:srgbClr val="FFFFFF"/>
                  </a:solidFill>
                </a14:hiddenFill>
              </a:ext>
            </a:extLst>
          </p:spPr>
        </p:pic>
        <p:pic>
          <p:nvPicPr>
            <p:cNvPr id="60" name="Picture 16" descr="Hình ảnh Các Ngôi Sao Hình Vẽ Hoạt Hình PNG , Ngôi Sao Clipart, Hoạt Hình, Ngôi  Sao PNG miễn phí tải tập tin PSDComment và Vector">
              <a:extLst>
                <a:ext uri="{FF2B5EF4-FFF2-40B4-BE49-F238E27FC236}">
                  <a16:creationId xmlns:a16="http://schemas.microsoft.com/office/drawing/2014/main" id="{C788417F-0266-028A-308D-416A6A01EE6F}"/>
                </a:ext>
              </a:extLst>
            </p:cNvPr>
            <p:cNvPicPr>
              <a:picLocks noChangeAspect="1" noChangeArrowheads="1"/>
            </p:cNvPicPr>
            <p:nvPr/>
          </p:nvPicPr>
          <p:blipFill>
            <a:blip r:embed="rId6" cstate="print">
              <a:extLst>
                <a:ext uri="{BEBA8EAE-BF5A-486C-A8C5-ECC9F3942E4B}">
                  <a14:imgProps xmlns:a14="http://schemas.microsoft.com/office/drawing/2010/main">
                    <a14:imgLayer r:embed="rId7">
                      <a14:imgEffect>
                        <a14:backgroundRemoval t="10000" b="90000" l="10000" r="90000">
                          <a14:foregroundMark x1="28889" y1="32889" x2="28889" y2="32889"/>
                          <a14:foregroundMark x1="31111" y1="23111" x2="31111" y2="23111"/>
                          <a14:foregroundMark x1="68889" y1="30667" x2="68889" y2="30667"/>
                          <a14:foregroundMark x1="66667" y1="25333" x2="66667" y2="25333"/>
                          <a14:foregroundMark x1="65778" y1="21778" x2="65778" y2="21778"/>
                          <a14:foregroundMark x1="28889" y1="30667" x2="28889" y2="30667"/>
                        </a14:backgroundRemoval>
                      </a14:imgEffect>
                    </a14:imgLayer>
                  </a14:imgProps>
                </a:ext>
                <a:ext uri="{28A0092B-C50C-407E-A947-70E740481C1C}">
                  <a14:useLocalDpi xmlns:a14="http://schemas.microsoft.com/office/drawing/2010/main" val="0"/>
                </a:ext>
              </a:extLst>
            </a:blip>
            <a:srcRect/>
            <a:stretch>
              <a:fillRect/>
            </a:stretch>
          </p:blipFill>
          <p:spPr bwMode="auto">
            <a:xfrm>
              <a:off x="9774435" y="3557795"/>
              <a:ext cx="804204" cy="804204"/>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61" name="Group 60">
            <a:extLst>
              <a:ext uri="{FF2B5EF4-FFF2-40B4-BE49-F238E27FC236}">
                <a16:creationId xmlns:a16="http://schemas.microsoft.com/office/drawing/2014/main" id="{64678ED0-4E41-A366-81E2-5528789892F1}"/>
              </a:ext>
            </a:extLst>
          </p:cNvPr>
          <p:cNvGrpSpPr/>
          <p:nvPr/>
        </p:nvGrpSpPr>
        <p:grpSpPr>
          <a:xfrm>
            <a:off x="10499031" y="5226020"/>
            <a:ext cx="1881250" cy="812415"/>
            <a:chOff x="8692723" y="3557795"/>
            <a:chExt cx="1885916" cy="814430"/>
          </a:xfrm>
        </p:grpSpPr>
        <p:pic>
          <p:nvPicPr>
            <p:cNvPr id="62" name="Picture 16" descr="Hình ảnh Các Ngôi Sao Hình Vẽ Hoạt Hình PNG , Ngôi Sao Clipart, Hoạt Hình, Ngôi  Sao PNG miễn phí tải tập tin PSDComment và Vector">
              <a:extLst>
                <a:ext uri="{FF2B5EF4-FFF2-40B4-BE49-F238E27FC236}">
                  <a16:creationId xmlns:a16="http://schemas.microsoft.com/office/drawing/2014/main" id="{80BA5C78-E03A-92F5-5477-827A93F1CFCE}"/>
                </a:ext>
              </a:extLst>
            </p:cNvPr>
            <p:cNvPicPr>
              <a:picLocks noChangeAspect="1" noChangeArrowheads="1"/>
            </p:cNvPicPr>
            <p:nvPr/>
          </p:nvPicPr>
          <p:blipFill>
            <a:blip r:embed="rId6" cstate="print">
              <a:extLst>
                <a:ext uri="{BEBA8EAE-BF5A-486C-A8C5-ECC9F3942E4B}">
                  <a14:imgProps xmlns:a14="http://schemas.microsoft.com/office/drawing/2010/main">
                    <a14:imgLayer r:embed="rId7">
                      <a14:imgEffect>
                        <a14:backgroundRemoval t="10000" b="90000" l="10000" r="90000">
                          <a14:foregroundMark x1="28889" y1="32889" x2="28889" y2="32889"/>
                          <a14:foregroundMark x1="31111" y1="23111" x2="31111" y2="23111"/>
                          <a14:foregroundMark x1="68889" y1="30667" x2="68889" y2="30667"/>
                          <a14:foregroundMark x1="66667" y1="25333" x2="66667" y2="25333"/>
                          <a14:foregroundMark x1="65778" y1="21778" x2="65778" y2="21778"/>
                          <a14:foregroundMark x1="28889" y1="30667" x2="28889" y2="30667"/>
                        </a14:backgroundRemoval>
                      </a14:imgEffect>
                    </a14:imgLayer>
                  </a14:imgProps>
                </a:ext>
                <a:ext uri="{28A0092B-C50C-407E-A947-70E740481C1C}">
                  <a14:useLocalDpi xmlns:a14="http://schemas.microsoft.com/office/drawing/2010/main" val="0"/>
                </a:ext>
              </a:extLst>
            </a:blip>
            <a:srcRect/>
            <a:stretch>
              <a:fillRect/>
            </a:stretch>
          </p:blipFill>
          <p:spPr bwMode="auto">
            <a:xfrm>
              <a:off x="8692723" y="3557795"/>
              <a:ext cx="804204" cy="804204"/>
            </a:xfrm>
            <a:prstGeom prst="rect">
              <a:avLst/>
            </a:prstGeom>
            <a:noFill/>
            <a:extLst>
              <a:ext uri="{909E8E84-426E-40DD-AFC4-6F175D3DCCD1}">
                <a14:hiddenFill xmlns:a14="http://schemas.microsoft.com/office/drawing/2010/main">
                  <a:solidFill>
                    <a:srgbClr val="FFFFFF"/>
                  </a:solidFill>
                </a14:hiddenFill>
              </a:ext>
            </a:extLst>
          </p:spPr>
        </p:pic>
        <p:pic>
          <p:nvPicPr>
            <p:cNvPr id="63" name="Picture 16" descr="Hình ảnh Các Ngôi Sao Hình Vẽ Hoạt Hình PNG , Ngôi Sao Clipart, Hoạt Hình, Ngôi  Sao PNG miễn phí tải tập tin PSDComment và Vector">
              <a:extLst>
                <a:ext uri="{FF2B5EF4-FFF2-40B4-BE49-F238E27FC236}">
                  <a16:creationId xmlns:a16="http://schemas.microsoft.com/office/drawing/2014/main" id="{B6A6FB85-E963-C614-A5FC-195F47988C55}"/>
                </a:ext>
              </a:extLst>
            </p:cNvPr>
            <p:cNvPicPr>
              <a:picLocks noChangeAspect="1" noChangeArrowheads="1"/>
            </p:cNvPicPr>
            <p:nvPr/>
          </p:nvPicPr>
          <p:blipFill>
            <a:blip r:embed="rId6" cstate="print">
              <a:extLst>
                <a:ext uri="{BEBA8EAE-BF5A-486C-A8C5-ECC9F3942E4B}">
                  <a14:imgProps xmlns:a14="http://schemas.microsoft.com/office/drawing/2010/main">
                    <a14:imgLayer r:embed="rId7">
                      <a14:imgEffect>
                        <a14:backgroundRemoval t="10000" b="90000" l="10000" r="90000">
                          <a14:foregroundMark x1="28889" y1="32889" x2="28889" y2="32889"/>
                          <a14:foregroundMark x1="31111" y1="23111" x2="31111" y2="23111"/>
                          <a14:foregroundMark x1="68889" y1="30667" x2="68889" y2="30667"/>
                          <a14:foregroundMark x1="66667" y1="25333" x2="66667" y2="25333"/>
                          <a14:foregroundMark x1="65778" y1="21778" x2="65778" y2="21778"/>
                          <a14:foregroundMark x1="28889" y1="30667" x2="28889" y2="30667"/>
                        </a14:backgroundRemoval>
                      </a14:imgEffect>
                    </a14:imgLayer>
                  </a14:imgProps>
                </a:ext>
                <a:ext uri="{28A0092B-C50C-407E-A947-70E740481C1C}">
                  <a14:useLocalDpi xmlns:a14="http://schemas.microsoft.com/office/drawing/2010/main" val="0"/>
                </a:ext>
              </a:extLst>
            </a:blip>
            <a:srcRect/>
            <a:stretch>
              <a:fillRect/>
            </a:stretch>
          </p:blipFill>
          <p:spPr bwMode="auto">
            <a:xfrm>
              <a:off x="9233579" y="3568021"/>
              <a:ext cx="804204" cy="804204"/>
            </a:xfrm>
            <a:prstGeom prst="rect">
              <a:avLst/>
            </a:prstGeom>
            <a:noFill/>
            <a:extLst>
              <a:ext uri="{909E8E84-426E-40DD-AFC4-6F175D3DCCD1}">
                <a14:hiddenFill xmlns:a14="http://schemas.microsoft.com/office/drawing/2010/main">
                  <a:solidFill>
                    <a:srgbClr val="FFFFFF"/>
                  </a:solidFill>
                </a14:hiddenFill>
              </a:ext>
            </a:extLst>
          </p:spPr>
        </p:pic>
        <p:pic>
          <p:nvPicPr>
            <p:cNvPr id="1024" name="Picture 16" descr="Hình ảnh Các Ngôi Sao Hình Vẽ Hoạt Hình PNG , Ngôi Sao Clipart, Hoạt Hình, Ngôi  Sao PNG miễn phí tải tập tin PSDComment và Vector">
              <a:extLst>
                <a:ext uri="{FF2B5EF4-FFF2-40B4-BE49-F238E27FC236}">
                  <a16:creationId xmlns:a16="http://schemas.microsoft.com/office/drawing/2014/main" id="{BE6A30E6-8A22-5F9B-402F-169C58F71BB6}"/>
                </a:ext>
              </a:extLst>
            </p:cNvPr>
            <p:cNvPicPr>
              <a:picLocks noChangeAspect="1" noChangeArrowheads="1"/>
            </p:cNvPicPr>
            <p:nvPr/>
          </p:nvPicPr>
          <p:blipFill>
            <a:blip r:embed="rId6" cstate="print">
              <a:extLst>
                <a:ext uri="{BEBA8EAE-BF5A-486C-A8C5-ECC9F3942E4B}">
                  <a14:imgProps xmlns:a14="http://schemas.microsoft.com/office/drawing/2010/main">
                    <a14:imgLayer r:embed="rId7">
                      <a14:imgEffect>
                        <a14:backgroundRemoval t="10000" b="90000" l="10000" r="90000">
                          <a14:foregroundMark x1="28889" y1="32889" x2="28889" y2="32889"/>
                          <a14:foregroundMark x1="31111" y1="23111" x2="31111" y2="23111"/>
                          <a14:foregroundMark x1="68889" y1="30667" x2="68889" y2="30667"/>
                          <a14:foregroundMark x1="66667" y1="25333" x2="66667" y2="25333"/>
                          <a14:foregroundMark x1="65778" y1="21778" x2="65778" y2="21778"/>
                          <a14:foregroundMark x1="28889" y1="30667" x2="28889" y2="30667"/>
                        </a14:backgroundRemoval>
                      </a14:imgEffect>
                    </a14:imgLayer>
                  </a14:imgProps>
                </a:ext>
                <a:ext uri="{28A0092B-C50C-407E-A947-70E740481C1C}">
                  <a14:useLocalDpi xmlns:a14="http://schemas.microsoft.com/office/drawing/2010/main" val="0"/>
                </a:ext>
              </a:extLst>
            </a:blip>
            <a:srcRect/>
            <a:stretch>
              <a:fillRect/>
            </a:stretch>
          </p:blipFill>
          <p:spPr bwMode="auto">
            <a:xfrm>
              <a:off x="9774435" y="3557795"/>
              <a:ext cx="804204" cy="804204"/>
            </a:xfrm>
            <a:prstGeom prst="rect">
              <a:avLst/>
            </a:prstGeom>
            <a:noFill/>
            <a:extLst>
              <a:ext uri="{909E8E84-426E-40DD-AFC4-6F175D3DCCD1}">
                <a14:hiddenFill xmlns:a14="http://schemas.microsoft.com/office/drawing/2010/main">
                  <a:solidFill>
                    <a:srgbClr val="FFFFFF"/>
                  </a:solidFill>
                </a14:hiddenFill>
              </a:ext>
            </a:extLst>
          </p:spPr>
        </p:pic>
      </p:grpSp>
      <p:pic>
        <p:nvPicPr>
          <p:cNvPr id="4" name="Picture 3">
            <a:extLst>
              <a:ext uri="{FF2B5EF4-FFF2-40B4-BE49-F238E27FC236}">
                <a16:creationId xmlns:a16="http://schemas.microsoft.com/office/drawing/2014/main" id="{DE6A05FB-77F1-2C08-565B-4DF5AA63E99C}"/>
              </a:ext>
            </a:extLst>
          </p:cNvPr>
          <p:cNvPicPr>
            <a:picLocks noChangeAspect="1"/>
          </p:cNvPicPr>
          <p:nvPr/>
        </p:nvPicPr>
        <p:blipFill>
          <a:blip r:embed="rId8"/>
          <a:stretch>
            <a:fillRect/>
          </a:stretch>
        </p:blipFill>
        <p:spPr>
          <a:xfrm>
            <a:off x="3147670" y="287701"/>
            <a:ext cx="9134332" cy="2335275"/>
          </a:xfrm>
          <a:prstGeom prst="rect">
            <a:avLst/>
          </a:prstGeom>
        </p:spPr>
      </p:pic>
    </p:spTree>
    <p:extLst>
      <p:ext uri="{BB962C8B-B14F-4D97-AF65-F5344CB8AC3E}">
        <p14:creationId xmlns:p14="http://schemas.microsoft.com/office/powerpoint/2010/main" val="1592869937"/>
      </p:ext>
    </p:extLst>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2750"/>
                                  </p:stCondLst>
                                  <p:childTnLst>
                                    <p:set>
                                      <p:cBhvr>
                                        <p:cTn id="6" dur="1" fill="hold">
                                          <p:stCondLst>
                                            <p:cond delay="0"/>
                                          </p:stCondLst>
                                        </p:cTn>
                                        <p:tgtEl>
                                          <p:spTgt spid="25"/>
                                        </p:tgtEl>
                                        <p:attrNameLst>
                                          <p:attrName>style.visibility</p:attrName>
                                        </p:attrNameLst>
                                      </p:cBhvr>
                                      <p:to>
                                        <p:strVal val="visible"/>
                                      </p:to>
                                    </p:set>
                                    <p:animEffect transition="in" filter="fade">
                                      <p:cBhvr>
                                        <p:cTn id="7" dur="1000"/>
                                        <p:tgtEl>
                                          <p:spTgt spid="25"/>
                                        </p:tgtEl>
                                      </p:cBhvr>
                                    </p:animEffect>
                                    <p:anim calcmode="lin" valueType="num">
                                      <p:cBhvr>
                                        <p:cTn id="8" dur="1000" fill="hold"/>
                                        <p:tgtEl>
                                          <p:spTgt spid="25"/>
                                        </p:tgtEl>
                                        <p:attrNameLst>
                                          <p:attrName>ppt_x</p:attrName>
                                        </p:attrNameLst>
                                      </p:cBhvr>
                                      <p:tavLst>
                                        <p:tav tm="0">
                                          <p:val>
                                            <p:strVal val="#ppt_x"/>
                                          </p:val>
                                        </p:tav>
                                        <p:tav tm="100000">
                                          <p:val>
                                            <p:strVal val="#ppt_x"/>
                                          </p:val>
                                        </p:tav>
                                      </p:tavLst>
                                    </p:anim>
                                    <p:anim calcmode="lin" valueType="num">
                                      <p:cBhvr>
                                        <p:cTn id="9" dur="1000" fill="hold"/>
                                        <p:tgtEl>
                                          <p:spTgt spid="25"/>
                                        </p:tgtEl>
                                        <p:attrNameLst>
                                          <p:attrName>ppt_y</p:attrName>
                                        </p:attrNameLst>
                                      </p:cBhvr>
                                      <p:tavLst>
                                        <p:tav tm="0">
                                          <p:val>
                                            <p:strVal val="#ppt_y+.1"/>
                                          </p:val>
                                        </p:tav>
                                        <p:tav tm="100000">
                                          <p:val>
                                            <p:strVal val="#ppt_y"/>
                                          </p:val>
                                        </p:tav>
                                      </p:tavLst>
                                    </p:anim>
                                  </p:childTnLst>
                                  <p:subTnLst>
                                    <p:audio>
                                      <p:cMediaNode>
                                        <p:cTn display="0" masterRel="sameClick">
                                          <p:stCondLst>
                                            <p:cond evt="begin" delay="0">
                                              <p:tn val="5"/>
                                            </p:cond>
                                          </p:stCondLst>
                                          <p:endCondLst>
                                            <p:cond evt="onStopAudio" delay="0">
                                              <p:tgtEl>
                                                <p:sldTgt/>
                                              </p:tgtEl>
                                            </p:cond>
                                          </p:endCondLst>
                                        </p:cTn>
                                        <p:tgtEl>
                                          <p:sndTgt r:embed="rId2" name="chimes.wav"/>
                                        </p:tgtEl>
                                      </p:cMediaNode>
                                    </p:audio>
                                  </p:subTnLst>
                                </p:cTn>
                              </p:par>
                              <p:par>
                                <p:cTn id="10" presetID="42" presetClass="entr" presetSubtype="0" fill="hold" grpId="0" nodeType="withEffect">
                                  <p:stCondLst>
                                    <p:cond delay="2750"/>
                                  </p:stCondLst>
                                  <p:childTnLst>
                                    <p:set>
                                      <p:cBhvr>
                                        <p:cTn id="11" dur="1" fill="hold">
                                          <p:stCondLst>
                                            <p:cond delay="0"/>
                                          </p:stCondLst>
                                        </p:cTn>
                                        <p:tgtEl>
                                          <p:spTgt spid="31"/>
                                        </p:tgtEl>
                                        <p:attrNameLst>
                                          <p:attrName>style.visibility</p:attrName>
                                        </p:attrNameLst>
                                      </p:cBhvr>
                                      <p:to>
                                        <p:strVal val="visible"/>
                                      </p:to>
                                    </p:set>
                                    <p:animEffect transition="in" filter="fade">
                                      <p:cBhvr>
                                        <p:cTn id="12" dur="1000"/>
                                        <p:tgtEl>
                                          <p:spTgt spid="31"/>
                                        </p:tgtEl>
                                      </p:cBhvr>
                                    </p:animEffect>
                                    <p:anim calcmode="lin" valueType="num">
                                      <p:cBhvr>
                                        <p:cTn id="13" dur="1000" fill="hold"/>
                                        <p:tgtEl>
                                          <p:spTgt spid="31"/>
                                        </p:tgtEl>
                                        <p:attrNameLst>
                                          <p:attrName>ppt_x</p:attrName>
                                        </p:attrNameLst>
                                      </p:cBhvr>
                                      <p:tavLst>
                                        <p:tav tm="0">
                                          <p:val>
                                            <p:strVal val="#ppt_x"/>
                                          </p:val>
                                        </p:tav>
                                        <p:tav tm="100000">
                                          <p:val>
                                            <p:strVal val="#ppt_x"/>
                                          </p:val>
                                        </p:tav>
                                      </p:tavLst>
                                    </p:anim>
                                    <p:anim calcmode="lin" valueType="num">
                                      <p:cBhvr>
                                        <p:cTn id="14" dur="1000" fill="hold"/>
                                        <p:tgtEl>
                                          <p:spTgt spid="31"/>
                                        </p:tgtEl>
                                        <p:attrNameLst>
                                          <p:attrName>ppt_y</p:attrName>
                                        </p:attrNameLst>
                                      </p:cBhvr>
                                      <p:tavLst>
                                        <p:tav tm="0">
                                          <p:val>
                                            <p:strVal val="#ppt_y+.1"/>
                                          </p:val>
                                        </p:tav>
                                        <p:tav tm="100000">
                                          <p:val>
                                            <p:strVal val="#ppt_y"/>
                                          </p:val>
                                        </p:tav>
                                      </p:tavLst>
                                    </p:anim>
                                  </p:childTnLst>
                                  <p:subTnLst>
                                    <p:audio>
                                      <p:cMediaNode>
                                        <p:cTn display="0" masterRel="sameClick">
                                          <p:stCondLst>
                                            <p:cond evt="begin" delay="0">
                                              <p:tn val="10"/>
                                            </p:cond>
                                          </p:stCondLst>
                                          <p:endCondLst>
                                            <p:cond evt="onStopAudio" delay="0">
                                              <p:tgtEl>
                                                <p:sldTgt/>
                                              </p:tgtEl>
                                            </p:cond>
                                          </p:endCondLst>
                                        </p:cTn>
                                        <p:tgtEl>
                                          <p:sndTgt r:embed="rId2" name="chimes.wav"/>
                                        </p:tgtEl>
                                      </p:cMediaNode>
                                    </p:audio>
                                  </p:subTnLst>
                                </p:cTn>
                              </p:par>
                              <p:par>
                                <p:cTn id="15" presetID="42" presetClass="entr" presetSubtype="0" fill="hold" grpId="0" nodeType="withEffect">
                                  <p:stCondLst>
                                    <p:cond delay="2750"/>
                                  </p:stCondLst>
                                  <p:childTnLst>
                                    <p:set>
                                      <p:cBhvr>
                                        <p:cTn id="16" dur="1" fill="hold">
                                          <p:stCondLst>
                                            <p:cond delay="0"/>
                                          </p:stCondLst>
                                        </p:cTn>
                                        <p:tgtEl>
                                          <p:spTgt spid="14"/>
                                        </p:tgtEl>
                                        <p:attrNameLst>
                                          <p:attrName>style.visibility</p:attrName>
                                        </p:attrNameLst>
                                      </p:cBhvr>
                                      <p:to>
                                        <p:strVal val="visible"/>
                                      </p:to>
                                    </p:set>
                                    <p:animEffect transition="in" filter="fade">
                                      <p:cBhvr>
                                        <p:cTn id="17" dur="1000"/>
                                        <p:tgtEl>
                                          <p:spTgt spid="14"/>
                                        </p:tgtEl>
                                      </p:cBhvr>
                                    </p:animEffect>
                                    <p:anim calcmode="lin" valueType="num">
                                      <p:cBhvr>
                                        <p:cTn id="18" dur="1000" fill="hold"/>
                                        <p:tgtEl>
                                          <p:spTgt spid="14"/>
                                        </p:tgtEl>
                                        <p:attrNameLst>
                                          <p:attrName>ppt_x</p:attrName>
                                        </p:attrNameLst>
                                      </p:cBhvr>
                                      <p:tavLst>
                                        <p:tav tm="0">
                                          <p:val>
                                            <p:strVal val="#ppt_x"/>
                                          </p:val>
                                        </p:tav>
                                        <p:tav tm="100000">
                                          <p:val>
                                            <p:strVal val="#ppt_x"/>
                                          </p:val>
                                        </p:tav>
                                      </p:tavLst>
                                    </p:anim>
                                    <p:anim calcmode="lin" valueType="num">
                                      <p:cBhvr>
                                        <p:cTn id="19" dur="1000" fill="hold"/>
                                        <p:tgtEl>
                                          <p:spTgt spid="14"/>
                                        </p:tgtEl>
                                        <p:attrNameLst>
                                          <p:attrName>ppt_y</p:attrName>
                                        </p:attrNameLst>
                                      </p:cBhvr>
                                      <p:tavLst>
                                        <p:tav tm="0">
                                          <p:val>
                                            <p:strVal val="#ppt_y+.1"/>
                                          </p:val>
                                        </p:tav>
                                        <p:tav tm="100000">
                                          <p:val>
                                            <p:strVal val="#ppt_y"/>
                                          </p:val>
                                        </p:tav>
                                      </p:tavLst>
                                    </p:anim>
                                  </p:childTnLst>
                                  <p:subTnLst>
                                    <p:audio>
                                      <p:cMediaNode>
                                        <p:cTn display="0" masterRel="sameClick">
                                          <p:stCondLst>
                                            <p:cond evt="begin" delay="0">
                                              <p:tn val="15"/>
                                            </p:cond>
                                          </p:stCondLst>
                                          <p:endCondLst>
                                            <p:cond evt="onStopAudio" delay="0">
                                              <p:tgtEl>
                                                <p:sldTgt/>
                                              </p:tgtEl>
                                            </p:cond>
                                          </p:endCondLst>
                                        </p:cTn>
                                        <p:tgtEl>
                                          <p:sndTgt r:embed="rId2" name="chimes.wav"/>
                                        </p:tgtEl>
                                      </p:cMediaNode>
                                    </p:audio>
                                  </p:subTnLst>
                                </p:cTn>
                              </p:par>
                              <p:par>
                                <p:cTn id="20" presetID="42" presetClass="entr" presetSubtype="0" fill="hold" grpId="0" nodeType="withEffect">
                                  <p:stCondLst>
                                    <p:cond delay="2750"/>
                                  </p:stCondLst>
                                  <p:childTnLst>
                                    <p:set>
                                      <p:cBhvr>
                                        <p:cTn id="21" dur="1" fill="hold">
                                          <p:stCondLst>
                                            <p:cond delay="0"/>
                                          </p:stCondLst>
                                        </p:cTn>
                                        <p:tgtEl>
                                          <p:spTgt spid="15"/>
                                        </p:tgtEl>
                                        <p:attrNameLst>
                                          <p:attrName>style.visibility</p:attrName>
                                        </p:attrNameLst>
                                      </p:cBhvr>
                                      <p:to>
                                        <p:strVal val="visible"/>
                                      </p:to>
                                    </p:set>
                                    <p:animEffect transition="in" filter="fade">
                                      <p:cBhvr>
                                        <p:cTn id="22" dur="1000"/>
                                        <p:tgtEl>
                                          <p:spTgt spid="15"/>
                                        </p:tgtEl>
                                      </p:cBhvr>
                                    </p:animEffect>
                                    <p:anim calcmode="lin" valueType="num">
                                      <p:cBhvr>
                                        <p:cTn id="23" dur="1000" fill="hold"/>
                                        <p:tgtEl>
                                          <p:spTgt spid="15"/>
                                        </p:tgtEl>
                                        <p:attrNameLst>
                                          <p:attrName>ppt_x</p:attrName>
                                        </p:attrNameLst>
                                      </p:cBhvr>
                                      <p:tavLst>
                                        <p:tav tm="0">
                                          <p:val>
                                            <p:strVal val="#ppt_x"/>
                                          </p:val>
                                        </p:tav>
                                        <p:tav tm="100000">
                                          <p:val>
                                            <p:strVal val="#ppt_x"/>
                                          </p:val>
                                        </p:tav>
                                      </p:tavLst>
                                    </p:anim>
                                    <p:anim calcmode="lin" valueType="num">
                                      <p:cBhvr>
                                        <p:cTn id="24" dur="1000" fill="hold"/>
                                        <p:tgtEl>
                                          <p:spTgt spid="15"/>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4250"/>
                                  </p:stCondLst>
                                  <p:childTnLst>
                                    <p:set>
                                      <p:cBhvr>
                                        <p:cTn id="26" dur="1" fill="hold">
                                          <p:stCondLst>
                                            <p:cond delay="0"/>
                                          </p:stCondLst>
                                        </p:cTn>
                                        <p:tgtEl>
                                          <p:spTgt spid="36"/>
                                        </p:tgtEl>
                                        <p:attrNameLst>
                                          <p:attrName>style.visibility</p:attrName>
                                        </p:attrNameLst>
                                      </p:cBhvr>
                                      <p:to>
                                        <p:strVal val="visible"/>
                                      </p:to>
                                    </p:set>
                                    <p:animEffect transition="in" filter="fade">
                                      <p:cBhvr>
                                        <p:cTn id="27" dur="1000"/>
                                        <p:tgtEl>
                                          <p:spTgt spid="36"/>
                                        </p:tgtEl>
                                      </p:cBhvr>
                                    </p:animEffect>
                                    <p:anim calcmode="lin" valueType="num">
                                      <p:cBhvr>
                                        <p:cTn id="28" dur="1000" fill="hold"/>
                                        <p:tgtEl>
                                          <p:spTgt spid="36"/>
                                        </p:tgtEl>
                                        <p:attrNameLst>
                                          <p:attrName>ppt_x</p:attrName>
                                        </p:attrNameLst>
                                      </p:cBhvr>
                                      <p:tavLst>
                                        <p:tav tm="0">
                                          <p:val>
                                            <p:strVal val="#ppt_x"/>
                                          </p:val>
                                        </p:tav>
                                        <p:tav tm="100000">
                                          <p:val>
                                            <p:strVal val="#ppt_x"/>
                                          </p:val>
                                        </p:tav>
                                      </p:tavLst>
                                    </p:anim>
                                    <p:anim calcmode="lin" valueType="num">
                                      <p:cBhvr>
                                        <p:cTn id="29" dur="1000" fill="hold"/>
                                        <p:tgtEl>
                                          <p:spTgt spid="36"/>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4250"/>
                                  </p:stCondLst>
                                  <p:childTnLst>
                                    <p:set>
                                      <p:cBhvr>
                                        <p:cTn id="31" dur="1" fill="hold">
                                          <p:stCondLst>
                                            <p:cond delay="0"/>
                                          </p:stCondLst>
                                        </p:cTn>
                                        <p:tgtEl>
                                          <p:spTgt spid="37"/>
                                        </p:tgtEl>
                                        <p:attrNameLst>
                                          <p:attrName>style.visibility</p:attrName>
                                        </p:attrNameLst>
                                      </p:cBhvr>
                                      <p:to>
                                        <p:strVal val="visible"/>
                                      </p:to>
                                    </p:set>
                                    <p:animEffect transition="in" filter="fade">
                                      <p:cBhvr>
                                        <p:cTn id="32" dur="1000"/>
                                        <p:tgtEl>
                                          <p:spTgt spid="37"/>
                                        </p:tgtEl>
                                      </p:cBhvr>
                                    </p:animEffect>
                                    <p:anim calcmode="lin" valueType="num">
                                      <p:cBhvr>
                                        <p:cTn id="33" dur="1000" fill="hold"/>
                                        <p:tgtEl>
                                          <p:spTgt spid="37"/>
                                        </p:tgtEl>
                                        <p:attrNameLst>
                                          <p:attrName>ppt_x</p:attrName>
                                        </p:attrNameLst>
                                      </p:cBhvr>
                                      <p:tavLst>
                                        <p:tav tm="0">
                                          <p:val>
                                            <p:strVal val="#ppt_x"/>
                                          </p:val>
                                        </p:tav>
                                        <p:tav tm="100000">
                                          <p:val>
                                            <p:strVal val="#ppt_x"/>
                                          </p:val>
                                        </p:tav>
                                      </p:tavLst>
                                    </p:anim>
                                    <p:anim calcmode="lin" valueType="num">
                                      <p:cBhvr>
                                        <p:cTn id="34" dur="1000" fill="hold"/>
                                        <p:tgtEl>
                                          <p:spTgt spid="37"/>
                                        </p:tgtEl>
                                        <p:attrNameLst>
                                          <p:attrName>ppt_y</p:attrName>
                                        </p:attrNameLst>
                                      </p:cBhvr>
                                      <p:tavLst>
                                        <p:tav tm="0">
                                          <p:val>
                                            <p:strVal val="#ppt_y+.1"/>
                                          </p:val>
                                        </p:tav>
                                        <p:tav tm="100000">
                                          <p:val>
                                            <p:strVal val="#ppt_y"/>
                                          </p:val>
                                        </p:tav>
                                      </p:tavLst>
                                    </p:anim>
                                  </p:childTnLst>
                                </p:cTn>
                              </p:par>
                              <p:par>
                                <p:cTn id="35" presetID="42" presetClass="entr" presetSubtype="0" fill="hold" nodeType="withEffect">
                                  <p:stCondLst>
                                    <p:cond delay="4250"/>
                                  </p:stCondLst>
                                  <p:childTnLst>
                                    <p:set>
                                      <p:cBhvr>
                                        <p:cTn id="36" dur="1" fill="hold">
                                          <p:stCondLst>
                                            <p:cond delay="0"/>
                                          </p:stCondLst>
                                        </p:cTn>
                                        <p:tgtEl>
                                          <p:spTgt spid="51"/>
                                        </p:tgtEl>
                                        <p:attrNameLst>
                                          <p:attrName>style.visibility</p:attrName>
                                        </p:attrNameLst>
                                      </p:cBhvr>
                                      <p:to>
                                        <p:strVal val="visible"/>
                                      </p:to>
                                    </p:set>
                                    <p:animEffect transition="in" filter="fade">
                                      <p:cBhvr>
                                        <p:cTn id="37" dur="1000"/>
                                        <p:tgtEl>
                                          <p:spTgt spid="51"/>
                                        </p:tgtEl>
                                      </p:cBhvr>
                                    </p:animEffect>
                                    <p:anim calcmode="lin" valueType="num">
                                      <p:cBhvr>
                                        <p:cTn id="38" dur="1000" fill="hold"/>
                                        <p:tgtEl>
                                          <p:spTgt spid="51"/>
                                        </p:tgtEl>
                                        <p:attrNameLst>
                                          <p:attrName>ppt_x</p:attrName>
                                        </p:attrNameLst>
                                      </p:cBhvr>
                                      <p:tavLst>
                                        <p:tav tm="0">
                                          <p:val>
                                            <p:strVal val="#ppt_x"/>
                                          </p:val>
                                        </p:tav>
                                        <p:tav tm="100000">
                                          <p:val>
                                            <p:strVal val="#ppt_x"/>
                                          </p:val>
                                        </p:tav>
                                      </p:tavLst>
                                    </p:anim>
                                    <p:anim calcmode="lin" valueType="num">
                                      <p:cBhvr>
                                        <p:cTn id="39" dur="1000" fill="hold"/>
                                        <p:tgtEl>
                                          <p:spTgt spid="51"/>
                                        </p:tgtEl>
                                        <p:attrNameLst>
                                          <p:attrName>ppt_y</p:attrName>
                                        </p:attrNameLst>
                                      </p:cBhvr>
                                      <p:tavLst>
                                        <p:tav tm="0">
                                          <p:val>
                                            <p:strVal val="#ppt_y+.1"/>
                                          </p:val>
                                        </p:tav>
                                        <p:tav tm="100000">
                                          <p:val>
                                            <p:strVal val="#ppt_y"/>
                                          </p:val>
                                        </p:tav>
                                      </p:tavLst>
                                    </p:anim>
                                  </p:childTnLst>
                                </p:cTn>
                              </p:par>
                              <p:par>
                                <p:cTn id="40" presetID="42" presetClass="entr" presetSubtype="0" fill="hold" grpId="0" nodeType="withEffect">
                                  <p:stCondLst>
                                    <p:cond delay="4250"/>
                                  </p:stCondLst>
                                  <p:childTnLst>
                                    <p:set>
                                      <p:cBhvr>
                                        <p:cTn id="41" dur="1" fill="hold">
                                          <p:stCondLst>
                                            <p:cond delay="0"/>
                                          </p:stCondLst>
                                        </p:cTn>
                                        <p:tgtEl>
                                          <p:spTgt spid="47"/>
                                        </p:tgtEl>
                                        <p:attrNameLst>
                                          <p:attrName>style.visibility</p:attrName>
                                        </p:attrNameLst>
                                      </p:cBhvr>
                                      <p:to>
                                        <p:strVal val="visible"/>
                                      </p:to>
                                    </p:set>
                                    <p:animEffect transition="in" filter="fade">
                                      <p:cBhvr>
                                        <p:cTn id="42" dur="1000"/>
                                        <p:tgtEl>
                                          <p:spTgt spid="47"/>
                                        </p:tgtEl>
                                      </p:cBhvr>
                                    </p:animEffect>
                                    <p:anim calcmode="lin" valueType="num">
                                      <p:cBhvr>
                                        <p:cTn id="43" dur="1000" fill="hold"/>
                                        <p:tgtEl>
                                          <p:spTgt spid="47"/>
                                        </p:tgtEl>
                                        <p:attrNameLst>
                                          <p:attrName>ppt_x</p:attrName>
                                        </p:attrNameLst>
                                      </p:cBhvr>
                                      <p:tavLst>
                                        <p:tav tm="0">
                                          <p:val>
                                            <p:strVal val="#ppt_x"/>
                                          </p:val>
                                        </p:tav>
                                        <p:tav tm="100000">
                                          <p:val>
                                            <p:strVal val="#ppt_x"/>
                                          </p:val>
                                        </p:tav>
                                      </p:tavLst>
                                    </p:anim>
                                    <p:anim calcmode="lin" valueType="num">
                                      <p:cBhvr>
                                        <p:cTn id="44" dur="1000" fill="hold"/>
                                        <p:tgtEl>
                                          <p:spTgt spid="47"/>
                                        </p:tgtEl>
                                        <p:attrNameLst>
                                          <p:attrName>ppt_y</p:attrName>
                                        </p:attrNameLst>
                                      </p:cBhvr>
                                      <p:tavLst>
                                        <p:tav tm="0">
                                          <p:val>
                                            <p:strVal val="#ppt_y+.1"/>
                                          </p:val>
                                        </p:tav>
                                        <p:tav tm="100000">
                                          <p:val>
                                            <p:strVal val="#ppt_y"/>
                                          </p:val>
                                        </p:tav>
                                      </p:tavLst>
                                    </p:anim>
                                  </p:childTnLst>
                                </p:cTn>
                              </p:par>
                              <p:par>
                                <p:cTn id="45" presetID="42" presetClass="entr" presetSubtype="0" fill="hold" nodeType="withEffect">
                                  <p:stCondLst>
                                    <p:cond delay="4250"/>
                                  </p:stCondLst>
                                  <p:childTnLst>
                                    <p:set>
                                      <p:cBhvr>
                                        <p:cTn id="46" dur="1" fill="hold">
                                          <p:stCondLst>
                                            <p:cond delay="0"/>
                                          </p:stCondLst>
                                        </p:cTn>
                                        <p:tgtEl>
                                          <p:spTgt spid="56"/>
                                        </p:tgtEl>
                                        <p:attrNameLst>
                                          <p:attrName>style.visibility</p:attrName>
                                        </p:attrNameLst>
                                      </p:cBhvr>
                                      <p:to>
                                        <p:strVal val="visible"/>
                                      </p:to>
                                    </p:set>
                                    <p:animEffect transition="in" filter="fade">
                                      <p:cBhvr>
                                        <p:cTn id="47" dur="1000"/>
                                        <p:tgtEl>
                                          <p:spTgt spid="56"/>
                                        </p:tgtEl>
                                      </p:cBhvr>
                                    </p:animEffect>
                                    <p:anim calcmode="lin" valueType="num">
                                      <p:cBhvr>
                                        <p:cTn id="48" dur="1000" fill="hold"/>
                                        <p:tgtEl>
                                          <p:spTgt spid="56"/>
                                        </p:tgtEl>
                                        <p:attrNameLst>
                                          <p:attrName>ppt_x</p:attrName>
                                        </p:attrNameLst>
                                      </p:cBhvr>
                                      <p:tavLst>
                                        <p:tav tm="0">
                                          <p:val>
                                            <p:strVal val="#ppt_x"/>
                                          </p:val>
                                        </p:tav>
                                        <p:tav tm="100000">
                                          <p:val>
                                            <p:strVal val="#ppt_x"/>
                                          </p:val>
                                        </p:tav>
                                      </p:tavLst>
                                    </p:anim>
                                    <p:anim calcmode="lin" valueType="num">
                                      <p:cBhvr>
                                        <p:cTn id="49" dur="1000" fill="hold"/>
                                        <p:tgtEl>
                                          <p:spTgt spid="56"/>
                                        </p:tgtEl>
                                        <p:attrNameLst>
                                          <p:attrName>ppt_y</p:attrName>
                                        </p:attrNameLst>
                                      </p:cBhvr>
                                      <p:tavLst>
                                        <p:tav tm="0">
                                          <p:val>
                                            <p:strVal val="#ppt_y+.1"/>
                                          </p:val>
                                        </p:tav>
                                        <p:tav tm="100000">
                                          <p:val>
                                            <p:strVal val="#ppt_y"/>
                                          </p:val>
                                        </p:tav>
                                      </p:tavLst>
                                    </p:anim>
                                  </p:childTnLst>
                                </p:cTn>
                              </p:par>
                              <p:par>
                                <p:cTn id="50" presetID="42" presetClass="entr" presetSubtype="0" fill="hold" nodeType="withEffect">
                                  <p:stCondLst>
                                    <p:cond delay="4250"/>
                                  </p:stCondLst>
                                  <p:childTnLst>
                                    <p:set>
                                      <p:cBhvr>
                                        <p:cTn id="51" dur="1" fill="hold">
                                          <p:stCondLst>
                                            <p:cond delay="0"/>
                                          </p:stCondLst>
                                        </p:cTn>
                                        <p:tgtEl>
                                          <p:spTgt spid="57"/>
                                        </p:tgtEl>
                                        <p:attrNameLst>
                                          <p:attrName>style.visibility</p:attrName>
                                        </p:attrNameLst>
                                      </p:cBhvr>
                                      <p:to>
                                        <p:strVal val="visible"/>
                                      </p:to>
                                    </p:set>
                                    <p:animEffect transition="in" filter="fade">
                                      <p:cBhvr>
                                        <p:cTn id="52" dur="1000"/>
                                        <p:tgtEl>
                                          <p:spTgt spid="57"/>
                                        </p:tgtEl>
                                      </p:cBhvr>
                                    </p:animEffect>
                                    <p:anim calcmode="lin" valueType="num">
                                      <p:cBhvr>
                                        <p:cTn id="53" dur="1000" fill="hold"/>
                                        <p:tgtEl>
                                          <p:spTgt spid="57"/>
                                        </p:tgtEl>
                                        <p:attrNameLst>
                                          <p:attrName>ppt_x</p:attrName>
                                        </p:attrNameLst>
                                      </p:cBhvr>
                                      <p:tavLst>
                                        <p:tav tm="0">
                                          <p:val>
                                            <p:strVal val="#ppt_x"/>
                                          </p:val>
                                        </p:tav>
                                        <p:tav tm="100000">
                                          <p:val>
                                            <p:strVal val="#ppt_x"/>
                                          </p:val>
                                        </p:tav>
                                      </p:tavLst>
                                    </p:anim>
                                    <p:anim calcmode="lin" valueType="num">
                                      <p:cBhvr>
                                        <p:cTn id="54" dur="1000" fill="hold"/>
                                        <p:tgtEl>
                                          <p:spTgt spid="57"/>
                                        </p:tgtEl>
                                        <p:attrNameLst>
                                          <p:attrName>ppt_y</p:attrName>
                                        </p:attrNameLst>
                                      </p:cBhvr>
                                      <p:tavLst>
                                        <p:tav tm="0">
                                          <p:val>
                                            <p:strVal val="#ppt_y+.1"/>
                                          </p:val>
                                        </p:tav>
                                        <p:tav tm="100000">
                                          <p:val>
                                            <p:strVal val="#ppt_y"/>
                                          </p:val>
                                        </p:tav>
                                      </p:tavLst>
                                    </p:anim>
                                  </p:childTnLst>
                                </p:cTn>
                              </p:par>
                              <p:par>
                                <p:cTn id="55" presetID="42" presetClass="entr" presetSubtype="0" fill="hold" nodeType="withEffect">
                                  <p:stCondLst>
                                    <p:cond delay="4250"/>
                                  </p:stCondLst>
                                  <p:childTnLst>
                                    <p:set>
                                      <p:cBhvr>
                                        <p:cTn id="56" dur="1" fill="hold">
                                          <p:stCondLst>
                                            <p:cond delay="0"/>
                                          </p:stCondLst>
                                        </p:cTn>
                                        <p:tgtEl>
                                          <p:spTgt spid="61"/>
                                        </p:tgtEl>
                                        <p:attrNameLst>
                                          <p:attrName>style.visibility</p:attrName>
                                        </p:attrNameLst>
                                      </p:cBhvr>
                                      <p:to>
                                        <p:strVal val="visible"/>
                                      </p:to>
                                    </p:set>
                                    <p:animEffect transition="in" filter="fade">
                                      <p:cBhvr>
                                        <p:cTn id="57" dur="1000"/>
                                        <p:tgtEl>
                                          <p:spTgt spid="61"/>
                                        </p:tgtEl>
                                      </p:cBhvr>
                                    </p:animEffect>
                                    <p:anim calcmode="lin" valueType="num">
                                      <p:cBhvr>
                                        <p:cTn id="58" dur="1000" fill="hold"/>
                                        <p:tgtEl>
                                          <p:spTgt spid="61"/>
                                        </p:tgtEl>
                                        <p:attrNameLst>
                                          <p:attrName>ppt_x</p:attrName>
                                        </p:attrNameLst>
                                      </p:cBhvr>
                                      <p:tavLst>
                                        <p:tav tm="0">
                                          <p:val>
                                            <p:strVal val="#ppt_x"/>
                                          </p:val>
                                        </p:tav>
                                        <p:tav tm="100000">
                                          <p:val>
                                            <p:strVal val="#ppt_x"/>
                                          </p:val>
                                        </p:tav>
                                      </p:tavLst>
                                    </p:anim>
                                    <p:anim calcmode="lin" valueType="num">
                                      <p:cBhvr>
                                        <p:cTn id="59" dur="1000" fill="hold"/>
                                        <p:tgtEl>
                                          <p:spTgt spid="6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animBg="1"/>
      <p:bldP spid="31" grpId="0"/>
      <p:bldP spid="36" grpId="0" animBg="1"/>
      <p:bldP spid="37" grpId="0" animBg="1"/>
      <p:bldP spid="47" grpId="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grpSp>
        <p:nvGrpSpPr>
          <p:cNvPr id="16" name="Group 15">
            <a:extLst>
              <a:ext uri="{FF2B5EF4-FFF2-40B4-BE49-F238E27FC236}">
                <a16:creationId xmlns:a16="http://schemas.microsoft.com/office/drawing/2014/main" id="{1A1C5349-EA12-5746-079C-D0FC626968C1}"/>
              </a:ext>
            </a:extLst>
          </p:cNvPr>
          <p:cNvGrpSpPr/>
          <p:nvPr/>
        </p:nvGrpSpPr>
        <p:grpSpPr>
          <a:xfrm>
            <a:off x="4019900" y="2822885"/>
            <a:ext cx="4152198" cy="855129"/>
            <a:chOff x="4014751" y="2821381"/>
            <a:chExt cx="4162496" cy="857250"/>
          </a:xfrm>
        </p:grpSpPr>
        <p:sp>
          <p:nvSpPr>
            <p:cNvPr id="45" name="Rectangle: Rounded Corners 44">
              <a:extLst>
                <a:ext uri="{FF2B5EF4-FFF2-40B4-BE49-F238E27FC236}">
                  <a16:creationId xmlns:a16="http://schemas.microsoft.com/office/drawing/2014/main" id="{45DE8CA9-4B13-B84C-1238-D6D8CF73DE53}"/>
                </a:ext>
              </a:extLst>
            </p:cNvPr>
            <p:cNvSpPr/>
            <p:nvPr/>
          </p:nvSpPr>
          <p:spPr>
            <a:xfrm>
              <a:off x="4014751" y="2821381"/>
              <a:ext cx="4117295" cy="857250"/>
            </a:xfrm>
            <a:prstGeom prst="roundRect">
              <a:avLst>
                <a:gd name="adj" fmla="val 50000"/>
              </a:avLst>
            </a:prstGeom>
            <a:solidFill>
              <a:schemeClr val="accent5">
                <a:lumMod val="20000"/>
                <a:lumOff val="80000"/>
              </a:schemeClr>
            </a:solidFill>
            <a:ln w="19050">
              <a:solidFill>
                <a:schemeClr val="accent2"/>
              </a:solidFill>
              <a:prstDash val="lg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2114"/>
              <a:endParaRPr lang="en-US" sz="1795">
                <a:solidFill>
                  <a:prstClr val="white"/>
                </a:solidFill>
                <a:latin typeface="Calibri"/>
              </a:endParaRPr>
            </a:p>
          </p:txBody>
        </p:sp>
        <p:sp>
          <p:nvSpPr>
            <p:cNvPr id="46" name="TextBox 45">
              <a:extLst>
                <a:ext uri="{FF2B5EF4-FFF2-40B4-BE49-F238E27FC236}">
                  <a16:creationId xmlns:a16="http://schemas.microsoft.com/office/drawing/2014/main" id="{79279CE8-97EC-9ADE-0E4B-8CFF1B4C8E26}"/>
                </a:ext>
              </a:extLst>
            </p:cNvPr>
            <p:cNvSpPr txBox="1"/>
            <p:nvPr/>
          </p:nvSpPr>
          <p:spPr>
            <a:xfrm>
              <a:off x="4339307" y="2873810"/>
              <a:ext cx="3837940" cy="707886"/>
            </a:xfrm>
            <a:prstGeom prst="rect">
              <a:avLst/>
            </a:prstGeom>
            <a:noFill/>
          </p:spPr>
          <p:txBody>
            <a:bodyPr wrap="square" rtlCol="0">
              <a:spAutoFit/>
              <a:scene3d>
                <a:camera prst="obliqueTopLeft"/>
                <a:lightRig rig="threePt" dir="t"/>
              </a:scene3d>
              <a:sp3d/>
            </a:bodyPr>
            <a:lstStyle/>
            <a:p>
              <a:pPr defTabSz="912114"/>
              <a:r>
                <a:rPr lang="en-US" sz="3990" b="1">
                  <a:ln>
                    <a:solidFill>
                      <a:sysClr val="windowText" lastClr="000000"/>
                    </a:solidFill>
                  </a:ln>
                  <a:solidFill>
                    <a:srgbClr val="ED7D31"/>
                  </a:solidFill>
                  <a:effectLst>
                    <a:outerShdw blurRad="38100" dist="38100" dir="2700000" algn="tl">
                      <a:srgbClr val="000000">
                        <a:alpha val="43137"/>
                      </a:srgbClr>
                    </a:outerShdw>
                  </a:effectLst>
                  <a:latin typeface="Calibri"/>
                </a:rPr>
                <a:t>Tiêu chí đánh giá</a:t>
              </a:r>
            </a:p>
          </p:txBody>
        </p:sp>
      </p:grpSp>
      <p:sp>
        <p:nvSpPr>
          <p:cNvPr id="37" name="Rectangle: Rounded Corners 36">
            <a:extLst>
              <a:ext uri="{FF2B5EF4-FFF2-40B4-BE49-F238E27FC236}">
                <a16:creationId xmlns:a16="http://schemas.microsoft.com/office/drawing/2014/main" id="{62E91DB6-3C88-C20A-1281-5CA368F61339}"/>
              </a:ext>
            </a:extLst>
          </p:cNvPr>
          <p:cNvSpPr/>
          <p:nvPr/>
        </p:nvSpPr>
        <p:spPr>
          <a:xfrm>
            <a:off x="2991531" y="3788928"/>
            <a:ext cx="6208938" cy="2792482"/>
          </a:xfrm>
          <a:custGeom>
            <a:avLst/>
            <a:gdLst>
              <a:gd name="connsiteX0" fmla="*/ 0 w 6224337"/>
              <a:gd name="connsiteY0" fmla="*/ 466577 h 2799408"/>
              <a:gd name="connsiteX1" fmla="*/ 466577 w 6224337"/>
              <a:gd name="connsiteY1" fmla="*/ 0 h 2799408"/>
              <a:gd name="connsiteX2" fmla="*/ 5757760 w 6224337"/>
              <a:gd name="connsiteY2" fmla="*/ 0 h 2799408"/>
              <a:gd name="connsiteX3" fmla="*/ 6224337 w 6224337"/>
              <a:gd name="connsiteY3" fmla="*/ 466577 h 2799408"/>
              <a:gd name="connsiteX4" fmla="*/ 6224337 w 6224337"/>
              <a:gd name="connsiteY4" fmla="*/ 2332831 h 2799408"/>
              <a:gd name="connsiteX5" fmla="*/ 5757760 w 6224337"/>
              <a:gd name="connsiteY5" fmla="*/ 2799408 h 2799408"/>
              <a:gd name="connsiteX6" fmla="*/ 466577 w 6224337"/>
              <a:gd name="connsiteY6" fmla="*/ 2799408 h 2799408"/>
              <a:gd name="connsiteX7" fmla="*/ 0 w 6224337"/>
              <a:gd name="connsiteY7" fmla="*/ 2332831 h 2799408"/>
              <a:gd name="connsiteX8" fmla="*/ 0 w 6224337"/>
              <a:gd name="connsiteY8" fmla="*/ 466577 h 27994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24337" h="2799408" fill="none" extrusionOk="0">
                <a:moveTo>
                  <a:pt x="0" y="466577"/>
                </a:moveTo>
                <a:cubicBezTo>
                  <a:pt x="1050" y="237328"/>
                  <a:pt x="214355" y="9165"/>
                  <a:pt x="466577" y="0"/>
                </a:cubicBezTo>
                <a:cubicBezTo>
                  <a:pt x="2789875" y="72427"/>
                  <a:pt x="4338687" y="61419"/>
                  <a:pt x="5757760" y="0"/>
                </a:cubicBezTo>
                <a:cubicBezTo>
                  <a:pt x="6011373" y="-28016"/>
                  <a:pt x="6180772" y="195717"/>
                  <a:pt x="6224337" y="466577"/>
                </a:cubicBezTo>
                <a:cubicBezTo>
                  <a:pt x="6390037" y="829265"/>
                  <a:pt x="6180633" y="1666578"/>
                  <a:pt x="6224337" y="2332831"/>
                </a:cubicBezTo>
                <a:cubicBezTo>
                  <a:pt x="6233426" y="2544385"/>
                  <a:pt x="5985796" y="2766173"/>
                  <a:pt x="5757760" y="2799408"/>
                </a:cubicBezTo>
                <a:cubicBezTo>
                  <a:pt x="3826902" y="2829235"/>
                  <a:pt x="1717850" y="2720102"/>
                  <a:pt x="466577" y="2799408"/>
                </a:cubicBezTo>
                <a:cubicBezTo>
                  <a:pt x="232077" y="2796787"/>
                  <a:pt x="-9025" y="2592299"/>
                  <a:pt x="0" y="2332831"/>
                </a:cubicBezTo>
                <a:cubicBezTo>
                  <a:pt x="-56312" y="1409405"/>
                  <a:pt x="5451" y="906794"/>
                  <a:pt x="0" y="466577"/>
                </a:cubicBezTo>
                <a:close/>
              </a:path>
              <a:path w="6224337" h="2799408" stroke="0" extrusionOk="0">
                <a:moveTo>
                  <a:pt x="0" y="466577"/>
                </a:moveTo>
                <a:cubicBezTo>
                  <a:pt x="18107" y="213830"/>
                  <a:pt x="219733" y="22583"/>
                  <a:pt x="466577" y="0"/>
                </a:cubicBezTo>
                <a:cubicBezTo>
                  <a:pt x="2863823" y="123000"/>
                  <a:pt x="3482945" y="-96860"/>
                  <a:pt x="5757760" y="0"/>
                </a:cubicBezTo>
                <a:cubicBezTo>
                  <a:pt x="5989589" y="-19704"/>
                  <a:pt x="6241675" y="173939"/>
                  <a:pt x="6224337" y="466577"/>
                </a:cubicBezTo>
                <a:cubicBezTo>
                  <a:pt x="6310519" y="916165"/>
                  <a:pt x="6085385" y="1603341"/>
                  <a:pt x="6224337" y="2332831"/>
                </a:cubicBezTo>
                <a:cubicBezTo>
                  <a:pt x="6193341" y="2601743"/>
                  <a:pt x="5983507" y="2794181"/>
                  <a:pt x="5757760" y="2799408"/>
                </a:cubicBezTo>
                <a:cubicBezTo>
                  <a:pt x="4044916" y="2638701"/>
                  <a:pt x="1522824" y="2839075"/>
                  <a:pt x="466577" y="2799408"/>
                </a:cubicBezTo>
                <a:cubicBezTo>
                  <a:pt x="170338" y="2791621"/>
                  <a:pt x="-16770" y="2582917"/>
                  <a:pt x="0" y="2332831"/>
                </a:cubicBezTo>
                <a:cubicBezTo>
                  <a:pt x="26754" y="2032421"/>
                  <a:pt x="133067" y="1282337"/>
                  <a:pt x="0" y="466577"/>
                </a:cubicBezTo>
                <a:close/>
              </a:path>
            </a:pathLst>
          </a:custGeom>
          <a:solidFill>
            <a:schemeClr val="bg1">
              <a:alpha val="78000"/>
            </a:schemeClr>
          </a:solidFill>
          <a:ln w="38100">
            <a:solidFill>
              <a:schemeClr val="accent2">
                <a:lumMod val="50000"/>
              </a:schemeClr>
            </a:solidFill>
            <a:extLst>
              <a:ext uri="{C807C97D-BFC1-408E-A445-0C87EB9F89A2}">
                <ask:lineSketchStyleProps xmlns:ask="http://schemas.microsoft.com/office/drawing/2018/sketchyshapes" sd="852854689">
                  <a:custGeom>
                    <a:avLst/>
                    <a:gdLst>
                      <a:gd name="connsiteX0" fmla="*/ 0 w 6208938"/>
                      <a:gd name="connsiteY0" fmla="*/ 465423 h 2792482"/>
                      <a:gd name="connsiteX1" fmla="*/ 465423 w 6208938"/>
                      <a:gd name="connsiteY1" fmla="*/ 0 h 2792482"/>
                      <a:gd name="connsiteX2" fmla="*/ 5743515 w 6208938"/>
                      <a:gd name="connsiteY2" fmla="*/ 0 h 2792482"/>
                      <a:gd name="connsiteX3" fmla="*/ 6208938 w 6208938"/>
                      <a:gd name="connsiteY3" fmla="*/ 465423 h 2792482"/>
                      <a:gd name="connsiteX4" fmla="*/ 6208938 w 6208938"/>
                      <a:gd name="connsiteY4" fmla="*/ 2327059 h 2792482"/>
                      <a:gd name="connsiteX5" fmla="*/ 5743515 w 6208938"/>
                      <a:gd name="connsiteY5" fmla="*/ 2792482 h 2792482"/>
                      <a:gd name="connsiteX6" fmla="*/ 465423 w 6208938"/>
                      <a:gd name="connsiteY6" fmla="*/ 2792482 h 2792482"/>
                      <a:gd name="connsiteX7" fmla="*/ 0 w 6208938"/>
                      <a:gd name="connsiteY7" fmla="*/ 2327059 h 2792482"/>
                      <a:gd name="connsiteX8" fmla="*/ 0 w 6208938"/>
                      <a:gd name="connsiteY8" fmla="*/ 465423 h 27924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08938" h="2792482" fill="none" extrusionOk="0">
                        <a:moveTo>
                          <a:pt x="0" y="465423"/>
                        </a:moveTo>
                        <a:cubicBezTo>
                          <a:pt x="1186" y="240474"/>
                          <a:pt x="216358" y="13395"/>
                          <a:pt x="465423" y="0"/>
                        </a:cubicBezTo>
                        <a:cubicBezTo>
                          <a:pt x="1718218" y="72427"/>
                          <a:pt x="4009630" y="61419"/>
                          <a:pt x="5743515" y="0"/>
                        </a:cubicBezTo>
                        <a:cubicBezTo>
                          <a:pt x="5994383" y="-42529"/>
                          <a:pt x="6166574" y="195563"/>
                          <a:pt x="6208938" y="465423"/>
                        </a:cubicBezTo>
                        <a:cubicBezTo>
                          <a:pt x="6178678" y="893658"/>
                          <a:pt x="6223012" y="1706747"/>
                          <a:pt x="6208938" y="2327059"/>
                        </a:cubicBezTo>
                        <a:cubicBezTo>
                          <a:pt x="6214498" y="2555888"/>
                          <a:pt x="5989935" y="2780570"/>
                          <a:pt x="5743515" y="2792482"/>
                        </a:cubicBezTo>
                        <a:cubicBezTo>
                          <a:pt x="4813725" y="2822309"/>
                          <a:pt x="1747774" y="2713176"/>
                          <a:pt x="465423" y="2792482"/>
                        </a:cubicBezTo>
                        <a:cubicBezTo>
                          <a:pt x="246005" y="2788228"/>
                          <a:pt x="-34094" y="2590847"/>
                          <a:pt x="0" y="2327059"/>
                        </a:cubicBezTo>
                        <a:cubicBezTo>
                          <a:pt x="141834" y="1929658"/>
                          <a:pt x="-120586" y="703856"/>
                          <a:pt x="0" y="465423"/>
                        </a:cubicBezTo>
                        <a:close/>
                      </a:path>
                      <a:path w="6208938" h="2792482" stroke="0" extrusionOk="0">
                        <a:moveTo>
                          <a:pt x="0" y="465423"/>
                        </a:moveTo>
                        <a:cubicBezTo>
                          <a:pt x="7268" y="210358"/>
                          <a:pt x="218916" y="21957"/>
                          <a:pt x="465423" y="0"/>
                        </a:cubicBezTo>
                        <a:cubicBezTo>
                          <a:pt x="2945142" y="123000"/>
                          <a:pt x="3455662" y="-96860"/>
                          <a:pt x="5743515" y="0"/>
                        </a:cubicBezTo>
                        <a:cubicBezTo>
                          <a:pt x="5963720" y="-28078"/>
                          <a:pt x="6216014" y="194111"/>
                          <a:pt x="6208938" y="465423"/>
                        </a:cubicBezTo>
                        <a:cubicBezTo>
                          <a:pt x="6274664" y="1026504"/>
                          <a:pt x="6298790" y="1817146"/>
                          <a:pt x="6208938" y="2327059"/>
                        </a:cubicBezTo>
                        <a:cubicBezTo>
                          <a:pt x="6175953" y="2596055"/>
                          <a:pt x="5965878" y="2786806"/>
                          <a:pt x="5743515" y="2792482"/>
                        </a:cubicBezTo>
                        <a:cubicBezTo>
                          <a:pt x="4238137" y="2631775"/>
                          <a:pt x="1347560" y="2832149"/>
                          <a:pt x="465423" y="2792482"/>
                        </a:cubicBezTo>
                        <a:cubicBezTo>
                          <a:pt x="176045" y="2785952"/>
                          <a:pt x="-32243" y="2569498"/>
                          <a:pt x="0" y="2327059"/>
                        </a:cubicBezTo>
                        <a:cubicBezTo>
                          <a:pt x="-85278" y="1912584"/>
                          <a:pt x="-102191" y="1197386"/>
                          <a:pt x="0" y="465423"/>
                        </a:cubicBezTo>
                        <a:close/>
                      </a:path>
                    </a:pathLst>
                  </a:cu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2114"/>
            <a:endParaRPr lang="en-US" sz="1795">
              <a:solidFill>
                <a:prstClr val="white"/>
              </a:solidFill>
              <a:latin typeface="Calibri"/>
            </a:endParaRPr>
          </a:p>
        </p:txBody>
      </p:sp>
      <p:sp>
        <p:nvSpPr>
          <p:cNvPr id="47" name="TextBox 46">
            <a:extLst>
              <a:ext uri="{FF2B5EF4-FFF2-40B4-BE49-F238E27FC236}">
                <a16:creationId xmlns:a16="http://schemas.microsoft.com/office/drawing/2014/main" id="{DA37EE3E-98C0-DBEB-602F-6962590D616B}"/>
              </a:ext>
            </a:extLst>
          </p:cNvPr>
          <p:cNvSpPr txBox="1"/>
          <p:nvPr/>
        </p:nvSpPr>
        <p:spPr>
          <a:xfrm>
            <a:off x="3341932" y="3799130"/>
            <a:ext cx="5361458" cy="2493283"/>
          </a:xfrm>
          <a:prstGeom prst="rect">
            <a:avLst/>
          </a:prstGeom>
          <a:noFill/>
        </p:spPr>
        <p:txBody>
          <a:bodyPr wrap="square" rtlCol="0">
            <a:spAutoFit/>
          </a:bodyPr>
          <a:lstStyle/>
          <a:p>
            <a:pPr defTabSz="912114">
              <a:lnSpc>
                <a:spcPct val="150000"/>
              </a:lnSpc>
            </a:pPr>
            <a:r>
              <a:rPr lang="en-US" sz="3591">
                <a:solidFill>
                  <a:prstClr val="black"/>
                </a:solidFill>
                <a:latin typeface="Calibri"/>
              </a:rPr>
              <a:t>1. Đọc đúng.</a:t>
            </a:r>
          </a:p>
          <a:p>
            <a:pPr defTabSz="912114">
              <a:lnSpc>
                <a:spcPct val="150000"/>
              </a:lnSpc>
            </a:pPr>
            <a:r>
              <a:rPr lang="en-US" sz="3591">
                <a:solidFill>
                  <a:prstClr val="black"/>
                </a:solidFill>
                <a:latin typeface="Calibri"/>
              </a:rPr>
              <a:t>2. Đọc to rõ.</a:t>
            </a:r>
          </a:p>
          <a:p>
            <a:pPr defTabSz="912114">
              <a:lnSpc>
                <a:spcPct val="150000"/>
              </a:lnSpc>
            </a:pPr>
            <a:r>
              <a:rPr lang="en-US" sz="3591">
                <a:solidFill>
                  <a:prstClr val="black"/>
                </a:solidFill>
                <a:latin typeface="Calibri"/>
              </a:rPr>
              <a:t>3. Ngắt nghỉ đúng chỗ.</a:t>
            </a:r>
          </a:p>
        </p:txBody>
      </p:sp>
      <p:grpSp>
        <p:nvGrpSpPr>
          <p:cNvPr id="56" name="Group 55">
            <a:extLst>
              <a:ext uri="{FF2B5EF4-FFF2-40B4-BE49-F238E27FC236}">
                <a16:creationId xmlns:a16="http://schemas.microsoft.com/office/drawing/2014/main" id="{4B143E1F-3CE4-2549-563F-BCFBD422C321}"/>
              </a:ext>
            </a:extLst>
          </p:cNvPr>
          <p:cNvGrpSpPr/>
          <p:nvPr/>
        </p:nvGrpSpPr>
        <p:grpSpPr>
          <a:xfrm>
            <a:off x="5562600" y="3962401"/>
            <a:ext cx="1881250" cy="812415"/>
            <a:chOff x="8692723" y="3557795"/>
            <a:chExt cx="1885916" cy="814430"/>
          </a:xfrm>
        </p:grpSpPr>
        <p:pic>
          <p:nvPicPr>
            <p:cNvPr id="1040" name="Picture 16" descr="Hình ảnh Các Ngôi Sao Hình Vẽ Hoạt Hình PNG , Ngôi Sao Clipart, Hoạt Hình, Ngôi  Sao PNG miễn phí tải tập tin PSDComment và Vector">
              <a:extLst>
                <a:ext uri="{FF2B5EF4-FFF2-40B4-BE49-F238E27FC236}">
                  <a16:creationId xmlns:a16="http://schemas.microsoft.com/office/drawing/2014/main" id="{6A89BBE9-FBBD-FE87-2B96-63DC7960FF4C}"/>
                </a:ext>
              </a:extLst>
            </p:cNvPr>
            <p:cNvPicPr>
              <a:picLocks noChangeAspect="1" noChangeArrowheads="1"/>
            </p:cNvPicPr>
            <p:nvPr/>
          </p:nvPicPr>
          <p:blipFill>
            <a:blip r:embed="rId4" cstate="print">
              <a:extLst>
                <a:ext uri="{BEBA8EAE-BF5A-486C-A8C5-ECC9F3942E4B}">
                  <a14:imgProps xmlns:a14="http://schemas.microsoft.com/office/drawing/2010/main">
                    <a14:imgLayer r:embed="rId5">
                      <a14:imgEffect>
                        <a14:backgroundRemoval t="10000" b="90000" l="10000" r="90000">
                          <a14:foregroundMark x1="28889" y1="32889" x2="28889" y2="32889"/>
                          <a14:foregroundMark x1="31111" y1="23111" x2="31111" y2="23111"/>
                          <a14:foregroundMark x1="68889" y1="30667" x2="68889" y2="30667"/>
                          <a14:foregroundMark x1="66667" y1="25333" x2="66667" y2="25333"/>
                          <a14:foregroundMark x1="65778" y1="21778" x2="65778" y2="21778"/>
                          <a14:foregroundMark x1="28889" y1="30667" x2="28889" y2="30667"/>
                        </a14:backgroundRemoval>
                      </a14:imgEffect>
                    </a14:imgLayer>
                  </a14:imgProps>
                </a:ext>
                <a:ext uri="{28A0092B-C50C-407E-A947-70E740481C1C}">
                  <a14:useLocalDpi xmlns:a14="http://schemas.microsoft.com/office/drawing/2010/main" val="0"/>
                </a:ext>
              </a:extLst>
            </a:blip>
            <a:srcRect/>
            <a:stretch>
              <a:fillRect/>
            </a:stretch>
          </p:blipFill>
          <p:spPr bwMode="auto">
            <a:xfrm>
              <a:off x="8692723" y="3557795"/>
              <a:ext cx="804204" cy="804204"/>
            </a:xfrm>
            <a:prstGeom prst="rect">
              <a:avLst/>
            </a:prstGeom>
            <a:noFill/>
            <a:extLst>
              <a:ext uri="{909E8E84-426E-40DD-AFC4-6F175D3DCCD1}">
                <a14:hiddenFill xmlns:a14="http://schemas.microsoft.com/office/drawing/2010/main">
                  <a:solidFill>
                    <a:srgbClr val="FFFFFF"/>
                  </a:solidFill>
                </a14:hiddenFill>
              </a:ext>
            </a:extLst>
          </p:spPr>
        </p:pic>
        <p:pic>
          <p:nvPicPr>
            <p:cNvPr id="54" name="Picture 16" descr="Hình ảnh Các Ngôi Sao Hình Vẽ Hoạt Hình PNG , Ngôi Sao Clipart, Hoạt Hình, Ngôi  Sao PNG miễn phí tải tập tin PSDComment và Vector">
              <a:extLst>
                <a:ext uri="{FF2B5EF4-FFF2-40B4-BE49-F238E27FC236}">
                  <a16:creationId xmlns:a16="http://schemas.microsoft.com/office/drawing/2014/main" id="{F1346EED-1CB8-0BA0-BDD0-EC94B5E2F535}"/>
                </a:ext>
              </a:extLst>
            </p:cNvPr>
            <p:cNvPicPr>
              <a:picLocks noChangeAspect="1" noChangeArrowheads="1"/>
            </p:cNvPicPr>
            <p:nvPr/>
          </p:nvPicPr>
          <p:blipFill>
            <a:blip r:embed="rId4" cstate="print">
              <a:extLst>
                <a:ext uri="{BEBA8EAE-BF5A-486C-A8C5-ECC9F3942E4B}">
                  <a14:imgProps xmlns:a14="http://schemas.microsoft.com/office/drawing/2010/main">
                    <a14:imgLayer r:embed="rId5">
                      <a14:imgEffect>
                        <a14:backgroundRemoval t="10000" b="90000" l="10000" r="90000">
                          <a14:foregroundMark x1="28889" y1="32889" x2="28889" y2="32889"/>
                          <a14:foregroundMark x1="31111" y1="23111" x2="31111" y2="23111"/>
                          <a14:foregroundMark x1="68889" y1="30667" x2="68889" y2="30667"/>
                          <a14:foregroundMark x1="66667" y1="25333" x2="66667" y2="25333"/>
                          <a14:foregroundMark x1="65778" y1="21778" x2="65778" y2="21778"/>
                          <a14:foregroundMark x1="28889" y1="30667" x2="28889" y2="30667"/>
                        </a14:backgroundRemoval>
                      </a14:imgEffect>
                    </a14:imgLayer>
                  </a14:imgProps>
                </a:ext>
                <a:ext uri="{28A0092B-C50C-407E-A947-70E740481C1C}">
                  <a14:useLocalDpi xmlns:a14="http://schemas.microsoft.com/office/drawing/2010/main" val="0"/>
                </a:ext>
              </a:extLst>
            </a:blip>
            <a:srcRect/>
            <a:stretch>
              <a:fillRect/>
            </a:stretch>
          </p:blipFill>
          <p:spPr bwMode="auto">
            <a:xfrm>
              <a:off x="9233579" y="3568021"/>
              <a:ext cx="804204" cy="804204"/>
            </a:xfrm>
            <a:prstGeom prst="rect">
              <a:avLst/>
            </a:prstGeom>
            <a:noFill/>
            <a:extLst>
              <a:ext uri="{909E8E84-426E-40DD-AFC4-6F175D3DCCD1}">
                <a14:hiddenFill xmlns:a14="http://schemas.microsoft.com/office/drawing/2010/main">
                  <a:solidFill>
                    <a:srgbClr val="FFFFFF"/>
                  </a:solidFill>
                </a14:hiddenFill>
              </a:ext>
            </a:extLst>
          </p:spPr>
        </p:pic>
        <p:pic>
          <p:nvPicPr>
            <p:cNvPr id="55" name="Picture 16" descr="Hình ảnh Các Ngôi Sao Hình Vẽ Hoạt Hình PNG , Ngôi Sao Clipart, Hoạt Hình, Ngôi  Sao PNG miễn phí tải tập tin PSDComment và Vector">
              <a:extLst>
                <a:ext uri="{FF2B5EF4-FFF2-40B4-BE49-F238E27FC236}">
                  <a16:creationId xmlns:a16="http://schemas.microsoft.com/office/drawing/2014/main" id="{2598D643-9CE8-1B0A-5B88-ECC5B462C2D4}"/>
                </a:ext>
              </a:extLst>
            </p:cNvPr>
            <p:cNvPicPr>
              <a:picLocks noChangeAspect="1" noChangeArrowheads="1"/>
            </p:cNvPicPr>
            <p:nvPr/>
          </p:nvPicPr>
          <p:blipFill>
            <a:blip r:embed="rId4" cstate="print">
              <a:extLst>
                <a:ext uri="{BEBA8EAE-BF5A-486C-A8C5-ECC9F3942E4B}">
                  <a14:imgProps xmlns:a14="http://schemas.microsoft.com/office/drawing/2010/main">
                    <a14:imgLayer r:embed="rId5">
                      <a14:imgEffect>
                        <a14:backgroundRemoval t="10000" b="90000" l="10000" r="90000">
                          <a14:foregroundMark x1="28889" y1="32889" x2="28889" y2="32889"/>
                          <a14:foregroundMark x1="31111" y1="23111" x2="31111" y2="23111"/>
                          <a14:foregroundMark x1="68889" y1="30667" x2="68889" y2="30667"/>
                          <a14:foregroundMark x1="66667" y1="25333" x2="66667" y2="25333"/>
                          <a14:foregroundMark x1="65778" y1="21778" x2="65778" y2="21778"/>
                          <a14:foregroundMark x1="28889" y1="30667" x2="28889" y2="30667"/>
                        </a14:backgroundRemoval>
                      </a14:imgEffect>
                    </a14:imgLayer>
                  </a14:imgProps>
                </a:ext>
                <a:ext uri="{28A0092B-C50C-407E-A947-70E740481C1C}">
                  <a14:useLocalDpi xmlns:a14="http://schemas.microsoft.com/office/drawing/2010/main" val="0"/>
                </a:ext>
              </a:extLst>
            </a:blip>
            <a:srcRect/>
            <a:stretch>
              <a:fillRect/>
            </a:stretch>
          </p:blipFill>
          <p:spPr bwMode="auto">
            <a:xfrm>
              <a:off x="9774435" y="3557795"/>
              <a:ext cx="804204" cy="804204"/>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57" name="Group 56">
            <a:extLst>
              <a:ext uri="{FF2B5EF4-FFF2-40B4-BE49-F238E27FC236}">
                <a16:creationId xmlns:a16="http://schemas.microsoft.com/office/drawing/2014/main" id="{8E439632-BF72-080A-AC46-F180A9CB1902}"/>
              </a:ext>
            </a:extLst>
          </p:cNvPr>
          <p:cNvGrpSpPr/>
          <p:nvPr/>
        </p:nvGrpSpPr>
        <p:grpSpPr>
          <a:xfrm>
            <a:off x="5620752" y="4756643"/>
            <a:ext cx="1881250" cy="812415"/>
            <a:chOff x="8692723" y="3557795"/>
            <a:chExt cx="1885916" cy="814430"/>
          </a:xfrm>
        </p:grpSpPr>
        <p:pic>
          <p:nvPicPr>
            <p:cNvPr id="58" name="Picture 16" descr="Hình ảnh Các Ngôi Sao Hình Vẽ Hoạt Hình PNG , Ngôi Sao Clipart, Hoạt Hình, Ngôi  Sao PNG miễn phí tải tập tin PSDComment và Vector">
              <a:extLst>
                <a:ext uri="{FF2B5EF4-FFF2-40B4-BE49-F238E27FC236}">
                  <a16:creationId xmlns:a16="http://schemas.microsoft.com/office/drawing/2014/main" id="{68ABED31-848C-4C1A-5CEA-627243ADE831}"/>
                </a:ext>
              </a:extLst>
            </p:cNvPr>
            <p:cNvPicPr>
              <a:picLocks noChangeAspect="1" noChangeArrowheads="1"/>
            </p:cNvPicPr>
            <p:nvPr/>
          </p:nvPicPr>
          <p:blipFill>
            <a:blip r:embed="rId4" cstate="print">
              <a:extLst>
                <a:ext uri="{BEBA8EAE-BF5A-486C-A8C5-ECC9F3942E4B}">
                  <a14:imgProps xmlns:a14="http://schemas.microsoft.com/office/drawing/2010/main">
                    <a14:imgLayer r:embed="rId5">
                      <a14:imgEffect>
                        <a14:backgroundRemoval t="10000" b="90000" l="10000" r="90000">
                          <a14:foregroundMark x1="28889" y1="32889" x2="28889" y2="32889"/>
                          <a14:foregroundMark x1="31111" y1="23111" x2="31111" y2="23111"/>
                          <a14:foregroundMark x1="68889" y1="30667" x2="68889" y2="30667"/>
                          <a14:foregroundMark x1="66667" y1="25333" x2="66667" y2="25333"/>
                          <a14:foregroundMark x1="65778" y1="21778" x2="65778" y2="21778"/>
                          <a14:foregroundMark x1="28889" y1="30667" x2="28889" y2="30667"/>
                        </a14:backgroundRemoval>
                      </a14:imgEffect>
                    </a14:imgLayer>
                  </a14:imgProps>
                </a:ext>
                <a:ext uri="{28A0092B-C50C-407E-A947-70E740481C1C}">
                  <a14:useLocalDpi xmlns:a14="http://schemas.microsoft.com/office/drawing/2010/main" val="0"/>
                </a:ext>
              </a:extLst>
            </a:blip>
            <a:srcRect/>
            <a:stretch>
              <a:fillRect/>
            </a:stretch>
          </p:blipFill>
          <p:spPr bwMode="auto">
            <a:xfrm>
              <a:off x="8692723" y="3557795"/>
              <a:ext cx="804204" cy="804204"/>
            </a:xfrm>
            <a:prstGeom prst="rect">
              <a:avLst/>
            </a:prstGeom>
            <a:noFill/>
            <a:extLst>
              <a:ext uri="{909E8E84-426E-40DD-AFC4-6F175D3DCCD1}">
                <a14:hiddenFill xmlns:a14="http://schemas.microsoft.com/office/drawing/2010/main">
                  <a:solidFill>
                    <a:srgbClr val="FFFFFF"/>
                  </a:solidFill>
                </a14:hiddenFill>
              </a:ext>
            </a:extLst>
          </p:spPr>
        </p:pic>
        <p:pic>
          <p:nvPicPr>
            <p:cNvPr id="59" name="Picture 16" descr="Hình ảnh Các Ngôi Sao Hình Vẽ Hoạt Hình PNG , Ngôi Sao Clipart, Hoạt Hình, Ngôi  Sao PNG miễn phí tải tập tin PSDComment và Vector">
              <a:extLst>
                <a:ext uri="{FF2B5EF4-FFF2-40B4-BE49-F238E27FC236}">
                  <a16:creationId xmlns:a16="http://schemas.microsoft.com/office/drawing/2014/main" id="{646FEA7E-4A55-CD9B-B446-EC8FD6D94E5D}"/>
                </a:ext>
              </a:extLst>
            </p:cNvPr>
            <p:cNvPicPr>
              <a:picLocks noChangeAspect="1" noChangeArrowheads="1"/>
            </p:cNvPicPr>
            <p:nvPr/>
          </p:nvPicPr>
          <p:blipFill>
            <a:blip r:embed="rId4" cstate="print">
              <a:extLst>
                <a:ext uri="{BEBA8EAE-BF5A-486C-A8C5-ECC9F3942E4B}">
                  <a14:imgProps xmlns:a14="http://schemas.microsoft.com/office/drawing/2010/main">
                    <a14:imgLayer r:embed="rId5">
                      <a14:imgEffect>
                        <a14:backgroundRemoval t="10000" b="90000" l="10000" r="90000">
                          <a14:foregroundMark x1="28889" y1="32889" x2="28889" y2="32889"/>
                          <a14:foregroundMark x1="31111" y1="23111" x2="31111" y2="23111"/>
                          <a14:foregroundMark x1="68889" y1="30667" x2="68889" y2="30667"/>
                          <a14:foregroundMark x1="66667" y1="25333" x2="66667" y2="25333"/>
                          <a14:foregroundMark x1="65778" y1="21778" x2="65778" y2="21778"/>
                          <a14:foregroundMark x1="28889" y1="30667" x2="28889" y2="30667"/>
                        </a14:backgroundRemoval>
                      </a14:imgEffect>
                    </a14:imgLayer>
                  </a14:imgProps>
                </a:ext>
                <a:ext uri="{28A0092B-C50C-407E-A947-70E740481C1C}">
                  <a14:useLocalDpi xmlns:a14="http://schemas.microsoft.com/office/drawing/2010/main" val="0"/>
                </a:ext>
              </a:extLst>
            </a:blip>
            <a:srcRect/>
            <a:stretch>
              <a:fillRect/>
            </a:stretch>
          </p:blipFill>
          <p:spPr bwMode="auto">
            <a:xfrm>
              <a:off x="9233579" y="3568021"/>
              <a:ext cx="804204" cy="804204"/>
            </a:xfrm>
            <a:prstGeom prst="rect">
              <a:avLst/>
            </a:prstGeom>
            <a:noFill/>
            <a:extLst>
              <a:ext uri="{909E8E84-426E-40DD-AFC4-6F175D3DCCD1}">
                <a14:hiddenFill xmlns:a14="http://schemas.microsoft.com/office/drawing/2010/main">
                  <a:solidFill>
                    <a:srgbClr val="FFFFFF"/>
                  </a:solidFill>
                </a14:hiddenFill>
              </a:ext>
            </a:extLst>
          </p:spPr>
        </p:pic>
        <p:pic>
          <p:nvPicPr>
            <p:cNvPr id="60" name="Picture 16" descr="Hình ảnh Các Ngôi Sao Hình Vẽ Hoạt Hình PNG , Ngôi Sao Clipart, Hoạt Hình, Ngôi  Sao PNG miễn phí tải tập tin PSDComment và Vector">
              <a:extLst>
                <a:ext uri="{FF2B5EF4-FFF2-40B4-BE49-F238E27FC236}">
                  <a16:creationId xmlns:a16="http://schemas.microsoft.com/office/drawing/2014/main" id="{C788417F-0266-028A-308D-416A6A01EE6F}"/>
                </a:ext>
              </a:extLst>
            </p:cNvPr>
            <p:cNvPicPr>
              <a:picLocks noChangeAspect="1" noChangeArrowheads="1"/>
            </p:cNvPicPr>
            <p:nvPr/>
          </p:nvPicPr>
          <p:blipFill>
            <a:blip r:embed="rId4" cstate="print">
              <a:extLst>
                <a:ext uri="{BEBA8EAE-BF5A-486C-A8C5-ECC9F3942E4B}">
                  <a14:imgProps xmlns:a14="http://schemas.microsoft.com/office/drawing/2010/main">
                    <a14:imgLayer r:embed="rId5">
                      <a14:imgEffect>
                        <a14:backgroundRemoval t="10000" b="90000" l="10000" r="90000">
                          <a14:foregroundMark x1="28889" y1="32889" x2="28889" y2="32889"/>
                          <a14:foregroundMark x1="31111" y1="23111" x2="31111" y2="23111"/>
                          <a14:foregroundMark x1="68889" y1="30667" x2="68889" y2="30667"/>
                          <a14:foregroundMark x1="66667" y1="25333" x2="66667" y2="25333"/>
                          <a14:foregroundMark x1="65778" y1="21778" x2="65778" y2="21778"/>
                          <a14:foregroundMark x1="28889" y1="30667" x2="28889" y2="30667"/>
                        </a14:backgroundRemoval>
                      </a14:imgEffect>
                    </a14:imgLayer>
                  </a14:imgProps>
                </a:ext>
                <a:ext uri="{28A0092B-C50C-407E-A947-70E740481C1C}">
                  <a14:useLocalDpi xmlns:a14="http://schemas.microsoft.com/office/drawing/2010/main" val="0"/>
                </a:ext>
              </a:extLst>
            </a:blip>
            <a:srcRect/>
            <a:stretch>
              <a:fillRect/>
            </a:stretch>
          </p:blipFill>
          <p:spPr bwMode="auto">
            <a:xfrm>
              <a:off x="9774435" y="3557795"/>
              <a:ext cx="804204" cy="804204"/>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61" name="Group 60">
            <a:extLst>
              <a:ext uri="{FF2B5EF4-FFF2-40B4-BE49-F238E27FC236}">
                <a16:creationId xmlns:a16="http://schemas.microsoft.com/office/drawing/2014/main" id="{64678ED0-4E41-A366-81E2-5528789892F1}"/>
              </a:ext>
            </a:extLst>
          </p:cNvPr>
          <p:cNvGrpSpPr/>
          <p:nvPr/>
        </p:nvGrpSpPr>
        <p:grpSpPr>
          <a:xfrm>
            <a:off x="7391400" y="5486401"/>
            <a:ext cx="1881250" cy="812415"/>
            <a:chOff x="8692723" y="3557795"/>
            <a:chExt cx="1885916" cy="814430"/>
          </a:xfrm>
        </p:grpSpPr>
        <p:pic>
          <p:nvPicPr>
            <p:cNvPr id="62" name="Picture 16" descr="Hình ảnh Các Ngôi Sao Hình Vẽ Hoạt Hình PNG , Ngôi Sao Clipart, Hoạt Hình, Ngôi  Sao PNG miễn phí tải tập tin PSDComment và Vector">
              <a:extLst>
                <a:ext uri="{FF2B5EF4-FFF2-40B4-BE49-F238E27FC236}">
                  <a16:creationId xmlns:a16="http://schemas.microsoft.com/office/drawing/2014/main" id="{80BA5C78-E03A-92F5-5477-827A93F1CFCE}"/>
                </a:ext>
              </a:extLst>
            </p:cNvPr>
            <p:cNvPicPr>
              <a:picLocks noChangeAspect="1" noChangeArrowheads="1"/>
            </p:cNvPicPr>
            <p:nvPr/>
          </p:nvPicPr>
          <p:blipFill>
            <a:blip r:embed="rId4" cstate="print">
              <a:extLst>
                <a:ext uri="{BEBA8EAE-BF5A-486C-A8C5-ECC9F3942E4B}">
                  <a14:imgProps xmlns:a14="http://schemas.microsoft.com/office/drawing/2010/main">
                    <a14:imgLayer r:embed="rId5">
                      <a14:imgEffect>
                        <a14:backgroundRemoval t="10000" b="90000" l="10000" r="90000">
                          <a14:foregroundMark x1="28889" y1="32889" x2="28889" y2="32889"/>
                          <a14:foregroundMark x1="31111" y1="23111" x2="31111" y2="23111"/>
                          <a14:foregroundMark x1="68889" y1="30667" x2="68889" y2="30667"/>
                          <a14:foregroundMark x1="66667" y1="25333" x2="66667" y2="25333"/>
                          <a14:foregroundMark x1="65778" y1="21778" x2="65778" y2="21778"/>
                          <a14:foregroundMark x1="28889" y1="30667" x2="28889" y2="30667"/>
                        </a14:backgroundRemoval>
                      </a14:imgEffect>
                    </a14:imgLayer>
                  </a14:imgProps>
                </a:ext>
                <a:ext uri="{28A0092B-C50C-407E-A947-70E740481C1C}">
                  <a14:useLocalDpi xmlns:a14="http://schemas.microsoft.com/office/drawing/2010/main" val="0"/>
                </a:ext>
              </a:extLst>
            </a:blip>
            <a:srcRect/>
            <a:stretch>
              <a:fillRect/>
            </a:stretch>
          </p:blipFill>
          <p:spPr bwMode="auto">
            <a:xfrm>
              <a:off x="8692723" y="3557795"/>
              <a:ext cx="804204" cy="804204"/>
            </a:xfrm>
            <a:prstGeom prst="rect">
              <a:avLst/>
            </a:prstGeom>
            <a:noFill/>
            <a:extLst>
              <a:ext uri="{909E8E84-426E-40DD-AFC4-6F175D3DCCD1}">
                <a14:hiddenFill xmlns:a14="http://schemas.microsoft.com/office/drawing/2010/main">
                  <a:solidFill>
                    <a:srgbClr val="FFFFFF"/>
                  </a:solidFill>
                </a14:hiddenFill>
              </a:ext>
            </a:extLst>
          </p:spPr>
        </p:pic>
        <p:pic>
          <p:nvPicPr>
            <p:cNvPr id="63" name="Picture 16" descr="Hình ảnh Các Ngôi Sao Hình Vẽ Hoạt Hình PNG , Ngôi Sao Clipart, Hoạt Hình, Ngôi  Sao PNG miễn phí tải tập tin PSDComment và Vector">
              <a:extLst>
                <a:ext uri="{FF2B5EF4-FFF2-40B4-BE49-F238E27FC236}">
                  <a16:creationId xmlns:a16="http://schemas.microsoft.com/office/drawing/2014/main" id="{B6A6FB85-E963-C614-A5FC-195F47988C55}"/>
                </a:ext>
              </a:extLst>
            </p:cNvPr>
            <p:cNvPicPr>
              <a:picLocks noChangeAspect="1" noChangeArrowheads="1"/>
            </p:cNvPicPr>
            <p:nvPr/>
          </p:nvPicPr>
          <p:blipFill>
            <a:blip r:embed="rId4" cstate="print">
              <a:extLst>
                <a:ext uri="{BEBA8EAE-BF5A-486C-A8C5-ECC9F3942E4B}">
                  <a14:imgProps xmlns:a14="http://schemas.microsoft.com/office/drawing/2010/main">
                    <a14:imgLayer r:embed="rId5">
                      <a14:imgEffect>
                        <a14:backgroundRemoval t="10000" b="90000" l="10000" r="90000">
                          <a14:foregroundMark x1="28889" y1="32889" x2="28889" y2="32889"/>
                          <a14:foregroundMark x1="31111" y1="23111" x2="31111" y2="23111"/>
                          <a14:foregroundMark x1="68889" y1="30667" x2="68889" y2="30667"/>
                          <a14:foregroundMark x1="66667" y1="25333" x2="66667" y2="25333"/>
                          <a14:foregroundMark x1="65778" y1="21778" x2="65778" y2="21778"/>
                          <a14:foregroundMark x1="28889" y1="30667" x2="28889" y2="30667"/>
                        </a14:backgroundRemoval>
                      </a14:imgEffect>
                    </a14:imgLayer>
                  </a14:imgProps>
                </a:ext>
                <a:ext uri="{28A0092B-C50C-407E-A947-70E740481C1C}">
                  <a14:useLocalDpi xmlns:a14="http://schemas.microsoft.com/office/drawing/2010/main" val="0"/>
                </a:ext>
              </a:extLst>
            </a:blip>
            <a:srcRect/>
            <a:stretch>
              <a:fillRect/>
            </a:stretch>
          </p:blipFill>
          <p:spPr bwMode="auto">
            <a:xfrm>
              <a:off x="9233579" y="3568021"/>
              <a:ext cx="804204" cy="804204"/>
            </a:xfrm>
            <a:prstGeom prst="rect">
              <a:avLst/>
            </a:prstGeom>
            <a:noFill/>
            <a:extLst>
              <a:ext uri="{909E8E84-426E-40DD-AFC4-6F175D3DCCD1}">
                <a14:hiddenFill xmlns:a14="http://schemas.microsoft.com/office/drawing/2010/main">
                  <a:solidFill>
                    <a:srgbClr val="FFFFFF"/>
                  </a:solidFill>
                </a14:hiddenFill>
              </a:ext>
            </a:extLst>
          </p:spPr>
        </p:pic>
        <p:pic>
          <p:nvPicPr>
            <p:cNvPr id="1024" name="Picture 16" descr="Hình ảnh Các Ngôi Sao Hình Vẽ Hoạt Hình PNG , Ngôi Sao Clipart, Hoạt Hình, Ngôi  Sao PNG miễn phí tải tập tin PSDComment và Vector">
              <a:extLst>
                <a:ext uri="{FF2B5EF4-FFF2-40B4-BE49-F238E27FC236}">
                  <a16:creationId xmlns:a16="http://schemas.microsoft.com/office/drawing/2014/main" id="{BE6A30E6-8A22-5F9B-402F-169C58F71BB6}"/>
                </a:ext>
              </a:extLst>
            </p:cNvPr>
            <p:cNvPicPr>
              <a:picLocks noChangeAspect="1" noChangeArrowheads="1"/>
            </p:cNvPicPr>
            <p:nvPr/>
          </p:nvPicPr>
          <p:blipFill>
            <a:blip r:embed="rId4" cstate="print">
              <a:extLst>
                <a:ext uri="{BEBA8EAE-BF5A-486C-A8C5-ECC9F3942E4B}">
                  <a14:imgProps xmlns:a14="http://schemas.microsoft.com/office/drawing/2010/main">
                    <a14:imgLayer r:embed="rId5">
                      <a14:imgEffect>
                        <a14:backgroundRemoval t="10000" b="90000" l="10000" r="90000">
                          <a14:foregroundMark x1="28889" y1="32889" x2="28889" y2="32889"/>
                          <a14:foregroundMark x1="31111" y1="23111" x2="31111" y2="23111"/>
                          <a14:foregroundMark x1="68889" y1="30667" x2="68889" y2="30667"/>
                          <a14:foregroundMark x1="66667" y1="25333" x2="66667" y2="25333"/>
                          <a14:foregroundMark x1="65778" y1="21778" x2="65778" y2="21778"/>
                          <a14:foregroundMark x1="28889" y1="30667" x2="28889" y2="30667"/>
                        </a14:backgroundRemoval>
                      </a14:imgEffect>
                    </a14:imgLayer>
                  </a14:imgProps>
                </a:ext>
                <a:ext uri="{28A0092B-C50C-407E-A947-70E740481C1C}">
                  <a14:useLocalDpi xmlns:a14="http://schemas.microsoft.com/office/drawing/2010/main" val="0"/>
                </a:ext>
              </a:extLst>
            </a:blip>
            <a:srcRect/>
            <a:stretch>
              <a:fillRect/>
            </a:stretch>
          </p:blipFill>
          <p:spPr bwMode="auto">
            <a:xfrm>
              <a:off x="9774435" y="3557795"/>
              <a:ext cx="804204" cy="804204"/>
            </a:xfrm>
            <a:prstGeom prst="rect">
              <a:avLst/>
            </a:prstGeom>
            <a:noFill/>
            <a:extLst>
              <a:ext uri="{909E8E84-426E-40DD-AFC4-6F175D3DCCD1}">
                <a14:hiddenFill xmlns:a14="http://schemas.microsoft.com/office/drawing/2010/main">
                  <a:solidFill>
                    <a:srgbClr val="FFFFFF"/>
                  </a:solidFill>
                </a14:hiddenFill>
              </a:ext>
            </a:extLst>
          </p:spPr>
        </p:pic>
      </p:grpSp>
      <p:pic>
        <p:nvPicPr>
          <p:cNvPr id="17" name="Picture 20">
            <a:extLst>
              <a:ext uri="{FF2B5EF4-FFF2-40B4-BE49-F238E27FC236}">
                <a16:creationId xmlns:a16="http://schemas.microsoft.com/office/drawing/2014/main" id="{18E139F2-8B01-9A82-BCD6-398A9362CB79}"/>
              </a:ext>
            </a:extLst>
          </p:cNvPr>
          <p:cNvPicPr>
            <a:picLocks noChangeAspect="1"/>
          </p:cNvPicPr>
          <p:nvPr/>
        </p:nvPicPr>
        <p:blipFill>
          <a:blip r:embed="rId6"/>
          <a:srcRect/>
          <a:stretch>
            <a:fillRect/>
          </a:stretch>
        </p:blipFill>
        <p:spPr>
          <a:xfrm>
            <a:off x="589159" y="2552084"/>
            <a:ext cx="1493665" cy="3805515"/>
          </a:xfrm>
          <a:prstGeom prst="rect">
            <a:avLst/>
          </a:prstGeom>
        </p:spPr>
      </p:pic>
      <p:pic>
        <p:nvPicPr>
          <p:cNvPr id="18" name="Picture 19">
            <a:extLst>
              <a:ext uri="{FF2B5EF4-FFF2-40B4-BE49-F238E27FC236}">
                <a16:creationId xmlns:a16="http://schemas.microsoft.com/office/drawing/2014/main" id="{D491EA9D-9115-09E0-B080-6C4EF96D44C0}"/>
              </a:ext>
            </a:extLst>
          </p:cNvPr>
          <p:cNvPicPr>
            <a:picLocks noChangeAspect="1"/>
          </p:cNvPicPr>
          <p:nvPr/>
        </p:nvPicPr>
        <p:blipFill>
          <a:blip r:embed="rId7"/>
          <a:srcRect/>
          <a:stretch>
            <a:fillRect/>
          </a:stretch>
        </p:blipFill>
        <p:spPr>
          <a:xfrm>
            <a:off x="10037464" y="2552084"/>
            <a:ext cx="1811085" cy="3832985"/>
          </a:xfrm>
          <a:prstGeom prst="rect">
            <a:avLst/>
          </a:prstGeom>
        </p:spPr>
      </p:pic>
      <p:pic>
        <p:nvPicPr>
          <p:cNvPr id="5" name="Picture 4">
            <a:extLst>
              <a:ext uri="{FF2B5EF4-FFF2-40B4-BE49-F238E27FC236}">
                <a16:creationId xmlns:a16="http://schemas.microsoft.com/office/drawing/2014/main" id="{963B18A5-FF77-E819-3641-63A144266E95}"/>
              </a:ext>
            </a:extLst>
          </p:cNvPr>
          <p:cNvPicPr>
            <a:picLocks noChangeAspect="1"/>
          </p:cNvPicPr>
          <p:nvPr/>
        </p:nvPicPr>
        <p:blipFill>
          <a:blip r:embed="rId8"/>
          <a:stretch>
            <a:fillRect/>
          </a:stretch>
        </p:blipFill>
        <p:spPr>
          <a:xfrm>
            <a:off x="1202183" y="1193021"/>
            <a:ext cx="10654693" cy="1277104"/>
          </a:xfrm>
          <a:prstGeom prst="rect">
            <a:avLst/>
          </a:prstGeom>
        </p:spPr>
      </p:pic>
    </p:spTree>
    <p:extLst>
      <p:ext uri="{BB962C8B-B14F-4D97-AF65-F5344CB8AC3E}">
        <p14:creationId xmlns:p14="http://schemas.microsoft.com/office/powerpoint/2010/main" val="220806013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250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1000"/>
                                        <p:tgtEl>
                                          <p:spTgt spid="16"/>
                                        </p:tgtEl>
                                      </p:cBhvr>
                                    </p:animEffect>
                                    <p:anim calcmode="lin" valueType="num">
                                      <p:cBhvr>
                                        <p:cTn id="8" dur="1000" fill="hold"/>
                                        <p:tgtEl>
                                          <p:spTgt spid="16"/>
                                        </p:tgtEl>
                                        <p:attrNameLst>
                                          <p:attrName>ppt_x</p:attrName>
                                        </p:attrNameLst>
                                      </p:cBhvr>
                                      <p:tavLst>
                                        <p:tav tm="0">
                                          <p:val>
                                            <p:strVal val="#ppt_x"/>
                                          </p:val>
                                        </p:tav>
                                        <p:tav tm="100000">
                                          <p:val>
                                            <p:strVal val="#ppt_x"/>
                                          </p:val>
                                        </p:tav>
                                      </p:tavLst>
                                    </p:anim>
                                    <p:anim calcmode="lin" valueType="num">
                                      <p:cBhvr>
                                        <p:cTn id="9" dur="1000" fill="hold"/>
                                        <p:tgtEl>
                                          <p:spTgt spid="16"/>
                                        </p:tgtEl>
                                        <p:attrNameLst>
                                          <p:attrName>ppt_y</p:attrName>
                                        </p:attrNameLst>
                                      </p:cBhvr>
                                      <p:tavLst>
                                        <p:tav tm="0">
                                          <p:val>
                                            <p:strVal val="#ppt_y+.1"/>
                                          </p:val>
                                        </p:tav>
                                        <p:tav tm="100000">
                                          <p:val>
                                            <p:strVal val="#ppt_y"/>
                                          </p:val>
                                        </p:tav>
                                      </p:tavLst>
                                    </p:anim>
                                  </p:childTnLst>
                                  <p:subTnLst>
                                    <p:audio>
                                      <p:cMediaNode>
                                        <p:cTn display="0" masterRel="sameClick">
                                          <p:stCondLst>
                                            <p:cond evt="begin" delay="0">
                                              <p:tn val="5"/>
                                            </p:cond>
                                          </p:stCondLst>
                                          <p:endCondLst>
                                            <p:cond evt="onStopAudio" delay="0">
                                              <p:tgtEl>
                                                <p:sldTgt/>
                                              </p:tgtEl>
                                            </p:cond>
                                          </p:endCondLst>
                                        </p:cTn>
                                        <p:tgtEl>
                                          <p:sndTgt r:embed="rId2" name="chimes.wav"/>
                                        </p:tgtEl>
                                      </p:cMediaNode>
                                    </p:audio>
                                  </p:subTnLst>
                                </p:cTn>
                              </p:par>
                              <p:par>
                                <p:cTn id="10" presetID="42" presetClass="entr" presetSubtype="0" fill="hold" grpId="0" nodeType="withEffect">
                                  <p:stCondLst>
                                    <p:cond delay="2500"/>
                                  </p:stCondLst>
                                  <p:childTnLst>
                                    <p:set>
                                      <p:cBhvr>
                                        <p:cTn id="11" dur="1" fill="hold">
                                          <p:stCondLst>
                                            <p:cond delay="0"/>
                                          </p:stCondLst>
                                        </p:cTn>
                                        <p:tgtEl>
                                          <p:spTgt spid="37"/>
                                        </p:tgtEl>
                                        <p:attrNameLst>
                                          <p:attrName>style.visibility</p:attrName>
                                        </p:attrNameLst>
                                      </p:cBhvr>
                                      <p:to>
                                        <p:strVal val="visible"/>
                                      </p:to>
                                    </p:set>
                                    <p:animEffect transition="in" filter="fade">
                                      <p:cBhvr>
                                        <p:cTn id="12" dur="1000"/>
                                        <p:tgtEl>
                                          <p:spTgt spid="37"/>
                                        </p:tgtEl>
                                      </p:cBhvr>
                                    </p:animEffect>
                                    <p:anim calcmode="lin" valueType="num">
                                      <p:cBhvr>
                                        <p:cTn id="13" dur="1000" fill="hold"/>
                                        <p:tgtEl>
                                          <p:spTgt spid="37"/>
                                        </p:tgtEl>
                                        <p:attrNameLst>
                                          <p:attrName>ppt_x</p:attrName>
                                        </p:attrNameLst>
                                      </p:cBhvr>
                                      <p:tavLst>
                                        <p:tav tm="0">
                                          <p:val>
                                            <p:strVal val="#ppt_x"/>
                                          </p:val>
                                        </p:tav>
                                        <p:tav tm="100000">
                                          <p:val>
                                            <p:strVal val="#ppt_x"/>
                                          </p:val>
                                        </p:tav>
                                      </p:tavLst>
                                    </p:anim>
                                    <p:anim calcmode="lin" valueType="num">
                                      <p:cBhvr>
                                        <p:cTn id="14" dur="1000" fill="hold"/>
                                        <p:tgtEl>
                                          <p:spTgt spid="37"/>
                                        </p:tgtEl>
                                        <p:attrNameLst>
                                          <p:attrName>ppt_y</p:attrName>
                                        </p:attrNameLst>
                                      </p:cBhvr>
                                      <p:tavLst>
                                        <p:tav tm="0">
                                          <p:val>
                                            <p:strVal val="#ppt_y+.1"/>
                                          </p:val>
                                        </p:tav>
                                        <p:tav tm="100000">
                                          <p:val>
                                            <p:strVal val="#ppt_y"/>
                                          </p:val>
                                        </p:tav>
                                      </p:tavLst>
                                    </p:anim>
                                  </p:childTnLst>
                                  <p:subTnLst>
                                    <p:audio>
                                      <p:cMediaNode>
                                        <p:cTn display="0" masterRel="sameClick">
                                          <p:stCondLst>
                                            <p:cond evt="begin" delay="0">
                                              <p:tn val="10"/>
                                            </p:cond>
                                          </p:stCondLst>
                                          <p:endCondLst>
                                            <p:cond evt="onStopAudio" delay="0">
                                              <p:tgtEl>
                                                <p:sldTgt/>
                                              </p:tgtEl>
                                            </p:cond>
                                          </p:endCondLst>
                                        </p:cTn>
                                        <p:tgtEl>
                                          <p:sndTgt r:embed="rId2" name="chimes.wav"/>
                                        </p:tgtEl>
                                      </p:cMediaNode>
                                    </p:audio>
                                  </p:subTnLst>
                                </p:cTn>
                              </p:par>
                              <p:par>
                                <p:cTn id="15" presetID="42" presetClass="entr" presetSubtype="0" fill="hold" grpId="0" nodeType="withEffect">
                                  <p:stCondLst>
                                    <p:cond delay="2500"/>
                                  </p:stCondLst>
                                  <p:childTnLst>
                                    <p:set>
                                      <p:cBhvr>
                                        <p:cTn id="16" dur="1" fill="hold">
                                          <p:stCondLst>
                                            <p:cond delay="0"/>
                                          </p:stCondLst>
                                        </p:cTn>
                                        <p:tgtEl>
                                          <p:spTgt spid="47"/>
                                        </p:tgtEl>
                                        <p:attrNameLst>
                                          <p:attrName>style.visibility</p:attrName>
                                        </p:attrNameLst>
                                      </p:cBhvr>
                                      <p:to>
                                        <p:strVal val="visible"/>
                                      </p:to>
                                    </p:set>
                                    <p:animEffect transition="in" filter="fade">
                                      <p:cBhvr>
                                        <p:cTn id="17" dur="1000"/>
                                        <p:tgtEl>
                                          <p:spTgt spid="47"/>
                                        </p:tgtEl>
                                      </p:cBhvr>
                                    </p:animEffect>
                                    <p:anim calcmode="lin" valueType="num">
                                      <p:cBhvr>
                                        <p:cTn id="18" dur="1000" fill="hold"/>
                                        <p:tgtEl>
                                          <p:spTgt spid="47"/>
                                        </p:tgtEl>
                                        <p:attrNameLst>
                                          <p:attrName>ppt_x</p:attrName>
                                        </p:attrNameLst>
                                      </p:cBhvr>
                                      <p:tavLst>
                                        <p:tav tm="0">
                                          <p:val>
                                            <p:strVal val="#ppt_x"/>
                                          </p:val>
                                        </p:tav>
                                        <p:tav tm="100000">
                                          <p:val>
                                            <p:strVal val="#ppt_x"/>
                                          </p:val>
                                        </p:tav>
                                      </p:tavLst>
                                    </p:anim>
                                    <p:anim calcmode="lin" valueType="num">
                                      <p:cBhvr>
                                        <p:cTn id="19" dur="1000" fill="hold"/>
                                        <p:tgtEl>
                                          <p:spTgt spid="47"/>
                                        </p:tgtEl>
                                        <p:attrNameLst>
                                          <p:attrName>ppt_y</p:attrName>
                                        </p:attrNameLst>
                                      </p:cBhvr>
                                      <p:tavLst>
                                        <p:tav tm="0">
                                          <p:val>
                                            <p:strVal val="#ppt_y+.1"/>
                                          </p:val>
                                        </p:tav>
                                        <p:tav tm="100000">
                                          <p:val>
                                            <p:strVal val="#ppt_y"/>
                                          </p:val>
                                        </p:tav>
                                      </p:tavLst>
                                    </p:anim>
                                  </p:childTnLst>
                                  <p:subTnLst>
                                    <p:audio>
                                      <p:cMediaNode>
                                        <p:cTn display="0" masterRel="sameClick">
                                          <p:stCondLst>
                                            <p:cond evt="begin" delay="0">
                                              <p:tn val="15"/>
                                            </p:cond>
                                          </p:stCondLst>
                                          <p:endCondLst>
                                            <p:cond evt="onStopAudio" delay="0">
                                              <p:tgtEl>
                                                <p:sldTgt/>
                                              </p:tgtEl>
                                            </p:cond>
                                          </p:endCondLst>
                                        </p:cTn>
                                        <p:tgtEl>
                                          <p:sndTgt r:embed="rId2" name="chimes.wav"/>
                                        </p:tgtEl>
                                      </p:cMediaNode>
                                    </p:audio>
                                  </p:subTnLst>
                                </p:cTn>
                              </p:par>
                              <p:par>
                                <p:cTn id="20" presetID="42" presetClass="entr" presetSubtype="0" fill="hold" nodeType="withEffect">
                                  <p:stCondLst>
                                    <p:cond delay="2500"/>
                                  </p:stCondLst>
                                  <p:childTnLst>
                                    <p:set>
                                      <p:cBhvr>
                                        <p:cTn id="21" dur="1" fill="hold">
                                          <p:stCondLst>
                                            <p:cond delay="0"/>
                                          </p:stCondLst>
                                        </p:cTn>
                                        <p:tgtEl>
                                          <p:spTgt spid="57"/>
                                        </p:tgtEl>
                                        <p:attrNameLst>
                                          <p:attrName>style.visibility</p:attrName>
                                        </p:attrNameLst>
                                      </p:cBhvr>
                                      <p:to>
                                        <p:strVal val="visible"/>
                                      </p:to>
                                    </p:set>
                                    <p:animEffect transition="in" filter="fade">
                                      <p:cBhvr>
                                        <p:cTn id="22" dur="1000"/>
                                        <p:tgtEl>
                                          <p:spTgt spid="57"/>
                                        </p:tgtEl>
                                      </p:cBhvr>
                                    </p:animEffect>
                                    <p:anim calcmode="lin" valueType="num">
                                      <p:cBhvr>
                                        <p:cTn id="23" dur="1000" fill="hold"/>
                                        <p:tgtEl>
                                          <p:spTgt spid="57"/>
                                        </p:tgtEl>
                                        <p:attrNameLst>
                                          <p:attrName>ppt_x</p:attrName>
                                        </p:attrNameLst>
                                      </p:cBhvr>
                                      <p:tavLst>
                                        <p:tav tm="0">
                                          <p:val>
                                            <p:strVal val="#ppt_x"/>
                                          </p:val>
                                        </p:tav>
                                        <p:tav tm="100000">
                                          <p:val>
                                            <p:strVal val="#ppt_x"/>
                                          </p:val>
                                        </p:tav>
                                      </p:tavLst>
                                    </p:anim>
                                    <p:anim calcmode="lin" valueType="num">
                                      <p:cBhvr>
                                        <p:cTn id="24" dur="1000" fill="hold"/>
                                        <p:tgtEl>
                                          <p:spTgt spid="57"/>
                                        </p:tgtEl>
                                        <p:attrNameLst>
                                          <p:attrName>ppt_y</p:attrName>
                                        </p:attrNameLst>
                                      </p:cBhvr>
                                      <p:tavLst>
                                        <p:tav tm="0">
                                          <p:val>
                                            <p:strVal val="#ppt_y+.1"/>
                                          </p:val>
                                        </p:tav>
                                        <p:tav tm="100000">
                                          <p:val>
                                            <p:strVal val="#ppt_y"/>
                                          </p:val>
                                        </p:tav>
                                      </p:tavLst>
                                    </p:anim>
                                  </p:childTnLst>
                                  <p:subTnLst>
                                    <p:audio>
                                      <p:cMediaNode>
                                        <p:cTn display="0" masterRel="sameClick">
                                          <p:stCondLst>
                                            <p:cond evt="begin" delay="0">
                                              <p:tn val="20"/>
                                            </p:cond>
                                          </p:stCondLst>
                                          <p:endCondLst>
                                            <p:cond evt="onStopAudio" delay="0">
                                              <p:tgtEl>
                                                <p:sldTgt/>
                                              </p:tgtEl>
                                            </p:cond>
                                          </p:endCondLst>
                                        </p:cTn>
                                        <p:tgtEl>
                                          <p:sndTgt r:embed="rId2" name="chimes.wav"/>
                                        </p:tgtEl>
                                      </p:cMediaNode>
                                    </p:audio>
                                  </p:subTnLst>
                                </p:cTn>
                              </p:par>
                              <p:par>
                                <p:cTn id="25" presetID="42" presetClass="entr" presetSubtype="0" fill="hold" nodeType="withEffect">
                                  <p:stCondLst>
                                    <p:cond delay="2500"/>
                                  </p:stCondLst>
                                  <p:childTnLst>
                                    <p:set>
                                      <p:cBhvr>
                                        <p:cTn id="26" dur="1" fill="hold">
                                          <p:stCondLst>
                                            <p:cond delay="0"/>
                                          </p:stCondLst>
                                        </p:cTn>
                                        <p:tgtEl>
                                          <p:spTgt spid="56"/>
                                        </p:tgtEl>
                                        <p:attrNameLst>
                                          <p:attrName>style.visibility</p:attrName>
                                        </p:attrNameLst>
                                      </p:cBhvr>
                                      <p:to>
                                        <p:strVal val="visible"/>
                                      </p:to>
                                    </p:set>
                                    <p:animEffect transition="in" filter="fade">
                                      <p:cBhvr>
                                        <p:cTn id="27" dur="1000"/>
                                        <p:tgtEl>
                                          <p:spTgt spid="56"/>
                                        </p:tgtEl>
                                      </p:cBhvr>
                                    </p:animEffect>
                                    <p:anim calcmode="lin" valueType="num">
                                      <p:cBhvr>
                                        <p:cTn id="28" dur="1000" fill="hold"/>
                                        <p:tgtEl>
                                          <p:spTgt spid="56"/>
                                        </p:tgtEl>
                                        <p:attrNameLst>
                                          <p:attrName>ppt_x</p:attrName>
                                        </p:attrNameLst>
                                      </p:cBhvr>
                                      <p:tavLst>
                                        <p:tav tm="0">
                                          <p:val>
                                            <p:strVal val="#ppt_x"/>
                                          </p:val>
                                        </p:tav>
                                        <p:tav tm="100000">
                                          <p:val>
                                            <p:strVal val="#ppt_x"/>
                                          </p:val>
                                        </p:tav>
                                      </p:tavLst>
                                    </p:anim>
                                    <p:anim calcmode="lin" valueType="num">
                                      <p:cBhvr>
                                        <p:cTn id="29" dur="1000" fill="hold"/>
                                        <p:tgtEl>
                                          <p:spTgt spid="56"/>
                                        </p:tgtEl>
                                        <p:attrNameLst>
                                          <p:attrName>ppt_y</p:attrName>
                                        </p:attrNameLst>
                                      </p:cBhvr>
                                      <p:tavLst>
                                        <p:tav tm="0">
                                          <p:val>
                                            <p:strVal val="#ppt_y+.1"/>
                                          </p:val>
                                        </p:tav>
                                        <p:tav tm="100000">
                                          <p:val>
                                            <p:strVal val="#ppt_y"/>
                                          </p:val>
                                        </p:tav>
                                      </p:tavLst>
                                    </p:anim>
                                  </p:childTnLst>
                                  <p:subTnLst>
                                    <p:audio>
                                      <p:cMediaNode>
                                        <p:cTn display="0" masterRel="sameClick">
                                          <p:stCondLst>
                                            <p:cond evt="begin" delay="0">
                                              <p:tn val="25"/>
                                            </p:cond>
                                          </p:stCondLst>
                                          <p:endCondLst>
                                            <p:cond evt="onStopAudio" delay="0">
                                              <p:tgtEl>
                                                <p:sldTgt/>
                                              </p:tgtEl>
                                            </p:cond>
                                          </p:endCondLst>
                                        </p:cTn>
                                        <p:tgtEl>
                                          <p:sndTgt r:embed="rId2" name="chimes.wav"/>
                                        </p:tgtEl>
                                      </p:cMediaNode>
                                    </p:audio>
                                  </p:subTnLst>
                                </p:cTn>
                              </p:par>
                              <p:par>
                                <p:cTn id="30" presetID="42" presetClass="entr" presetSubtype="0" fill="hold" nodeType="withEffect">
                                  <p:stCondLst>
                                    <p:cond delay="2500"/>
                                  </p:stCondLst>
                                  <p:childTnLst>
                                    <p:set>
                                      <p:cBhvr>
                                        <p:cTn id="31" dur="1" fill="hold">
                                          <p:stCondLst>
                                            <p:cond delay="0"/>
                                          </p:stCondLst>
                                        </p:cTn>
                                        <p:tgtEl>
                                          <p:spTgt spid="61"/>
                                        </p:tgtEl>
                                        <p:attrNameLst>
                                          <p:attrName>style.visibility</p:attrName>
                                        </p:attrNameLst>
                                      </p:cBhvr>
                                      <p:to>
                                        <p:strVal val="visible"/>
                                      </p:to>
                                    </p:set>
                                    <p:animEffect transition="in" filter="fade">
                                      <p:cBhvr>
                                        <p:cTn id="32" dur="1000"/>
                                        <p:tgtEl>
                                          <p:spTgt spid="61"/>
                                        </p:tgtEl>
                                      </p:cBhvr>
                                    </p:animEffect>
                                    <p:anim calcmode="lin" valueType="num">
                                      <p:cBhvr>
                                        <p:cTn id="33" dur="1000" fill="hold"/>
                                        <p:tgtEl>
                                          <p:spTgt spid="61"/>
                                        </p:tgtEl>
                                        <p:attrNameLst>
                                          <p:attrName>ppt_x</p:attrName>
                                        </p:attrNameLst>
                                      </p:cBhvr>
                                      <p:tavLst>
                                        <p:tav tm="0">
                                          <p:val>
                                            <p:strVal val="#ppt_x"/>
                                          </p:val>
                                        </p:tav>
                                        <p:tav tm="100000">
                                          <p:val>
                                            <p:strVal val="#ppt_x"/>
                                          </p:val>
                                        </p:tav>
                                      </p:tavLst>
                                    </p:anim>
                                    <p:anim calcmode="lin" valueType="num">
                                      <p:cBhvr>
                                        <p:cTn id="34" dur="1000" fill="hold"/>
                                        <p:tgtEl>
                                          <p:spTgt spid="61"/>
                                        </p:tgtEl>
                                        <p:attrNameLst>
                                          <p:attrName>ppt_y</p:attrName>
                                        </p:attrNameLst>
                                      </p:cBhvr>
                                      <p:tavLst>
                                        <p:tav tm="0">
                                          <p:val>
                                            <p:strVal val="#ppt_y+.1"/>
                                          </p:val>
                                        </p:tav>
                                        <p:tav tm="100000">
                                          <p:val>
                                            <p:strVal val="#ppt_y"/>
                                          </p:val>
                                        </p:tav>
                                      </p:tavLst>
                                    </p:anim>
                                  </p:childTnLst>
                                  <p:subTnLst>
                                    <p:audio>
                                      <p:cMediaNode>
                                        <p:cTn display="0" masterRel="sameClick">
                                          <p:stCondLst>
                                            <p:cond evt="begin" delay="0">
                                              <p:tn val="30"/>
                                            </p:cond>
                                          </p:stCondLst>
                                          <p:endCondLst>
                                            <p:cond evt="onStopAudio" delay="0">
                                              <p:tgtEl>
                                                <p:sldTgt/>
                                              </p:tgtEl>
                                            </p:cond>
                                          </p:endCondLst>
                                        </p:cTn>
                                        <p:tgtEl>
                                          <p:sndTgt r:embed="rId2" name="chimes.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animBg="1"/>
      <p:bldP spid="47" grpId="0"/>
    </p:bld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Cloud 3"/>
          <p:cNvSpPr/>
          <p:nvPr/>
        </p:nvSpPr>
        <p:spPr>
          <a:xfrm>
            <a:off x="3630304" y="2442949"/>
            <a:ext cx="4954138" cy="2251881"/>
          </a:xfrm>
          <a:prstGeom prst="cloud">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8" name="Picture 7"/>
          <p:cNvPicPr>
            <a:picLocks noChangeAspect="1"/>
          </p:cNvPicPr>
          <p:nvPr/>
        </p:nvPicPr>
        <p:blipFill rotWithShape="1">
          <a:blip r:embed="rId3"/>
          <a:srcRect l="26814" t="4264" r="27117" b="15657"/>
          <a:stretch/>
        </p:blipFill>
        <p:spPr>
          <a:xfrm>
            <a:off x="3019647" y="1504638"/>
            <a:ext cx="5826642" cy="3630888"/>
          </a:xfrm>
          <a:prstGeom prst="rect">
            <a:avLst/>
          </a:prstGeom>
        </p:spPr>
      </p:pic>
      <p:pic>
        <p:nvPicPr>
          <p:cNvPr id="2" name="Picture 1" descr="A round pink label with white text and a black background&#10;&#10;Description automatically generated">
            <a:extLst>
              <a:ext uri="{FF2B5EF4-FFF2-40B4-BE49-F238E27FC236}">
                <a16:creationId xmlns:a16="http://schemas.microsoft.com/office/drawing/2014/main" id="{D1B52882-BF62-EF35-7443-AFB2A95FB16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783544" y="109728"/>
            <a:ext cx="1573232" cy="1573232"/>
          </a:xfrm>
          <a:prstGeom prst="rect">
            <a:avLst/>
          </a:prstGeom>
        </p:spPr>
      </p:pic>
    </p:spTree>
    <p:extLst>
      <p:ext uri="{BB962C8B-B14F-4D97-AF65-F5344CB8AC3E}">
        <p14:creationId xmlns:p14="http://schemas.microsoft.com/office/powerpoint/2010/main" val="807657421"/>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arn(inVertical)">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gradFill>
          <a:gsLst>
            <a:gs pos="0">
              <a:srgbClr val="FCE8DD"/>
            </a:gs>
            <a:gs pos="74000">
              <a:schemeClr val="accent2">
                <a:lumMod val="40000"/>
                <a:lumOff val="60000"/>
              </a:schemeClr>
            </a:gs>
            <a:gs pos="40000">
              <a:srgbClr val="FFB053"/>
            </a:gs>
            <a:gs pos="100000">
              <a:srgbClr val="FCE8DD"/>
            </a:gs>
          </a:gsLst>
          <a:lin ang="5400000" scaled="1"/>
        </a:gradFill>
        <a:effectLst/>
      </p:bgPr>
    </p:bg>
    <p:spTree>
      <p:nvGrpSpPr>
        <p:cNvPr id="1" name=""/>
        <p:cNvGrpSpPr/>
        <p:nvPr/>
      </p:nvGrpSpPr>
      <p:grpSpPr>
        <a:xfrm>
          <a:off x="0" y="0"/>
          <a:ext cx="0" cy="0"/>
          <a:chOff x="0" y="0"/>
          <a:chExt cx="0" cy="0"/>
        </a:xfrm>
      </p:grpSpPr>
      <p:sp>
        <p:nvSpPr>
          <p:cNvPr id="5" name="Rounded Rectangle 4"/>
          <p:cNvSpPr/>
          <p:nvPr/>
        </p:nvSpPr>
        <p:spPr>
          <a:xfrm>
            <a:off x="198497" y="567351"/>
            <a:ext cx="11546064" cy="6141552"/>
          </a:xfrm>
          <a:custGeom>
            <a:avLst/>
            <a:gdLst>
              <a:gd name="connsiteX0" fmla="*/ 0 w 11027391"/>
              <a:gd name="connsiteY0" fmla="*/ 941714 h 5650173"/>
              <a:gd name="connsiteX1" fmla="*/ 941714 w 11027391"/>
              <a:gd name="connsiteY1" fmla="*/ 0 h 5650173"/>
              <a:gd name="connsiteX2" fmla="*/ 10085677 w 11027391"/>
              <a:gd name="connsiteY2" fmla="*/ 0 h 5650173"/>
              <a:gd name="connsiteX3" fmla="*/ 11027391 w 11027391"/>
              <a:gd name="connsiteY3" fmla="*/ 941714 h 5650173"/>
              <a:gd name="connsiteX4" fmla="*/ 11027391 w 11027391"/>
              <a:gd name="connsiteY4" fmla="*/ 4708459 h 5650173"/>
              <a:gd name="connsiteX5" fmla="*/ 10085677 w 11027391"/>
              <a:gd name="connsiteY5" fmla="*/ 5650173 h 5650173"/>
              <a:gd name="connsiteX6" fmla="*/ 941714 w 11027391"/>
              <a:gd name="connsiteY6" fmla="*/ 5650173 h 5650173"/>
              <a:gd name="connsiteX7" fmla="*/ 0 w 11027391"/>
              <a:gd name="connsiteY7" fmla="*/ 4708459 h 5650173"/>
              <a:gd name="connsiteX8" fmla="*/ 0 w 11027391"/>
              <a:gd name="connsiteY8" fmla="*/ 941714 h 5650173"/>
              <a:gd name="connsiteX0" fmla="*/ 0 w 11027391"/>
              <a:gd name="connsiteY0" fmla="*/ 1187373 h 5895832"/>
              <a:gd name="connsiteX1" fmla="*/ 941714 w 11027391"/>
              <a:gd name="connsiteY1" fmla="*/ 245659 h 5895832"/>
              <a:gd name="connsiteX2" fmla="*/ 3944203 w 11027391"/>
              <a:gd name="connsiteY2" fmla="*/ 0 h 5895832"/>
              <a:gd name="connsiteX3" fmla="*/ 10085677 w 11027391"/>
              <a:gd name="connsiteY3" fmla="*/ 245659 h 5895832"/>
              <a:gd name="connsiteX4" fmla="*/ 11027391 w 11027391"/>
              <a:gd name="connsiteY4" fmla="*/ 1187373 h 5895832"/>
              <a:gd name="connsiteX5" fmla="*/ 11027391 w 11027391"/>
              <a:gd name="connsiteY5" fmla="*/ 4954118 h 5895832"/>
              <a:gd name="connsiteX6" fmla="*/ 10085677 w 11027391"/>
              <a:gd name="connsiteY6" fmla="*/ 5895832 h 5895832"/>
              <a:gd name="connsiteX7" fmla="*/ 941714 w 11027391"/>
              <a:gd name="connsiteY7" fmla="*/ 5895832 h 5895832"/>
              <a:gd name="connsiteX8" fmla="*/ 0 w 11027391"/>
              <a:gd name="connsiteY8" fmla="*/ 4954118 h 5895832"/>
              <a:gd name="connsiteX9" fmla="*/ 0 w 11027391"/>
              <a:gd name="connsiteY9" fmla="*/ 1187373 h 5895832"/>
              <a:gd name="connsiteX0" fmla="*/ 0 w 11027391"/>
              <a:gd name="connsiteY0" fmla="*/ 1187373 h 6141552"/>
              <a:gd name="connsiteX1" fmla="*/ 941714 w 11027391"/>
              <a:gd name="connsiteY1" fmla="*/ 245659 h 6141552"/>
              <a:gd name="connsiteX2" fmla="*/ 3944203 w 11027391"/>
              <a:gd name="connsiteY2" fmla="*/ 0 h 6141552"/>
              <a:gd name="connsiteX3" fmla="*/ 10085677 w 11027391"/>
              <a:gd name="connsiteY3" fmla="*/ 245659 h 6141552"/>
              <a:gd name="connsiteX4" fmla="*/ 11027391 w 11027391"/>
              <a:gd name="connsiteY4" fmla="*/ 1187373 h 6141552"/>
              <a:gd name="connsiteX5" fmla="*/ 11027391 w 11027391"/>
              <a:gd name="connsiteY5" fmla="*/ 4954118 h 6141552"/>
              <a:gd name="connsiteX6" fmla="*/ 10085677 w 11027391"/>
              <a:gd name="connsiteY6" fmla="*/ 5895832 h 6141552"/>
              <a:gd name="connsiteX7" fmla="*/ 5540991 w 11027391"/>
              <a:gd name="connsiteY7" fmla="*/ 6141492 h 6141552"/>
              <a:gd name="connsiteX8" fmla="*/ 941714 w 11027391"/>
              <a:gd name="connsiteY8" fmla="*/ 5895832 h 6141552"/>
              <a:gd name="connsiteX9" fmla="*/ 0 w 11027391"/>
              <a:gd name="connsiteY9" fmla="*/ 4954118 h 6141552"/>
              <a:gd name="connsiteX10" fmla="*/ 0 w 11027391"/>
              <a:gd name="connsiteY10" fmla="*/ 1187373 h 6141552"/>
              <a:gd name="connsiteX0" fmla="*/ 0 w 11286756"/>
              <a:gd name="connsiteY0" fmla="*/ 1187373 h 6141552"/>
              <a:gd name="connsiteX1" fmla="*/ 941714 w 11286756"/>
              <a:gd name="connsiteY1" fmla="*/ 245659 h 6141552"/>
              <a:gd name="connsiteX2" fmla="*/ 3944203 w 11286756"/>
              <a:gd name="connsiteY2" fmla="*/ 0 h 6141552"/>
              <a:gd name="connsiteX3" fmla="*/ 10085677 w 11286756"/>
              <a:gd name="connsiteY3" fmla="*/ 245659 h 6141552"/>
              <a:gd name="connsiteX4" fmla="*/ 11027391 w 11286756"/>
              <a:gd name="connsiteY4" fmla="*/ 1187373 h 6141552"/>
              <a:gd name="connsiteX5" fmla="*/ 11286699 w 11286756"/>
              <a:gd name="connsiteY5" fmla="*/ 2661313 h 6141552"/>
              <a:gd name="connsiteX6" fmla="*/ 11027391 w 11286756"/>
              <a:gd name="connsiteY6" fmla="*/ 4954118 h 6141552"/>
              <a:gd name="connsiteX7" fmla="*/ 10085677 w 11286756"/>
              <a:gd name="connsiteY7" fmla="*/ 5895832 h 6141552"/>
              <a:gd name="connsiteX8" fmla="*/ 5540991 w 11286756"/>
              <a:gd name="connsiteY8" fmla="*/ 6141492 h 6141552"/>
              <a:gd name="connsiteX9" fmla="*/ 941714 w 11286756"/>
              <a:gd name="connsiteY9" fmla="*/ 5895832 h 6141552"/>
              <a:gd name="connsiteX10" fmla="*/ 0 w 11286756"/>
              <a:gd name="connsiteY10" fmla="*/ 4954118 h 6141552"/>
              <a:gd name="connsiteX11" fmla="*/ 0 w 11286756"/>
              <a:gd name="connsiteY11" fmla="*/ 1187373 h 6141552"/>
              <a:gd name="connsiteX0" fmla="*/ 259308 w 11546064"/>
              <a:gd name="connsiteY0" fmla="*/ 1187373 h 6141552"/>
              <a:gd name="connsiteX1" fmla="*/ 1201022 w 11546064"/>
              <a:gd name="connsiteY1" fmla="*/ 245659 h 6141552"/>
              <a:gd name="connsiteX2" fmla="*/ 4203511 w 11546064"/>
              <a:gd name="connsiteY2" fmla="*/ 0 h 6141552"/>
              <a:gd name="connsiteX3" fmla="*/ 10344985 w 11546064"/>
              <a:gd name="connsiteY3" fmla="*/ 245659 h 6141552"/>
              <a:gd name="connsiteX4" fmla="*/ 11286699 w 11546064"/>
              <a:gd name="connsiteY4" fmla="*/ 1187373 h 6141552"/>
              <a:gd name="connsiteX5" fmla="*/ 11546007 w 11546064"/>
              <a:gd name="connsiteY5" fmla="*/ 2661313 h 6141552"/>
              <a:gd name="connsiteX6" fmla="*/ 11286699 w 11546064"/>
              <a:gd name="connsiteY6" fmla="*/ 4954118 h 6141552"/>
              <a:gd name="connsiteX7" fmla="*/ 10344985 w 11546064"/>
              <a:gd name="connsiteY7" fmla="*/ 5895832 h 6141552"/>
              <a:gd name="connsiteX8" fmla="*/ 5800299 w 11546064"/>
              <a:gd name="connsiteY8" fmla="*/ 6141492 h 6141552"/>
              <a:gd name="connsiteX9" fmla="*/ 1201022 w 11546064"/>
              <a:gd name="connsiteY9" fmla="*/ 5895832 h 6141552"/>
              <a:gd name="connsiteX10" fmla="*/ 259308 w 11546064"/>
              <a:gd name="connsiteY10" fmla="*/ 4954118 h 6141552"/>
              <a:gd name="connsiteX11" fmla="*/ 0 w 11546064"/>
              <a:gd name="connsiteY11" fmla="*/ 2934268 h 6141552"/>
              <a:gd name="connsiteX12" fmla="*/ 259308 w 11546064"/>
              <a:gd name="connsiteY12" fmla="*/ 1187373 h 61415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1546064" h="6141552">
                <a:moveTo>
                  <a:pt x="259308" y="1187373"/>
                </a:moveTo>
                <a:cubicBezTo>
                  <a:pt x="259308" y="667279"/>
                  <a:pt x="680928" y="245659"/>
                  <a:pt x="1201022" y="245659"/>
                </a:cubicBezTo>
                <a:cubicBezTo>
                  <a:pt x="2188204" y="241110"/>
                  <a:pt x="3216329" y="4549"/>
                  <a:pt x="4203511" y="0"/>
                </a:cubicBezTo>
                <a:cubicBezTo>
                  <a:pt x="6264317" y="4549"/>
                  <a:pt x="8284179" y="241110"/>
                  <a:pt x="10344985" y="245659"/>
                </a:cubicBezTo>
                <a:cubicBezTo>
                  <a:pt x="10865079" y="245659"/>
                  <a:pt x="11286699" y="667279"/>
                  <a:pt x="11286699" y="1187373"/>
                </a:cubicBezTo>
                <a:cubicBezTo>
                  <a:pt x="11282150" y="1633194"/>
                  <a:pt x="11550556" y="2215492"/>
                  <a:pt x="11546007" y="2661313"/>
                </a:cubicBezTo>
                <a:lnTo>
                  <a:pt x="11286699" y="4954118"/>
                </a:lnTo>
                <a:cubicBezTo>
                  <a:pt x="11286699" y="5474212"/>
                  <a:pt x="10865079" y="5895832"/>
                  <a:pt x="10344985" y="5895832"/>
                </a:cubicBezTo>
                <a:cubicBezTo>
                  <a:pt x="8825541" y="5891283"/>
                  <a:pt x="7319743" y="6146041"/>
                  <a:pt x="5800299" y="6141492"/>
                </a:cubicBezTo>
                <a:lnTo>
                  <a:pt x="1201022" y="5895832"/>
                </a:lnTo>
                <a:cubicBezTo>
                  <a:pt x="680928" y="5895832"/>
                  <a:pt x="259308" y="5474212"/>
                  <a:pt x="259308" y="4954118"/>
                </a:cubicBezTo>
                <a:cubicBezTo>
                  <a:pt x="250209" y="4276285"/>
                  <a:pt x="9099" y="3612101"/>
                  <a:pt x="0" y="2934268"/>
                </a:cubicBezTo>
                <a:lnTo>
                  <a:pt x="259308" y="1187373"/>
                </a:lnTo>
                <a:close/>
              </a:path>
            </a:pathLst>
          </a:custGeom>
          <a:solidFill>
            <a:schemeClr val="bg1"/>
          </a:solidFill>
          <a:ln>
            <a:solidFill>
              <a:schemeClr val="accent2">
                <a:lumMod val="7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8" name="Picture 7"/>
          <p:cNvPicPr>
            <a:picLocks noChangeAspect="1"/>
          </p:cNvPicPr>
          <p:nvPr/>
        </p:nvPicPr>
        <p:blipFill rotWithShape="1">
          <a:blip r:embed="rId2" cstate="print">
            <a:extLst>
              <a:ext uri="{BEBA8EAE-BF5A-486C-A8C5-ECC9F3942E4B}">
                <a14:imgProps xmlns:a14="http://schemas.microsoft.com/office/drawing/2010/main">
                  <a14:imgLayer r:embed="rId3">
                    <a14:imgEffect>
                      <a14:backgroundRemoval t="1942" b="30218" l="1578" r="20186"/>
                    </a14:imgEffect>
                  </a14:imgLayer>
                </a14:imgProps>
              </a:ext>
              <a:ext uri="{28A0092B-C50C-407E-A947-70E740481C1C}">
                <a14:useLocalDpi xmlns:a14="http://schemas.microsoft.com/office/drawing/2010/main" val="0"/>
              </a:ext>
            </a:extLst>
          </a:blip>
          <a:srcRect r="80470" b="69751"/>
          <a:stretch/>
        </p:blipFill>
        <p:spPr>
          <a:xfrm>
            <a:off x="10246685" y="5076967"/>
            <a:ext cx="2009064" cy="2074460"/>
          </a:xfrm>
          <a:prstGeom prst="rect">
            <a:avLst/>
          </a:prstGeom>
        </p:spPr>
      </p:pic>
      <p:pic>
        <p:nvPicPr>
          <p:cNvPr id="9" name="Picture 8"/>
          <p:cNvPicPr>
            <a:picLocks noChangeAspect="1"/>
          </p:cNvPicPr>
          <p:nvPr/>
        </p:nvPicPr>
        <p:blipFill rotWithShape="1">
          <a:blip r:embed="rId4" cstate="print">
            <a:extLst>
              <a:ext uri="{BEBA8EAE-BF5A-486C-A8C5-ECC9F3942E4B}">
                <a14:imgProps xmlns:a14="http://schemas.microsoft.com/office/drawing/2010/main">
                  <a14:imgLayer r:embed="rId5">
                    <a14:imgEffect>
                      <a14:backgroundRemoval t="2367" b="26578" l="18851" r="45348">
                        <a14:foregroundMark x1="20469" y1="10133" x2="24312" y2="13350"/>
                        <a14:foregroundMark x1="34506" y1="6189" x2="33333" y2="14320"/>
                        <a14:backgroundMark x1="28155" y1="7160" x2="28155" y2="7160"/>
                        <a14:backgroundMark x1="29328" y1="11529" x2="28439" y2="12136"/>
                        <a14:backgroundMark x1="28034" y1="7767" x2="27346" y2="7342"/>
                      </a14:backgroundRemoval>
                    </a14:imgEffect>
                  </a14:imgLayer>
                </a14:imgProps>
              </a:ext>
              <a:ext uri="{28A0092B-C50C-407E-A947-70E740481C1C}">
                <a14:useLocalDpi xmlns:a14="http://schemas.microsoft.com/office/drawing/2010/main" val="0"/>
              </a:ext>
            </a:extLst>
          </a:blip>
          <a:srcRect l="17938" t="1194" r="60039" b="75920"/>
          <a:stretch/>
        </p:blipFill>
        <p:spPr>
          <a:xfrm>
            <a:off x="0" y="0"/>
            <a:ext cx="2265528" cy="1569492"/>
          </a:xfrm>
          <a:prstGeom prst="rect">
            <a:avLst/>
          </a:prstGeom>
        </p:spPr>
      </p:pic>
      <p:grpSp>
        <p:nvGrpSpPr>
          <p:cNvPr id="11" name="Group 10"/>
          <p:cNvGrpSpPr/>
          <p:nvPr/>
        </p:nvGrpSpPr>
        <p:grpSpPr>
          <a:xfrm>
            <a:off x="9831849" y="-232013"/>
            <a:ext cx="2000877" cy="2033517"/>
            <a:chOff x="9831849" y="-232013"/>
            <a:chExt cx="2000877" cy="2033517"/>
          </a:xfrm>
        </p:grpSpPr>
        <p:pic>
          <p:nvPicPr>
            <p:cNvPr id="10" name="Picture 9"/>
            <p:cNvPicPr>
              <a:picLocks noChangeAspect="1"/>
            </p:cNvPicPr>
            <p:nvPr/>
          </p:nvPicPr>
          <p:blipFill rotWithShape="1">
            <a:blip r:embed="rId6" cstate="print">
              <a:extLst>
                <a:ext uri="{BEBA8EAE-BF5A-486C-A8C5-ECC9F3942E4B}">
                  <a14:imgProps xmlns:a14="http://schemas.microsoft.com/office/drawing/2010/main">
                    <a14:imgLayer r:embed="rId5">
                      <a14:imgEffect>
                        <a14:backgroundRemoval t="1214" b="29248" l="54814" r="72735"/>
                      </a14:imgEffect>
                    </a14:imgLayer>
                  </a14:imgProps>
                </a:ext>
                <a:ext uri="{28A0092B-C50C-407E-A947-70E740481C1C}">
                  <a14:useLocalDpi xmlns:a14="http://schemas.microsoft.com/office/drawing/2010/main" val="0"/>
                </a:ext>
              </a:extLst>
            </a:blip>
            <a:srcRect l="56147" r="27933" b="74527"/>
            <a:stretch/>
          </p:blipFill>
          <p:spPr>
            <a:xfrm>
              <a:off x="9831849" y="-81886"/>
              <a:ext cx="1637732" cy="1746913"/>
            </a:xfrm>
            <a:prstGeom prst="rect">
              <a:avLst/>
            </a:prstGeom>
          </p:spPr>
        </p:pic>
        <p:pic>
          <p:nvPicPr>
            <p:cNvPr id="6" name="Picture 5"/>
            <p:cNvPicPr>
              <a:picLocks noChangeAspect="1"/>
            </p:cNvPicPr>
            <p:nvPr/>
          </p:nvPicPr>
          <p:blipFill rotWithShape="1">
            <a:blip r:embed="rId7" cstate="print">
              <a:extLst>
                <a:ext uri="{BEBA8EAE-BF5A-486C-A8C5-ECC9F3942E4B}">
                  <a14:imgProps xmlns:a14="http://schemas.microsoft.com/office/drawing/2010/main">
                    <a14:imgLayer r:embed="rId5">
                      <a14:imgEffect>
                        <a14:backgroundRemoval t="68871" b="97937" l="75000" r="93811"/>
                      </a14:imgEffect>
                    </a14:imgLayer>
                  </a14:imgProps>
                </a:ext>
                <a:ext uri="{28A0092B-C50C-407E-A947-70E740481C1C}">
                  <a14:useLocalDpi xmlns:a14="http://schemas.microsoft.com/office/drawing/2010/main" val="0"/>
                </a:ext>
              </a:extLst>
            </a:blip>
            <a:srcRect l="73129" t="68459" r="10022" b="1889"/>
            <a:stretch/>
          </p:blipFill>
          <p:spPr>
            <a:xfrm>
              <a:off x="10099460" y="-232013"/>
              <a:ext cx="1733266" cy="2033517"/>
            </a:xfrm>
            <a:prstGeom prst="rect">
              <a:avLst/>
            </a:prstGeom>
          </p:spPr>
        </p:pic>
      </p:grpSp>
      <p:sp>
        <p:nvSpPr>
          <p:cNvPr id="18" name="Rectangle 17"/>
          <p:cNvSpPr/>
          <p:nvPr/>
        </p:nvSpPr>
        <p:spPr>
          <a:xfrm>
            <a:off x="2137605" y="2882066"/>
            <a:ext cx="3589361" cy="2620371"/>
          </a:xfrm>
          <a:custGeom>
            <a:avLst/>
            <a:gdLst>
              <a:gd name="connsiteX0" fmla="*/ 0 w 3493827"/>
              <a:gd name="connsiteY0" fmla="*/ 0 h 2511189"/>
              <a:gd name="connsiteX1" fmla="*/ 3493827 w 3493827"/>
              <a:gd name="connsiteY1" fmla="*/ 0 h 2511189"/>
              <a:gd name="connsiteX2" fmla="*/ 3493827 w 3493827"/>
              <a:gd name="connsiteY2" fmla="*/ 2511189 h 2511189"/>
              <a:gd name="connsiteX3" fmla="*/ 0 w 3493827"/>
              <a:gd name="connsiteY3" fmla="*/ 2511189 h 2511189"/>
              <a:gd name="connsiteX4" fmla="*/ 0 w 3493827"/>
              <a:gd name="connsiteY4" fmla="*/ 0 h 2511189"/>
              <a:gd name="connsiteX0" fmla="*/ 0 w 3493827"/>
              <a:gd name="connsiteY0" fmla="*/ 95534 h 2606723"/>
              <a:gd name="connsiteX1" fmla="*/ 1057105 w 3493827"/>
              <a:gd name="connsiteY1" fmla="*/ 0 h 2606723"/>
              <a:gd name="connsiteX2" fmla="*/ 3493827 w 3493827"/>
              <a:gd name="connsiteY2" fmla="*/ 95534 h 2606723"/>
              <a:gd name="connsiteX3" fmla="*/ 3493827 w 3493827"/>
              <a:gd name="connsiteY3" fmla="*/ 2606723 h 2606723"/>
              <a:gd name="connsiteX4" fmla="*/ 0 w 3493827"/>
              <a:gd name="connsiteY4" fmla="*/ 2606723 h 2606723"/>
              <a:gd name="connsiteX5" fmla="*/ 0 w 3493827"/>
              <a:gd name="connsiteY5" fmla="*/ 95534 h 2606723"/>
              <a:gd name="connsiteX0" fmla="*/ 95534 w 3589361"/>
              <a:gd name="connsiteY0" fmla="*/ 95534 h 2620371"/>
              <a:gd name="connsiteX1" fmla="*/ 1152639 w 3589361"/>
              <a:gd name="connsiteY1" fmla="*/ 0 h 2620371"/>
              <a:gd name="connsiteX2" fmla="*/ 3589361 w 3589361"/>
              <a:gd name="connsiteY2" fmla="*/ 95534 h 2620371"/>
              <a:gd name="connsiteX3" fmla="*/ 3589361 w 3589361"/>
              <a:gd name="connsiteY3" fmla="*/ 2606723 h 2620371"/>
              <a:gd name="connsiteX4" fmla="*/ 0 w 3589361"/>
              <a:gd name="connsiteY4" fmla="*/ 2620371 h 2620371"/>
              <a:gd name="connsiteX5" fmla="*/ 95534 w 3589361"/>
              <a:gd name="connsiteY5" fmla="*/ 95534 h 26203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589361" h="2620371">
                <a:moveTo>
                  <a:pt x="95534" y="95534"/>
                </a:moveTo>
                <a:cubicBezTo>
                  <a:pt x="466099" y="95534"/>
                  <a:pt x="782074" y="0"/>
                  <a:pt x="1152639" y="0"/>
                </a:cubicBezTo>
                <a:lnTo>
                  <a:pt x="3589361" y="95534"/>
                </a:lnTo>
                <a:lnTo>
                  <a:pt x="3589361" y="2606723"/>
                </a:lnTo>
                <a:lnTo>
                  <a:pt x="0" y="2620371"/>
                </a:lnTo>
                <a:lnTo>
                  <a:pt x="95534" y="95534"/>
                </a:lnTo>
                <a:close/>
              </a:path>
            </a:pathLst>
          </a:cu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6" name="Picture 15"/>
          <p:cNvPicPr>
            <a:picLocks noChangeAspect="1"/>
          </p:cNvPicPr>
          <p:nvPr/>
        </p:nvPicPr>
        <p:blipFill>
          <a:blip r:embed="rId8">
            <a:extLst>
              <a:ext uri="{BEBA8EAE-BF5A-486C-A8C5-ECC9F3942E4B}">
                <a14:imgProps xmlns:a14="http://schemas.microsoft.com/office/drawing/2010/main">
                  <a14:imgLayer r:embed="rId9">
                    <a14:imgEffect>
                      <a14:backgroundRemoval t="3056" b="100000" l="10000" r="90000"/>
                    </a14:imgEffect>
                  </a14:imgLayer>
                </a14:imgProps>
              </a:ext>
              <a:ext uri="{28A0092B-C50C-407E-A947-70E740481C1C}">
                <a14:useLocalDpi xmlns:a14="http://schemas.microsoft.com/office/drawing/2010/main" val="0"/>
              </a:ext>
            </a:extLst>
          </a:blip>
          <a:stretch>
            <a:fillRect/>
          </a:stretch>
        </p:blipFill>
        <p:spPr>
          <a:xfrm>
            <a:off x="4467643" y="4240962"/>
            <a:ext cx="2617038" cy="2617038"/>
          </a:xfrm>
          <a:prstGeom prst="rect">
            <a:avLst/>
          </a:prstGeom>
        </p:spPr>
      </p:pic>
      <p:grpSp>
        <p:nvGrpSpPr>
          <p:cNvPr id="3" name="Group 2"/>
          <p:cNvGrpSpPr/>
          <p:nvPr/>
        </p:nvGrpSpPr>
        <p:grpSpPr>
          <a:xfrm>
            <a:off x="997375" y="1569492"/>
            <a:ext cx="4485588" cy="3487250"/>
            <a:chOff x="997375" y="1569492"/>
            <a:chExt cx="4485588" cy="3487250"/>
          </a:xfrm>
        </p:grpSpPr>
        <p:sp>
          <p:nvSpPr>
            <p:cNvPr id="19" name="Freeform 18"/>
            <p:cNvSpPr/>
            <p:nvPr/>
          </p:nvSpPr>
          <p:spPr>
            <a:xfrm>
              <a:off x="3561906" y="3073706"/>
              <a:ext cx="1318565" cy="1983036"/>
            </a:xfrm>
            <a:custGeom>
              <a:avLst/>
              <a:gdLst>
                <a:gd name="connsiteX0" fmla="*/ 200039 w 2711884"/>
                <a:gd name="connsiteY0" fmla="*/ 0 h 1983036"/>
                <a:gd name="connsiteX1" fmla="*/ 255123 w 2711884"/>
                <a:gd name="connsiteY1" fmla="*/ 881349 h 1983036"/>
                <a:gd name="connsiteX2" fmla="*/ 2711884 w 2711884"/>
                <a:gd name="connsiteY2" fmla="*/ 1983036 h 1983036"/>
              </a:gdLst>
              <a:ahLst/>
              <a:cxnLst>
                <a:cxn ang="0">
                  <a:pos x="connsiteX0" y="connsiteY0"/>
                </a:cxn>
                <a:cxn ang="0">
                  <a:pos x="connsiteX1" y="connsiteY1"/>
                </a:cxn>
                <a:cxn ang="0">
                  <a:pos x="connsiteX2" y="connsiteY2"/>
                </a:cxn>
              </a:cxnLst>
              <a:rect l="l" t="t" r="r" b="b"/>
              <a:pathLst>
                <a:path w="2711884" h="1983036">
                  <a:moveTo>
                    <a:pt x="200039" y="0"/>
                  </a:moveTo>
                  <a:cubicBezTo>
                    <a:pt x="18260" y="275421"/>
                    <a:pt x="-163518" y="550843"/>
                    <a:pt x="255123" y="881349"/>
                  </a:cubicBezTo>
                  <a:cubicBezTo>
                    <a:pt x="673764" y="1211855"/>
                    <a:pt x="1692824" y="1597445"/>
                    <a:pt x="2711884" y="1983036"/>
                  </a:cubicBezTo>
                </a:path>
              </a:pathLst>
            </a:custGeom>
            <a:no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a:latin typeface="Cambria" panose="02040503050406030204" pitchFamily="18" charset="0"/>
                <a:ea typeface="Cambria" panose="02040503050406030204" pitchFamily="18" charset="0"/>
              </a:endParaRPr>
            </a:p>
          </p:txBody>
        </p:sp>
        <p:sp>
          <p:nvSpPr>
            <p:cNvPr id="17" name="Oval 21"/>
            <p:cNvSpPr/>
            <p:nvPr/>
          </p:nvSpPr>
          <p:spPr>
            <a:xfrm>
              <a:off x="997375" y="1569492"/>
              <a:ext cx="4485588" cy="2571620"/>
            </a:xfrm>
            <a:prstGeom prst="cloud">
              <a:avLst/>
            </a:prstGeom>
            <a:solidFill>
              <a:srgbClr val="FF99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a:latin typeface="Cambria" panose="02040503050406030204" pitchFamily="18" charset="0"/>
                <a:ea typeface="Cambria" panose="02040503050406030204" pitchFamily="18" charset="0"/>
              </a:endParaRPr>
            </a:p>
          </p:txBody>
        </p:sp>
        <p:sp>
          <p:nvSpPr>
            <p:cNvPr id="2" name="Rectangle 1"/>
            <p:cNvSpPr/>
            <p:nvPr/>
          </p:nvSpPr>
          <p:spPr>
            <a:xfrm>
              <a:off x="1241994" y="2039915"/>
              <a:ext cx="4051213" cy="1384995"/>
            </a:xfrm>
            <a:prstGeom prst="rect">
              <a:avLst/>
            </a:prstGeom>
          </p:spPr>
          <p:txBody>
            <a:bodyPr wrap="square">
              <a:spAutoFit/>
            </a:bodyPr>
            <a:lstStyle/>
            <a:p>
              <a:pPr algn="ctr"/>
              <a:r>
                <a:rPr lang="en-US" sz="2800" b="0" i="0" dirty="0">
                  <a:solidFill>
                    <a:srgbClr val="000000"/>
                  </a:solidFill>
                  <a:effectLst/>
                  <a:latin typeface="Cambria" panose="02040503050406030204" pitchFamily="18" charset="0"/>
                  <a:ea typeface="Cambria" panose="02040503050406030204" pitchFamily="18" charset="0"/>
                </a:rPr>
                <a:t>1. </a:t>
              </a:r>
              <a:r>
                <a:rPr lang="vi-VN" sz="2800" b="0" i="0" dirty="0">
                  <a:solidFill>
                    <a:srgbClr val="000000"/>
                  </a:solidFill>
                  <a:effectLst/>
                  <a:latin typeface="Cambria" panose="02040503050406030204" pitchFamily="18" charset="0"/>
                  <a:ea typeface="Cambria" panose="02040503050406030204" pitchFamily="18" charset="0"/>
                </a:rPr>
                <a:t>Ở đoạn mở đầu của câu chuyện, Phi-lít được giới thiệu như thế nào?</a:t>
              </a:r>
              <a:endParaRPr lang="en-GB" sz="2800" dirty="0">
                <a:latin typeface="Cambria" panose="02040503050406030204" pitchFamily="18" charset="0"/>
                <a:ea typeface="Cambria" panose="02040503050406030204" pitchFamily="18" charset="0"/>
              </a:endParaRPr>
            </a:p>
          </p:txBody>
        </p:sp>
      </p:grpSp>
      <p:pic>
        <p:nvPicPr>
          <p:cNvPr id="4" name="Picture 3">
            <a:extLst>
              <a:ext uri="{FF2B5EF4-FFF2-40B4-BE49-F238E27FC236}">
                <a16:creationId xmlns:a16="http://schemas.microsoft.com/office/drawing/2014/main" id="{9A745789-E91C-5D9B-A852-3BDE6D265095}"/>
              </a:ext>
            </a:extLst>
          </p:cNvPr>
          <p:cNvPicPr>
            <a:picLocks noChangeAspect="1"/>
          </p:cNvPicPr>
          <p:nvPr/>
        </p:nvPicPr>
        <p:blipFill>
          <a:blip r:embed="rId10"/>
          <a:stretch>
            <a:fillRect/>
          </a:stretch>
        </p:blipFill>
        <p:spPr>
          <a:xfrm>
            <a:off x="3395247" y="182832"/>
            <a:ext cx="5182049" cy="1097375"/>
          </a:xfrm>
          <a:prstGeom prst="rect">
            <a:avLst/>
          </a:prstGeom>
        </p:spPr>
      </p:pic>
      <p:pic>
        <p:nvPicPr>
          <p:cNvPr id="20" name="Picture 19">
            <a:extLst>
              <a:ext uri="{FF2B5EF4-FFF2-40B4-BE49-F238E27FC236}">
                <a16:creationId xmlns:a16="http://schemas.microsoft.com/office/drawing/2014/main" id="{D634AE62-33A2-D5B8-A081-2932169B2EC9}"/>
              </a:ext>
            </a:extLst>
          </p:cNvPr>
          <p:cNvPicPr>
            <a:picLocks noChangeAspect="1"/>
          </p:cNvPicPr>
          <p:nvPr/>
        </p:nvPicPr>
        <p:blipFill>
          <a:blip r:embed="rId11"/>
          <a:stretch>
            <a:fillRect/>
          </a:stretch>
        </p:blipFill>
        <p:spPr>
          <a:xfrm>
            <a:off x="586169" y="4832794"/>
            <a:ext cx="3885248" cy="695101"/>
          </a:xfrm>
          <a:prstGeom prst="rect">
            <a:avLst/>
          </a:prstGeom>
        </p:spPr>
      </p:pic>
      <p:grpSp>
        <p:nvGrpSpPr>
          <p:cNvPr id="21" name="Group 20"/>
          <p:cNvGrpSpPr/>
          <p:nvPr/>
        </p:nvGrpSpPr>
        <p:grpSpPr>
          <a:xfrm>
            <a:off x="5806440" y="1801506"/>
            <a:ext cx="6108192" cy="3151097"/>
            <a:chOff x="6702246" y="1801506"/>
            <a:chExt cx="4067034" cy="3151097"/>
          </a:xfrm>
        </p:grpSpPr>
        <p:pic>
          <p:nvPicPr>
            <p:cNvPr id="26" name="Picture 25"/>
            <p:cNvPicPr>
              <a:picLocks noChangeAspect="1"/>
            </p:cNvPicPr>
            <p:nvPr/>
          </p:nvPicPr>
          <p:blipFill rotWithShape="1">
            <a:blip r:embed="rId12" cstate="print">
              <a:extLst>
                <a:ext uri="{BEBA8EAE-BF5A-486C-A8C5-ECC9F3942E4B}">
                  <a14:imgProps xmlns:a14="http://schemas.microsoft.com/office/drawing/2010/main">
                    <a14:imgLayer r:embed="rId13">
                      <a14:imgEffect>
                        <a14:backgroundRemoval t="37515" b="66788" l="14909" r="29600">
                          <a14:foregroundMark x1="17309" y1="45091" x2="17309" y2="45091"/>
                        </a14:backgroundRemoval>
                      </a14:imgEffect>
                    </a14:imgLayer>
                  </a14:imgProps>
                </a:ext>
                <a:ext uri="{28A0092B-C50C-407E-A947-70E740481C1C}">
                  <a14:useLocalDpi xmlns:a14="http://schemas.microsoft.com/office/drawing/2010/main" val="0"/>
                </a:ext>
              </a:extLst>
            </a:blip>
            <a:srcRect l="15559" t="40243" r="72039" b="37534"/>
            <a:stretch/>
          </p:blipFill>
          <p:spPr>
            <a:xfrm>
              <a:off x="6702246" y="1854814"/>
              <a:ext cx="4067034" cy="3097789"/>
            </a:xfrm>
            <a:prstGeom prst="rect">
              <a:avLst/>
            </a:prstGeom>
          </p:spPr>
        </p:pic>
        <p:sp>
          <p:nvSpPr>
            <p:cNvPr id="27" name="Oval 26"/>
            <p:cNvSpPr/>
            <p:nvPr/>
          </p:nvSpPr>
          <p:spPr>
            <a:xfrm>
              <a:off x="8605380" y="1801506"/>
              <a:ext cx="454473" cy="463033"/>
            </a:xfrm>
            <a:prstGeom prst="ellipse">
              <a:avLst/>
            </a:prstGeom>
            <a:solidFill>
              <a:schemeClr val="bg1">
                <a:lumMod val="75000"/>
              </a:schemeClr>
            </a:solidFill>
            <a:ln>
              <a:solidFill>
                <a:schemeClr val="bg1">
                  <a:lumMod val="75000"/>
                </a:schemeClr>
              </a:solidFill>
            </a:ln>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28" name="Rectangle 27"/>
          <p:cNvSpPr/>
          <p:nvPr/>
        </p:nvSpPr>
        <p:spPr>
          <a:xfrm>
            <a:off x="6821424" y="2339830"/>
            <a:ext cx="4745735" cy="2308324"/>
          </a:xfrm>
          <a:prstGeom prst="rect">
            <a:avLst/>
          </a:prstGeom>
        </p:spPr>
        <p:txBody>
          <a:bodyPr wrap="square">
            <a:spAutoFit/>
          </a:bodyPr>
          <a:lstStyle/>
          <a:p>
            <a:pPr algn="ctr"/>
            <a:r>
              <a:rPr lang="vi-VN" sz="2400" dirty="0">
                <a:latin typeface="Cambria" panose="02040503050406030204" pitchFamily="18" charset="0"/>
                <a:ea typeface="Cambria" panose="02040503050406030204" pitchFamily="18" charset="0"/>
              </a:rPr>
              <a:t>Phi-lít sinh ra trong một thị trấn nhỏ sống cùng bố mẹ và anh trai có sở thích là thích đọc sách, thích nắm bắt thông tin từ mọi người; Có tố chất hăng say, nghiền ngẫm luôn tập trung lắng nghe, học hỏi.</a:t>
            </a:r>
            <a:endParaRPr lang="en-GB" sz="2400" b="1" dirty="0">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3634565324"/>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20"/>
                                        </p:tgtEl>
                                        <p:attrNameLst>
                                          <p:attrName>style.visibility</p:attrName>
                                        </p:attrNameLst>
                                      </p:cBhvr>
                                      <p:to>
                                        <p:strVal val="visible"/>
                                      </p:to>
                                    </p:set>
                                    <p:animEffect transition="in" filter="barn(inVertical)">
                                      <p:cBhvr>
                                        <p:cTn id="12" dur="500"/>
                                        <p:tgtEl>
                                          <p:spTgt spid="20"/>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21"/>
                                        </p:tgtEl>
                                        <p:attrNameLst>
                                          <p:attrName>style.visibility</p:attrName>
                                        </p:attrNameLst>
                                      </p:cBhvr>
                                      <p:to>
                                        <p:strVal val="visible"/>
                                      </p:to>
                                    </p:set>
                                    <p:animEffect transition="in" filter="wipe(down)">
                                      <p:cBhvr>
                                        <p:cTn id="17" dur="500"/>
                                        <p:tgtEl>
                                          <p:spTgt spid="21"/>
                                        </p:tgtEl>
                                      </p:cBhvr>
                                    </p:animEffect>
                                  </p:childTnLst>
                                </p:cTn>
                              </p:par>
                              <p:par>
                                <p:cTn id="18" presetID="22" presetClass="entr" presetSubtype="4" fill="hold" grpId="0" nodeType="withEffect">
                                  <p:stCondLst>
                                    <p:cond delay="0"/>
                                  </p:stCondLst>
                                  <p:childTnLst>
                                    <p:set>
                                      <p:cBhvr>
                                        <p:cTn id="19" dur="1" fill="hold">
                                          <p:stCondLst>
                                            <p:cond delay="0"/>
                                          </p:stCondLst>
                                        </p:cTn>
                                        <p:tgtEl>
                                          <p:spTgt spid="28"/>
                                        </p:tgtEl>
                                        <p:attrNameLst>
                                          <p:attrName>style.visibility</p:attrName>
                                        </p:attrNameLst>
                                      </p:cBhvr>
                                      <p:to>
                                        <p:strVal val="visible"/>
                                      </p:to>
                                    </p:set>
                                    <p:animEffect transition="in" filter="wipe(down)">
                                      <p:cBhvr>
                                        <p:cTn id="20"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Lst>
  </p:timing>
</p:sld>
</file>

<file path=ppt/slides/slide16.xml><?xml version="1.0" encoding="utf-8"?>
<p:sld xmlns:a="http://schemas.openxmlformats.org/drawingml/2006/main" xmlns:r="http://schemas.openxmlformats.org/officeDocument/2006/relationships" xmlns:p="http://schemas.openxmlformats.org/presentationml/2006/main">
  <p:cSld>
    <p:bg>
      <p:bgPr>
        <a:gradFill>
          <a:gsLst>
            <a:gs pos="0">
              <a:srgbClr val="FCE8DD"/>
            </a:gs>
            <a:gs pos="74000">
              <a:schemeClr val="accent2">
                <a:lumMod val="40000"/>
                <a:lumOff val="60000"/>
              </a:schemeClr>
            </a:gs>
            <a:gs pos="40000">
              <a:srgbClr val="FFB053"/>
            </a:gs>
            <a:gs pos="100000">
              <a:srgbClr val="FCE8DD"/>
            </a:gs>
          </a:gsLst>
          <a:lin ang="5400000" scaled="1"/>
        </a:gradFill>
        <a:effectLst/>
      </p:bgPr>
    </p:bg>
    <p:spTree>
      <p:nvGrpSpPr>
        <p:cNvPr id="1" name=""/>
        <p:cNvGrpSpPr/>
        <p:nvPr/>
      </p:nvGrpSpPr>
      <p:grpSpPr>
        <a:xfrm>
          <a:off x="0" y="0"/>
          <a:ext cx="0" cy="0"/>
          <a:chOff x="0" y="0"/>
          <a:chExt cx="0" cy="0"/>
        </a:xfrm>
      </p:grpSpPr>
      <p:sp>
        <p:nvSpPr>
          <p:cNvPr id="5" name="Rounded Rectangle 4"/>
          <p:cNvSpPr/>
          <p:nvPr/>
        </p:nvSpPr>
        <p:spPr>
          <a:xfrm>
            <a:off x="37389" y="488630"/>
            <a:ext cx="11546064" cy="6141552"/>
          </a:xfrm>
          <a:custGeom>
            <a:avLst/>
            <a:gdLst>
              <a:gd name="connsiteX0" fmla="*/ 0 w 11027391"/>
              <a:gd name="connsiteY0" fmla="*/ 941714 h 5650173"/>
              <a:gd name="connsiteX1" fmla="*/ 941714 w 11027391"/>
              <a:gd name="connsiteY1" fmla="*/ 0 h 5650173"/>
              <a:gd name="connsiteX2" fmla="*/ 10085677 w 11027391"/>
              <a:gd name="connsiteY2" fmla="*/ 0 h 5650173"/>
              <a:gd name="connsiteX3" fmla="*/ 11027391 w 11027391"/>
              <a:gd name="connsiteY3" fmla="*/ 941714 h 5650173"/>
              <a:gd name="connsiteX4" fmla="*/ 11027391 w 11027391"/>
              <a:gd name="connsiteY4" fmla="*/ 4708459 h 5650173"/>
              <a:gd name="connsiteX5" fmla="*/ 10085677 w 11027391"/>
              <a:gd name="connsiteY5" fmla="*/ 5650173 h 5650173"/>
              <a:gd name="connsiteX6" fmla="*/ 941714 w 11027391"/>
              <a:gd name="connsiteY6" fmla="*/ 5650173 h 5650173"/>
              <a:gd name="connsiteX7" fmla="*/ 0 w 11027391"/>
              <a:gd name="connsiteY7" fmla="*/ 4708459 h 5650173"/>
              <a:gd name="connsiteX8" fmla="*/ 0 w 11027391"/>
              <a:gd name="connsiteY8" fmla="*/ 941714 h 5650173"/>
              <a:gd name="connsiteX0" fmla="*/ 0 w 11027391"/>
              <a:gd name="connsiteY0" fmla="*/ 1187373 h 5895832"/>
              <a:gd name="connsiteX1" fmla="*/ 941714 w 11027391"/>
              <a:gd name="connsiteY1" fmla="*/ 245659 h 5895832"/>
              <a:gd name="connsiteX2" fmla="*/ 3944203 w 11027391"/>
              <a:gd name="connsiteY2" fmla="*/ 0 h 5895832"/>
              <a:gd name="connsiteX3" fmla="*/ 10085677 w 11027391"/>
              <a:gd name="connsiteY3" fmla="*/ 245659 h 5895832"/>
              <a:gd name="connsiteX4" fmla="*/ 11027391 w 11027391"/>
              <a:gd name="connsiteY4" fmla="*/ 1187373 h 5895832"/>
              <a:gd name="connsiteX5" fmla="*/ 11027391 w 11027391"/>
              <a:gd name="connsiteY5" fmla="*/ 4954118 h 5895832"/>
              <a:gd name="connsiteX6" fmla="*/ 10085677 w 11027391"/>
              <a:gd name="connsiteY6" fmla="*/ 5895832 h 5895832"/>
              <a:gd name="connsiteX7" fmla="*/ 941714 w 11027391"/>
              <a:gd name="connsiteY7" fmla="*/ 5895832 h 5895832"/>
              <a:gd name="connsiteX8" fmla="*/ 0 w 11027391"/>
              <a:gd name="connsiteY8" fmla="*/ 4954118 h 5895832"/>
              <a:gd name="connsiteX9" fmla="*/ 0 w 11027391"/>
              <a:gd name="connsiteY9" fmla="*/ 1187373 h 5895832"/>
              <a:gd name="connsiteX0" fmla="*/ 0 w 11027391"/>
              <a:gd name="connsiteY0" fmla="*/ 1187373 h 6141552"/>
              <a:gd name="connsiteX1" fmla="*/ 941714 w 11027391"/>
              <a:gd name="connsiteY1" fmla="*/ 245659 h 6141552"/>
              <a:gd name="connsiteX2" fmla="*/ 3944203 w 11027391"/>
              <a:gd name="connsiteY2" fmla="*/ 0 h 6141552"/>
              <a:gd name="connsiteX3" fmla="*/ 10085677 w 11027391"/>
              <a:gd name="connsiteY3" fmla="*/ 245659 h 6141552"/>
              <a:gd name="connsiteX4" fmla="*/ 11027391 w 11027391"/>
              <a:gd name="connsiteY4" fmla="*/ 1187373 h 6141552"/>
              <a:gd name="connsiteX5" fmla="*/ 11027391 w 11027391"/>
              <a:gd name="connsiteY5" fmla="*/ 4954118 h 6141552"/>
              <a:gd name="connsiteX6" fmla="*/ 10085677 w 11027391"/>
              <a:gd name="connsiteY6" fmla="*/ 5895832 h 6141552"/>
              <a:gd name="connsiteX7" fmla="*/ 5540991 w 11027391"/>
              <a:gd name="connsiteY7" fmla="*/ 6141492 h 6141552"/>
              <a:gd name="connsiteX8" fmla="*/ 941714 w 11027391"/>
              <a:gd name="connsiteY8" fmla="*/ 5895832 h 6141552"/>
              <a:gd name="connsiteX9" fmla="*/ 0 w 11027391"/>
              <a:gd name="connsiteY9" fmla="*/ 4954118 h 6141552"/>
              <a:gd name="connsiteX10" fmla="*/ 0 w 11027391"/>
              <a:gd name="connsiteY10" fmla="*/ 1187373 h 6141552"/>
              <a:gd name="connsiteX0" fmla="*/ 0 w 11286756"/>
              <a:gd name="connsiteY0" fmla="*/ 1187373 h 6141552"/>
              <a:gd name="connsiteX1" fmla="*/ 941714 w 11286756"/>
              <a:gd name="connsiteY1" fmla="*/ 245659 h 6141552"/>
              <a:gd name="connsiteX2" fmla="*/ 3944203 w 11286756"/>
              <a:gd name="connsiteY2" fmla="*/ 0 h 6141552"/>
              <a:gd name="connsiteX3" fmla="*/ 10085677 w 11286756"/>
              <a:gd name="connsiteY3" fmla="*/ 245659 h 6141552"/>
              <a:gd name="connsiteX4" fmla="*/ 11027391 w 11286756"/>
              <a:gd name="connsiteY4" fmla="*/ 1187373 h 6141552"/>
              <a:gd name="connsiteX5" fmla="*/ 11286699 w 11286756"/>
              <a:gd name="connsiteY5" fmla="*/ 2661313 h 6141552"/>
              <a:gd name="connsiteX6" fmla="*/ 11027391 w 11286756"/>
              <a:gd name="connsiteY6" fmla="*/ 4954118 h 6141552"/>
              <a:gd name="connsiteX7" fmla="*/ 10085677 w 11286756"/>
              <a:gd name="connsiteY7" fmla="*/ 5895832 h 6141552"/>
              <a:gd name="connsiteX8" fmla="*/ 5540991 w 11286756"/>
              <a:gd name="connsiteY8" fmla="*/ 6141492 h 6141552"/>
              <a:gd name="connsiteX9" fmla="*/ 941714 w 11286756"/>
              <a:gd name="connsiteY9" fmla="*/ 5895832 h 6141552"/>
              <a:gd name="connsiteX10" fmla="*/ 0 w 11286756"/>
              <a:gd name="connsiteY10" fmla="*/ 4954118 h 6141552"/>
              <a:gd name="connsiteX11" fmla="*/ 0 w 11286756"/>
              <a:gd name="connsiteY11" fmla="*/ 1187373 h 6141552"/>
              <a:gd name="connsiteX0" fmla="*/ 259308 w 11546064"/>
              <a:gd name="connsiteY0" fmla="*/ 1187373 h 6141552"/>
              <a:gd name="connsiteX1" fmla="*/ 1201022 w 11546064"/>
              <a:gd name="connsiteY1" fmla="*/ 245659 h 6141552"/>
              <a:gd name="connsiteX2" fmla="*/ 4203511 w 11546064"/>
              <a:gd name="connsiteY2" fmla="*/ 0 h 6141552"/>
              <a:gd name="connsiteX3" fmla="*/ 10344985 w 11546064"/>
              <a:gd name="connsiteY3" fmla="*/ 245659 h 6141552"/>
              <a:gd name="connsiteX4" fmla="*/ 11286699 w 11546064"/>
              <a:gd name="connsiteY4" fmla="*/ 1187373 h 6141552"/>
              <a:gd name="connsiteX5" fmla="*/ 11546007 w 11546064"/>
              <a:gd name="connsiteY5" fmla="*/ 2661313 h 6141552"/>
              <a:gd name="connsiteX6" fmla="*/ 11286699 w 11546064"/>
              <a:gd name="connsiteY6" fmla="*/ 4954118 h 6141552"/>
              <a:gd name="connsiteX7" fmla="*/ 10344985 w 11546064"/>
              <a:gd name="connsiteY7" fmla="*/ 5895832 h 6141552"/>
              <a:gd name="connsiteX8" fmla="*/ 5800299 w 11546064"/>
              <a:gd name="connsiteY8" fmla="*/ 6141492 h 6141552"/>
              <a:gd name="connsiteX9" fmla="*/ 1201022 w 11546064"/>
              <a:gd name="connsiteY9" fmla="*/ 5895832 h 6141552"/>
              <a:gd name="connsiteX10" fmla="*/ 259308 w 11546064"/>
              <a:gd name="connsiteY10" fmla="*/ 4954118 h 6141552"/>
              <a:gd name="connsiteX11" fmla="*/ 0 w 11546064"/>
              <a:gd name="connsiteY11" fmla="*/ 2934268 h 6141552"/>
              <a:gd name="connsiteX12" fmla="*/ 259308 w 11546064"/>
              <a:gd name="connsiteY12" fmla="*/ 1187373 h 61415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1546064" h="6141552">
                <a:moveTo>
                  <a:pt x="259308" y="1187373"/>
                </a:moveTo>
                <a:cubicBezTo>
                  <a:pt x="259308" y="667279"/>
                  <a:pt x="680928" y="245659"/>
                  <a:pt x="1201022" y="245659"/>
                </a:cubicBezTo>
                <a:cubicBezTo>
                  <a:pt x="2188204" y="241110"/>
                  <a:pt x="3216329" y="4549"/>
                  <a:pt x="4203511" y="0"/>
                </a:cubicBezTo>
                <a:cubicBezTo>
                  <a:pt x="6264317" y="4549"/>
                  <a:pt x="8284179" y="241110"/>
                  <a:pt x="10344985" y="245659"/>
                </a:cubicBezTo>
                <a:cubicBezTo>
                  <a:pt x="10865079" y="245659"/>
                  <a:pt x="11286699" y="667279"/>
                  <a:pt x="11286699" y="1187373"/>
                </a:cubicBezTo>
                <a:cubicBezTo>
                  <a:pt x="11282150" y="1633194"/>
                  <a:pt x="11550556" y="2215492"/>
                  <a:pt x="11546007" y="2661313"/>
                </a:cubicBezTo>
                <a:lnTo>
                  <a:pt x="11286699" y="4954118"/>
                </a:lnTo>
                <a:cubicBezTo>
                  <a:pt x="11286699" y="5474212"/>
                  <a:pt x="10865079" y="5895832"/>
                  <a:pt x="10344985" y="5895832"/>
                </a:cubicBezTo>
                <a:cubicBezTo>
                  <a:pt x="8825541" y="5891283"/>
                  <a:pt x="7319743" y="6146041"/>
                  <a:pt x="5800299" y="6141492"/>
                </a:cubicBezTo>
                <a:lnTo>
                  <a:pt x="1201022" y="5895832"/>
                </a:lnTo>
                <a:cubicBezTo>
                  <a:pt x="680928" y="5895832"/>
                  <a:pt x="259308" y="5474212"/>
                  <a:pt x="259308" y="4954118"/>
                </a:cubicBezTo>
                <a:cubicBezTo>
                  <a:pt x="250209" y="4276285"/>
                  <a:pt x="9099" y="3612101"/>
                  <a:pt x="0" y="2934268"/>
                </a:cubicBezTo>
                <a:lnTo>
                  <a:pt x="259308" y="1187373"/>
                </a:lnTo>
                <a:close/>
              </a:path>
            </a:pathLst>
          </a:custGeom>
          <a:solidFill>
            <a:schemeClr val="bg1"/>
          </a:solidFill>
          <a:ln>
            <a:solidFill>
              <a:schemeClr val="accent2">
                <a:lumMod val="7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7" name="Picture 6"/>
          <p:cNvPicPr>
            <a:picLocks noChangeAspect="1"/>
          </p:cNvPicPr>
          <p:nvPr/>
        </p:nvPicPr>
        <p:blipFill rotWithShape="1">
          <a:blip r:embed="rId2" cstate="print">
            <a:extLst>
              <a:ext uri="{BEBA8EAE-BF5A-486C-A8C5-ECC9F3942E4B}">
                <a14:imgProps xmlns:a14="http://schemas.microsoft.com/office/drawing/2010/main">
                  <a14:imgLayer r:embed="rId3">
                    <a14:imgEffect>
                      <a14:backgroundRemoval t="9891" b="89988" l="77225" r="98827"/>
                    </a14:imgEffect>
                  </a14:imgLayer>
                </a14:imgProps>
              </a:ext>
              <a:ext uri="{28A0092B-C50C-407E-A947-70E740481C1C}">
                <a14:useLocalDpi xmlns:a14="http://schemas.microsoft.com/office/drawing/2010/main" val="0"/>
              </a:ext>
            </a:extLst>
          </a:blip>
          <a:srcRect l="77905" t="34428" b="29353"/>
          <a:stretch/>
        </p:blipFill>
        <p:spPr>
          <a:xfrm>
            <a:off x="-245661" y="4667534"/>
            <a:ext cx="2272921" cy="2483893"/>
          </a:xfrm>
          <a:prstGeom prst="rect">
            <a:avLst/>
          </a:prstGeom>
        </p:spPr>
      </p:pic>
      <p:pic>
        <p:nvPicPr>
          <p:cNvPr id="8" name="Picture 7"/>
          <p:cNvPicPr>
            <a:picLocks noChangeAspect="1"/>
          </p:cNvPicPr>
          <p:nvPr/>
        </p:nvPicPr>
        <p:blipFill rotWithShape="1">
          <a:blip r:embed="rId4" cstate="print">
            <a:extLst>
              <a:ext uri="{BEBA8EAE-BF5A-486C-A8C5-ECC9F3942E4B}">
                <a14:imgProps xmlns:a14="http://schemas.microsoft.com/office/drawing/2010/main">
                  <a14:imgLayer r:embed="rId3">
                    <a14:imgEffect>
                      <a14:backgroundRemoval t="1942" b="30218" l="1578" r="20186"/>
                    </a14:imgEffect>
                  </a14:imgLayer>
                </a14:imgProps>
              </a:ext>
              <a:ext uri="{28A0092B-C50C-407E-A947-70E740481C1C}">
                <a14:useLocalDpi xmlns:a14="http://schemas.microsoft.com/office/drawing/2010/main" val="0"/>
              </a:ext>
            </a:extLst>
          </a:blip>
          <a:srcRect r="80470" b="69751"/>
          <a:stretch/>
        </p:blipFill>
        <p:spPr>
          <a:xfrm>
            <a:off x="10246685" y="5076967"/>
            <a:ext cx="2009064" cy="2074460"/>
          </a:xfrm>
          <a:prstGeom prst="rect">
            <a:avLst/>
          </a:prstGeom>
        </p:spPr>
      </p:pic>
      <p:pic>
        <p:nvPicPr>
          <p:cNvPr id="9" name="Picture 8"/>
          <p:cNvPicPr>
            <a:picLocks noChangeAspect="1"/>
          </p:cNvPicPr>
          <p:nvPr/>
        </p:nvPicPr>
        <p:blipFill rotWithShape="1">
          <a:blip r:embed="rId5" cstate="print">
            <a:extLst>
              <a:ext uri="{BEBA8EAE-BF5A-486C-A8C5-ECC9F3942E4B}">
                <a14:imgProps xmlns:a14="http://schemas.microsoft.com/office/drawing/2010/main">
                  <a14:imgLayer r:embed="rId6">
                    <a14:imgEffect>
                      <a14:backgroundRemoval t="2367" b="26578" l="18851" r="45348">
                        <a14:foregroundMark x1="20469" y1="10133" x2="24312" y2="13350"/>
                        <a14:foregroundMark x1="34506" y1="6189" x2="33333" y2="14320"/>
                        <a14:backgroundMark x1="28155" y1="7160" x2="28155" y2="7160"/>
                        <a14:backgroundMark x1="29328" y1="11529" x2="28439" y2="12136"/>
                        <a14:backgroundMark x1="28034" y1="7767" x2="27346" y2="7342"/>
                      </a14:backgroundRemoval>
                    </a14:imgEffect>
                  </a14:imgLayer>
                </a14:imgProps>
              </a:ext>
              <a:ext uri="{28A0092B-C50C-407E-A947-70E740481C1C}">
                <a14:useLocalDpi xmlns:a14="http://schemas.microsoft.com/office/drawing/2010/main" val="0"/>
              </a:ext>
            </a:extLst>
          </a:blip>
          <a:srcRect l="17938" t="1194" r="60039" b="75920"/>
          <a:stretch/>
        </p:blipFill>
        <p:spPr>
          <a:xfrm>
            <a:off x="0" y="0"/>
            <a:ext cx="2265528" cy="1569492"/>
          </a:xfrm>
          <a:prstGeom prst="rect">
            <a:avLst/>
          </a:prstGeom>
        </p:spPr>
      </p:pic>
      <p:grpSp>
        <p:nvGrpSpPr>
          <p:cNvPr id="11" name="Group 10"/>
          <p:cNvGrpSpPr/>
          <p:nvPr/>
        </p:nvGrpSpPr>
        <p:grpSpPr>
          <a:xfrm>
            <a:off x="9831849" y="-232013"/>
            <a:ext cx="2000877" cy="2033517"/>
            <a:chOff x="9831849" y="-232013"/>
            <a:chExt cx="2000877" cy="2033517"/>
          </a:xfrm>
        </p:grpSpPr>
        <p:pic>
          <p:nvPicPr>
            <p:cNvPr id="10" name="Picture 9"/>
            <p:cNvPicPr>
              <a:picLocks noChangeAspect="1"/>
            </p:cNvPicPr>
            <p:nvPr/>
          </p:nvPicPr>
          <p:blipFill rotWithShape="1">
            <a:blip r:embed="rId7" cstate="print">
              <a:extLst>
                <a:ext uri="{BEBA8EAE-BF5A-486C-A8C5-ECC9F3942E4B}">
                  <a14:imgProps xmlns:a14="http://schemas.microsoft.com/office/drawing/2010/main">
                    <a14:imgLayer r:embed="rId6">
                      <a14:imgEffect>
                        <a14:backgroundRemoval t="1214" b="29248" l="54814" r="72735"/>
                      </a14:imgEffect>
                    </a14:imgLayer>
                  </a14:imgProps>
                </a:ext>
                <a:ext uri="{28A0092B-C50C-407E-A947-70E740481C1C}">
                  <a14:useLocalDpi xmlns:a14="http://schemas.microsoft.com/office/drawing/2010/main" val="0"/>
                </a:ext>
              </a:extLst>
            </a:blip>
            <a:srcRect l="56147" r="27933" b="74527"/>
            <a:stretch/>
          </p:blipFill>
          <p:spPr>
            <a:xfrm>
              <a:off x="9831849" y="-81886"/>
              <a:ext cx="1637732" cy="1746913"/>
            </a:xfrm>
            <a:prstGeom prst="rect">
              <a:avLst/>
            </a:prstGeom>
          </p:spPr>
        </p:pic>
        <p:pic>
          <p:nvPicPr>
            <p:cNvPr id="6" name="Picture 5"/>
            <p:cNvPicPr>
              <a:picLocks noChangeAspect="1"/>
            </p:cNvPicPr>
            <p:nvPr/>
          </p:nvPicPr>
          <p:blipFill rotWithShape="1">
            <a:blip r:embed="rId8" cstate="print">
              <a:extLst>
                <a:ext uri="{BEBA8EAE-BF5A-486C-A8C5-ECC9F3942E4B}">
                  <a14:imgProps xmlns:a14="http://schemas.microsoft.com/office/drawing/2010/main">
                    <a14:imgLayer r:embed="rId6">
                      <a14:imgEffect>
                        <a14:backgroundRemoval t="68871" b="97937" l="75000" r="93811"/>
                      </a14:imgEffect>
                    </a14:imgLayer>
                  </a14:imgProps>
                </a:ext>
                <a:ext uri="{28A0092B-C50C-407E-A947-70E740481C1C}">
                  <a14:useLocalDpi xmlns:a14="http://schemas.microsoft.com/office/drawing/2010/main" val="0"/>
                </a:ext>
              </a:extLst>
            </a:blip>
            <a:srcRect l="73129" t="68459" r="10022" b="1889"/>
            <a:stretch/>
          </p:blipFill>
          <p:spPr>
            <a:xfrm>
              <a:off x="10099460" y="-232013"/>
              <a:ext cx="1733266" cy="2033517"/>
            </a:xfrm>
            <a:prstGeom prst="rect">
              <a:avLst/>
            </a:prstGeom>
          </p:spPr>
        </p:pic>
      </p:grpSp>
      <p:grpSp>
        <p:nvGrpSpPr>
          <p:cNvPr id="13" name="Group 12"/>
          <p:cNvGrpSpPr/>
          <p:nvPr/>
        </p:nvGrpSpPr>
        <p:grpSpPr>
          <a:xfrm>
            <a:off x="3469795" y="0"/>
            <a:ext cx="5157787" cy="1093351"/>
            <a:chOff x="3469795" y="0"/>
            <a:chExt cx="5157787" cy="1093351"/>
          </a:xfrm>
        </p:grpSpPr>
        <p:sp>
          <p:nvSpPr>
            <p:cNvPr id="14" name="Rounded Rectangle 3"/>
            <p:cNvSpPr/>
            <p:nvPr/>
          </p:nvSpPr>
          <p:spPr>
            <a:xfrm>
              <a:off x="3469795" y="36292"/>
              <a:ext cx="5157787" cy="1057059"/>
            </a:xfrm>
            <a:custGeom>
              <a:avLst/>
              <a:gdLst>
                <a:gd name="connsiteX0" fmla="*/ 0 w 4843462"/>
                <a:gd name="connsiteY0" fmla="*/ 202410 h 1214438"/>
                <a:gd name="connsiteX1" fmla="*/ 202410 w 4843462"/>
                <a:gd name="connsiteY1" fmla="*/ 0 h 1214438"/>
                <a:gd name="connsiteX2" fmla="*/ 4641052 w 4843462"/>
                <a:gd name="connsiteY2" fmla="*/ 0 h 1214438"/>
                <a:gd name="connsiteX3" fmla="*/ 4843462 w 4843462"/>
                <a:gd name="connsiteY3" fmla="*/ 202410 h 1214438"/>
                <a:gd name="connsiteX4" fmla="*/ 4843462 w 4843462"/>
                <a:gd name="connsiteY4" fmla="*/ 1012028 h 1214438"/>
                <a:gd name="connsiteX5" fmla="*/ 4641052 w 4843462"/>
                <a:gd name="connsiteY5" fmla="*/ 1214438 h 1214438"/>
                <a:gd name="connsiteX6" fmla="*/ 202410 w 4843462"/>
                <a:gd name="connsiteY6" fmla="*/ 1214438 h 1214438"/>
                <a:gd name="connsiteX7" fmla="*/ 0 w 4843462"/>
                <a:gd name="connsiteY7" fmla="*/ 1012028 h 1214438"/>
                <a:gd name="connsiteX8" fmla="*/ 0 w 4843462"/>
                <a:gd name="connsiteY8" fmla="*/ 202410 h 1214438"/>
                <a:gd name="connsiteX0" fmla="*/ 0 w 4843462"/>
                <a:gd name="connsiteY0" fmla="*/ 202416 h 1214444"/>
                <a:gd name="connsiteX1" fmla="*/ 202410 w 4843462"/>
                <a:gd name="connsiteY1" fmla="*/ 6 h 1214444"/>
                <a:gd name="connsiteX2" fmla="*/ 1945168 w 4843462"/>
                <a:gd name="connsiteY2" fmla="*/ 97337 h 1214444"/>
                <a:gd name="connsiteX3" fmla="*/ 4641052 w 4843462"/>
                <a:gd name="connsiteY3" fmla="*/ 6 h 1214444"/>
                <a:gd name="connsiteX4" fmla="*/ 4843462 w 4843462"/>
                <a:gd name="connsiteY4" fmla="*/ 202416 h 1214444"/>
                <a:gd name="connsiteX5" fmla="*/ 4843462 w 4843462"/>
                <a:gd name="connsiteY5" fmla="*/ 1012034 h 1214444"/>
                <a:gd name="connsiteX6" fmla="*/ 4641052 w 4843462"/>
                <a:gd name="connsiteY6" fmla="*/ 1214444 h 1214444"/>
                <a:gd name="connsiteX7" fmla="*/ 202410 w 4843462"/>
                <a:gd name="connsiteY7" fmla="*/ 1214444 h 1214444"/>
                <a:gd name="connsiteX8" fmla="*/ 0 w 4843462"/>
                <a:gd name="connsiteY8" fmla="*/ 1012034 h 1214444"/>
                <a:gd name="connsiteX9" fmla="*/ 0 w 4843462"/>
                <a:gd name="connsiteY9" fmla="*/ 202416 h 1214444"/>
                <a:gd name="connsiteX0" fmla="*/ 0 w 4843462"/>
                <a:gd name="connsiteY0" fmla="*/ 202416 h 1426179"/>
                <a:gd name="connsiteX1" fmla="*/ 202410 w 4843462"/>
                <a:gd name="connsiteY1" fmla="*/ 6 h 1426179"/>
                <a:gd name="connsiteX2" fmla="*/ 1945168 w 4843462"/>
                <a:gd name="connsiteY2" fmla="*/ 97337 h 1426179"/>
                <a:gd name="connsiteX3" fmla="*/ 4641052 w 4843462"/>
                <a:gd name="connsiteY3" fmla="*/ 6 h 1426179"/>
                <a:gd name="connsiteX4" fmla="*/ 4843462 w 4843462"/>
                <a:gd name="connsiteY4" fmla="*/ 202416 h 1426179"/>
                <a:gd name="connsiteX5" fmla="*/ 4843462 w 4843462"/>
                <a:gd name="connsiteY5" fmla="*/ 1012034 h 1426179"/>
                <a:gd name="connsiteX6" fmla="*/ 4641052 w 4843462"/>
                <a:gd name="connsiteY6" fmla="*/ 1214444 h 1426179"/>
                <a:gd name="connsiteX7" fmla="*/ 2145193 w 4843462"/>
                <a:gd name="connsiteY7" fmla="*/ 1426074 h 1426179"/>
                <a:gd name="connsiteX8" fmla="*/ 202410 w 4843462"/>
                <a:gd name="connsiteY8" fmla="*/ 1214444 h 1426179"/>
                <a:gd name="connsiteX9" fmla="*/ 0 w 4843462"/>
                <a:gd name="connsiteY9" fmla="*/ 1012034 h 1426179"/>
                <a:gd name="connsiteX10" fmla="*/ 0 w 4843462"/>
                <a:gd name="connsiteY10" fmla="*/ 202416 h 1426179"/>
                <a:gd name="connsiteX0" fmla="*/ 0 w 4843462"/>
                <a:gd name="connsiteY0" fmla="*/ 202416 h 1426111"/>
                <a:gd name="connsiteX1" fmla="*/ 202410 w 4843462"/>
                <a:gd name="connsiteY1" fmla="*/ 6 h 1426111"/>
                <a:gd name="connsiteX2" fmla="*/ 1945168 w 4843462"/>
                <a:gd name="connsiteY2" fmla="*/ 97337 h 1426111"/>
                <a:gd name="connsiteX3" fmla="*/ 4641052 w 4843462"/>
                <a:gd name="connsiteY3" fmla="*/ 6 h 1426111"/>
                <a:gd name="connsiteX4" fmla="*/ 4843462 w 4843462"/>
                <a:gd name="connsiteY4" fmla="*/ 202416 h 1426111"/>
                <a:gd name="connsiteX5" fmla="*/ 4843462 w 4843462"/>
                <a:gd name="connsiteY5" fmla="*/ 1012034 h 1426111"/>
                <a:gd name="connsiteX6" fmla="*/ 4641052 w 4843462"/>
                <a:gd name="connsiteY6" fmla="*/ 1214444 h 1426111"/>
                <a:gd name="connsiteX7" fmla="*/ 4416906 w 4843462"/>
                <a:gd name="connsiteY7" fmla="*/ 1285659 h 1426111"/>
                <a:gd name="connsiteX8" fmla="*/ 2145193 w 4843462"/>
                <a:gd name="connsiteY8" fmla="*/ 1426074 h 1426111"/>
                <a:gd name="connsiteX9" fmla="*/ 202410 w 4843462"/>
                <a:gd name="connsiteY9" fmla="*/ 1214444 h 1426111"/>
                <a:gd name="connsiteX10" fmla="*/ 0 w 4843462"/>
                <a:gd name="connsiteY10" fmla="*/ 1012034 h 1426111"/>
                <a:gd name="connsiteX11" fmla="*/ 0 w 4843462"/>
                <a:gd name="connsiteY11" fmla="*/ 202416 h 1426111"/>
                <a:gd name="connsiteX0" fmla="*/ 0 w 5074131"/>
                <a:gd name="connsiteY0" fmla="*/ 202416 h 1426111"/>
                <a:gd name="connsiteX1" fmla="*/ 202410 w 5074131"/>
                <a:gd name="connsiteY1" fmla="*/ 6 h 1426111"/>
                <a:gd name="connsiteX2" fmla="*/ 1945168 w 5074131"/>
                <a:gd name="connsiteY2" fmla="*/ 97337 h 1426111"/>
                <a:gd name="connsiteX3" fmla="*/ 4641052 w 5074131"/>
                <a:gd name="connsiteY3" fmla="*/ 6 h 1426111"/>
                <a:gd name="connsiteX4" fmla="*/ 4843462 w 5074131"/>
                <a:gd name="connsiteY4" fmla="*/ 202416 h 1426111"/>
                <a:gd name="connsiteX5" fmla="*/ 5074131 w 5074131"/>
                <a:gd name="connsiteY5" fmla="*/ 371259 h 1426111"/>
                <a:gd name="connsiteX6" fmla="*/ 4843462 w 5074131"/>
                <a:gd name="connsiteY6" fmla="*/ 1012034 h 1426111"/>
                <a:gd name="connsiteX7" fmla="*/ 4641052 w 5074131"/>
                <a:gd name="connsiteY7" fmla="*/ 1214444 h 1426111"/>
                <a:gd name="connsiteX8" fmla="*/ 4416906 w 5074131"/>
                <a:gd name="connsiteY8" fmla="*/ 1285659 h 1426111"/>
                <a:gd name="connsiteX9" fmla="*/ 2145193 w 5074131"/>
                <a:gd name="connsiteY9" fmla="*/ 1426074 h 1426111"/>
                <a:gd name="connsiteX10" fmla="*/ 202410 w 5074131"/>
                <a:gd name="connsiteY10" fmla="*/ 1214444 h 1426111"/>
                <a:gd name="connsiteX11" fmla="*/ 0 w 5074131"/>
                <a:gd name="connsiteY11" fmla="*/ 1012034 h 1426111"/>
                <a:gd name="connsiteX12" fmla="*/ 0 w 5074131"/>
                <a:gd name="connsiteY12" fmla="*/ 202416 h 1426111"/>
                <a:gd name="connsiteX0" fmla="*/ 183669 w 5257800"/>
                <a:gd name="connsiteY0" fmla="*/ 202416 h 1426111"/>
                <a:gd name="connsiteX1" fmla="*/ 386079 w 5257800"/>
                <a:gd name="connsiteY1" fmla="*/ 6 h 1426111"/>
                <a:gd name="connsiteX2" fmla="*/ 2128837 w 5257800"/>
                <a:gd name="connsiteY2" fmla="*/ 97337 h 1426111"/>
                <a:gd name="connsiteX3" fmla="*/ 4824721 w 5257800"/>
                <a:gd name="connsiteY3" fmla="*/ 6 h 1426111"/>
                <a:gd name="connsiteX4" fmla="*/ 5027131 w 5257800"/>
                <a:gd name="connsiteY4" fmla="*/ 202416 h 1426111"/>
                <a:gd name="connsiteX5" fmla="*/ 5257800 w 5257800"/>
                <a:gd name="connsiteY5" fmla="*/ 371259 h 1426111"/>
                <a:gd name="connsiteX6" fmla="*/ 5027131 w 5257800"/>
                <a:gd name="connsiteY6" fmla="*/ 1012034 h 1426111"/>
                <a:gd name="connsiteX7" fmla="*/ 4824721 w 5257800"/>
                <a:gd name="connsiteY7" fmla="*/ 1214444 h 1426111"/>
                <a:gd name="connsiteX8" fmla="*/ 4600575 w 5257800"/>
                <a:gd name="connsiteY8" fmla="*/ 1285659 h 1426111"/>
                <a:gd name="connsiteX9" fmla="*/ 2328862 w 5257800"/>
                <a:gd name="connsiteY9" fmla="*/ 1426074 h 1426111"/>
                <a:gd name="connsiteX10" fmla="*/ 386079 w 5257800"/>
                <a:gd name="connsiteY10" fmla="*/ 1214444 h 1426111"/>
                <a:gd name="connsiteX11" fmla="*/ 183669 w 5257800"/>
                <a:gd name="connsiteY11" fmla="*/ 1012034 h 1426111"/>
                <a:gd name="connsiteX12" fmla="*/ 0 w 5257800"/>
                <a:gd name="connsiteY12" fmla="*/ 585571 h 1426111"/>
                <a:gd name="connsiteX13" fmla="*/ 183669 w 5257800"/>
                <a:gd name="connsiteY13" fmla="*/ 202416 h 1426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257800" h="1426111">
                  <a:moveTo>
                    <a:pt x="183669" y="202416"/>
                  </a:moveTo>
                  <a:cubicBezTo>
                    <a:pt x="183669" y="90628"/>
                    <a:pt x="274291" y="6"/>
                    <a:pt x="386079" y="6"/>
                  </a:cubicBezTo>
                  <a:cubicBezTo>
                    <a:pt x="1095586" y="-888"/>
                    <a:pt x="1419330" y="98231"/>
                    <a:pt x="2128837" y="97337"/>
                  </a:cubicBezTo>
                  <a:cubicBezTo>
                    <a:pt x="2898877" y="98231"/>
                    <a:pt x="4054681" y="-888"/>
                    <a:pt x="4824721" y="6"/>
                  </a:cubicBezTo>
                  <a:cubicBezTo>
                    <a:pt x="4936509" y="6"/>
                    <a:pt x="5027131" y="90628"/>
                    <a:pt x="5027131" y="202416"/>
                  </a:cubicBezTo>
                  <a:cubicBezTo>
                    <a:pt x="5027821" y="287272"/>
                    <a:pt x="5257110" y="286403"/>
                    <a:pt x="5257800" y="371259"/>
                  </a:cubicBezTo>
                  <a:lnTo>
                    <a:pt x="5027131" y="1012034"/>
                  </a:lnTo>
                  <a:cubicBezTo>
                    <a:pt x="5027131" y="1123822"/>
                    <a:pt x="4936509" y="1214444"/>
                    <a:pt x="4824721" y="1214444"/>
                  </a:cubicBezTo>
                  <a:cubicBezTo>
                    <a:pt x="4746485" y="1250523"/>
                    <a:pt x="5016552" y="1250387"/>
                    <a:pt x="4600575" y="1285659"/>
                  </a:cubicBezTo>
                  <a:cubicBezTo>
                    <a:pt x="4184599" y="1320931"/>
                    <a:pt x="3024134" y="1428418"/>
                    <a:pt x="2328862" y="1426074"/>
                  </a:cubicBezTo>
                  <a:lnTo>
                    <a:pt x="386079" y="1214444"/>
                  </a:lnTo>
                  <a:cubicBezTo>
                    <a:pt x="274291" y="1214444"/>
                    <a:pt x="183669" y="1123822"/>
                    <a:pt x="183669" y="1012034"/>
                  </a:cubicBezTo>
                  <a:cubicBezTo>
                    <a:pt x="179596" y="855592"/>
                    <a:pt x="4073" y="742013"/>
                    <a:pt x="0" y="585571"/>
                  </a:cubicBezTo>
                  <a:lnTo>
                    <a:pt x="183669" y="202416"/>
                  </a:lnTo>
                  <a:close/>
                </a:path>
              </a:pathLst>
            </a:custGeom>
            <a:solidFill>
              <a:schemeClr val="bg1"/>
            </a:solidFill>
            <a:ln>
              <a:solidFill>
                <a:srgbClr val="D9490C"/>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TextBox 14"/>
            <p:cNvSpPr txBox="1"/>
            <p:nvPr/>
          </p:nvSpPr>
          <p:spPr>
            <a:xfrm>
              <a:off x="3681656" y="0"/>
              <a:ext cx="4734063" cy="1034421"/>
            </a:xfrm>
            <a:prstGeom prst="rect">
              <a:avLst/>
            </a:prstGeom>
            <a:noFill/>
          </p:spPr>
          <p:txBody>
            <a:bodyPr wrap="square" lIns="72000" tIns="0" bIns="0" rtlCol="0">
              <a:noAutofit/>
            </a:bodyPr>
            <a:lstStyle/>
            <a:p>
              <a:pPr algn="ctr"/>
              <a:r>
                <a:rPr lang="en-GB" sz="7200" b="1" dirty="0" err="1">
                  <a:gradFill>
                    <a:gsLst>
                      <a:gs pos="0">
                        <a:schemeClr val="accent6">
                          <a:lumMod val="50000"/>
                        </a:schemeClr>
                      </a:gs>
                      <a:gs pos="64000">
                        <a:schemeClr val="accent6"/>
                      </a:gs>
                      <a:gs pos="40000">
                        <a:schemeClr val="tx1"/>
                      </a:gs>
                      <a:gs pos="80000">
                        <a:schemeClr val="tx1"/>
                      </a:gs>
                    </a:gsLst>
                    <a:lin ang="5400000" scaled="1"/>
                  </a:gradFill>
                  <a:latin typeface="UVF Fiolex Girls" panose="020B0603050302020204" pitchFamily="34" charset="0"/>
                </a:rPr>
                <a:t>Trả</a:t>
              </a:r>
              <a:r>
                <a:rPr lang="en-GB" sz="7200" b="1" dirty="0">
                  <a:gradFill>
                    <a:gsLst>
                      <a:gs pos="0">
                        <a:schemeClr val="accent6">
                          <a:lumMod val="50000"/>
                        </a:schemeClr>
                      </a:gs>
                      <a:gs pos="64000">
                        <a:schemeClr val="accent6"/>
                      </a:gs>
                      <a:gs pos="40000">
                        <a:schemeClr val="tx1"/>
                      </a:gs>
                      <a:gs pos="80000">
                        <a:schemeClr val="tx1"/>
                      </a:gs>
                    </a:gsLst>
                    <a:lin ang="5400000" scaled="1"/>
                  </a:gradFill>
                  <a:latin typeface="UVF Fiolex Girls" panose="020B0603050302020204" pitchFamily="34" charset="0"/>
                </a:rPr>
                <a:t> </a:t>
              </a:r>
              <a:r>
                <a:rPr lang="en-GB" sz="7200" b="1" dirty="0" err="1">
                  <a:gradFill>
                    <a:gsLst>
                      <a:gs pos="0">
                        <a:schemeClr val="accent6">
                          <a:lumMod val="50000"/>
                        </a:schemeClr>
                      </a:gs>
                      <a:gs pos="64000">
                        <a:schemeClr val="accent6"/>
                      </a:gs>
                      <a:gs pos="40000">
                        <a:schemeClr val="tx1"/>
                      </a:gs>
                      <a:gs pos="80000">
                        <a:schemeClr val="tx1"/>
                      </a:gs>
                    </a:gsLst>
                    <a:lin ang="5400000" scaled="1"/>
                  </a:gradFill>
                  <a:latin typeface="UVF Fiolex Girls" panose="020B0603050302020204" pitchFamily="34" charset="0"/>
                </a:rPr>
                <a:t>lời</a:t>
              </a:r>
              <a:r>
                <a:rPr lang="en-GB" sz="7200" b="1" dirty="0">
                  <a:gradFill>
                    <a:gsLst>
                      <a:gs pos="0">
                        <a:schemeClr val="accent6">
                          <a:lumMod val="50000"/>
                        </a:schemeClr>
                      </a:gs>
                      <a:gs pos="64000">
                        <a:schemeClr val="accent6"/>
                      </a:gs>
                      <a:gs pos="40000">
                        <a:schemeClr val="tx1"/>
                      </a:gs>
                      <a:gs pos="80000">
                        <a:schemeClr val="tx1"/>
                      </a:gs>
                    </a:gsLst>
                    <a:lin ang="5400000" scaled="1"/>
                  </a:gradFill>
                  <a:latin typeface="UVF Fiolex Girls" panose="020B0603050302020204" pitchFamily="34" charset="0"/>
                </a:rPr>
                <a:t> </a:t>
              </a:r>
              <a:r>
                <a:rPr lang="en-GB" sz="7200" b="1" dirty="0" err="1">
                  <a:gradFill>
                    <a:gsLst>
                      <a:gs pos="0">
                        <a:schemeClr val="accent6">
                          <a:lumMod val="50000"/>
                        </a:schemeClr>
                      </a:gs>
                      <a:gs pos="64000">
                        <a:schemeClr val="accent6"/>
                      </a:gs>
                      <a:gs pos="40000">
                        <a:schemeClr val="tx1"/>
                      </a:gs>
                      <a:gs pos="80000">
                        <a:schemeClr val="tx1"/>
                      </a:gs>
                    </a:gsLst>
                    <a:lin ang="5400000" scaled="1"/>
                  </a:gradFill>
                  <a:latin typeface="UVF Fiolex Girls" panose="020B0603050302020204" pitchFamily="34" charset="0"/>
                </a:rPr>
                <a:t>câu</a:t>
              </a:r>
              <a:r>
                <a:rPr lang="en-GB" sz="7200" b="1" dirty="0">
                  <a:gradFill>
                    <a:gsLst>
                      <a:gs pos="0">
                        <a:schemeClr val="accent6">
                          <a:lumMod val="50000"/>
                        </a:schemeClr>
                      </a:gs>
                      <a:gs pos="64000">
                        <a:schemeClr val="accent6"/>
                      </a:gs>
                      <a:gs pos="40000">
                        <a:schemeClr val="tx1"/>
                      </a:gs>
                      <a:gs pos="80000">
                        <a:schemeClr val="tx1"/>
                      </a:gs>
                    </a:gsLst>
                    <a:lin ang="5400000" scaled="1"/>
                  </a:gradFill>
                  <a:latin typeface="UVF Fiolex Girls" panose="020B0603050302020204" pitchFamily="34" charset="0"/>
                </a:rPr>
                <a:t> </a:t>
              </a:r>
              <a:r>
                <a:rPr lang="en-GB" sz="7200" b="1" dirty="0" err="1">
                  <a:gradFill>
                    <a:gsLst>
                      <a:gs pos="0">
                        <a:schemeClr val="accent6">
                          <a:lumMod val="50000"/>
                        </a:schemeClr>
                      </a:gs>
                      <a:gs pos="64000">
                        <a:schemeClr val="accent6"/>
                      </a:gs>
                      <a:gs pos="40000">
                        <a:schemeClr val="tx1"/>
                      </a:gs>
                      <a:gs pos="80000">
                        <a:schemeClr val="tx1"/>
                      </a:gs>
                    </a:gsLst>
                    <a:lin ang="5400000" scaled="1"/>
                  </a:gradFill>
                  <a:latin typeface="UVF Fiolex Girls" panose="020B0603050302020204" pitchFamily="34" charset="0"/>
                </a:rPr>
                <a:t>hỏi</a:t>
              </a:r>
              <a:endParaRPr lang="en-GB" sz="7200" b="1" dirty="0">
                <a:gradFill>
                  <a:gsLst>
                    <a:gs pos="0">
                      <a:schemeClr val="accent6">
                        <a:lumMod val="50000"/>
                      </a:schemeClr>
                    </a:gs>
                    <a:gs pos="64000">
                      <a:schemeClr val="accent6"/>
                    </a:gs>
                    <a:gs pos="40000">
                      <a:schemeClr val="tx1"/>
                    </a:gs>
                    <a:gs pos="80000">
                      <a:schemeClr val="tx1"/>
                    </a:gs>
                  </a:gsLst>
                  <a:lin ang="5400000" scaled="1"/>
                </a:gradFill>
                <a:latin typeface="UVF Fiolex Girls" panose="020B0603050302020204" pitchFamily="34" charset="0"/>
              </a:endParaRPr>
            </a:p>
          </p:txBody>
        </p:sp>
      </p:grpSp>
      <p:pic>
        <p:nvPicPr>
          <p:cNvPr id="16" name="Picture 15"/>
          <p:cNvPicPr>
            <a:picLocks noChangeAspect="1"/>
          </p:cNvPicPr>
          <p:nvPr/>
        </p:nvPicPr>
        <p:blipFill>
          <a:blip r:embed="rId9">
            <a:extLst>
              <a:ext uri="{BEBA8EAE-BF5A-486C-A8C5-ECC9F3942E4B}">
                <a14:imgProps xmlns:a14="http://schemas.microsoft.com/office/drawing/2010/main">
                  <a14:imgLayer r:embed="rId10">
                    <a14:imgEffect>
                      <a14:backgroundRemoval t="3056" b="100000" l="10000" r="90000"/>
                    </a14:imgEffect>
                  </a14:imgLayer>
                </a14:imgProps>
              </a:ext>
              <a:ext uri="{28A0092B-C50C-407E-A947-70E740481C1C}">
                <a14:useLocalDpi xmlns:a14="http://schemas.microsoft.com/office/drawing/2010/main" val="0"/>
              </a:ext>
            </a:extLst>
          </a:blip>
          <a:stretch>
            <a:fillRect/>
          </a:stretch>
        </p:blipFill>
        <p:spPr>
          <a:xfrm>
            <a:off x="1980654" y="4145167"/>
            <a:ext cx="2617038" cy="2617038"/>
          </a:xfrm>
          <a:prstGeom prst="rect">
            <a:avLst/>
          </a:prstGeom>
        </p:spPr>
      </p:pic>
      <p:grpSp>
        <p:nvGrpSpPr>
          <p:cNvPr id="3" name="Group 2"/>
          <p:cNvGrpSpPr/>
          <p:nvPr/>
        </p:nvGrpSpPr>
        <p:grpSpPr>
          <a:xfrm>
            <a:off x="716563" y="1452635"/>
            <a:ext cx="4485588" cy="3292263"/>
            <a:chOff x="997375" y="1569492"/>
            <a:chExt cx="4485588" cy="3292263"/>
          </a:xfrm>
        </p:grpSpPr>
        <p:sp>
          <p:nvSpPr>
            <p:cNvPr id="19" name="Freeform 18"/>
            <p:cNvSpPr/>
            <p:nvPr/>
          </p:nvSpPr>
          <p:spPr>
            <a:xfrm>
              <a:off x="4100689" y="3072194"/>
              <a:ext cx="257570" cy="1789561"/>
            </a:xfrm>
            <a:custGeom>
              <a:avLst/>
              <a:gdLst>
                <a:gd name="connsiteX0" fmla="*/ 200039 w 2711884"/>
                <a:gd name="connsiteY0" fmla="*/ 0 h 1983036"/>
                <a:gd name="connsiteX1" fmla="*/ 255123 w 2711884"/>
                <a:gd name="connsiteY1" fmla="*/ 881349 h 1983036"/>
                <a:gd name="connsiteX2" fmla="*/ 2711884 w 2711884"/>
                <a:gd name="connsiteY2" fmla="*/ 1983036 h 1983036"/>
              </a:gdLst>
              <a:ahLst/>
              <a:cxnLst>
                <a:cxn ang="0">
                  <a:pos x="connsiteX0" y="connsiteY0"/>
                </a:cxn>
                <a:cxn ang="0">
                  <a:pos x="connsiteX1" y="connsiteY1"/>
                </a:cxn>
                <a:cxn ang="0">
                  <a:pos x="connsiteX2" y="connsiteY2"/>
                </a:cxn>
              </a:cxnLst>
              <a:rect l="l" t="t" r="r" b="b"/>
              <a:pathLst>
                <a:path w="2711884" h="1983036">
                  <a:moveTo>
                    <a:pt x="200039" y="0"/>
                  </a:moveTo>
                  <a:cubicBezTo>
                    <a:pt x="18260" y="275421"/>
                    <a:pt x="-163518" y="550843"/>
                    <a:pt x="255123" y="881349"/>
                  </a:cubicBezTo>
                  <a:cubicBezTo>
                    <a:pt x="673764" y="1211855"/>
                    <a:pt x="1692824" y="1597445"/>
                    <a:pt x="2711884" y="1983036"/>
                  </a:cubicBezTo>
                </a:path>
              </a:pathLst>
            </a:custGeom>
            <a:no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a:latin typeface="Cambria" panose="02040503050406030204" pitchFamily="18" charset="0"/>
                <a:ea typeface="Cambria" panose="02040503050406030204" pitchFamily="18" charset="0"/>
              </a:endParaRPr>
            </a:p>
          </p:txBody>
        </p:sp>
        <p:sp>
          <p:nvSpPr>
            <p:cNvPr id="17" name="Oval 21"/>
            <p:cNvSpPr/>
            <p:nvPr/>
          </p:nvSpPr>
          <p:spPr>
            <a:xfrm>
              <a:off x="997375" y="1569492"/>
              <a:ext cx="4485588" cy="2571620"/>
            </a:xfrm>
            <a:prstGeom prst="cloud">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a:latin typeface="Cambria" panose="02040503050406030204" pitchFamily="18" charset="0"/>
                <a:ea typeface="Cambria" panose="02040503050406030204" pitchFamily="18" charset="0"/>
              </a:endParaRPr>
            </a:p>
          </p:txBody>
        </p:sp>
        <p:sp>
          <p:nvSpPr>
            <p:cNvPr id="2" name="Rectangle 1"/>
            <p:cNvSpPr/>
            <p:nvPr/>
          </p:nvSpPr>
          <p:spPr>
            <a:xfrm>
              <a:off x="1241994" y="2070170"/>
              <a:ext cx="4051213" cy="1569660"/>
            </a:xfrm>
            <a:prstGeom prst="rect">
              <a:avLst/>
            </a:prstGeom>
          </p:spPr>
          <p:txBody>
            <a:bodyPr wrap="square">
              <a:spAutoFit/>
            </a:bodyPr>
            <a:lstStyle/>
            <a:p>
              <a:pPr algn="ctr"/>
              <a:r>
                <a:rPr lang="en-US" sz="3200" b="0" i="0" dirty="0">
                  <a:solidFill>
                    <a:srgbClr val="000000"/>
                  </a:solidFill>
                  <a:effectLst/>
                  <a:latin typeface="Cambria" panose="02040503050406030204" pitchFamily="18" charset="0"/>
                  <a:ea typeface="Cambria" panose="02040503050406030204" pitchFamily="18" charset="0"/>
                </a:rPr>
                <a:t>2. Cha Phi-</a:t>
              </a:r>
              <a:r>
                <a:rPr lang="en-US" sz="3200" b="0" i="0" dirty="0" err="1">
                  <a:solidFill>
                    <a:srgbClr val="000000"/>
                  </a:solidFill>
                  <a:effectLst/>
                  <a:latin typeface="Cambria" panose="02040503050406030204" pitchFamily="18" charset="0"/>
                  <a:ea typeface="Cambria" panose="02040503050406030204" pitchFamily="18" charset="0"/>
                </a:rPr>
                <a:t>lít</a:t>
              </a:r>
              <a:r>
                <a:rPr lang="en-US" sz="3200" b="0" i="0" dirty="0">
                  <a:solidFill>
                    <a:srgbClr val="000000"/>
                  </a:solidFill>
                  <a:effectLst/>
                  <a:latin typeface="Cambria" panose="02040503050406030204" pitchFamily="18" charset="0"/>
                  <a:ea typeface="Cambria" panose="02040503050406030204" pitchFamily="18" charset="0"/>
                </a:rPr>
                <a:t> </a:t>
              </a:r>
              <a:r>
                <a:rPr lang="en-US" sz="3200" b="0" i="0" dirty="0" err="1">
                  <a:solidFill>
                    <a:srgbClr val="000000"/>
                  </a:solidFill>
                  <a:effectLst/>
                  <a:latin typeface="Cambria" panose="02040503050406030204" pitchFamily="18" charset="0"/>
                  <a:ea typeface="Cambria" panose="02040503050406030204" pitchFamily="18" charset="0"/>
                </a:rPr>
                <a:t>yêu</a:t>
              </a:r>
              <a:r>
                <a:rPr lang="en-US" sz="3200" b="0" i="0" dirty="0">
                  <a:solidFill>
                    <a:srgbClr val="000000"/>
                  </a:solidFill>
                  <a:effectLst/>
                  <a:latin typeface="Cambria" panose="02040503050406030204" pitchFamily="18" charset="0"/>
                  <a:ea typeface="Cambria" panose="02040503050406030204" pitchFamily="18" charset="0"/>
                </a:rPr>
                <a:t> </a:t>
              </a:r>
              <a:r>
                <a:rPr lang="en-US" sz="3200" b="0" i="0" dirty="0" err="1">
                  <a:solidFill>
                    <a:srgbClr val="000000"/>
                  </a:solidFill>
                  <a:effectLst/>
                  <a:latin typeface="Cambria" panose="02040503050406030204" pitchFamily="18" charset="0"/>
                  <a:ea typeface="Cambria" panose="02040503050406030204" pitchFamily="18" charset="0"/>
                </a:rPr>
                <a:t>cầu</a:t>
              </a:r>
              <a:r>
                <a:rPr lang="en-US" sz="3200" b="0" i="0" dirty="0">
                  <a:solidFill>
                    <a:srgbClr val="000000"/>
                  </a:solidFill>
                  <a:effectLst/>
                  <a:latin typeface="Cambria" panose="02040503050406030204" pitchFamily="18" charset="0"/>
                  <a:ea typeface="Cambria" panose="02040503050406030204" pitchFamily="18" charset="0"/>
                </a:rPr>
                <a:t> </a:t>
              </a:r>
              <a:r>
                <a:rPr lang="en-US" sz="3200" b="0" i="0" dirty="0" err="1">
                  <a:solidFill>
                    <a:srgbClr val="000000"/>
                  </a:solidFill>
                  <a:effectLst/>
                  <a:latin typeface="Cambria" panose="02040503050406030204" pitchFamily="18" charset="0"/>
                  <a:ea typeface="Cambria" panose="02040503050406030204" pitchFamily="18" charset="0"/>
                </a:rPr>
                <a:t>cả</a:t>
              </a:r>
              <a:r>
                <a:rPr lang="en-US" sz="3200" b="0" i="0" dirty="0">
                  <a:solidFill>
                    <a:srgbClr val="000000"/>
                  </a:solidFill>
                  <a:effectLst/>
                  <a:latin typeface="Cambria" panose="02040503050406030204" pitchFamily="18" charset="0"/>
                  <a:ea typeface="Cambria" panose="02040503050406030204" pitchFamily="18" charset="0"/>
                </a:rPr>
                <a:t> </a:t>
              </a:r>
              <a:r>
                <a:rPr lang="en-US" sz="3200" b="0" i="0" dirty="0" err="1">
                  <a:solidFill>
                    <a:srgbClr val="000000"/>
                  </a:solidFill>
                  <a:effectLst/>
                  <a:latin typeface="Cambria" panose="02040503050406030204" pitchFamily="18" charset="0"/>
                  <a:ea typeface="Cambria" panose="02040503050406030204" pitchFamily="18" charset="0"/>
                </a:rPr>
                <a:t>gia</a:t>
              </a:r>
              <a:r>
                <a:rPr lang="en-US" sz="3200" b="0" i="0" dirty="0">
                  <a:solidFill>
                    <a:srgbClr val="000000"/>
                  </a:solidFill>
                  <a:effectLst/>
                  <a:latin typeface="Cambria" panose="02040503050406030204" pitchFamily="18" charset="0"/>
                  <a:ea typeface="Cambria" panose="02040503050406030204" pitchFamily="18" charset="0"/>
                </a:rPr>
                <a:t> </a:t>
              </a:r>
              <a:r>
                <a:rPr lang="en-US" sz="3200" b="0" i="0" dirty="0" err="1">
                  <a:solidFill>
                    <a:srgbClr val="000000"/>
                  </a:solidFill>
                  <a:effectLst/>
                  <a:latin typeface="Cambria" panose="02040503050406030204" pitchFamily="18" charset="0"/>
                  <a:ea typeface="Cambria" panose="02040503050406030204" pitchFamily="18" charset="0"/>
                </a:rPr>
                <a:t>đình</a:t>
              </a:r>
              <a:r>
                <a:rPr lang="en-US" sz="3200" b="0" i="0" dirty="0">
                  <a:solidFill>
                    <a:srgbClr val="000000"/>
                  </a:solidFill>
                  <a:effectLst/>
                  <a:latin typeface="Cambria" panose="02040503050406030204" pitchFamily="18" charset="0"/>
                  <a:ea typeface="Cambria" panose="02040503050406030204" pitchFamily="18" charset="0"/>
                </a:rPr>
                <a:t> </a:t>
              </a:r>
              <a:r>
                <a:rPr lang="en-US" sz="3200" b="0" i="0" dirty="0" err="1">
                  <a:solidFill>
                    <a:srgbClr val="000000"/>
                  </a:solidFill>
                  <a:effectLst/>
                  <a:latin typeface="Cambria" panose="02040503050406030204" pitchFamily="18" charset="0"/>
                  <a:ea typeface="Cambria" panose="02040503050406030204" pitchFamily="18" charset="0"/>
                </a:rPr>
                <a:t>làm</a:t>
              </a:r>
              <a:r>
                <a:rPr lang="en-US" sz="3200" b="0" i="0" dirty="0">
                  <a:solidFill>
                    <a:srgbClr val="000000"/>
                  </a:solidFill>
                  <a:effectLst/>
                  <a:latin typeface="Cambria" panose="02040503050406030204" pitchFamily="18" charset="0"/>
                  <a:ea typeface="Cambria" panose="02040503050406030204" pitchFamily="18" charset="0"/>
                </a:rPr>
                <a:t> </a:t>
              </a:r>
              <a:r>
                <a:rPr lang="en-US" sz="3200" b="0" i="0" dirty="0" err="1">
                  <a:solidFill>
                    <a:srgbClr val="000000"/>
                  </a:solidFill>
                  <a:effectLst/>
                  <a:latin typeface="Cambria" panose="02040503050406030204" pitchFamily="18" charset="0"/>
                  <a:ea typeface="Cambria" panose="02040503050406030204" pitchFamily="18" charset="0"/>
                </a:rPr>
                <a:t>gì</a:t>
              </a:r>
              <a:r>
                <a:rPr lang="en-US" sz="3200" b="0" i="0" dirty="0">
                  <a:solidFill>
                    <a:srgbClr val="000000"/>
                  </a:solidFill>
                  <a:effectLst/>
                  <a:latin typeface="Cambria" panose="02040503050406030204" pitchFamily="18" charset="0"/>
                  <a:ea typeface="Cambria" panose="02040503050406030204" pitchFamily="18" charset="0"/>
                </a:rPr>
                <a:t> </a:t>
              </a:r>
              <a:r>
                <a:rPr lang="en-US" sz="3200" b="0" i="0" dirty="0" err="1">
                  <a:solidFill>
                    <a:srgbClr val="000000"/>
                  </a:solidFill>
                  <a:effectLst/>
                  <a:latin typeface="Cambria" panose="02040503050406030204" pitchFamily="18" charset="0"/>
                  <a:ea typeface="Cambria" panose="02040503050406030204" pitchFamily="18" charset="0"/>
                </a:rPr>
                <a:t>mỗi</a:t>
              </a:r>
              <a:r>
                <a:rPr lang="en-US" sz="3200" b="0" i="0" dirty="0">
                  <a:solidFill>
                    <a:srgbClr val="000000"/>
                  </a:solidFill>
                  <a:effectLst/>
                  <a:latin typeface="Cambria" panose="02040503050406030204" pitchFamily="18" charset="0"/>
                  <a:ea typeface="Cambria" panose="02040503050406030204" pitchFamily="18" charset="0"/>
                </a:rPr>
                <a:t> </a:t>
              </a:r>
              <a:r>
                <a:rPr lang="en-US" sz="3200" b="0" i="0" dirty="0" err="1">
                  <a:solidFill>
                    <a:srgbClr val="000000"/>
                  </a:solidFill>
                  <a:effectLst/>
                  <a:latin typeface="Cambria" panose="02040503050406030204" pitchFamily="18" charset="0"/>
                  <a:ea typeface="Cambria" panose="02040503050406030204" pitchFamily="18" charset="0"/>
                </a:rPr>
                <a:t>ngày</a:t>
              </a:r>
              <a:r>
                <a:rPr lang="en-US" sz="3200" b="0" i="0" dirty="0">
                  <a:solidFill>
                    <a:srgbClr val="000000"/>
                  </a:solidFill>
                  <a:effectLst/>
                  <a:latin typeface="Cambria" panose="02040503050406030204" pitchFamily="18" charset="0"/>
                  <a:ea typeface="Cambria" panose="02040503050406030204" pitchFamily="18" charset="0"/>
                </a:rPr>
                <a:t>? </a:t>
              </a:r>
              <a:r>
                <a:rPr lang="en-US" sz="3200" b="0" i="0" dirty="0" err="1">
                  <a:solidFill>
                    <a:srgbClr val="000000"/>
                  </a:solidFill>
                  <a:effectLst/>
                  <a:latin typeface="Cambria" panose="02040503050406030204" pitchFamily="18" charset="0"/>
                  <a:ea typeface="Cambria" panose="02040503050406030204" pitchFamily="18" charset="0"/>
                </a:rPr>
                <a:t>Vì</a:t>
              </a:r>
              <a:r>
                <a:rPr lang="en-US" sz="3200" b="0" i="0" dirty="0">
                  <a:solidFill>
                    <a:srgbClr val="000000"/>
                  </a:solidFill>
                  <a:effectLst/>
                  <a:latin typeface="Cambria" panose="02040503050406030204" pitchFamily="18" charset="0"/>
                  <a:ea typeface="Cambria" panose="02040503050406030204" pitchFamily="18" charset="0"/>
                </a:rPr>
                <a:t> </a:t>
              </a:r>
              <a:r>
                <a:rPr lang="en-US" sz="3200" b="0" i="0" dirty="0" err="1">
                  <a:solidFill>
                    <a:srgbClr val="000000"/>
                  </a:solidFill>
                  <a:effectLst/>
                  <a:latin typeface="Cambria" panose="02040503050406030204" pitchFamily="18" charset="0"/>
                  <a:ea typeface="Cambria" panose="02040503050406030204" pitchFamily="18" charset="0"/>
                </a:rPr>
                <a:t>sao</a:t>
              </a:r>
              <a:r>
                <a:rPr lang="en-US" sz="3200" b="0" i="0" dirty="0">
                  <a:solidFill>
                    <a:srgbClr val="000000"/>
                  </a:solidFill>
                  <a:effectLst/>
                  <a:latin typeface="Cambria" panose="02040503050406030204" pitchFamily="18" charset="0"/>
                  <a:ea typeface="Cambria" panose="02040503050406030204" pitchFamily="18" charset="0"/>
                </a:rPr>
                <a:t>?</a:t>
              </a:r>
              <a:endParaRPr lang="en-GB" sz="4400" dirty="0">
                <a:latin typeface="Cambria" panose="02040503050406030204" pitchFamily="18" charset="0"/>
                <a:ea typeface="Cambria" panose="02040503050406030204" pitchFamily="18" charset="0"/>
              </a:endParaRPr>
            </a:p>
          </p:txBody>
        </p:sp>
      </p:grpSp>
      <p:grpSp>
        <p:nvGrpSpPr>
          <p:cNvPr id="43" name="Group 42"/>
          <p:cNvGrpSpPr/>
          <p:nvPr/>
        </p:nvGrpSpPr>
        <p:grpSpPr>
          <a:xfrm>
            <a:off x="5754287" y="1952313"/>
            <a:ext cx="5694001" cy="3268911"/>
            <a:chOff x="5561441" y="4703381"/>
            <a:chExt cx="4538019" cy="1442491"/>
          </a:xfrm>
        </p:grpSpPr>
        <p:grpSp>
          <p:nvGrpSpPr>
            <p:cNvPr id="35" name="Group 34"/>
            <p:cNvGrpSpPr/>
            <p:nvPr/>
          </p:nvGrpSpPr>
          <p:grpSpPr>
            <a:xfrm>
              <a:off x="5561441" y="4703381"/>
              <a:ext cx="4538019" cy="1442491"/>
              <a:chOff x="6434909" y="1623421"/>
              <a:chExt cx="4538019" cy="1442491"/>
            </a:xfrm>
          </p:grpSpPr>
          <p:sp>
            <p:nvSpPr>
              <p:cNvPr id="36" name="Rounded Rectangle 3"/>
              <p:cNvSpPr/>
              <p:nvPr/>
            </p:nvSpPr>
            <p:spPr>
              <a:xfrm>
                <a:off x="6434909" y="1755064"/>
                <a:ext cx="4531184" cy="1310848"/>
              </a:xfrm>
              <a:custGeom>
                <a:avLst/>
                <a:gdLst>
                  <a:gd name="connsiteX0" fmla="*/ 0 w 4421875"/>
                  <a:gd name="connsiteY0" fmla="*/ 181475 h 1088829"/>
                  <a:gd name="connsiteX1" fmla="*/ 181475 w 4421875"/>
                  <a:gd name="connsiteY1" fmla="*/ 0 h 1088829"/>
                  <a:gd name="connsiteX2" fmla="*/ 4240400 w 4421875"/>
                  <a:gd name="connsiteY2" fmla="*/ 0 h 1088829"/>
                  <a:gd name="connsiteX3" fmla="*/ 4421875 w 4421875"/>
                  <a:gd name="connsiteY3" fmla="*/ 181475 h 1088829"/>
                  <a:gd name="connsiteX4" fmla="*/ 4421875 w 4421875"/>
                  <a:gd name="connsiteY4" fmla="*/ 907354 h 1088829"/>
                  <a:gd name="connsiteX5" fmla="*/ 4240400 w 4421875"/>
                  <a:gd name="connsiteY5" fmla="*/ 1088829 h 1088829"/>
                  <a:gd name="connsiteX6" fmla="*/ 181475 w 4421875"/>
                  <a:gd name="connsiteY6" fmla="*/ 1088829 h 1088829"/>
                  <a:gd name="connsiteX7" fmla="*/ 0 w 4421875"/>
                  <a:gd name="connsiteY7" fmla="*/ 907354 h 1088829"/>
                  <a:gd name="connsiteX8" fmla="*/ 0 w 4421875"/>
                  <a:gd name="connsiteY8" fmla="*/ 181475 h 1088829"/>
                  <a:gd name="connsiteX0" fmla="*/ 0 w 4421875"/>
                  <a:gd name="connsiteY0" fmla="*/ 263361 h 1170715"/>
                  <a:gd name="connsiteX1" fmla="*/ 181475 w 4421875"/>
                  <a:gd name="connsiteY1" fmla="*/ 81886 h 1170715"/>
                  <a:gd name="connsiteX2" fmla="*/ 2442950 w 4421875"/>
                  <a:gd name="connsiteY2" fmla="*/ 0 h 1170715"/>
                  <a:gd name="connsiteX3" fmla="*/ 4240400 w 4421875"/>
                  <a:gd name="connsiteY3" fmla="*/ 81886 h 1170715"/>
                  <a:gd name="connsiteX4" fmla="*/ 4421875 w 4421875"/>
                  <a:gd name="connsiteY4" fmla="*/ 263361 h 1170715"/>
                  <a:gd name="connsiteX5" fmla="*/ 4421875 w 4421875"/>
                  <a:gd name="connsiteY5" fmla="*/ 989240 h 1170715"/>
                  <a:gd name="connsiteX6" fmla="*/ 4240400 w 4421875"/>
                  <a:gd name="connsiteY6" fmla="*/ 1170715 h 1170715"/>
                  <a:gd name="connsiteX7" fmla="*/ 181475 w 4421875"/>
                  <a:gd name="connsiteY7" fmla="*/ 1170715 h 1170715"/>
                  <a:gd name="connsiteX8" fmla="*/ 0 w 4421875"/>
                  <a:gd name="connsiteY8" fmla="*/ 989240 h 1170715"/>
                  <a:gd name="connsiteX9" fmla="*/ 0 w 4421875"/>
                  <a:gd name="connsiteY9" fmla="*/ 263361 h 1170715"/>
                  <a:gd name="connsiteX0" fmla="*/ 0 w 4421875"/>
                  <a:gd name="connsiteY0" fmla="*/ 263361 h 1170719"/>
                  <a:gd name="connsiteX1" fmla="*/ 181475 w 4421875"/>
                  <a:gd name="connsiteY1" fmla="*/ 81886 h 1170719"/>
                  <a:gd name="connsiteX2" fmla="*/ 2442950 w 4421875"/>
                  <a:gd name="connsiteY2" fmla="*/ 0 h 1170719"/>
                  <a:gd name="connsiteX3" fmla="*/ 4240400 w 4421875"/>
                  <a:gd name="connsiteY3" fmla="*/ 81886 h 1170719"/>
                  <a:gd name="connsiteX4" fmla="*/ 4421875 w 4421875"/>
                  <a:gd name="connsiteY4" fmla="*/ 263361 h 1170719"/>
                  <a:gd name="connsiteX5" fmla="*/ 4421875 w 4421875"/>
                  <a:gd name="connsiteY5" fmla="*/ 989240 h 1170719"/>
                  <a:gd name="connsiteX6" fmla="*/ 4240400 w 4421875"/>
                  <a:gd name="connsiteY6" fmla="*/ 1170715 h 1170719"/>
                  <a:gd name="connsiteX7" fmla="*/ 2374711 w 4421875"/>
                  <a:gd name="connsiteY7" fmla="*/ 1023582 h 1170719"/>
                  <a:gd name="connsiteX8" fmla="*/ 181475 w 4421875"/>
                  <a:gd name="connsiteY8" fmla="*/ 1170715 h 1170719"/>
                  <a:gd name="connsiteX9" fmla="*/ 0 w 4421875"/>
                  <a:gd name="connsiteY9" fmla="*/ 989240 h 1170719"/>
                  <a:gd name="connsiteX10" fmla="*/ 0 w 4421875"/>
                  <a:gd name="connsiteY10" fmla="*/ 263361 h 1170719"/>
                  <a:gd name="connsiteX0" fmla="*/ 0 w 4421875"/>
                  <a:gd name="connsiteY0" fmla="*/ 306654 h 1214012"/>
                  <a:gd name="connsiteX1" fmla="*/ 181475 w 4421875"/>
                  <a:gd name="connsiteY1" fmla="*/ 125179 h 1214012"/>
                  <a:gd name="connsiteX2" fmla="*/ 532263 w 4421875"/>
                  <a:gd name="connsiteY2" fmla="*/ 2350 h 1214012"/>
                  <a:gd name="connsiteX3" fmla="*/ 2442950 w 4421875"/>
                  <a:gd name="connsiteY3" fmla="*/ 43293 h 1214012"/>
                  <a:gd name="connsiteX4" fmla="*/ 4240400 w 4421875"/>
                  <a:gd name="connsiteY4" fmla="*/ 125179 h 1214012"/>
                  <a:gd name="connsiteX5" fmla="*/ 4421875 w 4421875"/>
                  <a:gd name="connsiteY5" fmla="*/ 306654 h 1214012"/>
                  <a:gd name="connsiteX6" fmla="*/ 4421875 w 4421875"/>
                  <a:gd name="connsiteY6" fmla="*/ 1032533 h 1214012"/>
                  <a:gd name="connsiteX7" fmla="*/ 4240400 w 4421875"/>
                  <a:gd name="connsiteY7" fmla="*/ 1214008 h 1214012"/>
                  <a:gd name="connsiteX8" fmla="*/ 2374711 w 4421875"/>
                  <a:gd name="connsiteY8" fmla="*/ 1066875 h 1214012"/>
                  <a:gd name="connsiteX9" fmla="*/ 181475 w 4421875"/>
                  <a:gd name="connsiteY9" fmla="*/ 1214008 h 1214012"/>
                  <a:gd name="connsiteX10" fmla="*/ 0 w 4421875"/>
                  <a:gd name="connsiteY10" fmla="*/ 1032533 h 1214012"/>
                  <a:gd name="connsiteX11" fmla="*/ 0 w 4421875"/>
                  <a:gd name="connsiteY11" fmla="*/ 306654 h 1214012"/>
                  <a:gd name="connsiteX0" fmla="*/ 0 w 4421875"/>
                  <a:gd name="connsiteY0" fmla="*/ 307298 h 1214656"/>
                  <a:gd name="connsiteX1" fmla="*/ 181475 w 4421875"/>
                  <a:gd name="connsiteY1" fmla="*/ 125823 h 1214656"/>
                  <a:gd name="connsiteX2" fmla="*/ 532263 w 4421875"/>
                  <a:gd name="connsiteY2" fmla="*/ 2994 h 1214656"/>
                  <a:gd name="connsiteX3" fmla="*/ 2442950 w 4421875"/>
                  <a:gd name="connsiteY3" fmla="*/ 43937 h 1214656"/>
                  <a:gd name="connsiteX4" fmla="*/ 3753135 w 4421875"/>
                  <a:gd name="connsiteY4" fmla="*/ 16641 h 1214656"/>
                  <a:gd name="connsiteX5" fmla="*/ 4240400 w 4421875"/>
                  <a:gd name="connsiteY5" fmla="*/ 125823 h 1214656"/>
                  <a:gd name="connsiteX6" fmla="*/ 4421875 w 4421875"/>
                  <a:gd name="connsiteY6" fmla="*/ 307298 h 1214656"/>
                  <a:gd name="connsiteX7" fmla="*/ 4421875 w 4421875"/>
                  <a:gd name="connsiteY7" fmla="*/ 1033177 h 1214656"/>
                  <a:gd name="connsiteX8" fmla="*/ 4240400 w 4421875"/>
                  <a:gd name="connsiteY8" fmla="*/ 1214652 h 1214656"/>
                  <a:gd name="connsiteX9" fmla="*/ 2374711 w 4421875"/>
                  <a:gd name="connsiteY9" fmla="*/ 1067519 h 1214656"/>
                  <a:gd name="connsiteX10" fmla="*/ 181475 w 4421875"/>
                  <a:gd name="connsiteY10" fmla="*/ 1214652 h 1214656"/>
                  <a:gd name="connsiteX11" fmla="*/ 0 w 4421875"/>
                  <a:gd name="connsiteY11" fmla="*/ 1033177 h 1214656"/>
                  <a:gd name="connsiteX12" fmla="*/ 0 w 4421875"/>
                  <a:gd name="connsiteY12" fmla="*/ 307298 h 1214656"/>
                  <a:gd name="connsiteX0" fmla="*/ 0 w 4421875"/>
                  <a:gd name="connsiteY0" fmla="*/ 307298 h 1258588"/>
                  <a:gd name="connsiteX1" fmla="*/ 181475 w 4421875"/>
                  <a:gd name="connsiteY1" fmla="*/ 125823 h 1258588"/>
                  <a:gd name="connsiteX2" fmla="*/ 532263 w 4421875"/>
                  <a:gd name="connsiteY2" fmla="*/ 2994 h 1258588"/>
                  <a:gd name="connsiteX3" fmla="*/ 2442950 w 4421875"/>
                  <a:gd name="connsiteY3" fmla="*/ 43937 h 1258588"/>
                  <a:gd name="connsiteX4" fmla="*/ 3753135 w 4421875"/>
                  <a:gd name="connsiteY4" fmla="*/ 16641 h 1258588"/>
                  <a:gd name="connsiteX5" fmla="*/ 4240400 w 4421875"/>
                  <a:gd name="connsiteY5" fmla="*/ 125823 h 1258588"/>
                  <a:gd name="connsiteX6" fmla="*/ 4421875 w 4421875"/>
                  <a:gd name="connsiteY6" fmla="*/ 307298 h 1258588"/>
                  <a:gd name="connsiteX7" fmla="*/ 4421875 w 4421875"/>
                  <a:gd name="connsiteY7" fmla="*/ 1033177 h 1258588"/>
                  <a:gd name="connsiteX8" fmla="*/ 4240400 w 4421875"/>
                  <a:gd name="connsiteY8" fmla="*/ 1214652 h 1258588"/>
                  <a:gd name="connsiteX9" fmla="*/ 2374711 w 4421875"/>
                  <a:gd name="connsiteY9" fmla="*/ 1067519 h 1258588"/>
                  <a:gd name="connsiteX10" fmla="*/ 1282890 w 4421875"/>
                  <a:gd name="connsiteY10" fmla="*/ 1258588 h 1258588"/>
                  <a:gd name="connsiteX11" fmla="*/ 181475 w 4421875"/>
                  <a:gd name="connsiteY11" fmla="*/ 1214652 h 1258588"/>
                  <a:gd name="connsiteX12" fmla="*/ 0 w 4421875"/>
                  <a:gd name="connsiteY12" fmla="*/ 1033177 h 1258588"/>
                  <a:gd name="connsiteX13" fmla="*/ 0 w 4421875"/>
                  <a:gd name="connsiteY13" fmla="*/ 307298 h 1258588"/>
                  <a:gd name="connsiteX0" fmla="*/ 0 w 4421875"/>
                  <a:gd name="connsiteY0" fmla="*/ 307298 h 1258588"/>
                  <a:gd name="connsiteX1" fmla="*/ 181475 w 4421875"/>
                  <a:gd name="connsiteY1" fmla="*/ 125823 h 1258588"/>
                  <a:gd name="connsiteX2" fmla="*/ 532263 w 4421875"/>
                  <a:gd name="connsiteY2" fmla="*/ 2994 h 1258588"/>
                  <a:gd name="connsiteX3" fmla="*/ 2442950 w 4421875"/>
                  <a:gd name="connsiteY3" fmla="*/ 43937 h 1258588"/>
                  <a:gd name="connsiteX4" fmla="*/ 3753135 w 4421875"/>
                  <a:gd name="connsiteY4" fmla="*/ 16641 h 1258588"/>
                  <a:gd name="connsiteX5" fmla="*/ 4240400 w 4421875"/>
                  <a:gd name="connsiteY5" fmla="*/ 125823 h 1258588"/>
                  <a:gd name="connsiteX6" fmla="*/ 4421875 w 4421875"/>
                  <a:gd name="connsiteY6" fmla="*/ 307298 h 1258588"/>
                  <a:gd name="connsiteX7" fmla="*/ 4421875 w 4421875"/>
                  <a:gd name="connsiteY7" fmla="*/ 1033177 h 1258588"/>
                  <a:gd name="connsiteX8" fmla="*/ 4240400 w 4421875"/>
                  <a:gd name="connsiteY8" fmla="*/ 1214652 h 1258588"/>
                  <a:gd name="connsiteX9" fmla="*/ 2975212 w 4421875"/>
                  <a:gd name="connsiteY9" fmla="*/ 1217644 h 1258588"/>
                  <a:gd name="connsiteX10" fmla="*/ 2374711 w 4421875"/>
                  <a:gd name="connsiteY10" fmla="*/ 1067519 h 1258588"/>
                  <a:gd name="connsiteX11" fmla="*/ 1282890 w 4421875"/>
                  <a:gd name="connsiteY11" fmla="*/ 1258588 h 1258588"/>
                  <a:gd name="connsiteX12" fmla="*/ 181475 w 4421875"/>
                  <a:gd name="connsiteY12" fmla="*/ 1214652 h 1258588"/>
                  <a:gd name="connsiteX13" fmla="*/ 0 w 4421875"/>
                  <a:gd name="connsiteY13" fmla="*/ 1033177 h 1258588"/>
                  <a:gd name="connsiteX14" fmla="*/ 0 w 4421875"/>
                  <a:gd name="connsiteY14" fmla="*/ 307298 h 1258588"/>
                  <a:gd name="connsiteX0" fmla="*/ 0 w 4421875"/>
                  <a:gd name="connsiteY0" fmla="*/ 307298 h 1258588"/>
                  <a:gd name="connsiteX1" fmla="*/ 181475 w 4421875"/>
                  <a:gd name="connsiteY1" fmla="*/ 125823 h 1258588"/>
                  <a:gd name="connsiteX2" fmla="*/ 532263 w 4421875"/>
                  <a:gd name="connsiteY2" fmla="*/ 2994 h 1258588"/>
                  <a:gd name="connsiteX3" fmla="*/ 2442950 w 4421875"/>
                  <a:gd name="connsiteY3" fmla="*/ 43937 h 1258588"/>
                  <a:gd name="connsiteX4" fmla="*/ 3753135 w 4421875"/>
                  <a:gd name="connsiteY4" fmla="*/ 16641 h 1258588"/>
                  <a:gd name="connsiteX5" fmla="*/ 4240400 w 4421875"/>
                  <a:gd name="connsiteY5" fmla="*/ 125823 h 1258588"/>
                  <a:gd name="connsiteX6" fmla="*/ 4421875 w 4421875"/>
                  <a:gd name="connsiteY6" fmla="*/ 307298 h 1258588"/>
                  <a:gd name="connsiteX7" fmla="*/ 4421875 w 4421875"/>
                  <a:gd name="connsiteY7" fmla="*/ 1033177 h 1258588"/>
                  <a:gd name="connsiteX8" fmla="*/ 4240400 w 4421875"/>
                  <a:gd name="connsiteY8" fmla="*/ 1214652 h 1258588"/>
                  <a:gd name="connsiteX9" fmla="*/ 2975212 w 4421875"/>
                  <a:gd name="connsiteY9" fmla="*/ 1217644 h 1258588"/>
                  <a:gd name="connsiteX10" fmla="*/ 2374711 w 4421875"/>
                  <a:gd name="connsiteY10" fmla="*/ 1067519 h 1258588"/>
                  <a:gd name="connsiteX11" fmla="*/ 2197290 w 4421875"/>
                  <a:gd name="connsiteY11" fmla="*/ 1149406 h 1258588"/>
                  <a:gd name="connsiteX12" fmla="*/ 1282890 w 4421875"/>
                  <a:gd name="connsiteY12" fmla="*/ 1258588 h 1258588"/>
                  <a:gd name="connsiteX13" fmla="*/ 181475 w 4421875"/>
                  <a:gd name="connsiteY13" fmla="*/ 1214652 h 1258588"/>
                  <a:gd name="connsiteX14" fmla="*/ 0 w 4421875"/>
                  <a:gd name="connsiteY14" fmla="*/ 1033177 h 1258588"/>
                  <a:gd name="connsiteX15" fmla="*/ 0 w 4421875"/>
                  <a:gd name="connsiteY15" fmla="*/ 307298 h 1258588"/>
                  <a:gd name="connsiteX0" fmla="*/ 0 w 4421875"/>
                  <a:gd name="connsiteY0" fmla="*/ 307298 h 1258588"/>
                  <a:gd name="connsiteX1" fmla="*/ 181475 w 4421875"/>
                  <a:gd name="connsiteY1" fmla="*/ 125823 h 1258588"/>
                  <a:gd name="connsiteX2" fmla="*/ 532263 w 4421875"/>
                  <a:gd name="connsiteY2" fmla="*/ 2994 h 1258588"/>
                  <a:gd name="connsiteX3" fmla="*/ 2442950 w 4421875"/>
                  <a:gd name="connsiteY3" fmla="*/ 43937 h 1258588"/>
                  <a:gd name="connsiteX4" fmla="*/ 3753135 w 4421875"/>
                  <a:gd name="connsiteY4" fmla="*/ 16641 h 1258588"/>
                  <a:gd name="connsiteX5" fmla="*/ 4240400 w 4421875"/>
                  <a:gd name="connsiteY5" fmla="*/ 125823 h 1258588"/>
                  <a:gd name="connsiteX6" fmla="*/ 4421875 w 4421875"/>
                  <a:gd name="connsiteY6" fmla="*/ 307298 h 1258588"/>
                  <a:gd name="connsiteX7" fmla="*/ 4421875 w 4421875"/>
                  <a:gd name="connsiteY7" fmla="*/ 1033177 h 1258588"/>
                  <a:gd name="connsiteX8" fmla="*/ 4240400 w 4421875"/>
                  <a:gd name="connsiteY8" fmla="*/ 1214652 h 1258588"/>
                  <a:gd name="connsiteX9" fmla="*/ 2975212 w 4421875"/>
                  <a:gd name="connsiteY9" fmla="*/ 1217644 h 1258588"/>
                  <a:gd name="connsiteX10" fmla="*/ 2388359 w 4421875"/>
                  <a:gd name="connsiteY10" fmla="*/ 1244940 h 1258588"/>
                  <a:gd name="connsiteX11" fmla="*/ 2197290 w 4421875"/>
                  <a:gd name="connsiteY11" fmla="*/ 1149406 h 1258588"/>
                  <a:gd name="connsiteX12" fmla="*/ 1282890 w 4421875"/>
                  <a:gd name="connsiteY12" fmla="*/ 1258588 h 1258588"/>
                  <a:gd name="connsiteX13" fmla="*/ 181475 w 4421875"/>
                  <a:gd name="connsiteY13" fmla="*/ 1214652 h 1258588"/>
                  <a:gd name="connsiteX14" fmla="*/ 0 w 4421875"/>
                  <a:gd name="connsiteY14" fmla="*/ 1033177 h 1258588"/>
                  <a:gd name="connsiteX15" fmla="*/ 0 w 4421875"/>
                  <a:gd name="connsiteY15" fmla="*/ 307298 h 1258588"/>
                  <a:gd name="connsiteX0" fmla="*/ 0 w 4421875"/>
                  <a:gd name="connsiteY0" fmla="*/ 359558 h 1310848"/>
                  <a:gd name="connsiteX1" fmla="*/ 181475 w 4421875"/>
                  <a:gd name="connsiteY1" fmla="*/ 178083 h 1310848"/>
                  <a:gd name="connsiteX2" fmla="*/ 532263 w 4421875"/>
                  <a:gd name="connsiteY2" fmla="*/ 55254 h 1310848"/>
                  <a:gd name="connsiteX3" fmla="*/ 2129051 w 4421875"/>
                  <a:gd name="connsiteY3" fmla="*/ 663 h 1310848"/>
                  <a:gd name="connsiteX4" fmla="*/ 2442950 w 4421875"/>
                  <a:gd name="connsiteY4" fmla="*/ 96197 h 1310848"/>
                  <a:gd name="connsiteX5" fmla="*/ 3753135 w 4421875"/>
                  <a:gd name="connsiteY5" fmla="*/ 68901 h 1310848"/>
                  <a:gd name="connsiteX6" fmla="*/ 4240400 w 4421875"/>
                  <a:gd name="connsiteY6" fmla="*/ 178083 h 1310848"/>
                  <a:gd name="connsiteX7" fmla="*/ 4421875 w 4421875"/>
                  <a:gd name="connsiteY7" fmla="*/ 359558 h 1310848"/>
                  <a:gd name="connsiteX8" fmla="*/ 4421875 w 4421875"/>
                  <a:gd name="connsiteY8" fmla="*/ 1085437 h 1310848"/>
                  <a:gd name="connsiteX9" fmla="*/ 4240400 w 4421875"/>
                  <a:gd name="connsiteY9" fmla="*/ 1266912 h 1310848"/>
                  <a:gd name="connsiteX10" fmla="*/ 2975212 w 4421875"/>
                  <a:gd name="connsiteY10" fmla="*/ 1269904 h 1310848"/>
                  <a:gd name="connsiteX11" fmla="*/ 2388359 w 4421875"/>
                  <a:gd name="connsiteY11" fmla="*/ 1297200 h 1310848"/>
                  <a:gd name="connsiteX12" fmla="*/ 2197290 w 4421875"/>
                  <a:gd name="connsiteY12" fmla="*/ 1201666 h 1310848"/>
                  <a:gd name="connsiteX13" fmla="*/ 1282890 w 4421875"/>
                  <a:gd name="connsiteY13" fmla="*/ 1310848 h 1310848"/>
                  <a:gd name="connsiteX14" fmla="*/ 181475 w 4421875"/>
                  <a:gd name="connsiteY14" fmla="*/ 1266912 h 1310848"/>
                  <a:gd name="connsiteX15" fmla="*/ 0 w 4421875"/>
                  <a:gd name="connsiteY15" fmla="*/ 1085437 h 1310848"/>
                  <a:gd name="connsiteX16" fmla="*/ 0 w 4421875"/>
                  <a:gd name="connsiteY16" fmla="*/ 359558 h 1310848"/>
                  <a:gd name="connsiteX0" fmla="*/ 0 w 4421875"/>
                  <a:gd name="connsiteY0" fmla="*/ 359558 h 1310848"/>
                  <a:gd name="connsiteX1" fmla="*/ 181475 w 4421875"/>
                  <a:gd name="connsiteY1" fmla="*/ 178083 h 1310848"/>
                  <a:gd name="connsiteX2" fmla="*/ 532263 w 4421875"/>
                  <a:gd name="connsiteY2" fmla="*/ 55254 h 1310848"/>
                  <a:gd name="connsiteX3" fmla="*/ 2129051 w 4421875"/>
                  <a:gd name="connsiteY3" fmla="*/ 663 h 1310848"/>
                  <a:gd name="connsiteX4" fmla="*/ 2442950 w 4421875"/>
                  <a:gd name="connsiteY4" fmla="*/ 96197 h 1310848"/>
                  <a:gd name="connsiteX5" fmla="*/ 3753135 w 4421875"/>
                  <a:gd name="connsiteY5" fmla="*/ 68901 h 1310848"/>
                  <a:gd name="connsiteX6" fmla="*/ 4240400 w 4421875"/>
                  <a:gd name="connsiteY6" fmla="*/ 178083 h 1310848"/>
                  <a:gd name="connsiteX7" fmla="*/ 4421875 w 4421875"/>
                  <a:gd name="connsiteY7" fmla="*/ 359558 h 1310848"/>
                  <a:gd name="connsiteX8" fmla="*/ 4421875 w 4421875"/>
                  <a:gd name="connsiteY8" fmla="*/ 1085437 h 1310848"/>
                  <a:gd name="connsiteX9" fmla="*/ 4240400 w 4421875"/>
                  <a:gd name="connsiteY9" fmla="*/ 1266912 h 1310848"/>
                  <a:gd name="connsiteX10" fmla="*/ 2975212 w 4421875"/>
                  <a:gd name="connsiteY10" fmla="*/ 1269904 h 1310848"/>
                  <a:gd name="connsiteX11" fmla="*/ 2388359 w 4421875"/>
                  <a:gd name="connsiteY11" fmla="*/ 1297200 h 1310848"/>
                  <a:gd name="connsiteX12" fmla="*/ 2197290 w 4421875"/>
                  <a:gd name="connsiteY12" fmla="*/ 1201666 h 1310848"/>
                  <a:gd name="connsiteX13" fmla="*/ 1282890 w 4421875"/>
                  <a:gd name="connsiteY13" fmla="*/ 1310848 h 1310848"/>
                  <a:gd name="connsiteX14" fmla="*/ 181475 w 4421875"/>
                  <a:gd name="connsiteY14" fmla="*/ 1266912 h 1310848"/>
                  <a:gd name="connsiteX15" fmla="*/ 0 w 4421875"/>
                  <a:gd name="connsiteY15" fmla="*/ 1085437 h 1310848"/>
                  <a:gd name="connsiteX16" fmla="*/ 163773 w 4421875"/>
                  <a:gd name="connsiteY16" fmla="*/ 901415 h 1310848"/>
                  <a:gd name="connsiteX17" fmla="*/ 0 w 4421875"/>
                  <a:gd name="connsiteY17" fmla="*/ 359558 h 1310848"/>
                  <a:gd name="connsiteX0" fmla="*/ 0 w 4531184"/>
                  <a:gd name="connsiteY0" fmla="*/ 359558 h 1310848"/>
                  <a:gd name="connsiteX1" fmla="*/ 181475 w 4531184"/>
                  <a:gd name="connsiteY1" fmla="*/ 178083 h 1310848"/>
                  <a:gd name="connsiteX2" fmla="*/ 532263 w 4531184"/>
                  <a:gd name="connsiteY2" fmla="*/ 55254 h 1310848"/>
                  <a:gd name="connsiteX3" fmla="*/ 2129051 w 4531184"/>
                  <a:gd name="connsiteY3" fmla="*/ 663 h 1310848"/>
                  <a:gd name="connsiteX4" fmla="*/ 2442950 w 4531184"/>
                  <a:gd name="connsiteY4" fmla="*/ 96197 h 1310848"/>
                  <a:gd name="connsiteX5" fmla="*/ 3753135 w 4531184"/>
                  <a:gd name="connsiteY5" fmla="*/ 68901 h 1310848"/>
                  <a:gd name="connsiteX6" fmla="*/ 4240400 w 4531184"/>
                  <a:gd name="connsiteY6" fmla="*/ 178083 h 1310848"/>
                  <a:gd name="connsiteX7" fmla="*/ 4421875 w 4531184"/>
                  <a:gd name="connsiteY7" fmla="*/ 359558 h 1310848"/>
                  <a:gd name="connsiteX8" fmla="*/ 4531057 w 4531184"/>
                  <a:gd name="connsiteY8" fmla="*/ 642107 h 1310848"/>
                  <a:gd name="connsiteX9" fmla="*/ 4421875 w 4531184"/>
                  <a:gd name="connsiteY9" fmla="*/ 1085437 h 1310848"/>
                  <a:gd name="connsiteX10" fmla="*/ 4240400 w 4531184"/>
                  <a:gd name="connsiteY10" fmla="*/ 1266912 h 1310848"/>
                  <a:gd name="connsiteX11" fmla="*/ 2975212 w 4531184"/>
                  <a:gd name="connsiteY11" fmla="*/ 1269904 h 1310848"/>
                  <a:gd name="connsiteX12" fmla="*/ 2388359 w 4531184"/>
                  <a:gd name="connsiteY12" fmla="*/ 1297200 h 1310848"/>
                  <a:gd name="connsiteX13" fmla="*/ 2197290 w 4531184"/>
                  <a:gd name="connsiteY13" fmla="*/ 1201666 h 1310848"/>
                  <a:gd name="connsiteX14" fmla="*/ 1282890 w 4531184"/>
                  <a:gd name="connsiteY14" fmla="*/ 1310848 h 1310848"/>
                  <a:gd name="connsiteX15" fmla="*/ 181475 w 4531184"/>
                  <a:gd name="connsiteY15" fmla="*/ 1266912 h 1310848"/>
                  <a:gd name="connsiteX16" fmla="*/ 0 w 4531184"/>
                  <a:gd name="connsiteY16" fmla="*/ 1085437 h 1310848"/>
                  <a:gd name="connsiteX17" fmla="*/ 163773 w 4531184"/>
                  <a:gd name="connsiteY17" fmla="*/ 901415 h 1310848"/>
                  <a:gd name="connsiteX18" fmla="*/ 0 w 4531184"/>
                  <a:gd name="connsiteY18" fmla="*/ 359558 h 13108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531184" h="1310848">
                    <a:moveTo>
                      <a:pt x="0" y="359558"/>
                    </a:moveTo>
                    <a:cubicBezTo>
                      <a:pt x="0" y="259332"/>
                      <a:pt x="81249" y="178083"/>
                      <a:pt x="181475" y="178083"/>
                    </a:cubicBezTo>
                    <a:cubicBezTo>
                      <a:pt x="288382" y="143288"/>
                      <a:pt x="155351" y="68902"/>
                      <a:pt x="532263" y="55254"/>
                    </a:cubicBezTo>
                    <a:cubicBezTo>
                      <a:pt x="856859" y="41606"/>
                      <a:pt x="1810603" y="-6161"/>
                      <a:pt x="2129051" y="663"/>
                    </a:cubicBezTo>
                    <a:cubicBezTo>
                      <a:pt x="2447499" y="7487"/>
                      <a:pt x="2172269" y="100746"/>
                      <a:pt x="2442950" y="96197"/>
                    </a:cubicBezTo>
                    <a:cubicBezTo>
                      <a:pt x="2713631" y="91648"/>
                      <a:pt x="3453560" y="55253"/>
                      <a:pt x="3753135" y="68901"/>
                    </a:cubicBezTo>
                    <a:cubicBezTo>
                      <a:pt x="4052710" y="82549"/>
                      <a:pt x="4124394" y="145563"/>
                      <a:pt x="4240400" y="178083"/>
                    </a:cubicBezTo>
                    <a:cubicBezTo>
                      <a:pt x="4340626" y="178083"/>
                      <a:pt x="4421875" y="259332"/>
                      <a:pt x="4421875" y="359558"/>
                    </a:cubicBezTo>
                    <a:cubicBezTo>
                      <a:pt x="4417326" y="490135"/>
                      <a:pt x="4535606" y="511530"/>
                      <a:pt x="4531057" y="642107"/>
                    </a:cubicBezTo>
                    <a:lnTo>
                      <a:pt x="4421875" y="1085437"/>
                    </a:lnTo>
                    <a:cubicBezTo>
                      <a:pt x="4421875" y="1185663"/>
                      <a:pt x="4340626" y="1266912"/>
                      <a:pt x="4240400" y="1266912"/>
                    </a:cubicBezTo>
                    <a:cubicBezTo>
                      <a:pt x="3987916" y="1281734"/>
                      <a:pt x="3286160" y="1294426"/>
                      <a:pt x="2975212" y="1269904"/>
                    </a:cubicBezTo>
                    <a:cubicBezTo>
                      <a:pt x="2664264" y="1245382"/>
                      <a:pt x="2515738" y="1324495"/>
                      <a:pt x="2388359" y="1297200"/>
                    </a:cubicBezTo>
                    <a:cubicBezTo>
                      <a:pt x="2260980" y="1269905"/>
                      <a:pt x="2379260" y="1169821"/>
                      <a:pt x="2197290" y="1201666"/>
                    </a:cubicBezTo>
                    <a:cubicBezTo>
                      <a:pt x="2015320" y="1233511"/>
                      <a:pt x="1621134" y="1284051"/>
                      <a:pt x="1282890" y="1310848"/>
                    </a:cubicBezTo>
                    <a:lnTo>
                      <a:pt x="181475" y="1266912"/>
                    </a:lnTo>
                    <a:cubicBezTo>
                      <a:pt x="81249" y="1266912"/>
                      <a:pt x="0" y="1185663"/>
                      <a:pt x="0" y="1085437"/>
                    </a:cubicBezTo>
                    <a:cubicBezTo>
                      <a:pt x="0" y="933111"/>
                      <a:pt x="163773" y="1053741"/>
                      <a:pt x="163773" y="901415"/>
                    </a:cubicBezTo>
                    <a:lnTo>
                      <a:pt x="0" y="359558"/>
                    </a:lnTo>
                    <a:close/>
                  </a:path>
                </a:pathLst>
              </a:cu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dirty="0">
                  <a:latin typeface="Cambria" panose="02040503050406030204" pitchFamily="18" charset="0"/>
                  <a:ea typeface="Cambria" panose="02040503050406030204" pitchFamily="18" charset="0"/>
                </a:endParaRPr>
              </a:p>
            </p:txBody>
          </p:sp>
          <p:sp>
            <p:nvSpPr>
              <p:cNvPr id="37" name="Rounded Rectangle 3"/>
              <p:cNvSpPr/>
              <p:nvPr/>
            </p:nvSpPr>
            <p:spPr>
              <a:xfrm>
                <a:off x="6441744" y="1623421"/>
                <a:ext cx="4531184" cy="1310848"/>
              </a:xfrm>
              <a:custGeom>
                <a:avLst/>
                <a:gdLst>
                  <a:gd name="connsiteX0" fmla="*/ 0 w 4421875"/>
                  <a:gd name="connsiteY0" fmla="*/ 181475 h 1088829"/>
                  <a:gd name="connsiteX1" fmla="*/ 181475 w 4421875"/>
                  <a:gd name="connsiteY1" fmla="*/ 0 h 1088829"/>
                  <a:gd name="connsiteX2" fmla="*/ 4240400 w 4421875"/>
                  <a:gd name="connsiteY2" fmla="*/ 0 h 1088829"/>
                  <a:gd name="connsiteX3" fmla="*/ 4421875 w 4421875"/>
                  <a:gd name="connsiteY3" fmla="*/ 181475 h 1088829"/>
                  <a:gd name="connsiteX4" fmla="*/ 4421875 w 4421875"/>
                  <a:gd name="connsiteY4" fmla="*/ 907354 h 1088829"/>
                  <a:gd name="connsiteX5" fmla="*/ 4240400 w 4421875"/>
                  <a:gd name="connsiteY5" fmla="*/ 1088829 h 1088829"/>
                  <a:gd name="connsiteX6" fmla="*/ 181475 w 4421875"/>
                  <a:gd name="connsiteY6" fmla="*/ 1088829 h 1088829"/>
                  <a:gd name="connsiteX7" fmla="*/ 0 w 4421875"/>
                  <a:gd name="connsiteY7" fmla="*/ 907354 h 1088829"/>
                  <a:gd name="connsiteX8" fmla="*/ 0 w 4421875"/>
                  <a:gd name="connsiteY8" fmla="*/ 181475 h 1088829"/>
                  <a:gd name="connsiteX0" fmla="*/ 0 w 4421875"/>
                  <a:gd name="connsiteY0" fmla="*/ 263361 h 1170715"/>
                  <a:gd name="connsiteX1" fmla="*/ 181475 w 4421875"/>
                  <a:gd name="connsiteY1" fmla="*/ 81886 h 1170715"/>
                  <a:gd name="connsiteX2" fmla="*/ 2442950 w 4421875"/>
                  <a:gd name="connsiteY2" fmla="*/ 0 h 1170715"/>
                  <a:gd name="connsiteX3" fmla="*/ 4240400 w 4421875"/>
                  <a:gd name="connsiteY3" fmla="*/ 81886 h 1170715"/>
                  <a:gd name="connsiteX4" fmla="*/ 4421875 w 4421875"/>
                  <a:gd name="connsiteY4" fmla="*/ 263361 h 1170715"/>
                  <a:gd name="connsiteX5" fmla="*/ 4421875 w 4421875"/>
                  <a:gd name="connsiteY5" fmla="*/ 989240 h 1170715"/>
                  <a:gd name="connsiteX6" fmla="*/ 4240400 w 4421875"/>
                  <a:gd name="connsiteY6" fmla="*/ 1170715 h 1170715"/>
                  <a:gd name="connsiteX7" fmla="*/ 181475 w 4421875"/>
                  <a:gd name="connsiteY7" fmla="*/ 1170715 h 1170715"/>
                  <a:gd name="connsiteX8" fmla="*/ 0 w 4421875"/>
                  <a:gd name="connsiteY8" fmla="*/ 989240 h 1170715"/>
                  <a:gd name="connsiteX9" fmla="*/ 0 w 4421875"/>
                  <a:gd name="connsiteY9" fmla="*/ 263361 h 1170715"/>
                  <a:gd name="connsiteX0" fmla="*/ 0 w 4421875"/>
                  <a:gd name="connsiteY0" fmla="*/ 263361 h 1170719"/>
                  <a:gd name="connsiteX1" fmla="*/ 181475 w 4421875"/>
                  <a:gd name="connsiteY1" fmla="*/ 81886 h 1170719"/>
                  <a:gd name="connsiteX2" fmla="*/ 2442950 w 4421875"/>
                  <a:gd name="connsiteY2" fmla="*/ 0 h 1170719"/>
                  <a:gd name="connsiteX3" fmla="*/ 4240400 w 4421875"/>
                  <a:gd name="connsiteY3" fmla="*/ 81886 h 1170719"/>
                  <a:gd name="connsiteX4" fmla="*/ 4421875 w 4421875"/>
                  <a:gd name="connsiteY4" fmla="*/ 263361 h 1170719"/>
                  <a:gd name="connsiteX5" fmla="*/ 4421875 w 4421875"/>
                  <a:gd name="connsiteY5" fmla="*/ 989240 h 1170719"/>
                  <a:gd name="connsiteX6" fmla="*/ 4240400 w 4421875"/>
                  <a:gd name="connsiteY6" fmla="*/ 1170715 h 1170719"/>
                  <a:gd name="connsiteX7" fmla="*/ 2374711 w 4421875"/>
                  <a:gd name="connsiteY7" fmla="*/ 1023582 h 1170719"/>
                  <a:gd name="connsiteX8" fmla="*/ 181475 w 4421875"/>
                  <a:gd name="connsiteY8" fmla="*/ 1170715 h 1170719"/>
                  <a:gd name="connsiteX9" fmla="*/ 0 w 4421875"/>
                  <a:gd name="connsiteY9" fmla="*/ 989240 h 1170719"/>
                  <a:gd name="connsiteX10" fmla="*/ 0 w 4421875"/>
                  <a:gd name="connsiteY10" fmla="*/ 263361 h 1170719"/>
                  <a:gd name="connsiteX0" fmla="*/ 0 w 4421875"/>
                  <a:gd name="connsiteY0" fmla="*/ 306654 h 1214012"/>
                  <a:gd name="connsiteX1" fmla="*/ 181475 w 4421875"/>
                  <a:gd name="connsiteY1" fmla="*/ 125179 h 1214012"/>
                  <a:gd name="connsiteX2" fmla="*/ 532263 w 4421875"/>
                  <a:gd name="connsiteY2" fmla="*/ 2350 h 1214012"/>
                  <a:gd name="connsiteX3" fmla="*/ 2442950 w 4421875"/>
                  <a:gd name="connsiteY3" fmla="*/ 43293 h 1214012"/>
                  <a:gd name="connsiteX4" fmla="*/ 4240400 w 4421875"/>
                  <a:gd name="connsiteY4" fmla="*/ 125179 h 1214012"/>
                  <a:gd name="connsiteX5" fmla="*/ 4421875 w 4421875"/>
                  <a:gd name="connsiteY5" fmla="*/ 306654 h 1214012"/>
                  <a:gd name="connsiteX6" fmla="*/ 4421875 w 4421875"/>
                  <a:gd name="connsiteY6" fmla="*/ 1032533 h 1214012"/>
                  <a:gd name="connsiteX7" fmla="*/ 4240400 w 4421875"/>
                  <a:gd name="connsiteY7" fmla="*/ 1214008 h 1214012"/>
                  <a:gd name="connsiteX8" fmla="*/ 2374711 w 4421875"/>
                  <a:gd name="connsiteY8" fmla="*/ 1066875 h 1214012"/>
                  <a:gd name="connsiteX9" fmla="*/ 181475 w 4421875"/>
                  <a:gd name="connsiteY9" fmla="*/ 1214008 h 1214012"/>
                  <a:gd name="connsiteX10" fmla="*/ 0 w 4421875"/>
                  <a:gd name="connsiteY10" fmla="*/ 1032533 h 1214012"/>
                  <a:gd name="connsiteX11" fmla="*/ 0 w 4421875"/>
                  <a:gd name="connsiteY11" fmla="*/ 306654 h 1214012"/>
                  <a:gd name="connsiteX0" fmla="*/ 0 w 4421875"/>
                  <a:gd name="connsiteY0" fmla="*/ 307298 h 1214656"/>
                  <a:gd name="connsiteX1" fmla="*/ 181475 w 4421875"/>
                  <a:gd name="connsiteY1" fmla="*/ 125823 h 1214656"/>
                  <a:gd name="connsiteX2" fmla="*/ 532263 w 4421875"/>
                  <a:gd name="connsiteY2" fmla="*/ 2994 h 1214656"/>
                  <a:gd name="connsiteX3" fmla="*/ 2442950 w 4421875"/>
                  <a:gd name="connsiteY3" fmla="*/ 43937 h 1214656"/>
                  <a:gd name="connsiteX4" fmla="*/ 3753135 w 4421875"/>
                  <a:gd name="connsiteY4" fmla="*/ 16641 h 1214656"/>
                  <a:gd name="connsiteX5" fmla="*/ 4240400 w 4421875"/>
                  <a:gd name="connsiteY5" fmla="*/ 125823 h 1214656"/>
                  <a:gd name="connsiteX6" fmla="*/ 4421875 w 4421875"/>
                  <a:gd name="connsiteY6" fmla="*/ 307298 h 1214656"/>
                  <a:gd name="connsiteX7" fmla="*/ 4421875 w 4421875"/>
                  <a:gd name="connsiteY7" fmla="*/ 1033177 h 1214656"/>
                  <a:gd name="connsiteX8" fmla="*/ 4240400 w 4421875"/>
                  <a:gd name="connsiteY8" fmla="*/ 1214652 h 1214656"/>
                  <a:gd name="connsiteX9" fmla="*/ 2374711 w 4421875"/>
                  <a:gd name="connsiteY9" fmla="*/ 1067519 h 1214656"/>
                  <a:gd name="connsiteX10" fmla="*/ 181475 w 4421875"/>
                  <a:gd name="connsiteY10" fmla="*/ 1214652 h 1214656"/>
                  <a:gd name="connsiteX11" fmla="*/ 0 w 4421875"/>
                  <a:gd name="connsiteY11" fmla="*/ 1033177 h 1214656"/>
                  <a:gd name="connsiteX12" fmla="*/ 0 w 4421875"/>
                  <a:gd name="connsiteY12" fmla="*/ 307298 h 1214656"/>
                  <a:gd name="connsiteX0" fmla="*/ 0 w 4421875"/>
                  <a:gd name="connsiteY0" fmla="*/ 307298 h 1258588"/>
                  <a:gd name="connsiteX1" fmla="*/ 181475 w 4421875"/>
                  <a:gd name="connsiteY1" fmla="*/ 125823 h 1258588"/>
                  <a:gd name="connsiteX2" fmla="*/ 532263 w 4421875"/>
                  <a:gd name="connsiteY2" fmla="*/ 2994 h 1258588"/>
                  <a:gd name="connsiteX3" fmla="*/ 2442950 w 4421875"/>
                  <a:gd name="connsiteY3" fmla="*/ 43937 h 1258588"/>
                  <a:gd name="connsiteX4" fmla="*/ 3753135 w 4421875"/>
                  <a:gd name="connsiteY4" fmla="*/ 16641 h 1258588"/>
                  <a:gd name="connsiteX5" fmla="*/ 4240400 w 4421875"/>
                  <a:gd name="connsiteY5" fmla="*/ 125823 h 1258588"/>
                  <a:gd name="connsiteX6" fmla="*/ 4421875 w 4421875"/>
                  <a:gd name="connsiteY6" fmla="*/ 307298 h 1258588"/>
                  <a:gd name="connsiteX7" fmla="*/ 4421875 w 4421875"/>
                  <a:gd name="connsiteY7" fmla="*/ 1033177 h 1258588"/>
                  <a:gd name="connsiteX8" fmla="*/ 4240400 w 4421875"/>
                  <a:gd name="connsiteY8" fmla="*/ 1214652 h 1258588"/>
                  <a:gd name="connsiteX9" fmla="*/ 2374711 w 4421875"/>
                  <a:gd name="connsiteY9" fmla="*/ 1067519 h 1258588"/>
                  <a:gd name="connsiteX10" fmla="*/ 1282890 w 4421875"/>
                  <a:gd name="connsiteY10" fmla="*/ 1258588 h 1258588"/>
                  <a:gd name="connsiteX11" fmla="*/ 181475 w 4421875"/>
                  <a:gd name="connsiteY11" fmla="*/ 1214652 h 1258588"/>
                  <a:gd name="connsiteX12" fmla="*/ 0 w 4421875"/>
                  <a:gd name="connsiteY12" fmla="*/ 1033177 h 1258588"/>
                  <a:gd name="connsiteX13" fmla="*/ 0 w 4421875"/>
                  <a:gd name="connsiteY13" fmla="*/ 307298 h 1258588"/>
                  <a:gd name="connsiteX0" fmla="*/ 0 w 4421875"/>
                  <a:gd name="connsiteY0" fmla="*/ 307298 h 1258588"/>
                  <a:gd name="connsiteX1" fmla="*/ 181475 w 4421875"/>
                  <a:gd name="connsiteY1" fmla="*/ 125823 h 1258588"/>
                  <a:gd name="connsiteX2" fmla="*/ 532263 w 4421875"/>
                  <a:gd name="connsiteY2" fmla="*/ 2994 h 1258588"/>
                  <a:gd name="connsiteX3" fmla="*/ 2442950 w 4421875"/>
                  <a:gd name="connsiteY3" fmla="*/ 43937 h 1258588"/>
                  <a:gd name="connsiteX4" fmla="*/ 3753135 w 4421875"/>
                  <a:gd name="connsiteY4" fmla="*/ 16641 h 1258588"/>
                  <a:gd name="connsiteX5" fmla="*/ 4240400 w 4421875"/>
                  <a:gd name="connsiteY5" fmla="*/ 125823 h 1258588"/>
                  <a:gd name="connsiteX6" fmla="*/ 4421875 w 4421875"/>
                  <a:gd name="connsiteY6" fmla="*/ 307298 h 1258588"/>
                  <a:gd name="connsiteX7" fmla="*/ 4421875 w 4421875"/>
                  <a:gd name="connsiteY7" fmla="*/ 1033177 h 1258588"/>
                  <a:gd name="connsiteX8" fmla="*/ 4240400 w 4421875"/>
                  <a:gd name="connsiteY8" fmla="*/ 1214652 h 1258588"/>
                  <a:gd name="connsiteX9" fmla="*/ 2975212 w 4421875"/>
                  <a:gd name="connsiteY9" fmla="*/ 1217644 h 1258588"/>
                  <a:gd name="connsiteX10" fmla="*/ 2374711 w 4421875"/>
                  <a:gd name="connsiteY10" fmla="*/ 1067519 h 1258588"/>
                  <a:gd name="connsiteX11" fmla="*/ 1282890 w 4421875"/>
                  <a:gd name="connsiteY11" fmla="*/ 1258588 h 1258588"/>
                  <a:gd name="connsiteX12" fmla="*/ 181475 w 4421875"/>
                  <a:gd name="connsiteY12" fmla="*/ 1214652 h 1258588"/>
                  <a:gd name="connsiteX13" fmla="*/ 0 w 4421875"/>
                  <a:gd name="connsiteY13" fmla="*/ 1033177 h 1258588"/>
                  <a:gd name="connsiteX14" fmla="*/ 0 w 4421875"/>
                  <a:gd name="connsiteY14" fmla="*/ 307298 h 1258588"/>
                  <a:gd name="connsiteX0" fmla="*/ 0 w 4421875"/>
                  <a:gd name="connsiteY0" fmla="*/ 307298 h 1258588"/>
                  <a:gd name="connsiteX1" fmla="*/ 181475 w 4421875"/>
                  <a:gd name="connsiteY1" fmla="*/ 125823 h 1258588"/>
                  <a:gd name="connsiteX2" fmla="*/ 532263 w 4421875"/>
                  <a:gd name="connsiteY2" fmla="*/ 2994 h 1258588"/>
                  <a:gd name="connsiteX3" fmla="*/ 2442950 w 4421875"/>
                  <a:gd name="connsiteY3" fmla="*/ 43937 h 1258588"/>
                  <a:gd name="connsiteX4" fmla="*/ 3753135 w 4421875"/>
                  <a:gd name="connsiteY4" fmla="*/ 16641 h 1258588"/>
                  <a:gd name="connsiteX5" fmla="*/ 4240400 w 4421875"/>
                  <a:gd name="connsiteY5" fmla="*/ 125823 h 1258588"/>
                  <a:gd name="connsiteX6" fmla="*/ 4421875 w 4421875"/>
                  <a:gd name="connsiteY6" fmla="*/ 307298 h 1258588"/>
                  <a:gd name="connsiteX7" fmla="*/ 4421875 w 4421875"/>
                  <a:gd name="connsiteY7" fmla="*/ 1033177 h 1258588"/>
                  <a:gd name="connsiteX8" fmla="*/ 4240400 w 4421875"/>
                  <a:gd name="connsiteY8" fmla="*/ 1214652 h 1258588"/>
                  <a:gd name="connsiteX9" fmla="*/ 2975212 w 4421875"/>
                  <a:gd name="connsiteY9" fmla="*/ 1217644 h 1258588"/>
                  <a:gd name="connsiteX10" fmla="*/ 2374711 w 4421875"/>
                  <a:gd name="connsiteY10" fmla="*/ 1067519 h 1258588"/>
                  <a:gd name="connsiteX11" fmla="*/ 2197290 w 4421875"/>
                  <a:gd name="connsiteY11" fmla="*/ 1149406 h 1258588"/>
                  <a:gd name="connsiteX12" fmla="*/ 1282890 w 4421875"/>
                  <a:gd name="connsiteY12" fmla="*/ 1258588 h 1258588"/>
                  <a:gd name="connsiteX13" fmla="*/ 181475 w 4421875"/>
                  <a:gd name="connsiteY13" fmla="*/ 1214652 h 1258588"/>
                  <a:gd name="connsiteX14" fmla="*/ 0 w 4421875"/>
                  <a:gd name="connsiteY14" fmla="*/ 1033177 h 1258588"/>
                  <a:gd name="connsiteX15" fmla="*/ 0 w 4421875"/>
                  <a:gd name="connsiteY15" fmla="*/ 307298 h 1258588"/>
                  <a:gd name="connsiteX0" fmla="*/ 0 w 4421875"/>
                  <a:gd name="connsiteY0" fmla="*/ 307298 h 1258588"/>
                  <a:gd name="connsiteX1" fmla="*/ 181475 w 4421875"/>
                  <a:gd name="connsiteY1" fmla="*/ 125823 h 1258588"/>
                  <a:gd name="connsiteX2" fmla="*/ 532263 w 4421875"/>
                  <a:gd name="connsiteY2" fmla="*/ 2994 h 1258588"/>
                  <a:gd name="connsiteX3" fmla="*/ 2442950 w 4421875"/>
                  <a:gd name="connsiteY3" fmla="*/ 43937 h 1258588"/>
                  <a:gd name="connsiteX4" fmla="*/ 3753135 w 4421875"/>
                  <a:gd name="connsiteY4" fmla="*/ 16641 h 1258588"/>
                  <a:gd name="connsiteX5" fmla="*/ 4240400 w 4421875"/>
                  <a:gd name="connsiteY5" fmla="*/ 125823 h 1258588"/>
                  <a:gd name="connsiteX6" fmla="*/ 4421875 w 4421875"/>
                  <a:gd name="connsiteY6" fmla="*/ 307298 h 1258588"/>
                  <a:gd name="connsiteX7" fmla="*/ 4421875 w 4421875"/>
                  <a:gd name="connsiteY7" fmla="*/ 1033177 h 1258588"/>
                  <a:gd name="connsiteX8" fmla="*/ 4240400 w 4421875"/>
                  <a:gd name="connsiteY8" fmla="*/ 1214652 h 1258588"/>
                  <a:gd name="connsiteX9" fmla="*/ 2975212 w 4421875"/>
                  <a:gd name="connsiteY9" fmla="*/ 1217644 h 1258588"/>
                  <a:gd name="connsiteX10" fmla="*/ 2388359 w 4421875"/>
                  <a:gd name="connsiteY10" fmla="*/ 1244940 h 1258588"/>
                  <a:gd name="connsiteX11" fmla="*/ 2197290 w 4421875"/>
                  <a:gd name="connsiteY11" fmla="*/ 1149406 h 1258588"/>
                  <a:gd name="connsiteX12" fmla="*/ 1282890 w 4421875"/>
                  <a:gd name="connsiteY12" fmla="*/ 1258588 h 1258588"/>
                  <a:gd name="connsiteX13" fmla="*/ 181475 w 4421875"/>
                  <a:gd name="connsiteY13" fmla="*/ 1214652 h 1258588"/>
                  <a:gd name="connsiteX14" fmla="*/ 0 w 4421875"/>
                  <a:gd name="connsiteY14" fmla="*/ 1033177 h 1258588"/>
                  <a:gd name="connsiteX15" fmla="*/ 0 w 4421875"/>
                  <a:gd name="connsiteY15" fmla="*/ 307298 h 1258588"/>
                  <a:gd name="connsiteX0" fmla="*/ 0 w 4421875"/>
                  <a:gd name="connsiteY0" fmla="*/ 359558 h 1310848"/>
                  <a:gd name="connsiteX1" fmla="*/ 181475 w 4421875"/>
                  <a:gd name="connsiteY1" fmla="*/ 178083 h 1310848"/>
                  <a:gd name="connsiteX2" fmla="*/ 532263 w 4421875"/>
                  <a:gd name="connsiteY2" fmla="*/ 55254 h 1310848"/>
                  <a:gd name="connsiteX3" fmla="*/ 2129051 w 4421875"/>
                  <a:gd name="connsiteY3" fmla="*/ 663 h 1310848"/>
                  <a:gd name="connsiteX4" fmla="*/ 2442950 w 4421875"/>
                  <a:gd name="connsiteY4" fmla="*/ 96197 h 1310848"/>
                  <a:gd name="connsiteX5" fmla="*/ 3753135 w 4421875"/>
                  <a:gd name="connsiteY5" fmla="*/ 68901 h 1310848"/>
                  <a:gd name="connsiteX6" fmla="*/ 4240400 w 4421875"/>
                  <a:gd name="connsiteY6" fmla="*/ 178083 h 1310848"/>
                  <a:gd name="connsiteX7" fmla="*/ 4421875 w 4421875"/>
                  <a:gd name="connsiteY7" fmla="*/ 359558 h 1310848"/>
                  <a:gd name="connsiteX8" fmla="*/ 4421875 w 4421875"/>
                  <a:gd name="connsiteY8" fmla="*/ 1085437 h 1310848"/>
                  <a:gd name="connsiteX9" fmla="*/ 4240400 w 4421875"/>
                  <a:gd name="connsiteY9" fmla="*/ 1266912 h 1310848"/>
                  <a:gd name="connsiteX10" fmla="*/ 2975212 w 4421875"/>
                  <a:gd name="connsiteY10" fmla="*/ 1269904 h 1310848"/>
                  <a:gd name="connsiteX11" fmla="*/ 2388359 w 4421875"/>
                  <a:gd name="connsiteY11" fmla="*/ 1297200 h 1310848"/>
                  <a:gd name="connsiteX12" fmla="*/ 2197290 w 4421875"/>
                  <a:gd name="connsiteY12" fmla="*/ 1201666 h 1310848"/>
                  <a:gd name="connsiteX13" fmla="*/ 1282890 w 4421875"/>
                  <a:gd name="connsiteY13" fmla="*/ 1310848 h 1310848"/>
                  <a:gd name="connsiteX14" fmla="*/ 181475 w 4421875"/>
                  <a:gd name="connsiteY14" fmla="*/ 1266912 h 1310848"/>
                  <a:gd name="connsiteX15" fmla="*/ 0 w 4421875"/>
                  <a:gd name="connsiteY15" fmla="*/ 1085437 h 1310848"/>
                  <a:gd name="connsiteX16" fmla="*/ 0 w 4421875"/>
                  <a:gd name="connsiteY16" fmla="*/ 359558 h 1310848"/>
                  <a:gd name="connsiteX0" fmla="*/ 0 w 4421875"/>
                  <a:gd name="connsiteY0" fmla="*/ 359558 h 1310848"/>
                  <a:gd name="connsiteX1" fmla="*/ 181475 w 4421875"/>
                  <a:gd name="connsiteY1" fmla="*/ 178083 h 1310848"/>
                  <a:gd name="connsiteX2" fmla="*/ 532263 w 4421875"/>
                  <a:gd name="connsiteY2" fmla="*/ 55254 h 1310848"/>
                  <a:gd name="connsiteX3" fmla="*/ 2129051 w 4421875"/>
                  <a:gd name="connsiteY3" fmla="*/ 663 h 1310848"/>
                  <a:gd name="connsiteX4" fmla="*/ 2442950 w 4421875"/>
                  <a:gd name="connsiteY4" fmla="*/ 96197 h 1310848"/>
                  <a:gd name="connsiteX5" fmla="*/ 3753135 w 4421875"/>
                  <a:gd name="connsiteY5" fmla="*/ 68901 h 1310848"/>
                  <a:gd name="connsiteX6" fmla="*/ 4240400 w 4421875"/>
                  <a:gd name="connsiteY6" fmla="*/ 178083 h 1310848"/>
                  <a:gd name="connsiteX7" fmla="*/ 4421875 w 4421875"/>
                  <a:gd name="connsiteY7" fmla="*/ 359558 h 1310848"/>
                  <a:gd name="connsiteX8" fmla="*/ 4421875 w 4421875"/>
                  <a:gd name="connsiteY8" fmla="*/ 1085437 h 1310848"/>
                  <a:gd name="connsiteX9" fmla="*/ 4240400 w 4421875"/>
                  <a:gd name="connsiteY9" fmla="*/ 1266912 h 1310848"/>
                  <a:gd name="connsiteX10" fmla="*/ 2975212 w 4421875"/>
                  <a:gd name="connsiteY10" fmla="*/ 1269904 h 1310848"/>
                  <a:gd name="connsiteX11" fmla="*/ 2388359 w 4421875"/>
                  <a:gd name="connsiteY11" fmla="*/ 1297200 h 1310848"/>
                  <a:gd name="connsiteX12" fmla="*/ 2197290 w 4421875"/>
                  <a:gd name="connsiteY12" fmla="*/ 1201666 h 1310848"/>
                  <a:gd name="connsiteX13" fmla="*/ 1282890 w 4421875"/>
                  <a:gd name="connsiteY13" fmla="*/ 1310848 h 1310848"/>
                  <a:gd name="connsiteX14" fmla="*/ 181475 w 4421875"/>
                  <a:gd name="connsiteY14" fmla="*/ 1266912 h 1310848"/>
                  <a:gd name="connsiteX15" fmla="*/ 0 w 4421875"/>
                  <a:gd name="connsiteY15" fmla="*/ 1085437 h 1310848"/>
                  <a:gd name="connsiteX16" fmla="*/ 163773 w 4421875"/>
                  <a:gd name="connsiteY16" fmla="*/ 901415 h 1310848"/>
                  <a:gd name="connsiteX17" fmla="*/ 0 w 4421875"/>
                  <a:gd name="connsiteY17" fmla="*/ 359558 h 1310848"/>
                  <a:gd name="connsiteX0" fmla="*/ 0 w 4531184"/>
                  <a:gd name="connsiteY0" fmla="*/ 359558 h 1310848"/>
                  <a:gd name="connsiteX1" fmla="*/ 181475 w 4531184"/>
                  <a:gd name="connsiteY1" fmla="*/ 178083 h 1310848"/>
                  <a:gd name="connsiteX2" fmla="*/ 532263 w 4531184"/>
                  <a:gd name="connsiteY2" fmla="*/ 55254 h 1310848"/>
                  <a:gd name="connsiteX3" fmla="*/ 2129051 w 4531184"/>
                  <a:gd name="connsiteY3" fmla="*/ 663 h 1310848"/>
                  <a:gd name="connsiteX4" fmla="*/ 2442950 w 4531184"/>
                  <a:gd name="connsiteY4" fmla="*/ 96197 h 1310848"/>
                  <a:gd name="connsiteX5" fmla="*/ 3753135 w 4531184"/>
                  <a:gd name="connsiteY5" fmla="*/ 68901 h 1310848"/>
                  <a:gd name="connsiteX6" fmla="*/ 4240400 w 4531184"/>
                  <a:gd name="connsiteY6" fmla="*/ 178083 h 1310848"/>
                  <a:gd name="connsiteX7" fmla="*/ 4421875 w 4531184"/>
                  <a:gd name="connsiteY7" fmla="*/ 359558 h 1310848"/>
                  <a:gd name="connsiteX8" fmla="*/ 4531057 w 4531184"/>
                  <a:gd name="connsiteY8" fmla="*/ 642107 h 1310848"/>
                  <a:gd name="connsiteX9" fmla="*/ 4421875 w 4531184"/>
                  <a:gd name="connsiteY9" fmla="*/ 1085437 h 1310848"/>
                  <a:gd name="connsiteX10" fmla="*/ 4240400 w 4531184"/>
                  <a:gd name="connsiteY10" fmla="*/ 1266912 h 1310848"/>
                  <a:gd name="connsiteX11" fmla="*/ 2975212 w 4531184"/>
                  <a:gd name="connsiteY11" fmla="*/ 1269904 h 1310848"/>
                  <a:gd name="connsiteX12" fmla="*/ 2388359 w 4531184"/>
                  <a:gd name="connsiteY12" fmla="*/ 1297200 h 1310848"/>
                  <a:gd name="connsiteX13" fmla="*/ 2197290 w 4531184"/>
                  <a:gd name="connsiteY13" fmla="*/ 1201666 h 1310848"/>
                  <a:gd name="connsiteX14" fmla="*/ 1282890 w 4531184"/>
                  <a:gd name="connsiteY14" fmla="*/ 1310848 h 1310848"/>
                  <a:gd name="connsiteX15" fmla="*/ 181475 w 4531184"/>
                  <a:gd name="connsiteY15" fmla="*/ 1266912 h 1310848"/>
                  <a:gd name="connsiteX16" fmla="*/ 0 w 4531184"/>
                  <a:gd name="connsiteY16" fmla="*/ 1085437 h 1310848"/>
                  <a:gd name="connsiteX17" fmla="*/ 163773 w 4531184"/>
                  <a:gd name="connsiteY17" fmla="*/ 901415 h 1310848"/>
                  <a:gd name="connsiteX18" fmla="*/ 0 w 4531184"/>
                  <a:gd name="connsiteY18" fmla="*/ 359558 h 13108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531184" h="1310848">
                    <a:moveTo>
                      <a:pt x="0" y="359558"/>
                    </a:moveTo>
                    <a:cubicBezTo>
                      <a:pt x="0" y="259332"/>
                      <a:pt x="81249" y="178083"/>
                      <a:pt x="181475" y="178083"/>
                    </a:cubicBezTo>
                    <a:cubicBezTo>
                      <a:pt x="288382" y="143288"/>
                      <a:pt x="155351" y="68902"/>
                      <a:pt x="532263" y="55254"/>
                    </a:cubicBezTo>
                    <a:cubicBezTo>
                      <a:pt x="856859" y="41606"/>
                      <a:pt x="1810603" y="-6161"/>
                      <a:pt x="2129051" y="663"/>
                    </a:cubicBezTo>
                    <a:cubicBezTo>
                      <a:pt x="2447499" y="7487"/>
                      <a:pt x="2172269" y="100746"/>
                      <a:pt x="2442950" y="96197"/>
                    </a:cubicBezTo>
                    <a:cubicBezTo>
                      <a:pt x="2713631" y="91648"/>
                      <a:pt x="3453560" y="55253"/>
                      <a:pt x="3753135" y="68901"/>
                    </a:cubicBezTo>
                    <a:cubicBezTo>
                      <a:pt x="4052710" y="82549"/>
                      <a:pt x="4124394" y="145563"/>
                      <a:pt x="4240400" y="178083"/>
                    </a:cubicBezTo>
                    <a:cubicBezTo>
                      <a:pt x="4340626" y="178083"/>
                      <a:pt x="4421875" y="259332"/>
                      <a:pt x="4421875" y="359558"/>
                    </a:cubicBezTo>
                    <a:cubicBezTo>
                      <a:pt x="4417326" y="490135"/>
                      <a:pt x="4535606" y="511530"/>
                      <a:pt x="4531057" y="642107"/>
                    </a:cubicBezTo>
                    <a:lnTo>
                      <a:pt x="4421875" y="1085437"/>
                    </a:lnTo>
                    <a:cubicBezTo>
                      <a:pt x="4421875" y="1185663"/>
                      <a:pt x="4340626" y="1266912"/>
                      <a:pt x="4240400" y="1266912"/>
                    </a:cubicBezTo>
                    <a:cubicBezTo>
                      <a:pt x="3987916" y="1281734"/>
                      <a:pt x="3286160" y="1294426"/>
                      <a:pt x="2975212" y="1269904"/>
                    </a:cubicBezTo>
                    <a:cubicBezTo>
                      <a:pt x="2664264" y="1245382"/>
                      <a:pt x="2515738" y="1324495"/>
                      <a:pt x="2388359" y="1297200"/>
                    </a:cubicBezTo>
                    <a:cubicBezTo>
                      <a:pt x="2260980" y="1269905"/>
                      <a:pt x="2379260" y="1169821"/>
                      <a:pt x="2197290" y="1201666"/>
                    </a:cubicBezTo>
                    <a:cubicBezTo>
                      <a:pt x="2015320" y="1233511"/>
                      <a:pt x="1621134" y="1284051"/>
                      <a:pt x="1282890" y="1310848"/>
                    </a:cubicBezTo>
                    <a:lnTo>
                      <a:pt x="181475" y="1266912"/>
                    </a:lnTo>
                    <a:cubicBezTo>
                      <a:pt x="81249" y="1266912"/>
                      <a:pt x="0" y="1185663"/>
                      <a:pt x="0" y="1085437"/>
                    </a:cubicBezTo>
                    <a:cubicBezTo>
                      <a:pt x="0" y="933111"/>
                      <a:pt x="163773" y="1053741"/>
                      <a:pt x="163773" y="901415"/>
                    </a:cubicBezTo>
                    <a:lnTo>
                      <a:pt x="0" y="359558"/>
                    </a:lnTo>
                    <a:close/>
                  </a:path>
                </a:pathLst>
              </a:cu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dirty="0">
                  <a:latin typeface="Cambria" panose="02040503050406030204" pitchFamily="18" charset="0"/>
                  <a:ea typeface="Cambria" panose="02040503050406030204" pitchFamily="18" charset="0"/>
                </a:endParaRPr>
              </a:p>
            </p:txBody>
          </p:sp>
        </p:grpSp>
        <p:sp>
          <p:nvSpPr>
            <p:cNvPr id="42" name="Rectangle 41"/>
            <p:cNvSpPr/>
            <p:nvPr/>
          </p:nvSpPr>
          <p:spPr>
            <a:xfrm>
              <a:off x="5828922" y="4873854"/>
              <a:ext cx="4174272" cy="1003611"/>
            </a:xfrm>
            <a:prstGeom prst="rect">
              <a:avLst/>
            </a:prstGeom>
          </p:spPr>
          <p:txBody>
            <a:bodyPr wrap="square">
              <a:spAutoFit/>
            </a:bodyPr>
            <a:lstStyle/>
            <a:p>
              <a:pPr marL="0" marR="0" algn="just">
                <a:lnSpc>
                  <a:spcPct val="120000"/>
                </a:lnSpc>
                <a:spcBef>
                  <a:spcPts val="0"/>
                </a:spcBef>
                <a:spcAft>
                  <a:spcPts val="0"/>
                </a:spcAft>
              </a:pPr>
              <a:r>
                <a:rPr lang="nl-NL" sz="2000" dirty="0">
                  <a:solidFill>
                    <a:srgbClr val="FF0000"/>
                  </a:solidFill>
                  <a:effectLst/>
                  <a:latin typeface="Cambria" panose="02040503050406030204" pitchFamily="18" charset="0"/>
                  <a:ea typeface="Cambria" panose="02040503050406030204" pitchFamily="18" charset="0"/>
                </a:rPr>
                <a:t>Cha phi-lít yêu cầu mỗi ngày cả gia đình đều phải học được kiến thức mới, sau đó sẽ trao đổi vào sau bữa tối. Ông làm vậy bởi ông cho rằng điều đáng buồn nhất là cả ngày không học được gì, ông mong cả gia đình đều phát huy tinh thần học tập,...</a:t>
              </a:r>
              <a:endParaRPr lang="en-US" sz="2000" dirty="0">
                <a:solidFill>
                  <a:srgbClr val="FF0000"/>
                </a:solidFill>
                <a:effectLst/>
                <a:latin typeface="Cambria" panose="02040503050406030204" pitchFamily="18" charset="0"/>
                <a:ea typeface="Cambria" panose="02040503050406030204" pitchFamily="18" charset="0"/>
              </a:endParaRPr>
            </a:p>
          </p:txBody>
        </p:sp>
      </p:grpSp>
    </p:spTree>
    <p:extLst>
      <p:ext uri="{BB962C8B-B14F-4D97-AF65-F5344CB8AC3E}">
        <p14:creationId xmlns:p14="http://schemas.microsoft.com/office/powerpoint/2010/main" val="253928432"/>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43"/>
                                        </p:tgtEl>
                                        <p:attrNameLst>
                                          <p:attrName>style.visibility</p:attrName>
                                        </p:attrNameLst>
                                      </p:cBhvr>
                                      <p:to>
                                        <p:strVal val="visible"/>
                                      </p:to>
                                    </p:set>
                                    <p:animEffect transition="in" filter="wipe(down)">
                                      <p:cBhvr>
                                        <p:cTn id="12" dur="5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gradFill>
          <a:gsLst>
            <a:gs pos="0">
              <a:srgbClr val="FCE8DD"/>
            </a:gs>
            <a:gs pos="74000">
              <a:schemeClr val="accent2">
                <a:lumMod val="40000"/>
                <a:lumOff val="60000"/>
              </a:schemeClr>
            </a:gs>
            <a:gs pos="40000">
              <a:srgbClr val="FFB053"/>
            </a:gs>
            <a:gs pos="100000">
              <a:srgbClr val="FCE8DD"/>
            </a:gs>
          </a:gsLst>
          <a:lin ang="5400000" scaled="1"/>
        </a:gradFill>
        <a:effectLst/>
      </p:bgPr>
    </p:bg>
    <p:spTree>
      <p:nvGrpSpPr>
        <p:cNvPr id="1" name=""/>
        <p:cNvGrpSpPr/>
        <p:nvPr/>
      </p:nvGrpSpPr>
      <p:grpSpPr>
        <a:xfrm>
          <a:off x="0" y="0"/>
          <a:ext cx="0" cy="0"/>
          <a:chOff x="0" y="0"/>
          <a:chExt cx="0" cy="0"/>
        </a:xfrm>
      </p:grpSpPr>
      <p:sp>
        <p:nvSpPr>
          <p:cNvPr id="5" name="Rounded Rectangle 4"/>
          <p:cNvSpPr/>
          <p:nvPr/>
        </p:nvSpPr>
        <p:spPr>
          <a:xfrm>
            <a:off x="198497" y="567351"/>
            <a:ext cx="11546064" cy="6141552"/>
          </a:xfrm>
          <a:custGeom>
            <a:avLst/>
            <a:gdLst>
              <a:gd name="connsiteX0" fmla="*/ 0 w 11027391"/>
              <a:gd name="connsiteY0" fmla="*/ 941714 h 5650173"/>
              <a:gd name="connsiteX1" fmla="*/ 941714 w 11027391"/>
              <a:gd name="connsiteY1" fmla="*/ 0 h 5650173"/>
              <a:gd name="connsiteX2" fmla="*/ 10085677 w 11027391"/>
              <a:gd name="connsiteY2" fmla="*/ 0 h 5650173"/>
              <a:gd name="connsiteX3" fmla="*/ 11027391 w 11027391"/>
              <a:gd name="connsiteY3" fmla="*/ 941714 h 5650173"/>
              <a:gd name="connsiteX4" fmla="*/ 11027391 w 11027391"/>
              <a:gd name="connsiteY4" fmla="*/ 4708459 h 5650173"/>
              <a:gd name="connsiteX5" fmla="*/ 10085677 w 11027391"/>
              <a:gd name="connsiteY5" fmla="*/ 5650173 h 5650173"/>
              <a:gd name="connsiteX6" fmla="*/ 941714 w 11027391"/>
              <a:gd name="connsiteY6" fmla="*/ 5650173 h 5650173"/>
              <a:gd name="connsiteX7" fmla="*/ 0 w 11027391"/>
              <a:gd name="connsiteY7" fmla="*/ 4708459 h 5650173"/>
              <a:gd name="connsiteX8" fmla="*/ 0 w 11027391"/>
              <a:gd name="connsiteY8" fmla="*/ 941714 h 5650173"/>
              <a:gd name="connsiteX0" fmla="*/ 0 w 11027391"/>
              <a:gd name="connsiteY0" fmla="*/ 1187373 h 5895832"/>
              <a:gd name="connsiteX1" fmla="*/ 941714 w 11027391"/>
              <a:gd name="connsiteY1" fmla="*/ 245659 h 5895832"/>
              <a:gd name="connsiteX2" fmla="*/ 3944203 w 11027391"/>
              <a:gd name="connsiteY2" fmla="*/ 0 h 5895832"/>
              <a:gd name="connsiteX3" fmla="*/ 10085677 w 11027391"/>
              <a:gd name="connsiteY3" fmla="*/ 245659 h 5895832"/>
              <a:gd name="connsiteX4" fmla="*/ 11027391 w 11027391"/>
              <a:gd name="connsiteY4" fmla="*/ 1187373 h 5895832"/>
              <a:gd name="connsiteX5" fmla="*/ 11027391 w 11027391"/>
              <a:gd name="connsiteY5" fmla="*/ 4954118 h 5895832"/>
              <a:gd name="connsiteX6" fmla="*/ 10085677 w 11027391"/>
              <a:gd name="connsiteY6" fmla="*/ 5895832 h 5895832"/>
              <a:gd name="connsiteX7" fmla="*/ 941714 w 11027391"/>
              <a:gd name="connsiteY7" fmla="*/ 5895832 h 5895832"/>
              <a:gd name="connsiteX8" fmla="*/ 0 w 11027391"/>
              <a:gd name="connsiteY8" fmla="*/ 4954118 h 5895832"/>
              <a:gd name="connsiteX9" fmla="*/ 0 w 11027391"/>
              <a:gd name="connsiteY9" fmla="*/ 1187373 h 5895832"/>
              <a:gd name="connsiteX0" fmla="*/ 0 w 11027391"/>
              <a:gd name="connsiteY0" fmla="*/ 1187373 h 6141552"/>
              <a:gd name="connsiteX1" fmla="*/ 941714 w 11027391"/>
              <a:gd name="connsiteY1" fmla="*/ 245659 h 6141552"/>
              <a:gd name="connsiteX2" fmla="*/ 3944203 w 11027391"/>
              <a:gd name="connsiteY2" fmla="*/ 0 h 6141552"/>
              <a:gd name="connsiteX3" fmla="*/ 10085677 w 11027391"/>
              <a:gd name="connsiteY3" fmla="*/ 245659 h 6141552"/>
              <a:gd name="connsiteX4" fmla="*/ 11027391 w 11027391"/>
              <a:gd name="connsiteY4" fmla="*/ 1187373 h 6141552"/>
              <a:gd name="connsiteX5" fmla="*/ 11027391 w 11027391"/>
              <a:gd name="connsiteY5" fmla="*/ 4954118 h 6141552"/>
              <a:gd name="connsiteX6" fmla="*/ 10085677 w 11027391"/>
              <a:gd name="connsiteY6" fmla="*/ 5895832 h 6141552"/>
              <a:gd name="connsiteX7" fmla="*/ 5540991 w 11027391"/>
              <a:gd name="connsiteY7" fmla="*/ 6141492 h 6141552"/>
              <a:gd name="connsiteX8" fmla="*/ 941714 w 11027391"/>
              <a:gd name="connsiteY8" fmla="*/ 5895832 h 6141552"/>
              <a:gd name="connsiteX9" fmla="*/ 0 w 11027391"/>
              <a:gd name="connsiteY9" fmla="*/ 4954118 h 6141552"/>
              <a:gd name="connsiteX10" fmla="*/ 0 w 11027391"/>
              <a:gd name="connsiteY10" fmla="*/ 1187373 h 6141552"/>
              <a:gd name="connsiteX0" fmla="*/ 0 w 11286756"/>
              <a:gd name="connsiteY0" fmla="*/ 1187373 h 6141552"/>
              <a:gd name="connsiteX1" fmla="*/ 941714 w 11286756"/>
              <a:gd name="connsiteY1" fmla="*/ 245659 h 6141552"/>
              <a:gd name="connsiteX2" fmla="*/ 3944203 w 11286756"/>
              <a:gd name="connsiteY2" fmla="*/ 0 h 6141552"/>
              <a:gd name="connsiteX3" fmla="*/ 10085677 w 11286756"/>
              <a:gd name="connsiteY3" fmla="*/ 245659 h 6141552"/>
              <a:gd name="connsiteX4" fmla="*/ 11027391 w 11286756"/>
              <a:gd name="connsiteY4" fmla="*/ 1187373 h 6141552"/>
              <a:gd name="connsiteX5" fmla="*/ 11286699 w 11286756"/>
              <a:gd name="connsiteY5" fmla="*/ 2661313 h 6141552"/>
              <a:gd name="connsiteX6" fmla="*/ 11027391 w 11286756"/>
              <a:gd name="connsiteY6" fmla="*/ 4954118 h 6141552"/>
              <a:gd name="connsiteX7" fmla="*/ 10085677 w 11286756"/>
              <a:gd name="connsiteY7" fmla="*/ 5895832 h 6141552"/>
              <a:gd name="connsiteX8" fmla="*/ 5540991 w 11286756"/>
              <a:gd name="connsiteY8" fmla="*/ 6141492 h 6141552"/>
              <a:gd name="connsiteX9" fmla="*/ 941714 w 11286756"/>
              <a:gd name="connsiteY9" fmla="*/ 5895832 h 6141552"/>
              <a:gd name="connsiteX10" fmla="*/ 0 w 11286756"/>
              <a:gd name="connsiteY10" fmla="*/ 4954118 h 6141552"/>
              <a:gd name="connsiteX11" fmla="*/ 0 w 11286756"/>
              <a:gd name="connsiteY11" fmla="*/ 1187373 h 6141552"/>
              <a:gd name="connsiteX0" fmla="*/ 259308 w 11546064"/>
              <a:gd name="connsiteY0" fmla="*/ 1187373 h 6141552"/>
              <a:gd name="connsiteX1" fmla="*/ 1201022 w 11546064"/>
              <a:gd name="connsiteY1" fmla="*/ 245659 h 6141552"/>
              <a:gd name="connsiteX2" fmla="*/ 4203511 w 11546064"/>
              <a:gd name="connsiteY2" fmla="*/ 0 h 6141552"/>
              <a:gd name="connsiteX3" fmla="*/ 10344985 w 11546064"/>
              <a:gd name="connsiteY3" fmla="*/ 245659 h 6141552"/>
              <a:gd name="connsiteX4" fmla="*/ 11286699 w 11546064"/>
              <a:gd name="connsiteY4" fmla="*/ 1187373 h 6141552"/>
              <a:gd name="connsiteX5" fmla="*/ 11546007 w 11546064"/>
              <a:gd name="connsiteY5" fmla="*/ 2661313 h 6141552"/>
              <a:gd name="connsiteX6" fmla="*/ 11286699 w 11546064"/>
              <a:gd name="connsiteY6" fmla="*/ 4954118 h 6141552"/>
              <a:gd name="connsiteX7" fmla="*/ 10344985 w 11546064"/>
              <a:gd name="connsiteY7" fmla="*/ 5895832 h 6141552"/>
              <a:gd name="connsiteX8" fmla="*/ 5800299 w 11546064"/>
              <a:gd name="connsiteY8" fmla="*/ 6141492 h 6141552"/>
              <a:gd name="connsiteX9" fmla="*/ 1201022 w 11546064"/>
              <a:gd name="connsiteY9" fmla="*/ 5895832 h 6141552"/>
              <a:gd name="connsiteX10" fmla="*/ 259308 w 11546064"/>
              <a:gd name="connsiteY10" fmla="*/ 4954118 h 6141552"/>
              <a:gd name="connsiteX11" fmla="*/ 0 w 11546064"/>
              <a:gd name="connsiteY11" fmla="*/ 2934268 h 6141552"/>
              <a:gd name="connsiteX12" fmla="*/ 259308 w 11546064"/>
              <a:gd name="connsiteY12" fmla="*/ 1187373 h 61415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1546064" h="6141552">
                <a:moveTo>
                  <a:pt x="259308" y="1187373"/>
                </a:moveTo>
                <a:cubicBezTo>
                  <a:pt x="259308" y="667279"/>
                  <a:pt x="680928" y="245659"/>
                  <a:pt x="1201022" y="245659"/>
                </a:cubicBezTo>
                <a:cubicBezTo>
                  <a:pt x="2188204" y="241110"/>
                  <a:pt x="3216329" y="4549"/>
                  <a:pt x="4203511" y="0"/>
                </a:cubicBezTo>
                <a:cubicBezTo>
                  <a:pt x="6264317" y="4549"/>
                  <a:pt x="8284179" y="241110"/>
                  <a:pt x="10344985" y="245659"/>
                </a:cubicBezTo>
                <a:cubicBezTo>
                  <a:pt x="10865079" y="245659"/>
                  <a:pt x="11286699" y="667279"/>
                  <a:pt x="11286699" y="1187373"/>
                </a:cubicBezTo>
                <a:cubicBezTo>
                  <a:pt x="11282150" y="1633194"/>
                  <a:pt x="11550556" y="2215492"/>
                  <a:pt x="11546007" y="2661313"/>
                </a:cubicBezTo>
                <a:lnTo>
                  <a:pt x="11286699" y="4954118"/>
                </a:lnTo>
                <a:cubicBezTo>
                  <a:pt x="11286699" y="5474212"/>
                  <a:pt x="10865079" y="5895832"/>
                  <a:pt x="10344985" y="5895832"/>
                </a:cubicBezTo>
                <a:cubicBezTo>
                  <a:pt x="8825541" y="5891283"/>
                  <a:pt x="7319743" y="6146041"/>
                  <a:pt x="5800299" y="6141492"/>
                </a:cubicBezTo>
                <a:lnTo>
                  <a:pt x="1201022" y="5895832"/>
                </a:lnTo>
                <a:cubicBezTo>
                  <a:pt x="680928" y="5895832"/>
                  <a:pt x="259308" y="5474212"/>
                  <a:pt x="259308" y="4954118"/>
                </a:cubicBezTo>
                <a:cubicBezTo>
                  <a:pt x="250209" y="4276285"/>
                  <a:pt x="9099" y="3612101"/>
                  <a:pt x="0" y="2934268"/>
                </a:cubicBezTo>
                <a:lnTo>
                  <a:pt x="259308" y="1187373"/>
                </a:lnTo>
                <a:close/>
              </a:path>
            </a:pathLst>
          </a:custGeom>
          <a:solidFill>
            <a:schemeClr val="bg1"/>
          </a:solidFill>
          <a:ln>
            <a:solidFill>
              <a:schemeClr val="accent2">
                <a:lumMod val="7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8" name="Picture 7"/>
          <p:cNvPicPr>
            <a:picLocks noChangeAspect="1"/>
          </p:cNvPicPr>
          <p:nvPr/>
        </p:nvPicPr>
        <p:blipFill rotWithShape="1">
          <a:blip r:embed="rId2" cstate="print">
            <a:extLst>
              <a:ext uri="{BEBA8EAE-BF5A-486C-A8C5-ECC9F3942E4B}">
                <a14:imgProps xmlns:a14="http://schemas.microsoft.com/office/drawing/2010/main">
                  <a14:imgLayer r:embed="rId3">
                    <a14:imgEffect>
                      <a14:backgroundRemoval t="1942" b="30218" l="1578" r="20186"/>
                    </a14:imgEffect>
                  </a14:imgLayer>
                </a14:imgProps>
              </a:ext>
              <a:ext uri="{28A0092B-C50C-407E-A947-70E740481C1C}">
                <a14:useLocalDpi xmlns:a14="http://schemas.microsoft.com/office/drawing/2010/main" val="0"/>
              </a:ext>
            </a:extLst>
          </a:blip>
          <a:srcRect r="80470" b="69751"/>
          <a:stretch/>
        </p:blipFill>
        <p:spPr>
          <a:xfrm>
            <a:off x="10246685" y="5076967"/>
            <a:ext cx="2009064" cy="2074460"/>
          </a:xfrm>
          <a:prstGeom prst="rect">
            <a:avLst/>
          </a:prstGeom>
        </p:spPr>
      </p:pic>
      <p:pic>
        <p:nvPicPr>
          <p:cNvPr id="9" name="Picture 8"/>
          <p:cNvPicPr>
            <a:picLocks noChangeAspect="1"/>
          </p:cNvPicPr>
          <p:nvPr/>
        </p:nvPicPr>
        <p:blipFill rotWithShape="1">
          <a:blip r:embed="rId4" cstate="print">
            <a:extLst>
              <a:ext uri="{BEBA8EAE-BF5A-486C-A8C5-ECC9F3942E4B}">
                <a14:imgProps xmlns:a14="http://schemas.microsoft.com/office/drawing/2010/main">
                  <a14:imgLayer r:embed="rId5">
                    <a14:imgEffect>
                      <a14:backgroundRemoval t="2367" b="26578" l="18851" r="45348">
                        <a14:foregroundMark x1="20469" y1="10133" x2="24312" y2="13350"/>
                        <a14:foregroundMark x1="34506" y1="6189" x2="33333" y2="14320"/>
                        <a14:backgroundMark x1="28155" y1="7160" x2="28155" y2="7160"/>
                        <a14:backgroundMark x1="29328" y1="11529" x2="28439" y2="12136"/>
                        <a14:backgroundMark x1="28034" y1="7767" x2="27346" y2="7342"/>
                      </a14:backgroundRemoval>
                    </a14:imgEffect>
                  </a14:imgLayer>
                </a14:imgProps>
              </a:ext>
              <a:ext uri="{28A0092B-C50C-407E-A947-70E740481C1C}">
                <a14:useLocalDpi xmlns:a14="http://schemas.microsoft.com/office/drawing/2010/main" val="0"/>
              </a:ext>
            </a:extLst>
          </a:blip>
          <a:srcRect l="17938" t="1194" r="60039" b="75920"/>
          <a:stretch/>
        </p:blipFill>
        <p:spPr>
          <a:xfrm>
            <a:off x="0" y="0"/>
            <a:ext cx="2265528" cy="1569492"/>
          </a:xfrm>
          <a:prstGeom prst="rect">
            <a:avLst/>
          </a:prstGeom>
        </p:spPr>
      </p:pic>
      <p:grpSp>
        <p:nvGrpSpPr>
          <p:cNvPr id="11" name="Group 10"/>
          <p:cNvGrpSpPr/>
          <p:nvPr/>
        </p:nvGrpSpPr>
        <p:grpSpPr>
          <a:xfrm>
            <a:off x="9831849" y="-232013"/>
            <a:ext cx="2000877" cy="2033517"/>
            <a:chOff x="9831849" y="-232013"/>
            <a:chExt cx="2000877" cy="2033517"/>
          </a:xfrm>
        </p:grpSpPr>
        <p:pic>
          <p:nvPicPr>
            <p:cNvPr id="10" name="Picture 9"/>
            <p:cNvPicPr>
              <a:picLocks noChangeAspect="1"/>
            </p:cNvPicPr>
            <p:nvPr/>
          </p:nvPicPr>
          <p:blipFill rotWithShape="1">
            <a:blip r:embed="rId6" cstate="print">
              <a:extLst>
                <a:ext uri="{BEBA8EAE-BF5A-486C-A8C5-ECC9F3942E4B}">
                  <a14:imgProps xmlns:a14="http://schemas.microsoft.com/office/drawing/2010/main">
                    <a14:imgLayer r:embed="rId5">
                      <a14:imgEffect>
                        <a14:backgroundRemoval t="1214" b="29248" l="54814" r="72735"/>
                      </a14:imgEffect>
                    </a14:imgLayer>
                  </a14:imgProps>
                </a:ext>
                <a:ext uri="{28A0092B-C50C-407E-A947-70E740481C1C}">
                  <a14:useLocalDpi xmlns:a14="http://schemas.microsoft.com/office/drawing/2010/main" val="0"/>
                </a:ext>
              </a:extLst>
            </a:blip>
            <a:srcRect l="56147" r="27933" b="74527"/>
            <a:stretch/>
          </p:blipFill>
          <p:spPr>
            <a:xfrm>
              <a:off x="9831849" y="-81886"/>
              <a:ext cx="1637732" cy="1746913"/>
            </a:xfrm>
            <a:prstGeom prst="rect">
              <a:avLst/>
            </a:prstGeom>
          </p:spPr>
        </p:pic>
        <p:pic>
          <p:nvPicPr>
            <p:cNvPr id="6" name="Picture 5"/>
            <p:cNvPicPr>
              <a:picLocks noChangeAspect="1"/>
            </p:cNvPicPr>
            <p:nvPr/>
          </p:nvPicPr>
          <p:blipFill rotWithShape="1">
            <a:blip r:embed="rId7" cstate="print">
              <a:extLst>
                <a:ext uri="{BEBA8EAE-BF5A-486C-A8C5-ECC9F3942E4B}">
                  <a14:imgProps xmlns:a14="http://schemas.microsoft.com/office/drawing/2010/main">
                    <a14:imgLayer r:embed="rId5">
                      <a14:imgEffect>
                        <a14:backgroundRemoval t="68871" b="97937" l="75000" r="93811"/>
                      </a14:imgEffect>
                    </a14:imgLayer>
                  </a14:imgProps>
                </a:ext>
                <a:ext uri="{28A0092B-C50C-407E-A947-70E740481C1C}">
                  <a14:useLocalDpi xmlns:a14="http://schemas.microsoft.com/office/drawing/2010/main" val="0"/>
                </a:ext>
              </a:extLst>
            </a:blip>
            <a:srcRect l="73129" t="68459" r="10022" b="1889"/>
            <a:stretch/>
          </p:blipFill>
          <p:spPr>
            <a:xfrm>
              <a:off x="10099460" y="-232013"/>
              <a:ext cx="1733266" cy="2033517"/>
            </a:xfrm>
            <a:prstGeom prst="rect">
              <a:avLst/>
            </a:prstGeom>
          </p:spPr>
        </p:pic>
      </p:grpSp>
      <p:sp>
        <p:nvSpPr>
          <p:cNvPr id="18" name="Rectangle 17"/>
          <p:cNvSpPr/>
          <p:nvPr/>
        </p:nvSpPr>
        <p:spPr>
          <a:xfrm>
            <a:off x="2137605" y="2882066"/>
            <a:ext cx="3589361" cy="2620371"/>
          </a:xfrm>
          <a:custGeom>
            <a:avLst/>
            <a:gdLst>
              <a:gd name="connsiteX0" fmla="*/ 0 w 3493827"/>
              <a:gd name="connsiteY0" fmla="*/ 0 h 2511189"/>
              <a:gd name="connsiteX1" fmla="*/ 3493827 w 3493827"/>
              <a:gd name="connsiteY1" fmla="*/ 0 h 2511189"/>
              <a:gd name="connsiteX2" fmla="*/ 3493827 w 3493827"/>
              <a:gd name="connsiteY2" fmla="*/ 2511189 h 2511189"/>
              <a:gd name="connsiteX3" fmla="*/ 0 w 3493827"/>
              <a:gd name="connsiteY3" fmla="*/ 2511189 h 2511189"/>
              <a:gd name="connsiteX4" fmla="*/ 0 w 3493827"/>
              <a:gd name="connsiteY4" fmla="*/ 0 h 2511189"/>
              <a:gd name="connsiteX0" fmla="*/ 0 w 3493827"/>
              <a:gd name="connsiteY0" fmla="*/ 95534 h 2606723"/>
              <a:gd name="connsiteX1" fmla="*/ 1057105 w 3493827"/>
              <a:gd name="connsiteY1" fmla="*/ 0 h 2606723"/>
              <a:gd name="connsiteX2" fmla="*/ 3493827 w 3493827"/>
              <a:gd name="connsiteY2" fmla="*/ 95534 h 2606723"/>
              <a:gd name="connsiteX3" fmla="*/ 3493827 w 3493827"/>
              <a:gd name="connsiteY3" fmla="*/ 2606723 h 2606723"/>
              <a:gd name="connsiteX4" fmla="*/ 0 w 3493827"/>
              <a:gd name="connsiteY4" fmla="*/ 2606723 h 2606723"/>
              <a:gd name="connsiteX5" fmla="*/ 0 w 3493827"/>
              <a:gd name="connsiteY5" fmla="*/ 95534 h 2606723"/>
              <a:gd name="connsiteX0" fmla="*/ 95534 w 3589361"/>
              <a:gd name="connsiteY0" fmla="*/ 95534 h 2620371"/>
              <a:gd name="connsiteX1" fmla="*/ 1152639 w 3589361"/>
              <a:gd name="connsiteY1" fmla="*/ 0 h 2620371"/>
              <a:gd name="connsiteX2" fmla="*/ 3589361 w 3589361"/>
              <a:gd name="connsiteY2" fmla="*/ 95534 h 2620371"/>
              <a:gd name="connsiteX3" fmla="*/ 3589361 w 3589361"/>
              <a:gd name="connsiteY3" fmla="*/ 2606723 h 2620371"/>
              <a:gd name="connsiteX4" fmla="*/ 0 w 3589361"/>
              <a:gd name="connsiteY4" fmla="*/ 2620371 h 2620371"/>
              <a:gd name="connsiteX5" fmla="*/ 95534 w 3589361"/>
              <a:gd name="connsiteY5" fmla="*/ 95534 h 26203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589361" h="2620371">
                <a:moveTo>
                  <a:pt x="95534" y="95534"/>
                </a:moveTo>
                <a:cubicBezTo>
                  <a:pt x="466099" y="95534"/>
                  <a:pt x="782074" y="0"/>
                  <a:pt x="1152639" y="0"/>
                </a:cubicBezTo>
                <a:lnTo>
                  <a:pt x="3589361" y="95534"/>
                </a:lnTo>
                <a:lnTo>
                  <a:pt x="3589361" y="2606723"/>
                </a:lnTo>
                <a:lnTo>
                  <a:pt x="0" y="2620371"/>
                </a:lnTo>
                <a:lnTo>
                  <a:pt x="95534" y="95534"/>
                </a:lnTo>
                <a:close/>
              </a:path>
            </a:pathLst>
          </a:cu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6" name="Picture 15"/>
          <p:cNvPicPr>
            <a:picLocks noChangeAspect="1"/>
          </p:cNvPicPr>
          <p:nvPr/>
        </p:nvPicPr>
        <p:blipFill>
          <a:blip r:embed="rId8">
            <a:extLst>
              <a:ext uri="{BEBA8EAE-BF5A-486C-A8C5-ECC9F3942E4B}">
                <a14:imgProps xmlns:a14="http://schemas.microsoft.com/office/drawing/2010/main">
                  <a14:imgLayer r:embed="rId9">
                    <a14:imgEffect>
                      <a14:backgroundRemoval t="3056" b="100000" l="10000" r="90000"/>
                    </a14:imgEffect>
                  </a14:imgLayer>
                </a14:imgProps>
              </a:ext>
              <a:ext uri="{28A0092B-C50C-407E-A947-70E740481C1C}">
                <a14:useLocalDpi xmlns:a14="http://schemas.microsoft.com/office/drawing/2010/main" val="0"/>
              </a:ext>
            </a:extLst>
          </a:blip>
          <a:stretch>
            <a:fillRect/>
          </a:stretch>
        </p:blipFill>
        <p:spPr>
          <a:xfrm>
            <a:off x="4467643" y="4240962"/>
            <a:ext cx="2617038" cy="2617038"/>
          </a:xfrm>
          <a:prstGeom prst="rect">
            <a:avLst/>
          </a:prstGeom>
        </p:spPr>
      </p:pic>
      <p:grpSp>
        <p:nvGrpSpPr>
          <p:cNvPr id="3" name="Group 2"/>
          <p:cNvGrpSpPr/>
          <p:nvPr/>
        </p:nvGrpSpPr>
        <p:grpSpPr>
          <a:xfrm>
            <a:off x="1802046" y="1809686"/>
            <a:ext cx="4737271" cy="2661730"/>
            <a:chOff x="997374" y="1425638"/>
            <a:chExt cx="4737271" cy="3828382"/>
          </a:xfrm>
        </p:grpSpPr>
        <p:sp>
          <p:nvSpPr>
            <p:cNvPr id="19" name="Freeform 18"/>
            <p:cNvSpPr/>
            <p:nvPr/>
          </p:nvSpPr>
          <p:spPr>
            <a:xfrm>
              <a:off x="3561907" y="3073706"/>
              <a:ext cx="1128966" cy="2180314"/>
            </a:xfrm>
            <a:custGeom>
              <a:avLst/>
              <a:gdLst>
                <a:gd name="connsiteX0" fmla="*/ 200039 w 2711884"/>
                <a:gd name="connsiteY0" fmla="*/ 0 h 1983036"/>
                <a:gd name="connsiteX1" fmla="*/ 255123 w 2711884"/>
                <a:gd name="connsiteY1" fmla="*/ 881349 h 1983036"/>
                <a:gd name="connsiteX2" fmla="*/ 2711884 w 2711884"/>
                <a:gd name="connsiteY2" fmla="*/ 1983036 h 1983036"/>
              </a:gdLst>
              <a:ahLst/>
              <a:cxnLst>
                <a:cxn ang="0">
                  <a:pos x="connsiteX0" y="connsiteY0"/>
                </a:cxn>
                <a:cxn ang="0">
                  <a:pos x="connsiteX1" y="connsiteY1"/>
                </a:cxn>
                <a:cxn ang="0">
                  <a:pos x="connsiteX2" y="connsiteY2"/>
                </a:cxn>
              </a:cxnLst>
              <a:rect l="l" t="t" r="r" b="b"/>
              <a:pathLst>
                <a:path w="2711884" h="1983036">
                  <a:moveTo>
                    <a:pt x="200039" y="0"/>
                  </a:moveTo>
                  <a:cubicBezTo>
                    <a:pt x="18260" y="275421"/>
                    <a:pt x="-163518" y="550843"/>
                    <a:pt x="255123" y="881349"/>
                  </a:cubicBezTo>
                  <a:cubicBezTo>
                    <a:pt x="673764" y="1211855"/>
                    <a:pt x="1692824" y="1597445"/>
                    <a:pt x="2711884" y="1983036"/>
                  </a:cubicBezTo>
                </a:path>
              </a:pathLst>
            </a:custGeom>
            <a:no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a:latin typeface="Cambria" panose="02040503050406030204" pitchFamily="18" charset="0"/>
                <a:ea typeface="Cambria" panose="02040503050406030204" pitchFamily="18" charset="0"/>
              </a:endParaRPr>
            </a:p>
          </p:txBody>
        </p:sp>
        <p:sp>
          <p:nvSpPr>
            <p:cNvPr id="17" name="Oval 21"/>
            <p:cNvSpPr/>
            <p:nvPr/>
          </p:nvSpPr>
          <p:spPr>
            <a:xfrm>
              <a:off x="997374" y="1425638"/>
              <a:ext cx="4737271" cy="3631103"/>
            </a:xfrm>
            <a:prstGeom prst="cloud">
              <a:avLst/>
            </a:prstGeom>
            <a:solidFill>
              <a:srgbClr val="FF99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a:latin typeface="Cambria" panose="02040503050406030204" pitchFamily="18" charset="0"/>
                <a:ea typeface="Cambria" panose="02040503050406030204" pitchFamily="18" charset="0"/>
              </a:endParaRPr>
            </a:p>
          </p:txBody>
        </p:sp>
        <p:sp>
          <p:nvSpPr>
            <p:cNvPr id="2" name="Rectangle 1"/>
            <p:cNvSpPr/>
            <p:nvPr/>
          </p:nvSpPr>
          <p:spPr>
            <a:xfrm>
              <a:off x="1626417" y="1661905"/>
              <a:ext cx="3217368" cy="1815882"/>
            </a:xfrm>
            <a:prstGeom prst="rect">
              <a:avLst/>
            </a:prstGeom>
          </p:spPr>
          <p:txBody>
            <a:bodyPr wrap="square">
              <a:spAutoFit/>
            </a:bodyPr>
            <a:lstStyle/>
            <a:p>
              <a:pPr algn="ctr"/>
              <a:r>
                <a:rPr lang="en-US" sz="2800" b="0" i="0" dirty="0">
                  <a:solidFill>
                    <a:srgbClr val="000000"/>
                  </a:solidFill>
                  <a:effectLst/>
                  <a:latin typeface="Cambria" panose="02040503050406030204" pitchFamily="18" charset="0"/>
                  <a:ea typeface="Cambria" panose="02040503050406030204" pitchFamily="18" charset="0"/>
                </a:rPr>
                <a:t>3. Em </a:t>
              </a:r>
              <a:r>
                <a:rPr lang="en-US" sz="2800" b="0" i="0" dirty="0" err="1">
                  <a:solidFill>
                    <a:srgbClr val="000000"/>
                  </a:solidFill>
                  <a:effectLst/>
                  <a:latin typeface="Cambria" panose="02040503050406030204" pitchFamily="18" charset="0"/>
                  <a:ea typeface="Cambria" panose="02040503050406030204" pitchFamily="18" charset="0"/>
                </a:rPr>
                <a:t>có</a:t>
              </a:r>
              <a:r>
                <a:rPr lang="en-US" sz="2800" b="0" i="0" dirty="0">
                  <a:solidFill>
                    <a:srgbClr val="000000"/>
                  </a:solidFill>
                  <a:effectLst/>
                  <a:latin typeface="Cambria" panose="02040503050406030204" pitchFamily="18" charset="0"/>
                  <a:ea typeface="Cambria" panose="02040503050406030204" pitchFamily="18" charset="0"/>
                </a:rPr>
                <a:t> </a:t>
              </a:r>
              <a:r>
                <a:rPr lang="en-US" sz="2800" b="0" i="0" dirty="0" err="1">
                  <a:solidFill>
                    <a:srgbClr val="000000"/>
                  </a:solidFill>
                  <a:effectLst/>
                  <a:latin typeface="Cambria" panose="02040503050406030204" pitchFamily="18" charset="0"/>
                  <a:ea typeface="Cambria" panose="02040503050406030204" pitchFamily="18" charset="0"/>
                </a:rPr>
                <a:t>nhận</a:t>
              </a:r>
              <a:r>
                <a:rPr lang="en-US" sz="2800" b="0" i="0" dirty="0">
                  <a:solidFill>
                    <a:srgbClr val="000000"/>
                  </a:solidFill>
                  <a:effectLst/>
                  <a:latin typeface="Cambria" panose="02040503050406030204" pitchFamily="18" charset="0"/>
                  <a:ea typeface="Cambria" panose="02040503050406030204" pitchFamily="18" charset="0"/>
                </a:rPr>
                <a:t> </a:t>
              </a:r>
              <a:r>
                <a:rPr lang="en-US" sz="2800" b="0" i="0" dirty="0" err="1">
                  <a:solidFill>
                    <a:srgbClr val="000000"/>
                  </a:solidFill>
                  <a:effectLst/>
                  <a:latin typeface="Cambria" panose="02040503050406030204" pitchFamily="18" charset="0"/>
                  <a:ea typeface="Cambria" panose="02040503050406030204" pitchFamily="18" charset="0"/>
                </a:rPr>
                <a:t>xét</a:t>
              </a:r>
              <a:r>
                <a:rPr lang="en-US" sz="2800" b="0" i="0" dirty="0">
                  <a:solidFill>
                    <a:srgbClr val="000000"/>
                  </a:solidFill>
                  <a:effectLst/>
                  <a:latin typeface="Cambria" panose="02040503050406030204" pitchFamily="18" charset="0"/>
                  <a:ea typeface="Cambria" panose="02040503050406030204" pitchFamily="18" charset="0"/>
                </a:rPr>
                <a:t> </a:t>
              </a:r>
              <a:r>
                <a:rPr lang="en-US" sz="2800" b="0" i="0" dirty="0" err="1">
                  <a:solidFill>
                    <a:srgbClr val="000000"/>
                  </a:solidFill>
                  <a:effectLst/>
                  <a:latin typeface="Cambria" panose="02040503050406030204" pitchFamily="18" charset="0"/>
                  <a:ea typeface="Cambria" panose="02040503050406030204" pitchFamily="18" charset="0"/>
                </a:rPr>
                <a:t>gì</a:t>
              </a:r>
              <a:r>
                <a:rPr lang="en-US" sz="2800" b="0" i="0" dirty="0">
                  <a:solidFill>
                    <a:srgbClr val="000000"/>
                  </a:solidFill>
                  <a:effectLst/>
                  <a:latin typeface="Cambria" panose="02040503050406030204" pitchFamily="18" charset="0"/>
                  <a:ea typeface="Cambria" panose="02040503050406030204" pitchFamily="18" charset="0"/>
                </a:rPr>
                <a:t> </a:t>
              </a:r>
              <a:r>
                <a:rPr lang="en-US" sz="2800" b="0" i="0" dirty="0" err="1">
                  <a:solidFill>
                    <a:srgbClr val="000000"/>
                  </a:solidFill>
                  <a:effectLst/>
                  <a:latin typeface="Cambria" panose="02040503050406030204" pitchFamily="18" charset="0"/>
                  <a:ea typeface="Cambria" panose="02040503050406030204" pitchFamily="18" charset="0"/>
                </a:rPr>
                <a:t>về</a:t>
              </a:r>
              <a:r>
                <a:rPr lang="en-US" sz="2800" b="0" i="0" dirty="0">
                  <a:solidFill>
                    <a:srgbClr val="000000"/>
                  </a:solidFill>
                  <a:effectLst/>
                  <a:latin typeface="Cambria" panose="02040503050406030204" pitchFamily="18" charset="0"/>
                  <a:ea typeface="Cambria" panose="02040503050406030204" pitchFamily="18" charset="0"/>
                </a:rPr>
                <a:t> </a:t>
              </a:r>
              <a:r>
                <a:rPr lang="en-US" sz="2800" b="0" i="0" dirty="0" err="1">
                  <a:solidFill>
                    <a:srgbClr val="000000"/>
                  </a:solidFill>
                  <a:effectLst/>
                  <a:latin typeface="Cambria" panose="02040503050406030204" pitchFamily="18" charset="0"/>
                  <a:ea typeface="Cambria" panose="02040503050406030204" pitchFamily="18" charset="0"/>
                </a:rPr>
                <a:t>việc</a:t>
              </a:r>
              <a:r>
                <a:rPr lang="en-US" sz="2800" b="0" i="0" dirty="0">
                  <a:solidFill>
                    <a:srgbClr val="000000"/>
                  </a:solidFill>
                  <a:effectLst/>
                  <a:latin typeface="Cambria" panose="02040503050406030204" pitchFamily="18" charset="0"/>
                  <a:ea typeface="Cambria" panose="02040503050406030204" pitchFamily="18" charset="0"/>
                </a:rPr>
                <a:t> </a:t>
              </a:r>
              <a:r>
                <a:rPr lang="en-US" sz="2800" b="0" i="0" dirty="0" err="1">
                  <a:solidFill>
                    <a:srgbClr val="000000"/>
                  </a:solidFill>
                  <a:effectLst/>
                  <a:latin typeface="Cambria" panose="02040503050406030204" pitchFamily="18" charset="0"/>
                  <a:ea typeface="Cambria" panose="02040503050406030204" pitchFamily="18" charset="0"/>
                </a:rPr>
                <a:t>cả</a:t>
              </a:r>
              <a:r>
                <a:rPr lang="en-US" sz="2800" b="0" i="0" dirty="0">
                  <a:solidFill>
                    <a:srgbClr val="000000"/>
                  </a:solidFill>
                  <a:effectLst/>
                  <a:latin typeface="Cambria" panose="02040503050406030204" pitchFamily="18" charset="0"/>
                  <a:ea typeface="Cambria" panose="02040503050406030204" pitchFamily="18" charset="0"/>
                </a:rPr>
                <a:t> </a:t>
              </a:r>
              <a:r>
                <a:rPr lang="en-US" sz="2800" b="0" i="0" dirty="0" err="1">
                  <a:solidFill>
                    <a:srgbClr val="000000"/>
                  </a:solidFill>
                  <a:effectLst/>
                  <a:latin typeface="Cambria" panose="02040503050406030204" pitchFamily="18" charset="0"/>
                  <a:ea typeface="Cambria" panose="02040503050406030204" pitchFamily="18" charset="0"/>
                </a:rPr>
                <a:t>gia</a:t>
              </a:r>
              <a:r>
                <a:rPr lang="en-US" sz="2800" b="0" i="0" dirty="0">
                  <a:solidFill>
                    <a:srgbClr val="000000"/>
                  </a:solidFill>
                  <a:effectLst/>
                  <a:latin typeface="Cambria" panose="02040503050406030204" pitchFamily="18" charset="0"/>
                  <a:ea typeface="Cambria" panose="02040503050406030204" pitchFamily="18" charset="0"/>
                </a:rPr>
                <a:t> </a:t>
              </a:r>
              <a:r>
                <a:rPr lang="en-US" sz="2800" b="0" i="0" dirty="0" err="1">
                  <a:solidFill>
                    <a:srgbClr val="000000"/>
                  </a:solidFill>
                  <a:effectLst/>
                  <a:latin typeface="Cambria" panose="02040503050406030204" pitchFamily="18" charset="0"/>
                  <a:ea typeface="Cambria" panose="02040503050406030204" pitchFamily="18" charset="0"/>
                </a:rPr>
                <a:t>đình</a:t>
              </a:r>
              <a:r>
                <a:rPr lang="en-US" sz="2800" b="0" i="0" dirty="0">
                  <a:solidFill>
                    <a:srgbClr val="000000"/>
                  </a:solidFill>
                  <a:effectLst/>
                  <a:latin typeface="Cambria" panose="02040503050406030204" pitchFamily="18" charset="0"/>
                  <a:ea typeface="Cambria" panose="02040503050406030204" pitchFamily="18" charset="0"/>
                </a:rPr>
                <a:t> Phi-</a:t>
              </a:r>
              <a:r>
                <a:rPr lang="en-US" sz="2800" b="0" i="0" dirty="0" err="1">
                  <a:solidFill>
                    <a:srgbClr val="000000"/>
                  </a:solidFill>
                  <a:effectLst/>
                  <a:latin typeface="Cambria" panose="02040503050406030204" pitchFamily="18" charset="0"/>
                  <a:ea typeface="Cambria" panose="02040503050406030204" pitchFamily="18" charset="0"/>
                </a:rPr>
                <a:t>lít</a:t>
              </a:r>
              <a:r>
                <a:rPr lang="en-US" sz="2800" b="0" i="0" dirty="0">
                  <a:solidFill>
                    <a:srgbClr val="000000"/>
                  </a:solidFill>
                  <a:effectLst/>
                  <a:latin typeface="Cambria" panose="02040503050406030204" pitchFamily="18" charset="0"/>
                  <a:ea typeface="Cambria" panose="02040503050406030204" pitchFamily="18" charset="0"/>
                </a:rPr>
                <a:t> </a:t>
              </a:r>
              <a:r>
                <a:rPr lang="en-US" sz="2800" b="0" i="0" dirty="0" err="1">
                  <a:solidFill>
                    <a:srgbClr val="000000"/>
                  </a:solidFill>
                  <a:effectLst/>
                  <a:latin typeface="Cambria" panose="02040503050406030204" pitchFamily="18" charset="0"/>
                  <a:ea typeface="Cambria" panose="02040503050406030204" pitchFamily="18" charset="0"/>
                </a:rPr>
                <a:t>xúm</a:t>
              </a:r>
              <a:r>
                <a:rPr lang="en-US" sz="2800" b="0" i="0" dirty="0">
                  <a:solidFill>
                    <a:srgbClr val="000000"/>
                  </a:solidFill>
                  <a:effectLst/>
                  <a:latin typeface="Cambria" panose="02040503050406030204" pitchFamily="18" charset="0"/>
                  <a:ea typeface="Cambria" panose="02040503050406030204" pitchFamily="18" charset="0"/>
                </a:rPr>
                <a:t> </a:t>
              </a:r>
              <a:r>
                <a:rPr lang="en-US" sz="2800" b="0" i="0" dirty="0" err="1">
                  <a:solidFill>
                    <a:srgbClr val="000000"/>
                  </a:solidFill>
                  <a:effectLst/>
                  <a:latin typeface="Cambria" panose="02040503050406030204" pitchFamily="18" charset="0"/>
                  <a:ea typeface="Cambria" panose="02040503050406030204" pitchFamily="18" charset="0"/>
                </a:rPr>
                <a:t>lại</a:t>
              </a:r>
              <a:r>
                <a:rPr lang="en-US" sz="2800" b="0" i="0" dirty="0">
                  <a:solidFill>
                    <a:srgbClr val="000000"/>
                  </a:solidFill>
                  <a:effectLst/>
                  <a:latin typeface="Cambria" panose="02040503050406030204" pitchFamily="18" charset="0"/>
                  <a:ea typeface="Cambria" panose="02040503050406030204" pitchFamily="18" charset="0"/>
                </a:rPr>
                <a:t> </a:t>
              </a:r>
              <a:r>
                <a:rPr lang="en-US" sz="2800" b="0" i="0" dirty="0" err="1">
                  <a:solidFill>
                    <a:srgbClr val="000000"/>
                  </a:solidFill>
                  <a:effectLst/>
                  <a:latin typeface="Cambria" panose="02040503050406030204" pitchFamily="18" charset="0"/>
                  <a:ea typeface="Cambria" panose="02040503050406030204" pitchFamily="18" charset="0"/>
                </a:rPr>
                <a:t>xem</a:t>
              </a:r>
              <a:r>
                <a:rPr lang="en-US" sz="2800" b="0" i="0" dirty="0">
                  <a:solidFill>
                    <a:srgbClr val="000000"/>
                  </a:solidFill>
                  <a:effectLst/>
                  <a:latin typeface="Cambria" panose="02040503050406030204" pitchFamily="18" charset="0"/>
                  <a:ea typeface="Cambria" panose="02040503050406030204" pitchFamily="18" charset="0"/>
                </a:rPr>
                <a:t> </a:t>
              </a:r>
              <a:r>
                <a:rPr lang="en-US" sz="2800" b="0" i="0" dirty="0" err="1">
                  <a:solidFill>
                    <a:srgbClr val="000000"/>
                  </a:solidFill>
                  <a:effectLst/>
                  <a:latin typeface="Cambria" panose="02040503050406030204" pitchFamily="18" charset="0"/>
                  <a:ea typeface="Cambria" panose="02040503050406030204" pitchFamily="18" charset="0"/>
                </a:rPr>
                <a:t>bản</a:t>
              </a:r>
              <a:r>
                <a:rPr lang="en-US" sz="2800" b="0" i="0" dirty="0">
                  <a:solidFill>
                    <a:srgbClr val="000000"/>
                  </a:solidFill>
                  <a:effectLst/>
                  <a:latin typeface="Cambria" panose="02040503050406030204" pitchFamily="18" charset="0"/>
                  <a:ea typeface="Cambria" panose="02040503050406030204" pitchFamily="18" charset="0"/>
                </a:rPr>
                <a:t> </a:t>
              </a:r>
              <a:r>
                <a:rPr lang="en-US" sz="2800" b="0" i="0" dirty="0" err="1">
                  <a:solidFill>
                    <a:srgbClr val="000000"/>
                  </a:solidFill>
                  <a:effectLst/>
                  <a:latin typeface="Cambria" panose="02040503050406030204" pitchFamily="18" charset="0"/>
                  <a:ea typeface="Cambria" panose="02040503050406030204" pitchFamily="18" charset="0"/>
                </a:rPr>
                <a:t>đồ</a:t>
              </a:r>
              <a:r>
                <a:rPr lang="en-US" sz="2800" b="0" i="0" dirty="0">
                  <a:solidFill>
                    <a:srgbClr val="000000"/>
                  </a:solidFill>
                  <a:effectLst/>
                  <a:latin typeface="Cambria" panose="02040503050406030204" pitchFamily="18" charset="0"/>
                  <a:ea typeface="Cambria" panose="02040503050406030204" pitchFamily="18" charset="0"/>
                </a:rPr>
                <a:t> </a:t>
              </a:r>
              <a:r>
                <a:rPr lang="en-US" sz="2800" b="0" i="0" dirty="0" err="1">
                  <a:solidFill>
                    <a:srgbClr val="000000"/>
                  </a:solidFill>
                  <a:effectLst/>
                  <a:latin typeface="Cambria" panose="02040503050406030204" pitchFamily="18" charset="0"/>
                  <a:ea typeface="Cambria" panose="02040503050406030204" pitchFamily="18" charset="0"/>
                </a:rPr>
                <a:t>thế</a:t>
              </a:r>
              <a:r>
                <a:rPr lang="en-US" sz="2800" b="0" i="0" dirty="0">
                  <a:solidFill>
                    <a:srgbClr val="000000"/>
                  </a:solidFill>
                  <a:effectLst/>
                  <a:latin typeface="Cambria" panose="02040503050406030204" pitchFamily="18" charset="0"/>
                  <a:ea typeface="Cambria" panose="02040503050406030204" pitchFamily="18" charset="0"/>
                </a:rPr>
                <a:t> </a:t>
              </a:r>
              <a:r>
                <a:rPr lang="en-US" sz="2800" b="0" i="0" dirty="0" err="1">
                  <a:solidFill>
                    <a:srgbClr val="000000"/>
                  </a:solidFill>
                  <a:effectLst/>
                  <a:latin typeface="Cambria" panose="02040503050406030204" pitchFamily="18" charset="0"/>
                  <a:ea typeface="Cambria" panose="02040503050406030204" pitchFamily="18" charset="0"/>
                </a:rPr>
                <a:t>giới</a:t>
              </a:r>
              <a:r>
                <a:rPr lang="en-US" sz="2800" b="0" i="0" dirty="0">
                  <a:solidFill>
                    <a:srgbClr val="000000"/>
                  </a:solidFill>
                  <a:effectLst/>
                  <a:latin typeface="Cambria" panose="02040503050406030204" pitchFamily="18" charset="0"/>
                  <a:ea typeface="Cambria" panose="02040503050406030204" pitchFamily="18" charset="0"/>
                </a:rPr>
                <a:t>?</a:t>
              </a:r>
              <a:endParaRPr lang="en-GB" sz="2800" dirty="0">
                <a:latin typeface="Cambria" panose="02040503050406030204" pitchFamily="18" charset="0"/>
                <a:ea typeface="Cambria" panose="02040503050406030204" pitchFamily="18" charset="0"/>
              </a:endParaRPr>
            </a:p>
          </p:txBody>
        </p:sp>
      </p:grpSp>
      <p:pic>
        <p:nvPicPr>
          <p:cNvPr id="4" name="Picture 3">
            <a:extLst>
              <a:ext uri="{FF2B5EF4-FFF2-40B4-BE49-F238E27FC236}">
                <a16:creationId xmlns:a16="http://schemas.microsoft.com/office/drawing/2014/main" id="{DCDFA161-9644-585E-94FE-9C8211CF8659}"/>
              </a:ext>
            </a:extLst>
          </p:cNvPr>
          <p:cNvPicPr>
            <a:picLocks noChangeAspect="1"/>
          </p:cNvPicPr>
          <p:nvPr/>
        </p:nvPicPr>
        <p:blipFill>
          <a:blip r:embed="rId10"/>
          <a:stretch>
            <a:fillRect/>
          </a:stretch>
        </p:blipFill>
        <p:spPr>
          <a:xfrm>
            <a:off x="3770151" y="146256"/>
            <a:ext cx="5182049" cy="1097375"/>
          </a:xfrm>
          <a:prstGeom prst="rect">
            <a:avLst/>
          </a:prstGeom>
        </p:spPr>
      </p:pic>
      <p:pic>
        <p:nvPicPr>
          <p:cNvPr id="21" name="Picture 20">
            <a:extLst>
              <a:ext uri="{FF2B5EF4-FFF2-40B4-BE49-F238E27FC236}">
                <a16:creationId xmlns:a16="http://schemas.microsoft.com/office/drawing/2014/main" id="{A5F25114-F4B2-3F97-5E0C-22363BE0549B}"/>
              </a:ext>
            </a:extLst>
          </p:cNvPr>
          <p:cNvPicPr>
            <a:picLocks noChangeAspect="1"/>
          </p:cNvPicPr>
          <p:nvPr/>
        </p:nvPicPr>
        <p:blipFill>
          <a:blip r:embed="rId11"/>
          <a:stretch>
            <a:fillRect/>
          </a:stretch>
        </p:blipFill>
        <p:spPr>
          <a:xfrm>
            <a:off x="466345" y="4469511"/>
            <a:ext cx="4398264" cy="720581"/>
          </a:xfrm>
          <a:prstGeom prst="rect">
            <a:avLst/>
          </a:prstGeom>
        </p:spPr>
      </p:pic>
      <p:grpSp>
        <p:nvGrpSpPr>
          <p:cNvPr id="26" name="Group 25"/>
          <p:cNvGrpSpPr/>
          <p:nvPr/>
        </p:nvGrpSpPr>
        <p:grpSpPr>
          <a:xfrm>
            <a:off x="6051209" y="1801506"/>
            <a:ext cx="5418372" cy="4907397"/>
            <a:chOff x="6051209" y="1801506"/>
            <a:chExt cx="5418372" cy="4907397"/>
          </a:xfrm>
        </p:grpSpPr>
        <p:grpSp>
          <p:nvGrpSpPr>
            <p:cNvPr id="27" name="Group 26"/>
            <p:cNvGrpSpPr/>
            <p:nvPr/>
          </p:nvGrpSpPr>
          <p:grpSpPr>
            <a:xfrm>
              <a:off x="6051209" y="1801506"/>
              <a:ext cx="5418372" cy="4907397"/>
              <a:chOff x="6702246" y="1801506"/>
              <a:chExt cx="4067034" cy="3669855"/>
            </a:xfrm>
          </p:grpSpPr>
          <p:pic>
            <p:nvPicPr>
              <p:cNvPr id="29" name="Picture 28"/>
              <p:cNvPicPr>
                <a:picLocks noChangeAspect="1"/>
              </p:cNvPicPr>
              <p:nvPr/>
            </p:nvPicPr>
            <p:blipFill rotWithShape="1">
              <a:blip r:embed="rId12" cstate="print">
                <a:extLst>
                  <a:ext uri="{BEBA8EAE-BF5A-486C-A8C5-ECC9F3942E4B}">
                    <a14:imgProps xmlns:a14="http://schemas.microsoft.com/office/drawing/2010/main">
                      <a14:imgLayer r:embed="rId13">
                        <a14:imgEffect>
                          <a14:backgroundRemoval t="37515" b="66788" l="14909" r="29600">
                            <a14:foregroundMark x1="17309" y1="45091" x2="17309" y2="45091"/>
                          </a14:backgroundRemoval>
                        </a14:imgEffect>
                      </a14:imgLayer>
                    </a14:imgProps>
                  </a:ext>
                  <a:ext uri="{28A0092B-C50C-407E-A947-70E740481C1C}">
                    <a14:useLocalDpi xmlns:a14="http://schemas.microsoft.com/office/drawing/2010/main" val="0"/>
                  </a:ext>
                </a:extLst>
              </a:blip>
              <a:srcRect l="15559" t="40243" r="72039" b="37534"/>
              <a:stretch/>
            </p:blipFill>
            <p:spPr>
              <a:xfrm>
                <a:off x="6702246" y="1854813"/>
                <a:ext cx="4067034" cy="3616548"/>
              </a:xfrm>
              <a:prstGeom prst="rect">
                <a:avLst/>
              </a:prstGeom>
            </p:spPr>
          </p:pic>
          <p:sp>
            <p:nvSpPr>
              <p:cNvPr id="30" name="Oval 29"/>
              <p:cNvSpPr/>
              <p:nvPr/>
            </p:nvSpPr>
            <p:spPr>
              <a:xfrm>
                <a:off x="8605380" y="1801506"/>
                <a:ext cx="454473" cy="463033"/>
              </a:xfrm>
              <a:prstGeom prst="ellipse">
                <a:avLst/>
              </a:prstGeom>
              <a:solidFill>
                <a:schemeClr val="bg1">
                  <a:lumMod val="75000"/>
                </a:schemeClr>
              </a:solidFill>
              <a:ln>
                <a:solidFill>
                  <a:schemeClr val="bg1">
                    <a:lumMod val="75000"/>
                  </a:schemeClr>
                </a:solidFill>
              </a:ln>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a:latin typeface="Cambria" panose="02040503050406030204" pitchFamily="18" charset="0"/>
                  <a:ea typeface="Cambria" panose="02040503050406030204" pitchFamily="18" charset="0"/>
                </a:endParaRPr>
              </a:p>
            </p:txBody>
          </p:sp>
        </p:grpSp>
        <p:sp>
          <p:nvSpPr>
            <p:cNvPr id="28" name="Rectangle 27"/>
            <p:cNvSpPr/>
            <p:nvPr/>
          </p:nvSpPr>
          <p:spPr>
            <a:xfrm>
              <a:off x="7016740" y="2566810"/>
              <a:ext cx="4193803" cy="3108543"/>
            </a:xfrm>
            <a:prstGeom prst="rect">
              <a:avLst/>
            </a:prstGeom>
          </p:spPr>
          <p:txBody>
            <a:bodyPr wrap="square">
              <a:spAutoFit/>
            </a:bodyPr>
            <a:lstStyle/>
            <a:p>
              <a:pPr algn="just"/>
              <a:r>
                <a:rPr lang="vi-VN" sz="2800" dirty="0">
                  <a:latin typeface="Cambria" panose="02040503050406030204" pitchFamily="18" charset="0"/>
                  <a:ea typeface="Cambria" panose="02040503050406030204" pitchFamily="18" charset="0"/>
                </a:rPr>
                <a:t>Cả gia đình Phi-lít đều rất quan tâm đến việc học, rất thích học,... cách học của nhà </a:t>
              </a:r>
              <a:r>
                <a:rPr lang="en-US" sz="2800" dirty="0">
                  <a:latin typeface="Cambria" panose="02040503050406030204" pitchFamily="18" charset="0"/>
                  <a:ea typeface="Cambria" panose="02040503050406030204" pitchFamily="18" charset="0"/>
                </a:rPr>
                <a:t>P</a:t>
              </a:r>
              <a:r>
                <a:rPr lang="vi-VN" sz="2800" dirty="0">
                  <a:latin typeface="Cambria" panose="02040503050406030204" pitchFamily="18" charset="0"/>
                  <a:ea typeface="Cambria" panose="02040503050406030204" pitchFamily="18" charset="0"/>
                </a:rPr>
                <a:t>hi-lít cho thấy mọi kiến thức đều phải được kiểm tra, trao đổi, tìm hiểu thật kĩ lưỡng, cụ thể.</a:t>
              </a:r>
              <a:endParaRPr lang="en-GB" sz="3600" b="1" dirty="0">
                <a:latin typeface="Cambria" panose="02040503050406030204" pitchFamily="18" charset="0"/>
                <a:ea typeface="Cambria" panose="02040503050406030204" pitchFamily="18" charset="0"/>
              </a:endParaRPr>
            </a:p>
          </p:txBody>
        </p:sp>
      </p:grpSp>
    </p:spTree>
    <p:extLst>
      <p:ext uri="{BB962C8B-B14F-4D97-AF65-F5344CB8AC3E}">
        <p14:creationId xmlns:p14="http://schemas.microsoft.com/office/powerpoint/2010/main" val="443503918"/>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1"/>
                                        </p:tgtEl>
                                        <p:attrNameLst>
                                          <p:attrName>style.visibility</p:attrName>
                                        </p:attrNameLst>
                                      </p:cBhvr>
                                      <p:to>
                                        <p:strVal val="visible"/>
                                      </p:to>
                                    </p:set>
                                    <p:animEffect transition="in" filter="fade">
                                      <p:cBhvr>
                                        <p:cTn id="12" dur="500"/>
                                        <p:tgtEl>
                                          <p:spTgt spid="21"/>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26"/>
                                        </p:tgtEl>
                                        <p:attrNameLst>
                                          <p:attrName>style.visibility</p:attrName>
                                        </p:attrNameLst>
                                      </p:cBhvr>
                                      <p:to>
                                        <p:strVal val="visible"/>
                                      </p:to>
                                    </p:set>
                                    <p:animEffect transition="in" filter="wipe(down)">
                                      <p:cBhvr>
                                        <p:cTn id="17"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gradFill>
          <a:gsLst>
            <a:gs pos="0">
              <a:srgbClr val="FCE8DD"/>
            </a:gs>
            <a:gs pos="74000">
              <a:schemeClr val="accent2">
                <a:lumMod val="40000"/>
                <a:lumOff val="60000"/>
              </a:schemeClr>
            </a:gs>
            <a:gs pos="40000">
              <a:srgbClr val="FFB053"/>
            </a:gs>
            <a:gs pos="100000">
              <a:srgbClr val="FCE8DD"/>
            </a:gs>
          </a:gsLst>
          <a:lin ang="5400000" scaled="1"/>
        </a:gradFill>
        <a:effectLst/>
      </p:bgPr>
    </p:bg>
    <p:spTree>
      <p:nvGrpSpPr>
        <p:cNvPr id="1" name=""/>
        <p:cNvGrpSpPr/>
        <p:nvPr/>
      </p:nvGrpSpPr>
      <p:grpSpPr>
        <a:xfrm>
          <a:off x="0" y="0"/>
          <a:ext cx="0" cy="0"/>
          <a:chOff x="0" y="0"/>
          <a:chExt cx="0" cy="0"/>
        </a:xfrm>
      </p:grpSpPr>
      <p:sp>
        <p:nvSpPr>
          <p:cNvPr id="5" name="Rounded Rectangle 4"/>
          <p:cNvSpPr/>
          <p:nvPr/>
        </p:nvSpPr>
        <p:spPr>
          <a:xfrm>
            <a:off x="198497" y="567351"/>
            <a:ext cx="11546064" cy="6141552"/>
          </a:xfrm>
          <a:custGeom>
            <a:avLst/>
            <a:gdLst>
              <a:gd name="connsiteX0" fmla="*/ 0 w 11027391"/>
              <a:gd name="connsiteY0" fmla="*/ 941714 h 5650173"/>
              <a:gd name="connsiteX1" fmla="*/ 941714 w 11027391"/>
              <a:gd name="connsiteY1" fmla="*/ 0 h 5650173"/>
              <a:gd name="connsiteX2" fmla="*/ 10085677 w 11027391"/>
              <a:gd name="connsiteY2" fmla="*/ 0 h 5650173"/>
              <a:gd name="connsiteX3" fmla="*/ 11027391 w 11027391"/>
              <a:gd name="connsiteY3" fmla="*/ 941714 h 5650173"/>
              <a:gd name="connsiteX4" fmla="*/ 11027391 w 11027391"/>
              <a:gd name="connsiteY4" fmla="*/ 4708459 h 5650173"/>
              <a:gd name="connsiteX5" fmla="*/ 10085677 w 11027391"/>
              <a:gd name="connsiteY5" fmla="*/ 5650173 h 5650173"/>
              <a:gd name="connsiteX6" fmla="*/ 941714 w 11027391"/>
              <a:gd name="connsiteY6" fmla="*/ 5650173 h 5650173"/>
              <a:gd name="connsiteX7" fmla="*/ 0 w 11027391"/>
              <a:gd name="connsiteY7" fmla="*/ 4708459 h 5650173"/>
              <a:gd name="connsiteX8" fmla="*/ 0 w 11027391"/>
              <a:gd name="connsiteY8" fmla="*/ 941714 h 5650173"/>
              <a:gd name="connsiteX0" fmla="*/ 0 w 11027391"/>
              <a:gd name="connsiteY0" fmla="*/ 1187373 h 5895832"/>
              <a:gd name="connsiteX1" fmla="*/ 941714 w 11027391"/>
              <a:gd name="connsiteY1" fmla="*/ 245659 h 5895832"/>
              <a:gd name="connsiteX2" fmla="*/ 3944203 w 11027391"/>
              <a:gd name="connsiteY2" fmla="*/ 0 h 5895832"/>
              <a:gd name="connsiteX3" fmla="*/ 10085677 w 11027391"/>
              <a:gd name="connsiteY3" fmla="*/ 245659 h 5895832"/>
              <a:gd name="connsiteX4" fmla="*/ 11027391 w 11027391"/>
              <a:gd name="connsiteY4" fmla="*/ 1187373 h 5895832"/>
              <a:gd name="connsiteX5" fmla="*/ 11027391 w 11027391"/>
              <a:gd name="connsiteY5" fmla="*/ 4954118 h 5895832"/>
              <a:gd name="connsiteX6" fmla="*/ 10085677 w 11027391"/>
              <a:gd name="connsiteY6" fmla="*/ 5895832 h 5895832"/>
              <a:gd name="connsiteX7" fmla="*/ 941714 w 11027391"/>
              <a:gd name="connsiteY7" fmla="*/ 5895832 h 5895832"/>
              <a:gd name="connsiteX8" fmla="*/ 0 w 11027391"/>
              <a:gd name="connsiteY8" fmla="*/ 4954118 h 5895832"/>
              <a:gd name="connsiteX9" fmla="*/ 0 w 11027391"/>
              <a:gd name="connsiteY9" fmla="*/ 1187373 h 5895832"/>
              <a:gd name="connsiteX0" fmla="*/ 0 w 11027391"/>
              <a:gd name="connsiteY0" fmla="*/ 1187373 h 6141552"/>
              <a:gd name="connsiteX1" fmla="*/ 941714 w 11027391"/>
              <a:gd name="connsiteY1" fmla="*/ 245659 h 6141552"/>
              <a:gd name="connsiteX2" fmla="*/ 3944203 w 11027391"/>
              <a:gd name="connsiteY2" fmla="*/ 0 h 6141552"/>
              <a:gd name="connsiteX3" fmla="*/ 10085677 w 11027391"/>
              <a:gd name="connsiteY3" fmla="*/ 245659 h 6141552"/>
              <a:gd name="connsiteX4" fmla="*/ 11027391 w 11027391"/>
              <a:gd name="connsiteY4" fmla="*/ 1187373 h 6141552"/>
              <a:gd name="connsiteX5" fmla="*/ 11027391 w 11027391"/>
              <a:gd name="connsiteY5" fmla="*/ 4954118 h 6141552"/>
              <a:gd name="connsiteX6" fmla="*/ 10085677 w 11027391"/>
              <a:gd name="connsiteY6" fmla="*/ 5895832 h 6141552"/>
              <a:gd name="connsiteX7" fmla="*/ 5540991 w 11027391"/>
              <a:gd name="connsiteY7" fmla="*/ 6141492 h 6141552"/>
              <a:gd name="connsiteX8" fmla="*/ 941714 w 11027391"/>
              <a:gd name="connsiteY8" fmla="*/ 5895832 h 6141552"/>
              <a:gd name="connsiteX9" fmla="*/ 0 w 11027391"/>
              <a:gd name="connsiteY9" fmla="*/ 4954118 h 6141552"/>
              <a:gd name="connsiteX10" fmla="*/ 0 w 11027391"/>
              <a:gd name="connsiteY10" fmla="*/ 1187373 h 6141552"/>
              <a:gd name="connsiteX0" fmla="*/ 0 w 11286756"/>
              <a:gd name="connsiteY0" fmla="*/ 1187373 h 6141552"/>
              <a:gd name="connsiteX1" fmla="*/ 941714 w 11286756"/>
              <a:gd name="connsiteY1" fmla="*/ 245659 h 6141552"/>
              <a:gd name="connsiteX2" fmla="*/ 3944203 w 11286756"/>
              <a:gd name="connsiteY2" fmla="*/ 0 h 6141552"/>
              <a:gd name="connsiteX3" fmla="*/ 10085677 w 11286756"/>
              <a:gd name="connsiteY3" fmla="*/ 245659 h 6141552"/>
              <a:gd name="connsiteX4" fmla="*/ 11027391 w 11286756"/>
              <a:gd name="connsiteY4" fmla="*/ 1187373 h 6141552"/>
              <a:gd name="connsiteX5" fmla="*/ 11286699 w 11286756"/>
              <a:gd name="connsiteY5" fmla="*/ 2661313 h 6141552"/>
              <a:gd name="connsiteX6" fmla="*/ 11027391 w 11286756"/>
              <a:gd name="connsiteY6" fmla="*/ 4954118 h 6141552"/>
              <a:gd name="connsiteX7" fmla="*/ 10085677 w 11286756"/>
              <a:gd name="connsiteY7" fmla="*/ 5895832 h 6141552"/>
              <a:gd name="connsiteX8" fmla="*/ 5540991 w 11286756"/>
              <a:gd name="connsiteY8" fmla="*/ 6141492 h 6141552"/>
              <a:gd name="connsiteX9" fmla="*/ 941714 w 11286756"/>
              <a:gd name="connsiteY9" fmla="*/ 5895832 h 6141552"/>
              <a:gd name="connsiteX10" fmla="*/ 0 w 11286756"/>
              <a:gd name="connsiteY10" fmla="*/ 4954118 h 6141552"/>
              <a:gd name="connsiteX11" fmla="*/ 0 w 11286756"/>
              <a:gd name="connsiteY11" fmla="*/ 1187373 h 6141552"/>
              <a:gd name="connsiteX0" fmla="*/ 259308 w 11546064"/>
              <a:gd name="connsiteY0" fmla="*/ 1187373 h 6141552"/>
              <a:gd name="connsiteX1" fmla="*/ 1201022 w 11546064"/>
              <a:gd name="connsiteY1" fmla="*/ 245659 h 6141552"/>
              <a:gd name="connsiteX2" fmla="*/ 4203511 w 11546064"/>
              <a:gd name="connsiteY2" fmla="*/ 0 h 6141552"/>
              <a:gd name="connsiteX3" fmla="*/ 10344985 w 11546064"/>
              <a:gd name="connsiteY3" fmla="*/ 245659 h 6141552"/>
              <a:gd name="connsiteX4" fmla="*/ 11286699 w 11546064"/>
              <a:gd name="connsiteY4" fmla="*/ 1187373 h 6141552"/>
              <a:gd name="connsiteX5" fmla="*/ 11546007 w 11546064"/>
              <a:gd name="connsiteY5" fmla="*/ 2661313 h 6141552"/>
              <a:gd name="connsiteX6" fmla="*/ 11286699 w 11546064"/>
              <a:gd name="connsiteY6" fmla="*/ 4954118 h 6141552"/>
              <a:gd name="connsiteX7" fmla="*/ 10344985 w 11546064"/>
              <a:gd name="connsiteY7" fmla="*/ 5895832 h 6141552"/>
              <a:gd name="connsiteX8" fmla="*/ 5800299 w 11546064"/>
              <a:gd name="connsiteY8" fmla="*/ 6141492 h 6141552"/>
              <a:gd name="connsiteX9" fmla="*/ 1201022 w 11546064"/>
              <a:gd name="connsiteY9" fmla="*/ 5895832 h 6141552"/>
              <a:gd name="connsiteX10" fmla="*/ 259308 w 11546064"/>
              <a:gd name="connsiteY10" fmla="*/ 4954118 h 6141552"/>
              <a:gd name="connsiteX11" fmla="*/ 0 w 11546064"/>
              <a:gd name="connsiteY11" fmla="*/ 2934268 h 6141552"/>
              <a:gd name="connsiteX12" fmla="*/ 259308 w 11546064"/>
              <a:gd name="connsiteY12" fmla="*/ 1187373 h 61415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1546064" h="6141552">
                <a:moveTo>
                  <a:pt x="259308" y="1187373"/>
                </a:moveTo>
                <a:cubicBezTo>
                  <a:pt x="259308" y="667279"/>
                  <a:pt x="680928" y="245659"/>
                  <a:pt x="1201022" y="245659"/>
                </a:cubicBezTo>
                <a:cubicBezTo>
                  <a:pt x="2188204" y="241110"/>
                  <a:pt x="3216329" y="4549"/>
                  <a:pt x="4203511" y="0"/>
                </a:cubicBezTo>
                <a:cubicBezTo>
                  <a:pt x="6264317" y="4549"/>
                  <a:pt x="8284179" y="241110"/>
                  <a:pt x="10344985" y="245659"/>
                </a:cubicBezTo>
                <a:cubicBezTo>
                  <a:pt x="10865079" y="245659"/>
                  <a:pt x="11286699" y="667279"/>
                  <a:pt x="11286699" y="1187373"/>
                </a:cubicBezTo>
                <a:cubicBezTo>
                  <a:pt x="11282150" y="1633194"/>
                  <a:pt x="11550556" y="2215492"/>
                  <a:pt x="11546007" y="2661313"/>
                </a:cubicBezTo>
                <a:lnTo>
                  <a:pt x="11286699" y="4954118"/>
                </a:lnTo>
                <a:cubicBezTo>
                  <a:pt x="11286699" y="5474212"/>
                  <a:pt x="10865079" y="5895832"/>
                  <a:pt x="10344985" y="5895832"/>
                </a:cubicBezTo>
                <a:cubicBezTo>
                  <a:pt x="8825541" y="5891283"/>
                  <a:pt x="7319743" y="6146041"/>
                  <a:pt x="5800299" y="6141492"/>
                </a:cubicBezTo>
                <a:lnTo>
                  <a:pt x="1201022" y="5895832"/>
                </a:lnTo>
                <a:cubicBezTo>
                  <a:pt x="680928" y="5895832"/>
                  <a:pt x="259308" y="5474212"/>
                  <a:pt x="259308" y="4954118"/>
                </a:cubicBezTo>
                <a:cubicBezTo>
                  <a:pt x="250209" y="4276285"/>
                  <a:pt x="9099" y="3612101"/>
                  <a:pt x="0" y="2934268"/>
                </a:cubicBezTo>
                <a:lnTo>
                  <a:pt x="259308" y="1187373"/>
                </a:lnTo>
                <a:close/>
              </a:path>
            </a:pathLst>
          </a:custGeom>
          <a:solidFill>
            <a:schemeClr val="bg1"/>
          </a:solidFill>
          <a:ln>
            <a:solidFill>
              <a:schemeClr val="accent2">
                <a:lumMod val="7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7" name="Picture 6"/>
          <p:cNvPicPr>
            <a:picLocks noChangeAspect="1"/>
          </p:cNvPicPr>
          <p:nvPr/>
        </p:nvPicPr>
        <p:blipFill rotWithShape="1">
          <a:blip r:embed="rId2" cstate="print">
            <a:extLst>
              <a:ext uri="{BEBA8EAE-BF5A-486C-A8C5-ECC9F3942E4B}">
                <a14:imgProps xmlns:a14="http://schemas.microsoft.com/office/drawing/2010/main">
                  <a14:imgLayer r:embed="rId3">
                    <a14:imgEffect>
                      <a14:backgroundRemoval t="9891" b="89988" l="77225" r="98827"/>
                    </a14:imgEffect>
                  </a14:imgLayer>
                </a14:imgProps>
              </a:ext>
              <a:ext uri="{28A0092B-C50C-407E-A947-70E740481C1C}">
                <a14:useLocalDpi xmlns:a14="http://schemas.microsoft.com/office/drawing/2010/main" val="0"/>
              </a:ext>
            </a:extLst>
          </a:blip>
          <a:srcRect l="77905" t="34428" b="29353"/>
          <a:stretch/>
        </p:blipFill>
        <p:spPr>
          <a:xfrm>
            <a:off x="-245661" y="4667534"/>
            <a:ext cx="2272921" cy="2483893"/>
          </a:xfrm>
          <a:prstGeom prst="rect">
            <a:avLst/>
          </a:prstGeom>
        </p:spPr>
      </p:pic>
      <p:pic>
        <p:nvPicPr>
          <p:cNvPr id="8" name="Picture 7"/>
          <p:cNvPicPr>
            <a:picLocks noChangeAspect="1"/>
          </p:cNvPicPr>
          <p:nvPr/>
        </p:nvPicPr>
        <p:blipFill rotWithShape="1">
          <a:blip r:embed="rId4" cstate="print">
            <a:extLst>
              <a:ext uri="{BEBA8EAE-BF5A-486C-A8C5-ECC9F3942E4B}">
                <a14:imgProps xmlns:a14="http://schemas.microsoft.com/office/drawing/2010/main">
                  <a14:imgLayer r:embed="rId3">
                    <a14:imgEffect>
                      <a14:backgroundRemoval t="1942" b="30218" l="1578" r="20186"/>
                    </a14:imgEffect>
                  </a14:imgLayer>
                </a14:imgProps>
              </a:ext>
              <a:ext uri="{28A0092B-C50C-407E-A947-70E740481C1C}">
                <a14:useLocalDpi xmlns:a14="http://schemas.microsoft.com/office/drawing/2010/main" val="0"/>
              </a:ext>
            </a:extLst>
          </a:blip>
          <a:srcRect r="80470" b="69751"/>
          <a:stretch/>
        </p:blipFill>
        <p:spPr>
          <a:xfrm>
            <a:off x="10246685" y="5076967"/>
            <a:ext cx="2009064" cy="2074460"/>
          </a:xfrm>
          <a:prstGeom prst="rect">
            <a:avLst/>
          </a:prstGeom>
        </p:spPr>
      </p:pic>
      <p:pic>
        <p:nvPicPr>
          <p:cNvPr id="9" name="Picture 8"/>
          <p:cNvPicPr>
            <a:picLocks noChangeAspect="1"/>
          </p:cNvPicPr>
          <p:nvPr/>
        </p:nvPicPr>
        <p:blipFill rotWithShape="1">
          <a:blip r:embed="rId5" cstate="print">
            <a:extLst>
              <a:ext uri="{BEBA8EAE-BF5A-486C-A8C5-ECC9F3942E4B}">
                <a14:imgProps xmlns:a14="http://schemas.microsoft.com/office/drawing/2010/main">
                  <a14:imgLayer r:embed="rId6">
                    <a14:imgEffect>
                      <a14:backgroundRemoval t="2367" b="26578" l="18851" r="45348">
                        <a14:foregroundMark x1="20469" y1="10133" x2="24312" y2="13350"/>
                        <a14:foregroundMark x1="34506" y1="6189" x2="33333" y2="14320"/>
                        <a14:backgroundMark x1="28155" y1="7160" x2="28155" y2="7160"/>
                        <a14:backgroundMark x1="29328" y1="11529" x2="28439" y2="12136"/>
                        <a14:backgroundMark x1="28034" y1="7767" x2="27346" y2="7342"/>
                      </a14:backgroundRemoval>
                    </a14:imgEffect>
                  </a14:imgLayer>
                </a14:imgProps>
              </a:ext>
              <a:ext uri="{28A0092B-C50C-407E-A947-70E740481C1C}">
                <a14:useLocalDpi xmlns:a14="http://schemas.microsoft.com/office/drawing/2010/main" val="0"/>
              </a:ext>
            </a:extLst>
          </a:blip>
          <a:srcRect l="17938" t="1194" r="60039" b="75920"/>
          <a:stretch/>
        </p:blipFill>
        <p:spPr>
          <a:xfrm>
            <a:off x="0" y="0"/>
            <a:ext cx="2265528" cy="1569492"/>
          </a:xfrm>
          <a:prstGeom prst="rect">
            <a:avLst/>
          </a:prstGeom>
        </p:spPr>
      </p:pic>
      <p:grpSp>
        <p:nvGrpSpPr>
          <p:cNvPr id="11" name="Group 10"/>
          <p:cNvGrpSpPr/>
          <p:nvPr/>
        </p:nvGrpSpPr>
        <p:grpSpPr>
          <a:xfrm>
            <a:off x="9831849" y="-232013"/>
            <a:ext cx="2000877" cy="2033517"/>
            <a:chOff x="9831849" y="-232013"/>
            <a:chExt cx="2000877" cy="2033517"/>
          </a:xfrm>
        </p:grpSpPr>
        <p:pic>
          <p:nvPicPr>
            <p:cNvPr id="10" name="Picture 9"/>
            <p:cNvPicPr>
              <a:picLocks noChangeAspect="1"/>
            </p:cNvPicPr>
            <p:nvPr/>
          </p:nvPicPr>
          <p:blipFill rotWithShape="1">
            <a:blip r:embed="rId7" cstate="print">
              <a:extLst>
                <a:ext uri="{BEBA8EAE-BF5A-486C-A8C5-ECC9F3942E4B}">
                  <a14:imgProps xmlns:a14="http://schemas.microsoft.com/office/drawing/2010/main">
                    <a14:imgLayer r:embed="rId6">
                      <a14:imgEffect>
                        <a14:backgroundRemoval t="1214" b="29248" l="54814" r="72735"/>
                      </a14:imgEffect>
                    </a14:imgLayer>
                  </a14:imgProps>
                </a:ext>
                <a:ext uri="{28A0092B-C50C-407E-A947-70E740481C1C}">
                  <a14:useLocalDpi xmlns:a14="http://schemas.microsoft.com/office/drawing/2010/main" val="0"/>
                </a:ext>
              </a:extLst>
            </a:blip>
            <a:srcRect l="56147" r="27933" b="74527"/>
            <a:stretch/>
          </p:blipFill>
          <p:spPr>
            <a:xfrm>
              <a:off x="9831849" y="-81886"/>
              <a:ext cx="1637732" cy="1746913"/>
            </a:xfrm>
            <a:prstGeom prst="rect">
              <a:avLst/>
            </a:prstGeom>
          </p:spPr>
        </p:pic>
        <p:pic>
          <p:nvPicPr>
            <p:cNvPr id="6" name="Picture 5"/>
            <p:cNvPicPr>
              <a:picLocks noChangeAspect="1"/>
            </p:cNvPicPr>
            <p:nvPr/>
          </p:nvPicPr>
          <p:blipFill rotWithShape="1">
            <a:blip r:embed="rId8" cstate="print">
              <a:extLst>
                <a:ext uri="{BEBA8EAE-BF5A-486C-A8C5-ECC9F3942E4B}">
                  <a14:imgProps xmlns:a14="http://schemas.microsoft.com/office/drawing/2010/main">
                    <a14:imgLayer r:embed="rId6">
                      <a14:imgEffect>
                        <a14:backgroundRemoval t="68871" b="97937" l="75000" r="93811"/>
                      </a14:imgEffect>
                    </a14:imgLayer>
                  </a14:imgProps>
                </a:ext>
                <a:ext uri="{28A0092B-C50C-407E-A947-70E740481C1C}">
                  <a14:useLocalDpi xmlns:a14="http://schemas.microsoft.com/office/drawing/2010/main" val="0"/>
                </a:ext>
              </a:extLst>
            </a:blip>
            <a:srcRect l="73129" t="68459" r="10022" b="1889"/>
            <a:stretch/>
          </p:blipFill>
          <p:spPr>
            <a:xfrm>
              <a:off x="10099460" y="-232013"/>
              <a:ext cx="1733266" cy="2033517"/>
            </a:xfrm>
            <a:prstGeom prst="rect">
              <a:avLst/>
            </a:prstGeom>
          </p:spPr>
        </p:pic>
      </p:grpSp>
      <p:sp>
        <p:nvSpPr>
          <p:cNvPr id="18" name="Rectangle 17"/>
          <p:cNvSpPr/>
          <p:nvPr/>
        </p:nvSpPr>
        <p:spPr>
          <a:xfrm>
            <a:off x="2137605" y="2882066"/>
            <a:ext cx="3589361" cy="2620371"/>
          </a:xfrm>
          <a:custGeom>
            <a:avLst/>
            <a:gdLst>
              <a:gd name="connsiteX0" fmla="*/ 0 w 3493827"/>
              <a:gd name="connsiteY0" fmla="*/ 0 h 2511189"/>
              <a:gd name="connsiteX1" fmla="*/ 3493827 w 3493827"/>
              <a:gd name="connsiteY1" fmla="*/ 0 h 2511189"/>
              <a:gd name="connsiteX2" fmla="*/ 3493827 w 3493827"/>
              <a:gd name="connsiteY2" fmla="*/ 2511189 h 2511189"/>
              <a:gd name="connsiteX3" fmla="*/ 0 w 3493827"/>
              <a:gd name="connsiteY3" fmla="*/ 2511189 h 2511189"/>
              <a:gd name="connsiteX4" fmla="*/ 0 w 3493827"/>
              <a:gd name="connsiteY4" fmla="*/ 0 h 2511189"/>
              <a:gd name="connsiteX0" fmla="*/ 0 w 3493827"/>
              <a:gd name="connsiteY0" fmla="*/ 95534 h 2606723"/>
              <a:gd name="connsiteX1" fmla="*/ 1057105 w 3493827"/>
              <a:gd name="connsiteY1" fmla="*/ 0 h 2606723"/>
              <a:gd name="connsiteX2" fmla="*/ 3493827 w 3493827"/>
              <a:gd name="connsiteY2" fmla="*/ 95534 h 2606723"/>
              <a:gd name="connsiteX3" fmla="*/ 3493827 w 3493827"/>
              <a:gd name="connsiteY3" fmla="*/ 2606723 h 2606723"/>
              <a:gd name="connsiteX4" fmla="*/ 0 w 3493827"/>
              <a:gd name="connsiteY4" fmla="*/ 2606723 h 2606723"/>
              <a:gd name="connsiteX5" fmla="*/ 0 w 3493827"/>
              <a:gd name="connsiteY5" fmla="*/ 95534 h 2606723"/>
              <a:gd name="connsiteX0" fmla="*/ 95534 w 3589361"/>
              <a:gd name="connsiteY0" fmla="*/ 95534 h 2620371"/>
              <a:gd name="connsiteX1" fmla="*/ 1152639 w 3589361"/>
              <a:gd name="connsiteY1" fmla="*/ 0 h 2620371"/>
              <a:gd name="connsiteX2" fmla="*/ 3589361 w 3589361"/>
              <a:gd name="connsiteY2" fmla="*/ 95534 h 2620371"/>
              <a:gd name="connsiteX3" fmla="*/ 3589361 w 3589361"/>
              <a:gd name="connsiteY3" fmla="*/ 2606723 h 2620371"/>
              <a:gd name="connsiteX4" fmla="*/ 0 w 3589361"/>
              <a:gd name="connsiteY4" fmla="*/ 2620371 h 2620371"/>
              <a:gd name="connsiteX5" fmla="*/ 95534 w 3589361"/>
              <a:gd name="connsiteY5" fmla="*/ 95534 h 26203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589361" h="2620371">
                <a:moveTo>
                  <a:pt x="95534" y="95534"/>
                </a:moveTo>
                <a:cubicBezTo>
                  <a:pt x="466099" y="95534"/>
                  <a:pt x="782074" y="0"/>
                  <a:pt x="1152639" y="0"/>
                </a:cubicBezTo>
                <a:lnTo>
                  <a:pt x="3589361" y="95534"/>
                </a:lnTo>
                <a:lnTo>
                  <a:pt x="3589361" y="2606723"/>
                </a:lnTo>
                <a:lnTo>
                  <a:pt x="0" y="2620371"/>
                </a:lnTo>
                <a:lnTo>
                  <a:pt x="95534" y="95534"/>
                </a:lnTo>
                <a:close/>
              </a:path>
            </a:pathLst>
          </a:cu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6" name="Picture 15"/>
          <p:cNvPicPr>
            <a:picLocks noChangeAspect="1"/>
          </p:cNvPicPr>
          <p:nvPr/>
        </p:nvPicPr>
        <p:blipFill>
          <a:blip r:embed="rId9">
            <a:extLst>
              <a:ext uri="{BEBA8EAE-BF5A-486C-A8C5-ECC9F3942E4B}">
                <a14:imgProps xmlns:a14="http://schemas.microsoft.com/office/drawing/2010/main">
                  <a14:imgLayer r:embed="rId10">
                    <a14:imgEffect>
                      <a14:backgroundRemoval t="3056" b="100000" l="10000" r="90000"/>
                    </a14:imgEffect>
                  </a14:imgLayer>
                </a14:imgProps>
              </a:ext>
              <a:ext uri="{28A0092B-C50C-407E-A947-70E740481C1C}">
                <a14:useLocalDpi xmlns:a14="http://schemas.microsoft.com/office/drawing/2010/main" val="0"/>
              </a:ext>
            </a:extLst>
          </a:blip>
          <a:stretch>
            <a:fillRect/>
          </a:stretch>
        </p:blipFill>
        <p:spPr>
          <a:xfrm>
            <a:off x="4467643" y="4240962"/>
            <a:ext cx="2617038" cy="2617038"/>
          </a:xfrm>
          <a:prstGeom prst="rect">
            <a:avLst/>
          </a:prstGeom>
        </p:spPr>
      </p:pic>
      <p:grpSp>
        <p:nvGrpSpPr>
          <p:cNvPr id="3" name="Group 2"/>
          <p:cNvGrpSpPr/>
          <p:nvPr/>
        </p:nvGrpSpPr>
        <p:grpSpPr>
          <a:xfrm>
            <a:off x="997374" y="1425639"/>
            <a:ext cx="4737271" cy="3631103"/>
            <a:chOff x="997374" y="1425639"/>
            <a:chExt cx="4737271" cy="3631103"/>
          </a:xfrm>
        </p:grpSpPr>
        <p:sp>
          <p:nvSpPr>
            <p:cNvPr id="19" name="Freeform 18"/>
            <p:cNvSpPr/>
            <p:nvPr/>
          </p:nvSpPr>
          <p:spPr>
            <a:xfrm>
              <a:off x="3561906" y="3073706"/>
              <a:ext cx="1318565" cy="1983036"/>
            </a:xfrm>
            <a:custGeom>
              <a:avLst/>
              <a:gdLst>
                <a:gd name="connsiteX0" fmla="*/ 200039 w 2711884"/>
                <a:gd name="connsiteY0" fmla="*/ 0 h 1983036"/>
                <a:gd name="connsiteX1" fmla="*/ 255123 w 2711884"/>
                <a:gd name="connsiteY1" fmla="*/ 881349 h 1983036"/>
                <a:gd name="connsiteX2" fmla="*/ 2711884 w 2711884"/>
                <a:gd name="connsiteY2" fmla="*/ 1983036 h 1983036"/>
              </a:gdLst>
              <a:ahLst/>
              <a:cxnLst>
                <a:cxn ang="0">
                  <a:pos x="connsiteX0" y="connsiteY0"/>
                </a:cxn>
                <a:cxn ang="0">
                  <a:pos x="connsiteX1" y="connsiteY1"/>
                </a:cxn>
                <a:cxn ang="0">
                  <a:pos x="connsiteX2" y="connsiteY2"/>
                </a:cxn>
              </a:cxnLst>
              <a:rect l="l" t="t" r="r" b="b"/>
              <a:pathLst>
                <a:path w="2711884" h="1983036">
                  <a:moveTo>
                    <a:pt x="200039" y="0"/>
                  </a:moveTo>
                  <a:cubicBezTo>
                    <a:pt x="18260" y="275421"/>
                    <a:pt x="-163518" y="550843"/>
                    <a:pt x="255123" y="881349"/>
                  </a:cubicBezTo>
                  <a:cubicBezTo>
                    <a:pt x="673764" y="1211855"/>
                    <a:pt x="1692824" y="1597445"/>
                    <a:pt x="2711884" y="1983036"/>
                  </a:cubicBezTo>
                </a:path>
              </a:pathLst>
            </a:custGeom>
            <a:no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Cambria" panose="02040503050406030204" pitchFamily="18" charset="0"/>
                <a:ea typeface="Cambria" panose="02040503050406030204" pitchFamily="18" charset="0"/>
              </a:endParaRPr>
            </a:p>
          </p:txBody>
        </p:sp>
        <p:sp>
          <p:nvSpPr>
            <p:cNvPr id="17" name="Oval 21"/>
            <p:cNvSpPr/>
            <p:nvPr/>
          </p:nvSpPr>
          <p:spPr>
            <a:xfrm>
              <a:off x="997374" y="1425639"/>
              <a:ext cx="4737271" cy="2796200"/>
            </a:xfrm>
            <a:prstGeom prst="cloud">
              <a:avLst/>
            </a:prstGeom>
            <a:solidFill>
              <a:srgbClr val="FF99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Cambria" panose="02040503050406030204" pitchFamily="18" charset="0"/>
                <a:ea typeface="Cambria" panose="02040503050406030204" pitchFamily="18" charset="0"/>
              </a:endParaRPr>
            </a:p>
          </p:txBody>
        </p:sp>
        <p:sp>
          <p:nvSpPr>
            <p:cNvPr id="2" name="Rectangle 1"/>
            <p:cNvSpPr/>
            <p:nvPr/>
          </p:nvSpPr>
          <p:spPr>
            <a:xfrm>
              <a:off x="1679096" y="1780367"/>
              <a:ext cx="3217368" cy="2062103"/>
            </a:xfrm>
            <a:prstGeom prst="rect">
              <a:avLst/>
            </a:prstGeom>
          </p:spPr>
          <p:txBody>
            <a:bodyPr wrap="square">
              <a:spAutoFit/>
            </a:bodyPr>
            <a:lstStyle/>
            <a:p>
              <a:pPr algn="ctr"/>
              <a:r>
                <a:rPr lang="en-US" sz="3200" b="0" i="0" dirty="0">
                  <a:solidFill>
                    <a:srgbClr val="000000"/>
                  </a:solidFill>
                  <a:effectLst/>
                  <a:latin typeface="Cambria" panose="02040503050406030204" pitchFamily="18" charset="0"/>
                  <a:ea typeface="Cambria" panose="02040503050406030204" pitchFamily="18" charset="0"/>
                </a:rPr>
                <a:t>4. </a:t>
              </a:r>
              <a:r>
                <a:rPr lang="vi-VN" sz="3200" b="0" i="0" dirty="0">
                  <a:solidFill>
                    <a:srgbClr val="000000"/>
                  </a:solidFill>
                  <a:effectLst/>
                  <a:latin typeface="Cambria" panose="02040503050406030204" pitchFamily="18" charset="0"/>
                  <a:ea typeface="Cambria" panose="02040503050406030204" pitchFamily="18" charset="0"/>
                </a:rPr>
                <a:t>Phương pháp học tập của gia đình mang lại lợi ích gì cho Phi-lít?</a:t>
              </a:r>
              <a:endParaRPr lang="en-GB" sz="3200" dirty="0">
                <a:latin typeface="Cambria" panose="02040503050406030204" pitchFamily="18" charset="0"/>
                <a:ea typeface="Cambria" panose="02040503050406030204" pitchFamily="18" charset="0"/>
              </a:endParaRPr>
            </a:p>
          </p:txBody>
        </p:sp>
      </p:grpSp>
      <p:grpSp>
        <p:nvGrpSpPr>
          <p:cNvPr id="4" name="Group 3"/>
          <p:cNvGrpSpPr/>
          <p:nvPr/>
        </p:nvGrpSpPr>
        <p:grpSpPr>
          <a:xfrm>
            <a:off x="6045839" y="1505553"/>
            <a:ext cx="5615654" cy="4474623"/>
            <a:chOff x="6045839" y="1505553"/>
            <a:chExt cx="5615654" cy="5203350"/>
          </a:xfrm>
        </p:grpSpPr>
        <p:grpSp>
          <p:nvGrpSpPr>
            <p:cNvPr id="25" name="Group 24"/>
            <p:cNvGrpSpPr/>
            <p:nvPr/>
          </p:nvGrpSpPr>
          <p:grpSpPr>
            <a:xfrm>
              <a:off x="6045839" y="1505553"/>
              <a:ext cx="5615654" cy="5203350"/>
              <a:chOff x="6702246" y="1801506"/>
              <a:chExt cx="4067034" cy="3598309"/>
            </a:xfrm>
          </p:grpSpPr>
          <p:pic>
            <p:nvPicPr>
              <p:cNvPr id="22" name="Picture 21"/>
              <p:cNvPicPr>
                <a:picLocks noChangeAspect="1"/>
              </p:cNvPicPr>
              <p:nvPr/>
            </p:nvPicPr>
            <p:blipFill rotWithShape="1">
              <a:blip r:embed="rId11" cstate="print">
                <a:extLst>
                  <a:ext uri="{BEBA8EAE-BF5A-486C-A8C5-ECC9F3942E4B}">
                    <a14:imgProps xmlns:a14="http://schemas.microsoft.com/office/drawing/2010/main">
                      <a14:imgLayer r:embed="rId12">
                        <a14:imgEffect>
                          <a14:backgroundRemoval t="37515" b="66788" l="14909" r="29600">
                            <a14:foregroundMark x1="17309" y1="45091" x2="17309" y2="45091"/>
                          </a14:backgroundRemoval>
                        </a14:imgEffect>
                      </a14:imgLayer>
                    </a14:imgProps>
                  </a:ext>
                  <a:ext uri="{28A0092B-C50C-407E-A947-70E740481C1C}">
                    <a14:useLocalDpi xmlns:a14="http://schemas.microsoft.com/office/drawing/2010/main" val="0"/>
                  </a:ext>
                </a:extLst>
              </a:blip>
              <a:srcRect l="15559" t="40243" r="72039" b="37534"/>
              <a:stretch/>
            </p:blipFill>
            <p:spPr>
              <a:xfrm>
                <a:off x="6702246" y="1854814"/>
                <a:ext cx="4067034" cy="3545001"/>
              </a:xfrm>
              <a:prstGeom prst="rect">
                <a:avLst/>
              </a:prstGeom>
            </p:spPr>
          </p:pic>
          <p:sp>
            <p:nvSpPr>
              <p:cNvPr id="23" name="Oval 22"/>
              <p:cNvSpPr/>
              <p:nvPr/>
            </p:nvSpPr>
            <p:spPr>
              <a:xfrm>
                <a:off x="8605380" y="1801506"/>
                <a:ext cx="454473" cy="463033"/>
              </a:xfrm>
              <a:prstGeom prst="ellipse">
                <a:avLst/>
              </a:prstGeom>
              <a:solidFill>
                <a:schemeClr val="bg1">
                  <a:lumMod val="75000"/>
                </a:schemeClr>
              </a:solidFill>
              <a:ln>
                <a:solidFill>
                  <a:schemeClr val="bg1">
                    <a:lumMod val="75000"/>
                  </a:schemeClr>
                </a:solidFill>
              </a:ln>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Cambria" panose="02040503050406030204" pitchFamily="18" charset="0"/>
                  <a:ea typeface="Cambria" panose="02040503050406030204" pitchFamily="18" charset="0"/>
                </a:endParaRPr>
              </a:p>
            </p:txBody>
          </p:sp>
        </p:grpSp>
        <p:sp>
          <p:nvSpPr>
            <p:cNvPr id="24" name="Rectangle 23"/>
            <p:cNvSpPr/>
            <p:nvPr/>
          </p:nvSpPr>
          <p:spPr>
            <a:xfrm>
              <a:off x="7078502" y="2231662"/>
              <a:ext cx="4090370" cy="3046988"/>
            </a:xfrm>
            <a:prstGeom prst="rect">
              <a:avLst/>
            </a:prstGeom>
          </p:spPr>
          <p:txBody>
            <a:bodyPr wrap="square">
              <a:spAutoFit/>
            </a:bodyPr>
            <a:lstStyle/>
            <a:p>
              <a:pPr algn="just"/>
              <a:r>
                <a:rPr lang="vi-VN" sz="3200" dirty="0">
                  <a:latin typeface="Cambria" panose="02040503050406030204" pitchFamily="18" charset="0"/>
                  <a:ea typeface="Cambria" panose="02040503050406030204" pitchFamily="18" charset="0"/>
                </a:rPr>
                <a:t>VD: Phương pháp đó giúp cho Phi-lít biết được nhiều kiến thức mới mỗi ngày, phát triển trí tuệ của mình,…</a:t>
              </a:r>
              <a:endParaRPr lang="en-GB" sz="4800" b="1" dirty="0">
                <a:latin typeface="Cambria" panose="02040503050406030204" pitchFamily="18" charset="0"/>
                <a:ea typeface="Cambria" panose="02040503050406030204" pitchFamily="18" charset="0"/>
              </a:endParaRPr>
            </a:p>
          </p:txBody>
        </p:sp>
      </p:grpSp>
      <p:pic>
        <p:nvPicPr>
          <p:cNvPr id="12" name="Picture 11">
            <a:extLst>
              <a:ext uri="{FF2B5EF4-FFF2-40B4-BE49-F238E27FC236}">
                <a16:creationId xmlns:a16="http://schemas.microsoft.com/office/drawing/2014/main" id="{6F5052BC-9545-EDE8-D2FC-ED538C57882B}"/>
              </a:ext>
            </a:extLst>
          </p:cNvPr>
          <p:cNvPicPr>
            <a:picLocks noChangeAspect="1"/>
          </p:cNvPicPr>
          <p:nvPr/>
        </p:nvPicPr>
        <p:blipFill>
          <a:blip r:embed="rId13"/>
          <a:stretch>
            <a:fillRect/>
          </a:stretch>
        </p:blipFill>
        <p:spPr>
          <a:xfrm>
            <a:off x="3687855" y="219408"/>
            <a:ext cx="5182049" cy="1097375"/>
          </a:xfrm>
          <a:prstGeom prst="rect">
            <a:avLst/>
          </a:prstGeom>
        </p:spPr>
      </p:pic>
    </p:spTree>
    <p:extLst>
      <p:ext uri="{BB962C8B-B14F-4D97-AF65-F5344CB8AC3E}">
        <p14:creationId xmlns:p14="http://schemas.microsoft.com/office/powerpoint/2010/main" val="3862336687"/>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down)">
                                      <p:cBhvr>
                                        <p:cTn id="1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gradFill>
          <a:gsLst>
            <a:gs pos="0">
              <a:srgbClr val="FCE8DD"/>
            </a:gs>
            <a:gs pos="74000">
              <a:schemeClr val="accent2">
                <a:lumMod val="40000"/>
                <a:lumOff val="60000"/>
              </a:schemeClr>
            </a:gs>
            <a:gs pos="40000">
              <a:srgbClr val="FFB053"/>
            </a:gs>
            <a:gs pos="100000">
              <a:srgbClr val="FCE8DD"/>
            </a:gs>
          </a:gsLst>
          <a:lin ang="5400000" scaled="1"/>
        </a:gradFill>
        <a:effectLst/>
      </p:bgPr>
    </p:bg>
    <p:spTree>
      <p:nvGrpSpPr>
        <p:cNvPr id="1" name=""/>
        <p:cNvGrpSpPr/>
        <p:nvPr/>
      </p:nvGrpSpPr>
      <p:grpSpPr>
        <a:xfrm>
          <a:off x="0" y="0"/>
          <a:ext cx="0" cy="0"/>
          <a:chOff x="0" y="0"/>
          <a:chExt cx="0" cy="0"/>
        </a:xfrm>
      </p:grpSpPr>
      <p:sp>
        <p:nvSpPr>
          <p:cNvPr id="5" name="Rounded Rectangle 4"/>
          <p:cNvSpPr/>
          <p:nvPr/>
        </p:nvSpPr>
        <p:spPr>
          <a:xfrm>
            <a:off x="198497" y="567351"/>
            <a:ext cx="11546064" cy="6141552"/>
          </a:xfrm>
          <a:custGeom>
            <a:avLst/>
            <a:gdLst>
              <a:gd name="connsiteX0" fmla="*/ 0 w 11027391"/>
              <a:gd name="connsiteY0" fmla="*/ 941714 h 5650173"/>
              <a:gd name="connsiteX1" fmla="*/ 941714 w 11027391"/>
              <a:gd name="connsiteY1" fmla="*/ 0 h 5650173"/>
              <a:gd name="connsiteX2" fmla="*/ 10085677 w 11027391"/>
              <a:gd name="connsiteY2" fmla="*/ 0 h 5650173"/>
              <a:gd name="connsiteX3" fmla="*/ 11027391 w 11027391"/>
              <a:gd name="connsiteY3" fmla="*/ 941714 h 5650173"/>
              <a:gd name="connsiteX4" fmla="*/ 11027391 w 11027391"/>
              <a:gd name="connsiteY4" fmla="*/ 4708459 h 5650173"/>
              <a:gd name="connsiteX5" fmla="*/ 10085677 w 11027391"/>
              <a:gd name="connsiteY5" fmla="*/ 5650173 h 5650173"/>
              <a:gd name="connsiteX6" fmla="*/ 941714 w 11027391"/>
              <a:gd name="connsiteY6" fmla="*/ 5650173 h 5650173"/>
              <a:gd name="connsiteX7" fmla="*/ 0 w 11027391"/>
              <a:gd name="connsiteY7" fmla="*/ 4708459 h 5650173"/>
              <a:gd name="connsiteX8" fmla="*/ 0 w 11027391"/>
              <a:gd name="connsiteY8" fmla="*/ 941714 h 5650173"/>
              <a:gd name="connsiteX0" fmla="*/ 0 w 11027391"/>
              <a:gd name="connsiteY0" fmla="*/ 1187373 h 5895832"/>
              <a:gd name="connsiteX1" fmla="*/ 941714 w 11027391"/>
              <a:gd name="connsiteY1" fmla="*/ 245659 h 5895832"/>
              <a:gd name="connsiteX2" fmla="*/ 3944203 w 11027391"/>
              <a:gd name="connsiteY2" fmla="*/ 0 h 5895832"/>
              <a:gd name="connsiteX3" fmla="*/ 10085677 w 11027391"/>
              <a:gd name="connsiteY3" fmla="*/ 245659 h 5895832"/>
              <a:gd name="connsiteX4" fmla="*/ 11027391 w 11027391"/>
              <a:gd name="connsiteY4" fmla="*/ 1187373 h 5895832"/>
              <a:gd name="connsiteX5" fmla="*/ 11027391 w 11027391"/>
              <a:gd name="connsiteY5" fmla="*/ 4954118 h 5895832"/>
              <a:gd name="connsiteX6" fmla="*/ 10085677 w 11027391"/>
              <a:gd name="connsiteY6" fmla="*/ 5895832 h 5895832"/>
              <a:gd name="connsiteX7" fmla="*/ 941714 w 11027391"/>
              <a:gd name="connsiteY7" fmla="*/ 5895832 h 5895832"/>
              <a:gd name="connsiteX8" fmla="*/ 0 w 11027391"/>
              <a:gd name="connsiteY8" fmla="*/ 4954118 h 5895832"/>
              <a:gd name="connsiteX9" fmla="*/ 0 w 11027391"/>
              <a:gd name="connsiteY9" fmla="*/ 1187373 h 5895832"/>
              <a:gd name="connsiteX0" fmla="*/ 0 w 11027391"/>
              <a:gd name="connsiteY0" fmla="*/ 1187373 h 6141552"/>
              <a:gd name="connsiteX1" fmla="*/ 941714 w 11027391"/>
              <a:gd name="connsiteY1" fmla="*/ 245659 h 6141552"/>
              <a:gd name="connsiteX2" fmla="*/ 3944203 w 11027391"/>
              <a:gd name="connsiteY2" fmla="*/ 0 h 6141552"/>
              <a:gd name="connsiteX3" fmla="*/ 10085677 w 11027391"/>
              <a:gd name="connsiteY3" fmla="*/ 245659 h 6141552"/>
              <a:gd name="connsiteX4" fmla="*/ 11027391 w 11027391"/>
              <a:gd name="connsiteY4" fmla="*/ 1187373 h 6141552"/>
              <a:gd name="connsiteX5" fmla="*/ 11027391 w 11027391"/>
              <a:gd name="connsiteY5" fmla="*/ 4954118 h 6141552"/>
              <a:gd name="connsiteX6" fmla="*/ 10085677 w 11027391"/>
              <a:gd name="connsiteY6" fmla="*/ 5895832 h 6141552"/>
              <a:gd name="connsiteX7" fmla="*/ 5540991 w 11027391"/>
              <a:gd name="connsiteY7" fmla="*/ 6141492 h 6141552"/>
              <a:gd name="connsiteX8" fmla="*/ 941714 w 11027391"/>
              <a:gd name="connsiteY8" fmla="*/ 5895832 h 6141552"/>
              <a:gd name="connsiteX9" fmla="*/ 0 w 11027391"/>
              <a:gd name="connsiteY9" fmla="*/ 4954118 h 6141552"/>
              <a:gd name="connsiteX10" fmla="*/ 0 w 11027391"/>
              <a:gd name="connsiteY10" fmla="*/ 1187373 h 6141552"/>
              <a:gd name="connsiteX0" fmla="*/ 0 w 11286756"/>
              <a:gd name="connsiteY0" fmla="*/ 1187373 h 6141552"/>
              <a:gd name="connsiteX1" fmla="*/ 941714 w 11286756"/>
              <a:gd name="connsiteY1" fmla="*/ 245659 h 6141552"/>
              <a:gd name="connsiteX2" fmla="*/ 3944203 w 11286756"/>
              <a:gd name="connsiteY2" fmla="*/ 0 h 6141552"/>
              <a:gd name="connsiteX3" fmla="*/ 10085677 w 11286756"/>
              <a:gd name="connsiteY3" fmla="*/ 245659 h 6141552"/>
              <a:gd name="connsiteX4" fmla="*/ 11027391 w 11286756"/>
              <a:gd name="connsiteY4" fmla="*/ 1187373 h 6141552"/>
              <a:gd name="connsiteX5" fmla="*/ 11286699 w 11286756"/>
              <a:gd name="connsiteY5" fmla="*/ 2661313 h 6141552"/>
              <a:gd name="connsiteX6" fmla="*/ 11027391 w 11286756"/>
              <a:gd name="connsiteY6" fmla="*/ 4954118 h 6141552"/>
              <a:gd name="connsiteX7" fmla="*/ 10085677 w 11286756"/>
              <a:gd name="connsiteY7" fmla="*/ 5895832 h 6141552"/>
              <a:gd name="connsiteX8" fmla="*/ 5540991 w 11286756"/>
              <a:gd name="connsiteY8" fmla="*/ 6141492 h 6141552"/>
              <a:gd name="connsiteX9" fmla="*/ 941714 w 11286756"/>
              <a:gd name="connsiteY9" fmla="*/ 5895832 h 6141552"/>
              <a:gd name="connsiteX10" fmla="*/ 0 w 11286756"/>
              <a:gd name="connsiteY10" fmla="*/ 4954118 h 6141552"/>
              <a:gd name="connsiteX11" fmla="*/ 0 w 11286756"/>
              <a:gd name="connsiteY11" fmla="*/ 1187373 h 6141552"/>
              <a:gd name="connsiteX0" fmla="*/ 259308 w 11546064"/>
              <a:gd name="connsiteY0" fmla="*/ 1187373 h 6141552"/>
              <a:gd name="connsiteX1" fmla="*/ 1201022 w 11546064"/>
              <a:gd name="connsiteY1" fmla="*/ 245659 h 6141552"/>
              <a:gd name="connsiteX2" fmla="*/ 4203511 w 11546064"/>
              <a:gd name="connsiteY2" fmla="*/ 0 h 6141552"/>
              <a:gd name="connsiteX3" fmla="*/ 10344985 w 11546064"/>
              <a:gd name="connsiteY3" fmla="*/ 245659 h 6141552"/>
              <a:gd name="connsiteX4" fmla="*/ 11286699 w 11546064"/>
              <a:gd name="connsiteY4" fmla="*/ 1187373 h 6141552"/>
              <a:gd name="connsiteX5" fmla="*/ 11546007 w 11546064"/>
              <a:gd name="connsiteY5" fmla="*/ 2661313 h 6141552"/>
              <a:gd name="connsiteX6" fmla="*/ 11286699 w 11546064"/>
              <a:gd name="connsiteY6" fmla="*/ 4954118 h 6141552"/>
              <a:gd name="connsiteX7" fmla="*/ 10344985 w 11546064"/>
              <a:gd name="connsiteY7" fmla="*/ 5895832 h 6141552"/>
              <a:gd name="connsiteX8" fmla="*/ 5800299 w 11546064"/>
              <a:gd name="connsiteY8" fmla="*/ 6141492 h 6141552"/>
              <a:gd name="connsiteX9" fmla="*/ 1201022 w 11546064"/>
              <a:gd name="connsiteY9" fmla="*/ 5895832 h 6141552"/>
              <a:gd name="connsiteX10" fmla="*/ 259308 w 11546064"/>
              <a:gd name="connsiteY10" fmla="*/ 4954118 h 6141552"/>
              <a:gd name="connsiteX11" fmla="*/ 0 w 11546064"/>
              <a:gd name="connsiteY11" fmla="*/ 2934268 h 6141552"/>
              <a:gd name="connsiteX12" fmla="*/ 259308 w 11546064"/>
              <a:gd name="connsiteY12" fmla="*/ 1187373 h 61415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1546064" h="6141552">
                <a:moveTo>
                  <a:pt x="259308" y="1187373"/>
                </a:moveTo>
                <a:cubicBezTo>
                  <a:pt x="259308" y="667279"/>
                  <a:pt x="680928" y="245659"/>
                  <a:pt x="1201022" y="245659"/>
                </a:cubicBezTo>
                <a:cubicBezTo>
                  <a:pt x="2188204" y="241110"/>
                  <a:pt x="3216329" y="4549"/>
                  <a:pt x="4203511" y="0"/>
                </a:cubicBezTo>
                <a:cubicBezTo>
                  <a:pt x="6264317" y="4549"/>
                  <a:pt x="8284179" y="241110"/>
                  <a:pt x="10344985" y="245659"/>
                </a:cubicBezTo>
                <a:cubicBezTo>
                  <a:pt x="10865079" y="245659"/>
                  <a:pt x="11286699" y="667279"/>
                  <a:pt x="11286699" y="1187373"/>
                </a:cubicBezTo>
                <a:cubicBezTo>
                  <a:pt x="11282150" y="1633194"/>
                  <a:pt x="11550556" y="2215492"/>
                  <a:pt x="11546007" y="2661313"/>
                </a:cubicBezTo>
                <a:lnTo>
                  <a:pt x="11286699" y="4954118"/>
                </a:lnTo>
                <a:cubicBezTo>
                  <a:pt x="11286699" y="5474212"/>
                  <a:pt x="10865079" y="5895832"/>
                  <a:pt x="10344985" y="5895832"/>
                </a:cubicBezTo>
                <a:cubicBezTo>
                  <a:pt x="8825541" y="5891283"/>
                  <a:pt x="7319743" y="6146041"/>
                  <a:pt x="5800299" y="6141492"/>
                </a:cubicBezTo>
                <a:lnTo>
                  <a:pt x="1201022" y="5895832"/>
                </a:lnTo>
                <a:cubicBezTo>
                  <a:pt x="680928" y="5895832"/>
                  <a:pt x="259308" y="5474212"/>
                  <a:pt x="259308" y="4954118"/>
                </a:cubicBezTo>
                <a:cubicBezTo>
                  <a:pt x="250209" y="4276285"/>
                  <a:pt x="9099" y="3612101"/>
                  <a:pt x="0" y="2934268"/>
                </a:cubicBezTo>
                <a:lnTo>
                  <a:pt x="259308" y="1187373"/>
                </a:lnTo>
                <a:close/>
              </a:path>
            </a:pathLst>
          </a:custGeom>
          <a:solidFill>
            <a:schemeClr val="bg1"/>
          </a:solidFill>
          <a:ln>
            <a:solidFill>
              <a:schemeClr val="accent2">
                <a:lumMod val="7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7" name="Picture 6"/>
          <p:cNvPicPr>
            <a:picLocks noChangeAspect="1"/>
          </p:cNvPicPr>
          <p:nvPr/>
        </p:nvPicPr>
        <p:blipFill rotWithShape="1">
          <a:blip r:embed="rId2" cstate="print">
            <a:extLst>
              <a:ext uri="{BEBA8EAE-BF5A-486C-A8C5-ECC9F3942E4B}">
                <a14:imgProps xmlns:a14="http://schemas.microsoft.com/office/drawing/2010/main">
                  <a14:imgLayer r:embed="rId3">
                    <a14:imgEffect>
                      <a14:backgroundRemoval t="9891" b="89988" l="77225" r="98827"/>
                    </a14:imgEffect>
                  </a14:imgLayer>
                </a14:imgProps>
              </a:ext>
              <a:ext uri="{28A0092B-C50C-407E-A947-70E740481C1C}">
                <a14:useLocalDpi xmlns:a14="http://schemas.microsoft.com/office/drawing/2010/main" val="0"/>
              </a:ext>
            </a:extLst>
          </a:blip>
          <a:srcRect l="77905" t="34428" b="29353"/>
          <a:stretch/>
        </p:blipFill>
        <p:spPr>
          <a:xfrm>
            <a:off x="-245661" y="4667534"/>
            <a:ext cx="2272921" cy="2483893"/>
          </a:xfrm>
          <a:prstGeom prst="rect">
            <a:avLst/>
          </a:prstGeom>
        </p:spPr>
      </p:pic>
      <p:pic>
        <p:nvPicPr>
          <p:cNvPr id="8" name="Picture 7"/>
          <p:cNvPicPr>
            <a:picLocks noChangeAspect="1"/>
          </p:cNvPicPr>
          <p:nvPr/>
        </p:nvPicPr>
        <p:blipFill rotWithShape="1">
          <a:blip r:embed="rId4" cstate="print">
            <a:extLst>
              <a:ext uri="{BEBA8EAE-BF5A-486C-A8C5-ECC9F3942E4B}">
                <a14:imgProps xmlns:a14="http://schemas.microsoft.com/office/drawing/2010/main">
                  <a14:imgLayer r:embed="rId3">
                    <a14:imgEffect>
                      <a14:backgroundRemoval t="1942" b="30218" l="1578" r="20186"/>
                    </a14:imgEffect>
                  </a14:imgLayer>
                </a14:imgProps>
              </a:ext>
              <a:ext uri="{28A0092B-C50C-407E-A947-70E740481C1C}">
                <a14:useLocalDpi xmlns:a14="http://schemas.microsoft.com/office/drawing/2010/main" val="0"/>
              </a:ext>
            </a:extLst>
          </a:blip>
          <a:srcRect r="80470" b="69751"/>
          <a:stretch/>
        </p:blipFill>
        <p:spPr>
          <a:xfrm>
            <a:off x="10246685" y="5076967"/>
            <a:ext cx="2009064" cy="2074460"/>
          </a:xfrm>
          <a:prstGeom prst="rect">
            <a:avLst/>
          </a:prstGeom>
        </p:spPr>
      </p:pic>
      <p:pic>
        <p:nvPicPr>
          <p:cNvPr id="9" name="Picture 8"/>
          <p:cNvPicPr>
            <a:picLocks noChangeAspect="1"/>
          </p:cNvPicPr>
          <p:nvPr/>
        </p:nvPicPr>
        <p:blipFill rotWithShape="1">
          <a:blip r:embed="rId5" cstate="print">
            <a:extLst>
              <a:ext uri="{BEBA8EAE-BF5A-486C-A8C5-ECC9F3942E4B}">
                <a14:imgProps xmlns:a14="http://schemas.microsoft.com/office/drawing/2010/main">
                  <a14:imgLayer r:embed="rId6">
                    <a14:imgEffect>
                      <a14:backgroundRemoval t="2367" b="26578" l="18851" r="45348">
                        <a14:foregroundMark x1="20469" y1="10133" x2="24312" y2="13350"/>
                        <a14:foregroundMark x1="34506" y1="6189" x2="33333" y2="14320"/>
                        <a14:backgroundMark x1="28155" y1="7160" x2="28155" y2="7160"/>
                        <a14:backgroundMark x1="29328" y1="11529" x2="28439" y2="12136"/>
                        <a14:backgroundMark x1="28034" y1="7767" x2="27346" y2="7342"/>
                      </a14:backgroundRemoval>
                    </a14:imgEffect>
                  </a14:imgLayer>
                </a14:imgProps>
              </a:ext>
              <a:ext uri="{28A0092B-C50C-407E-A947-70E740481C1C}">
                <a14:useLocalDpi xmlns:a14="http://schemas.microsoft.com/office/drawing/2010/main" val="0"/>
              </a:ext>
            </a:extLst>
          </a:blip>
          <a:srcRect l="17938" t="1194" r="60039" b="75920"/>
          <a:stretch/>
        </p:blipFill>
        <p:spPr>
          <a:xfrm>
            <a:off x="0" y="0"/>
            <a:ext cx="2265528" cy="1569492"/>
          </a:xfrm>
          <a:prstGeom prst="rect">
            <a:avLst/>
          </a:prstGeom>
        </p:spPr>
      </p:pic>
      <p:grpSp>
        <p:nvGrpSpPr>
          <p:cNvPr id="11" name="Group 10"/>
          <p:cNvGrpSpPr/>
          <p:nvPr/>
        </p:nvGrpSpPr>
        <p:grpSpPr>
          <a:xfrm>
            <a:off x="9831849" y="-232013"/>
            <a:ext cx="2000877" cy="2033517"/>
            <a:chOff x="9831849" y="-232013"/>
            <a:chExt cx="2000877" cy="2033517"/>
          </a:xfrm>
        </p:grpSpPr>
        <p:pic>
          <p:nvPicPr>
            <p:cNvPr id="10" name="Picture 9"/>
            <p:cNvPicPr>
              <a:picLocks noChangeAspect="1"/>
            </p:cNvPicPr>
            <p:nvPr/>
          </p:nvPicPr>
          <p:blipFill rotWithShape="1">
            <a:blip r:embed="rId7" cstate="print">
              <a:extLst>
                <a:ext uri="{BEBA8EAE-BF5A-486C-A8C5-ECC9F3942E4B}">
                  <a14:imgProps xmlns:a14="http://schemas.microsoft.com/office/drawing/2010/main">
                    <a14:imgLayer r:embed="rId6">
                      <a14:imgEffect>
                        <a14:backgroundRemoval t="1214" b="29248" l="54814" r="72735"/>
                      </a14:imgEffect>
                    </a14:imgLayer>
                  </a14:imgProps>
                </a:ext>
                <a:ext uri="{28A0092B-C50C-407E-A947-70E740481C1C}">
                  <a14:useLocalDpi xmlns:a14="http://schemas.microsoft.com/office/drawing/2010/main" val="0"/>
                </a:ext>
              </a:extLst>
            </a:blip>
            <a:srcRect l="56147" r="27933" b="74527"/>
            <a:stretch/>
          </p:blipFill>
          <p:spPr>
            <a:xfrm>
              <a:off x="9831849" y="-81886"/>
              <a:ext cx="1637732" cy="1746913"/>
            </a:xfrm>
            <a:prstGeom prst="rect">
              <a:avLst/>
            </a:prstGeom>
          </p:spPr>
        </p:pic>
        <p:pic>
          <p:nvPicPr>
            <p:cNvPr id="6" name="Picture 5"/>
            <p:cNvPicPr>
              <a:picLocks noChangeAspect="1"/>
            </p:cNvPicPr>
            <p:nvPr/>
          </p:nvPicPr>
          <p:blipFill rotWithShape="1">
            <a:blip r:embed="rId8" cstate="print">
              <a:extLst>
                <a:ext uri="{BEBA8EAE-BF5A-486C-A8C5-ECC9F3942E4B}">
                  <a14:imgProps xmlns:a14="http://schemas.microsoft.com/office/drawing/2010/main">
                    <a14:imgLayer r:embed="rId6">
                      <a14:imgEffect>
                        <a14:backgroundRemoval t="68871" b="97937" l="75000" r="93811"/>
                      </a14:imgEffect>
                    </a14:imgLayer>
                  </a14:imgProps>
                </a:ext>
                <a:ext uri="{28A0092B-C50C-407E-A947-70E740481C1C}">
                  <a14:useLocalDpi xmlns:a14="http://schemas.microsoft.com/office/drawing/2010/main" val="0"/>
                </a:ext>
              </a:extLst>
            </a:blip>
            <a:srcRect l="73129" t="68459" r="10022" b="1889"/>
            <a:stretch/>
          </p:blipFill>
          <p:spPr>
            <a:xfrm>
              <a:off x="10099460" y="-232013"/>
              <a:ext cx="1733266" cy="2033517"/>
            </a:xfrm>
            <a:prstGeom prst="rect">
              <a:avLst/>
            </a:prstGeom>
          </p:spPr>
        </p:pic>
      </p:grpSp>
      <p:sp>
        <p:nvSpPr>
          <p:cNvPr id="18" name="Rectangle 17"/>
          <p:cNvSpPr/>
          <p:nvPr/>
        </p:nvSpPr>
        <p:spPr>
          <a:xfrm>
            <a:off x="2137605" y="2882066"/>
            <a:ext cx="3589361" cy="2620371"/>
          </a:xfrm>
          <a:custGeom>
            <a:avLst/>
            <a:gdLst>
              <a:gd name="connsiteX0" fmla="*/ 0 w 3493827"/>
              <a:gd name="connsiteY0" fmla="*/ 0 h 2511189"/>
              <a:gd name="connsiteX1" fmla="*/ 3493827 w 3493827"/>
              <a:gd name="connsiteY1" fmla="*/ 0 h 2511189"/>
              <a:gd name="connsiteX2" fmla="*/ 3493827 w 3493827"/>
              <a:gd name="connsiteY2" fmla="*/ 2511189 h 2511189"/>
              <a:gd name="connsiteX3" fmla="*/ 0 w 3493827"/>
              <a:gd name="connsiteY3" fmla="*/ 2511189 h 2511189"/>
              <a:gd name="connsiteX4" fmla="*/ 0 w 3493827"/>
              <a:gd name="connsiteY4" fmla="*/ 0 h 2511189"/>
              <a:gd name="connsiteX0" fmla="*/ 0 w 3493827"/>
              <a:gd name="connsiteY0" fmla="*/ 95534 h 2606723"/>
              <a:gd name="connsiteX1" fmla="*/ 1057105 w 3493827"/>
              <a:gd name="connsiteY1" fmla="*/ 0 h 2606723"/>
              <a:gd name="connsiteX2" fmla="*/ 3493827 w 3493827"/>
              <a:gd name="connsiteY2" fmla="*/ 95534 h 2606723"/>
              <a:gd name="connsiteX3" fmla="*/ 3493827 w 3493827"/>
              <a:gd name="connsiteY3" fmla="*/ 2606723 h 2606723"/>
              <a:gd name="connsiteX4" fmla="*/ 0 w 3493827"/>
              <a:gd name="connsiteY4" fmla="*/ 2606723 h 2606723"/>
              <a:gd name="connsiteX5" fmla="*/ 0 w 3493827"/>
              <a:gd name="connsiteY5" fmla="*/ 95534 h 2606723"/>
              <a:gd name="connsiteX0" fmla="*/ 95534 w 3589361"/>
              <a:gd name="connsiteY0" fmla="*/ 95534 h 2620371"/>
              <a:gd name="connsiteX1" fmla="*/ 1152639 w 3589361"/>
              <a:gd name="connsiteY1" fmla="*/ 0 h 2620371"/>
              <a:gd name="connsiteX2" fmla="*/ 3589361 w 3589361"/>
              <a:gd name="connsiteY2" fmla="*/ 95534 h 2620371"/>
              <a:gd name="connsiteX3" fmla="*/ 3589361 w 3589361"/>
              <a:gd name="connsiteY3" fmla="*/ 2606723 h 2620371"/>
              <a:gd name="connsiteX4" fmla="*/ 0 w 3589361"/>
              <a:gd name="connsiteY4" fmla="*/ 2620371 h 2620371"/>
              <a:gd name="connsiteX5" fmla="*/ 95534 w 3589361"/>
              <a:gd name="connsiteY5" fmla="*/ 95534 h 26203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589361" h="2620371">
                <a:moveTo>
                  <a:pt x="95534" y="95534"/>
                </a:moveTo>
                <a:cubicBezTo>
                  <a:pt x="466099" y="95534"/>
                  <a:pt x="782074" y="0"/>
                  <a:pt x="1152639" y="0"/>
                </a:cubicBezTo>
                <a:lnTo>
                  <a:pt x="3589361" y="95534"/>
                </a:lnTo>
                <a:lnTo>
                  <a:pt x="3589361" y="2606723"/>
                </a:lnTo>
                <a:lnTo>
                  <a:pt x="0" y="2620371"/>
                </a:lnTo>
                <a:lnTo>
                  <a:pt x="95534" y="95534"/>
                </a:lnTo>
                <a:close/>
              </a:path>
            </a:pathLst>
          </a:cu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6" name="Picture 15"/>
          <p:cNvPicPr>
            <a:picLocks noChangeAspect="1"/>
          </p:cNvPicPr>
          <p:nvPr/>
        </p:nvPicPr>
        <p:blipFill>
          <a:blip r:embed="rId9">
            <a:extLst>
              <a:ext uri="{BEBA8EAE-BF5A-486C-A8C5-ECC9F3942E4B}">
                <a14:imgProps xmlns:a14="http://schemas.microsoft.com/office/drawing/2010/main">
                  <a14:imgLayer r:embed="rId10">
                    <a14:imgEffect>
                      <a14:backgroundRemoval t="3056" b="100000" l="10000" r="90000"/>
                    </a14:imgEffect>
                  </a14:imgLayer>
                </a14:imgProps>
              </a:ext>
              <a:ext uri="{28A0092B-C50C-407E-A947-70E740481C1C}">
                <a14:useLocalDpi xmlns:a14="http://schemas.microsoft.com/office/drawing/2010/main" val="0"/>
              </a:ext>
            </a:extLst>
          </a:blip>
          <a:stretch>
            <a:fillRect/>
          </a:stretch>
        </p:blipFill>
        <p:spPr>
          <a:xfrm>
            <a:off x="3800131" y="4048938"/>
            <a:ext cx="2617038" cy="2617038"/>
          </a:xfrm>
          <a:prstGeom prst="rect">
            <a:avLst/>
          </a:prstGeom>
        </p:spPr>
      </p:pic>
      <p:grpSp>
        <p:nvGrpSpPr>
          <p:cNvPr id="3" name="Group 2"/>
          <p:cNvGrpSpPr/>
          <p:nvPr/>
        </p:nvGrpSpPr>
        <p:grpSpPr>
          <a:xfrm>
            <a:off x="603504" y="1425639"/>
            <a:ext cx="5131141" cy="3631103"/>
            <a:chOff x="997374" y="1425639"/>
            <a:chExt cx="4737271" cy="3631103"/>
          </a:xfrm>
        </p:grpSpPr>
        <p:sp>
          <p:nvSpPr>
            <p:cNvPr id="19" name="Freeform 18"/>
            <p:cNvSpPr/>
            <p:nvPr/>
          </p:nvSpPr>
          <p:spPr>
            <a:xfrm>
              <a:off x="3561906" y="3073706"/>
              <a:ext cx="1318565" cy="1983036"/>
            </a:xfrm>
            <a:custGeom>
              <a:avLst/>
              <a:gdLst>
                <a:gd name="connsiteX0" fmla="*/ 200039 w 2711884"/>
                <a:gd name="connsiteY0" fmla="*/ 0 h 1983036"/>
                <a:gd name="connsiteX1" fmla="*/ 255123 w 2711884"/>
                <a:gd name="connsiteY1" fmla="*/ 881349 h 1983036"/>
                <a:gd name="connsiteX2" fmla="*/ 2711884 w 2711884"/>
                <a:gd name="connsiteY2" fmla="*/ 1983036 h 1983036"/>
              </a:gdLst>
              <a:ahLst/>
              <a:cxnLst>
                <a:cxn ang="0">
                  <a:pos x="connsiteX0" y="connsiteY0"/>
                </a:cxn>
                <a:cxn ang="0">
                  <a:pos x="connsiteX1" y="connsiteY1"/>
                </a:cxn>
                <a:cxn ang="0">
                  <a:pos x="connsiteX2" y="connsiteY2"/>
                </a:cxn>
              </a:cxnLst>
              <a:rect l="l" t="t" r="r" b="b"/>
              <a:pathLst>
                <a:path w="2711884" h="1983036">
                  <a:moveTo>
                    <a:pt x="200039" y="0"/>
                  </a:moveTo>
                  <a:cubicBezTo>
                    <a:pt x="18260" y="275421"/>
                    <a:pt x="-163518" y="550843"/>
                    <a:pt x="255123" y="881349"/>
                  </a:cubicBezTo>
                  <a:cubicBezTo>
                    <a:pt x="673764" y="1211855"/>
                    <a:pt x="1692824" y="1597445"/>
                    <a:pt x="2711884" y="1983036"/>
                  </a:cubicBezTo>
                </a:path>
              </a:pathLst>
            </a:custGeom>
            <a:no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mbria" panose="02040503050406030204" pitchFamily="18" charset="0"/>
                <a:ea typeface="Cambria" panose="02040503050406030204" pitchFamily="18" charset="0"/>
                <a:cs typeface="+mn-cs"/>
              </a:endParaRPr>
            </a:p>
          </p:txBody>
        </p:sp>
        <p:sp>
          <p:nvSpPr>
            <p:cNvPr id="17" name="Oval 21"/>
            <p:cNvSpPr/>
            <p:nvPr/>
          </p:nvSpPr>
          <p:spPr>
            <a:xfrm>
              <a:off x="997374" y="1425639"/>
              <a:ext cx="4737271" cy="2796200"/>
            </a:xfrm>
            <a:prstGeom prst="cloud">
              <a:avLst/>
            </a:prstGeom>
            <a:solidFill>
              <a:srgbClr val="FF99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mbria" panose="02040503050406030204" pitchFamily="18" charset="0"/>
                <a:ea typeface="Cambria" panose="02040503050406030204" pitchFamily="18" charset="0"/>
                <a:cs typeface="+mn-cs"/>
              </a:endParaRPr>
            </a:p>
          </p:txBody>
        </p:sp>
        <p:sp>
          <p:nvSpPr>
            <p:cNvPr id="2" name="Rectangle 1"/>
            <p:cNvSpPr/>
            <p:nvPr/>
          </p:nvSpPr>
          <p:spPr>
            <a:xfrm>
              <a:off x="1487016" y="1780367"/>
              <a:ext cx="3834792" cy="2246769"/>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mn-cs"/>
                </a:rPr>
                <a:t>5. Em </a:t>
              </a:r>
              <a:r>
                <a:rPr kumimoji="0" lang="en-US" sz="2800" b="0" i="0" u="none" strike="noStrike" kern="1200" cap="none" spc="0" normalizeH="0" baseline="0" noProof="0" dirty="0" err="1">
                  <a:ln>
                    <a:noFill/>
                  </a:ln>
                  <a:solidFill>
                    <a:srgbClr val="000000"/>
                  </a:solidFill>
                  <a:effectLst/>
                  <a:uLnTx/>
                  <a:uFillTx/>
                  <a:latin typeface="Cambria" panose="02040503050406030204" pitchFamily="18" charset="0"/>
                  <a:ea typeface="Cambria" panose="02040503050406030204" pitchFamily="18" charset="0"/>
                  <a:cs typeface="+mn-cs"/>
                </a:rPr>
                <a:t>muốn</a:t>
              </a:r>
              <a:r>
                <a:rPr kumimoji="0" lang="en-US" sz="2800" b="0"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mn-cs"/>
                </a:rPr>
                <a:t> </a:t>
              </a:r>
              <a:r>
                <a:rPr kumimoji="0" lang="en-US" sz="2800" b="0" i="0" u="none" strike="noStrike" kern="1200" cap="none" spc="0" normalizeH="0" baseline="0" noProof="0" dirty="0" err="1">
                  <a:ln>
                    <a:noFill/>
                  </a:ln>
                  <a:solidFill>
                    <a:srgbClr val="000000"/>
                  </a:solidFill>
                  <a:effectLst/>
                  <a:uLnTx/>
                  <a:uFillTx/>
                  <a:latin typeface="Cambria" panose="02040503050406030204" pitchFamily="18" charset="0"/>
                  <a:ea typeface="Cambria" panose="02040503050406030204" pitchFamily="18" charset="0"/>
                  <a:cs typeface="+mn-cs"/>
                </a:rPr>
                <a:t>điều</a:t>
              </a:r>
              <a:r>
                <a:rPr kumimoji="0" lang="en-US" sz="2800" b="0"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mn-cs"/>
                </a:rPr>
                <a:t> </a:t>
              </a:r>
              <a:r>
                <a:rPr kumimoji="0" lang="en-US" sz="2800" b="0" i="0" u="none" strike="noStrike" kern="1200" cap="none" spc="0" normalizeH="0" baseline="0" noProof="0" dirty="0" err="1">
                  <a:ln>
                    <a:noFill/>
                  </a:ln>
                  <a:solidFill>
                    <a:srgbClr val="000000"/>
                  </a:solidFill>
                  <a:effectLst/>
                  <a:uLnTx/>
                  <a:uFillTx/>
                  <a:latin typeface="Cambria" panose="02040503050406030204" pitchFamily="18" charset="0"/>
                  <a:ea typeface="Cambria" panose="02040503050406030204" pitchFamily="18" charset="0"/>
                  <a:cs typeface="+mn-cs"/>
                </a:rPr>
                <a:t>chỉnh</a:t>
              </a:r>
              <a:r>
                <a:rPr kumimoji="0" lang="en-US" sz="2800" b="0"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mn-cs"/>
                </a:rPr>
                <a:t> </a:t>
              </a:r>
              <a:r>
                <a:rPr kumimoji="0" lang="en-US" sz="2800" b="0" i="0" u="none" strike="noStrike" kern="1200" cap="none" spc="0" normalizeH="0" baseline="0" noProof="0" dirty="0" err="1">
                  <a:ln>
                    <a:noFill/>
                  </a:ln>
                  <a:solidFill>
                    <a:srgbClr val="000000"/>
                  </a:solidFill>
                  <a:effectLst/>
                  <a:uLnTx/>
                  <a:uFillTx/>
                  <a:latin typeface="Cambria" panose="02040503050406030204" pitchFamily="18" charset="0"/>
                  <a:ea typeface="Cambria" panose="02040503050406030204" pitchFamily="18" charset="0"/>
                  <a:cs typeface="+mn-cs"/>
                </a:rPr>
                <a:t>những</a:t>
              </a:r>
              <a:r>
                <a:rPr kumimoji="0" lang="en-US" sz="2800" b="0"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mn-cs"/>
                </a:rPr>
                <a:t> </a:t>
              </a:r>
              <a:r>
                <a:rPr kumimoji="0" lang="en-US" sz="2800" b="0" i="0" u="none" strike="noStrike" kern="1200" cap="none" spc="0" normalizeH="0" baseline="0" noProof="0" dirty="0" err="1">
                  <a:ln>
                    <a:noFill/>
                  </a:ln>
                  <a:solidFill>
                    <a:srgbClr val="000000"/>
                  </a:solidFill>
                  <a:effectLst/>
                  <a:uLnTx/>
                  <a:uFillTx/>
                  <a:latin typeface="Cambria" panose="02040503050406030204" pitchFamily="18" charset="0"/>
                  <a:ea typeface="Cambria" panose="02040503050406030204" pitchFamily="18" charset="0"/>
                  <a:cs typeface="+mn-cs"/>
                </a:rPr>
                <a:t>gì</a:t>
              </a:r>
              <a:r>
                <a:rPr kumimoji="0" lang="en-US" sz="2800" b="0"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mn-cs"/>
                </a:rPr>
                <a:t> </a:t>
              </a:r>
              <a:r>
                <a:rPr kumimoji="0" lang="en-US" sz="2800" b="0" i="0" u="none" strike="noStrike" kern="1200" cap="none" spc="0" normalizeH="0" baseline="0" noProof="0" dirty="0" err="1">
                  <a:ln>
                    <a:noFill/>
                  </a:ln>
                  <a:solidFill>
                    <a:srgbClr val="000000"/>
                  </a:solidFill>
                  <a:effectLst/>
                  <a:uLnTx/>
                  <a:uFillTx/>
                  <a:latin typeface="Cambria" panose="02040503050406030204" pitchFamily="18" charset="0"/>
                  <a:ea typeface="Cambria" panose="02040503050406030204" pitchFamily="18" charset="0"/>
                  <a:cs typeface="+mn-cs"/>
                </a:rPr>
                <a:t>về</a:t>
              </a:r>
              <a:r>
                <a:rPr kumimoji="0" lang="en-US" sz="2800" b="0"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mn-cs"/>
                </a:rPr>
                <a:t> </a:t>
              </a:r>
              <a:r>
                <a:rPr kumimoji="0" lang="en-US" sz="2800" b="0" i="0" u="none" strike="noStrike" kern="1200" cap="none" spc="0" normalizeH="0" baseline="0" noProof="0" dirty="0" err="1">
                  <a:ln>
                    <a:noFill/>
                  </a:ln>
                  <a:solidFill>
                    <a:srgbClr val="000000"/>
                  </a:solidFill>
                  <a:effectLst/>
                  <a:uLnTx/>
                  <a:uFillTx/>
                  <a:latin typeface="Cambria" panose="02040503050406030204" pitchFamily="18" charset="0"/>
                  <a:ea typeface="Cambria" panose="02040503050406030204" pitchFamily="18" charset="0"/>
                  <a:cs typeface="+mn-cs"/>
                </a:rPr>
                <a:t>cách</a:t>
              </a:r>
              <a:r>
                <a:rPr kumimoji="0" lang="en-US" sz="2800" b="0"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mn-cs"/>
                </a:rPr>
                <a:t> </a:t>
              </a:r>
              <a:r>
                <a:rPr kumimoji="0" lang="en-US" sz="2800" b="0" i="0" u="none" strike="noStrike" kern="1200" cap="none" spc="0" normalizeH="0" baseline="0" noProof="0" dirty="0" err="1">
                  <a:ln>
                    <a:noFill/>
                  </a:ln>
                  <a:solidFill>
                    <a:srgbClr val="000000"/>
                  </a:solidFill>
                  <a:effectLst/>
                  <a:uLnTx/>
                  <a:uFillTx/>
                  <a:latin typeface="Cambria" panose="02040503050406030204" pitchFamily="18" charset="0"/>
                  <a:ea typeface="Cambria" panose="02040503050406030204" pitchFamily="18" charset="0"/>
                  <a:cs typeface="+mn-cs"/>
                </a:rPr>
                <a:t>học</a:t>
              </a:r>
              <a:r>
                <a:rPr kumimoji="0" lang="en-US" sz="2800" b="0"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mn-cs"/>
                </a:rPr>
                <a:t> </a:t>
              </a:r>
              <a:r>
                <a:rPr kumimoji="0" lang="en-US" sz="2800" b="0" i="0" u="none" strike="noStrike" kern="1200" cap="none" spc="0" normalizeH="0" baseline="0" noProof="0" dirty="0" err="1">
                  <a:ln>
                    <a:noFill/>
                  </a:ln>
                  <a:solidFill>
                    <a:srgbClr val="000000"/>
                  </a:solidFill>
                  <a:effectLst/>
                  <a:uLnTx/>
                  <a:uFillTx/>
                  <a:latin typeface="Cambria" panose="02040503050406030204" pitchFamily="18" charset="0"/>
                  <a:ea typeface="Cambria" panose="02040503050406030204" pitchFamily="18" charset="0"/>
                  <a:cs typeface="+mn-cs"/>
                </a:rPr>
                <a:t>của</a:t>
              </a:r>
              <a:r>
                <a:rPr kumimoji="0" lang="en-US" sz="2800" b="0"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mn-cs"/>
                </a:rPr>
                <a:t> </a:t>
              </a:r>
              <a:r>
                <a:rPr kumimoji="0" lang="en-US" sz="2800" b="0" i="0" u="none" strike="noStrike" kern="1200" cap="none" spc="0" normalizeH="0" baseline="0" noProof="0" dirty="0" err="1">
                  <a:ln>
                    <a:noFill/>
                  </a:ln>
                  <a:solidFill>
                    <a:srgbClr val="000000"/>
                  </a:solidFill>
                  <a:effectLst/>
                  <a:uLnTx/>
                  <a:uFillTx/>
                  <a:latin typeface="Cambria" panose="02040503050406030204" pitchFamily="18" charset="0"/>
                  <a:ea typeface="Cambria" panose="02040503050406030204" pitchFamily="18" charset="0"/>
                  <a:cs typeface="+mn-cs"/>
                </a:rPr>
                <a:t>mình</a:t>
              </a:r>
              <a:r>
                <a:rPr kumimoji="0" lang="en-US" sz="2800" b="0"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mn-cs"/>
                </a:rPr>
                <a:t> </a:t>
              </a:r>
              <a:r>
                <a:rPr kumimoji="0" lang="en-US" sz="2800" b="0" i="0" u="none" strike="noStrike" kern="1200" cap="none" spc="0" normalizeH="0" baseline="0" noProof="0" dirty="0" err="1">
                  <a:ln>
                    <a:noFill/>
                  </a:ln>
                  <a:solidFill>
                    <a:srgbClr val="000000"/>
                  </a:solidFill>
                  <a:effectLst/>
                  <a:uLnTx/>
                  <a:uFillTx/>
                  <a:latin typeface="Cambria" panose="02040503050406030204" pitchFamily="18" charset="0"/>
                  <a:ea typeface="Cambria" panose="02040503050406030204" pitchFamily="18" charset="0"/>
                  <a:cs typeface="+mn-cs"/>
                </a:rPr>
                <a:t>sau</a:t>
              </a:r>
              <a:r>
                <a:rPr kumimoji="0" lang="en-US" sz="2800" b="0"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mn-cs"/>
                </a:rPr>
                <a:t> </a:t>
              </a:r>
              <a:r>
                <a:rPr kumimoji="0" lang="en-US" sz="2800" b="0" i="0" u="none" strike="noStrike" kern="1200" cap="none" spc="0" normalizeH="0" baseline="0" noProof="0" dirty="0" err="1">
                  <a:ln>
                    <a:noFill/>
                  </a:ln>
                  <a:solidFill>
                    <a:srgbClr val="000000"/>
                  </a:solidFill>
                  <a:effectLst/>
                  <a:uLnTx/>
                  <a:uFillTx/>
                  <a:latin typeface="Cambria" panose="02040503050406030204" pitchFamily="18" charset="0"/>
                  <a:ea typeface="Cambria" panose="02040503050406030204" pitchFamily="18" charset="0"/>
                  <a:cs typeface="+mn-cs"/>
                </a:rPr>
                <a:t>khi</a:t>
              </a:r>
              <a:r>
                <a:rPr kumimoji="0" lang="en-US" sz="2800" b="0"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mn-cs"/>
                </a:rPr>
                <a:t> </a:t>
              </a:r>
              <a:r>
                <a:rPr kumimoji="0" lang="en-US" sz="2800" b="0" i="0" u="none" strike="noStrike" kern="1200" cap="none" spc="0" normalizeH="0" baseline="0" noProof="0" dirty="0" err="1">
                  <a:ln>
                    <a:noFill/>
                  </a:ln>
                  <a:solidFill>
                    <a:srgbClr val="000000"/>
                  </a:solidFill>
                  <a:effectLst/>
                  <a:uLnTx/>
                  <a:uFillTx/>
                  <a:latin typeface="Cambria" panose="02040503050406030204" pitchFamily="18" charset="0"/>
                  <a:ea typeface="Cambria" panose="02040503050406030204" pitchFamily="18" charset="0"/>
                  <a:cs typeface="+mn-cs"/>
                </a:rPr>
                <a:t>đọc</a:t>
              </a:r>
              <a:r>
                <a:rPr kumimoji="0" lang="en-US" sz="2800" b="0"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mn-cs"/>
                </a:rPr>
                <a:t> </a:t>
              </a:r>
              <a:r>
                <a:rPr kumimoji="0" lang="en-US" sz="2800" b="0" i="0" u="none" strike="noStrike" kern="1200" cap="none" spc="0" normalizeH="0" baseline="0" noProof="0" dirty="0" err="1">
                  <a:ln>
                    <a:noFill/>
                  </a:ln>
                  <a:solidFill>
                    <a:srgbClr val="000000"/>
                  </a:solidFill>
                  <a:effectLst/>
                  <a:uLnTx/>
                  <a:uFillTx/>
                  <a:latin typeface="Cambria" panose="02040503050406030204" pitchFamily="18" charset="0"/>
                  <a:ea typeface="Cambria" panose="02040503050406030204" pitchFamily="18" charset="0"/>
                  <a:cs typeface="+mn-cs"/>
                </a:rPr>
                <a:t>câu</a:t>
              </a:r>
              <a:r>
                <a:rPr kumimoji="0" lang="en-US" sz="2800" b="0"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mn-cs"/>
                </a:rPr>
                <a:t> </a:t>
              </a:r>
              <a:r>
                <a:rPr kumimoji="0" lang="en-US" sz="2800" b="0" i="0" u="none" strike="noStrike" kern="1200" cap="none" spc="0" normalizeH="0" baseline="0" noProof="0" dirty="0" err="1">
                  <a:ln>
                    <a:noFill/>
                  </a:ln>
                  <a:solidFill>
                    <a:srgbClr val="000000"/>
                  </a:solidFill>
                  <a:effectLst/>
                  <a:uLnTx/>
                  <a:uFillTx/>
                  <a:latin typeface="Cambria" panose="02040503050406030204" pitchFamily="18" charset="0"/>
                  <a:ea typeface="Cambria" panose="02040503050406030204" pitchFamily="18" charset="0"/>
                  <a:cs typeface="+mn-cs"/>
                </a:rPr>
                <a:t>chuyện</a:t>
              </a:r>
              <a:r>
                <a:rPr kumimoji="0" lang="en-US" sz="2800" b="0"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mn-cs"/>
                </a:rPr>
                <a:t> Tinh </a:t>
              </a:r>
              <a:r>
                <a:rPr kumimoji="0" lang="en-US" sz="2800" b="0" i="0" u="none" strike="noStrike" kern="1200" cap="none" spc="0" normalizeH="0" baseline="0" noProof="0" dirty="0" err="1">
                  <a:ln>
                    <a:noFill/>
                  </a:ln>
                  <a:solidFill>
                    <a:srgbClr val="000000"/>
                  </a:solidFill>
                  <a:effectLst/>
                  <a:uLnTx/>
                  <a:uFillTx/>
                  <a:latin typeface="Cambria" panose="02040503050406030204" pitchFamily="18" charset="0"/>
                  <a:ea typeface="Cambria" panose="02040503050406030204" pitchFamily="18" charset="0"/>
                  <a:cs typeface="+mn-cs"/>
                </a:rPr>
                <a:t>thần</a:t>
              </a:r>
              <a:r>
                <a:rPr kumimoji="0" lang="en-US" sz="2800" b="0"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mn-cs"/>
                </a:rPr>
                <a:t> </a:t>
              </a:r>
              <a:r>
                <a:rPr kumimoji="0" lang="en-US" sz="2800" b="0" i="0" u="none" strike="noStrike" kern="1200" cap="none" spc="0" normalizeH="0" baseline="0" noProof="0" dirty="0" err="1">
                  <a:ln>
                    <a:noFill/>
                  </a:ln>
                  <a:solidFill>
                    <a:srgbClr val="000000"/>
                  </a:solidFill>
                  <a:effectLst/>
                  <a:uLnTx/>
                  <a:uFillTx/>
                  <a:latin typeface="Cambria" panose="02040503050406030204" pitchFamily="18" charset="0"/>
                  <a:ea typeface="Cambria" panose="02040503050406030204" pitchFamily="18" charset="0"/>
                  <a:cs typeface="+mn-cs"/>
                </a:rPr>
                <a:t>học</a:t>
              </a:r>
              <a:r>
                <a:rPr kumimoji="0" lang="en-US" sz="2800" b="0"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mn-cs"/>
                </a:rPr>
                <a:t> </a:t>
              </a:r>
              <a:r>
                <a:rPr kumimoji="0" lang="en-US" sz="2800" b="0" i="0" u="none" strike="noStrike" kern="1200" cap="none" spc="0" normalizeH="0" baseline="0" noProof="0" dirty="0" err="1">
                  <a:ln>
                    <a:noFill/>
                  </a:ln>
                  <a:solidFill>
                    <a:srgbClr val="000000"/>
                  </a:solidFill>
                  <a:effectLst/>
                  <a:uLnTx/>
                  <a:uFillTx/>
                  <a:latin typeface="Cambria" panose="02040503050406030204" pitchFamily="18" charset="0"/>
                  <a:ea typeface="Cambria" panose="02040503050406030204" pitchFamily="18" charset="0"/>
                  <a:cs typeface="+mn-cs"/>
                </a:rPr>
                <a:t>tập</a:t>
              </a:r>
              <a:r>
                <a:rPr kumimoji="0" lang="en-US" sz="2800" b="0"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mn-cs"/>
                </a:rPr>
                <a:t> </a:t>
              </a:r>
              <a:r>
                <a:rPr kumimoji="0" lang="en-US" sz="2800" b="0" i="0" u="none" strike="noStrike" kern="1200" cap="none" spc="0" normalizeH="0" baseline="0" noProof="0" dirty="0" err="1">
                  <a:ln>
                    <a:noFill/>
                  </a:ln>
                  <a:solidFill>
                    <a:srgbClr val="000000"/>
                  </a:solidFill>
                  <a:effectLst/>
                  <a:uLnTx/>
                  <a:uFillTx/>
                  <a:latin typeface="Cambria" panose="02040503050406030204" pitchFamily="18" charset="0"/>
                  <a:ea typeface="Cambria" panose="02040503050406030204" pitchFamily="18" charset="0"/>
                  <a:cs typeface="+mn-cs"/>
                </a:rPr>
                <a:t>của</a:t>
              </a:r>
              <a:r>
                <a:rPr kumimoji="0" lang="en-US" sz="2800" b="0"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mn-cs"/>
                </a:rPr>
                <a:t> </a:t>
              </a:r>
              <a:r>
                <a:rPr kumimoji="0" lang="en-US" sz="2800" b="0" i="0" u="none" strike="noStrike" kern="1200" cap="none" spc="0" normalizeH="0" baseline="0" noProof="0" dirty="0" err="1">
                  <a:ln>
                    <a:noFill/>
                  </a:ln>
                  <a:solidFill>
                    <a:srgbClr val="000000"/>
                  </a:solidFill>
                  <a:effectLst/>
                  <a:uLnTx/>
                  <a:uFillTx/>
                  <a:latin typeface="Cambria" panose="02040503050406030204" pitchFamily="18" charset="0"/>
                  <a:ea typeface="Cambria" panose="02040503050406030204" pitchFamily="18" charset="0"/>
                  <a:cs typeface="+mn-cs"/>
                </a:rPr>
                <a:t>nhà</a:t>
              </a:r>
              <a:r>
                <a:rPr kumimoji="0" lang="en-US" sz="2800" b="0"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mn-cs"/>
                </a:rPr>
                <a:t> Phi-</a:t>
              </a:r>
              <a:r>
                <a:rPr kumimoji="0" lang="en-US" sz="2800" b="0" i="0" u="none" strike="noStrike" kern="1200" cap="none" spc="0" normalizeH="0" baseline="0" noProof="0" dirty="0" err="1">
                  <a:ln>
                    <a:noFill/>
                  </a:ln>
                  <a:solidFill>
                    <a:srgbClr val="000000"/>
                  </a:solidFill>
                  <a:effectLst/>
                  <a:uLnTx/>
                  <a:uFillTx/>
                  <a:latin typeface="Cambria" panose="02040503050406030204" pitchFamily="18" charset="0"/>
                  <a:ea typeface="Cambria" panose="02040503050406030204" pitchFamily="18" charset="0"/>
                  <a:cs typeface="+mn-cs"/>
                </a:rPr>
                <a:t>lít</a:t>
              </a:r>
              <a:r>
                <a:rPr kumimoji="0" lang="en-US" sz="2800" b="0"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mn-cs"/>
                </a:rPr>
                <a:t>?</a:t>
              </a:r>
              <a:endParaRPr kumimoji="0" lang="en-GB" sz="28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endParaRPr>
            </a:p>
          </p:txBody>
        </p:sp>
      </p:grpSp>
      <p:grpSp>
        <p:nvGrpSpPr>
          <p:cNvPr id="4" name="Group 3"/>
          <p:cNvGrpSpPr/>
          <p:nvPr/>
        </p:nvGrpSpPr>
        <p:grpSpPr>
          <a:xfrm>
            <a:off x="5586984" y="1505553"/>
            <a:ext cx="6074509" cy="5352447"/>
            <a:chOff x="6045839" y="1505553"/>
            <a:chExt cx="5615654" cy="6224133"/>
          </a:xfrm>
        </p:grpSpPr>
        <p:grpSp>
          <p:nvGrpSpPr>
            <p:cNvPr id="25" name="Group 24"/>
            <p:cNvGrpSpPr/>
            <p:nvPr/>
          </p:nvGrpSpPr>
          <p:grpSpPr>
            <a:xfrm>
              <a:off x="6045839" y="1505553"/>
              <a:ext cx="5615654" cy="6224133"/>
              <a:chOff x="6702246" y="1801506"/>
              <a:chExt cx="4067034" cy="4304218"/>
            </a:xfrm>
          </p:grpSpPr>
          <p:pic>
            <p:nvPicPr>
              <p:cNvPr id="22" name="Picture 21"/>
              <p:cNvPicPr>
                <a:picLocks noChangeAspect="1"/>
              </p:cNvPicPr>
              <p:nvPr/>
            </p:nvPicPr>
            <p:blipFill rotWithShape="1">
              <a:blip r:embed="rId11" cstate="print">
                <a:extLst>
                  <a:ext uri="{BEBA8EAE-BF5A-486C-A8C5-ECC9F3942E4B}">
                    <a14:imgProps xmlns:a14="http://schemas.microsoft.com/office/drawing/2010/main">
                      <a14:imgLayer r:embed="rId12">
                        <a14:imgEffect>
                          <a14:backgroundRemoval t="37515" b="66788" l="14909" r="29600">
                            <a14:foregroundMark x1="17309" y1="45091" x2="17309" y2="45091"/>
                          </a14:backgroundRemoval>
                        </a14:imgEffect>
                      </a14:imgLayer>
                    </a14:imgProps>
                  </a:ext>
                  <a:ext uri="{28A0092B-C50C-407E-A947-70E740481C1C}">
                    <a14:useLocalDpi xmlns:a14="http://schemas.microsoft.com/office/drawing/2010/main" val="0"/>
                  </a:ext>
                </a:extLst>
              </a:blip>
              <a:srcRect l="15559" t="40243" r="72039" b="37534"/>
              <a:stretch/>
            </p:blipFill>
            <p:spPr>
              <a:xfrm>
                <a:off x="6702246" y="1854813"/>
                <a:ext cx="4067034" cy="4250911"/>
              </a:xfrm>
              <a:prstGeom prst="rect">
                <a:avLst/>
              </a:prstGeom>
            </p:spPr>
          </p:pic>
          <p:sp>
            <p:nvSpPr>
              <p:cNvPr id="23" name="Oval 22"/>
              <p:cNvSpPr/>
              <p:nvPr/>
            </p:nvSpPr>
            <p:spPr>
              <a:xfrm>
                <a:off x="8605380" y="1801506"/>
                <a:ext cx="454473" cy="463033"/>
              </a:xfrm>
              <a:prstGeom prst="ellipse">
                <a:avLst/>
              </a:prstGeom>
              <a:solidFill>
                <a:schemeClr val="bg1">
                  <a:lumMod val="75000"/>
                </a:schemeClr>
              </a:solidFill>
              <a:ln>
                <a:solidFill>
                  <a:schemeClr val="bg1">
                    <a:lumMod val="75000"/>
                  </a:schemeClr>
                </a:solidFill>
              </a:ln>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mbria" panose="02040503050406030204" pitchFamily="18" charset="0"/>
                  <a:ea typeface="Cambria" panose="02040503050406030204" pitchFamily="18" charset="0"/>
                  <a:cs typeface="+mn-cs"/>
                </a:endParaRPr>
              </a:p>
            </p:txBody>
          </p:sp>
        </p:grpSp>
        <p:sp>
          <p:nvSpPr>
            <p:cNvPr id="24" name="Rectangle 23"/>
            <p:cNvSpPr/>
            <p:nvPr/>
          </p:nvSpPr>
          <p:spPr>
            <a:xfrm>
              <a:off x="7078502" y="2231662"/>
              <a:ext cx="4090370" cy="4831654"/>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22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Sau khi đọc câu chuyện Tinh thần học tập của nhà Phi-lít, em muốn điều chỉnh cách học của mình:</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22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 Chăm chỉ tìm kiếm những thông tin, kiến thức mới mỗi ngày;</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22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 Cùng chia sẻ kiến thức mới học được cho các thành viên trong gia đình;</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22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 Lắng nghe những câu chuyện, tin tức thời sự có ở xung quanh mình, trong nước và tin tức quốc tế thường xuyên.</a:t>
              </a:r>
              <a:endParaRPr kumimoji="0" lang="en-GB" sz="22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endParaRPr>
            </a:p>
          </p:txBody>
        </p:sp>
      </p:grpSp>
      <p:pic>
        <p:nvPicPr>
          <p:cNvPr id="12" name="Picture 11">
            <a:extLst>
              <a:ext uri="{FF2B5EF4-FFF2-40B4-BE49-F238E27FC236}">
                <a16:creationId xmlns:a16="http://schemas.microsoft.com/office/drawing/2014/main" id="{6F5052BC-9545-EDE8-D2FC-ED538C57882B}"/>
              </a:ext>
            </a:extLst>
          </p:cNvPr>
          <p:cNvPicPr>
            <a:picLocks noChangeAspect="1"/>
          </p:cNvPicPr>
          <p:nvPr/>
        </p:nvPicPr>
        <p:blipFill>
          <a:blip r:embed="rId13"/>
          <a:stretch>
            <a:fillRect/>
          </a:stretch>
        </p:blipFill>
        <p:spPr>
          <a:xfrm>
            <a:off x="3687855" y="219408"/>
            <a:ext cx="5182049" cy="1097375"/>
          </a:xfrm>
          <a:prstGeom prst="rect">
            <a:avLst/>
          </a:prstGeom>
        </p:spPr>
      </p:pic>
    </p:spTree>
    <p:extLst>
      <p:ext uri="{BB962C8B-B14F-4D97-AF65-F5344CB8AC3E}">
        <p14:creationId xmlns:p14="http://schemas.microsoft.com/office/powerpoint/2010/main" val="1617934604"/>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down)">
                                      <p:cBhvr>
                                        <p:cTn id="1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gradFill>
          <a:gsLst>
            <a:gs pos="0">
              <a:srgbClr val="FCE8DD"/>
            </a:gs>
            <a:gs pos="74000">
              <a:schemeClr val="accent2">
                <a:lumMod val="40000"/>
                <a:lumOff val="60000"/>
              </a:schemeClr>
            </a:gs>
            <a:gs pos="40000">
              <a:srgbClr val="FFB053"/>
            </a:gs>
            <a:gs pos="100000">
              <a:srgbClr val="FCE8DD"/>
            </a:gs>
          </a:gsLst>
          <a:lin ang="5400000" scaled="1"/>
        </a:gradFill>
        <a:effectLst/>
      </p:bgPr>
    </p:bg>
    <p:spTree>
      <p:nvGrpSpPr>
        <p:cNvPr id="1" name=""/>
        <p:cNvGrpSpPr/>
        <p:nvPr/>
      </p:nvGrpSpPr>
      <p:grpSpPr>
        <a:xfrm>
          <a:off x="0" y="0"/>
          <a:ext cx="0" cy="0"/>
          <a:chOff x="0" y="0"/>
          <a:chExt cx="0" cy="0"/>
        </a:xfrm>
      </p:grpSpPr>
      <p:sp>
        <p:nvSpPr>
          <p:cNvPr id="5" name="Rounded Rectangle 4"/>
          <p:cNvSpPr/>
          <p:nvPr/>
        </p:nvSpPr>
        <p:spPr>
          <a:xfrm>
            <a:off x="216716" y="348018"/>
            <a:ext cx="11546064" cy="6141552"/>
          </a:xfrm>
          <a:custGeom>
            <a:avLst/>
            <a:gdLst>
              <a:gd name="connsiteX0" fmla="*/ 0 w 11027391"/>
              <a:gd name="connsiteY0" fmla="*/ 941714 h 5650173"/>
              <a:gd name="connsiteX1" fmla="*/ 941714 w 11027391"/>
              <a:gd name="connsiteY1" fmla="*/ 0 h 5650173"/>
              <a:gd name="connsiteX2" fmla="*/ 10085677 w 11027391"/>
              <a:gd name="connsiteY2" fmla="*/ 0 h 5650173"/>
              <a:gd name="connsiteX3" fmla="*/ 11027391 w 11027391"/>
              <a:gd name="connsiteY3" fmla="*/ 941714 h 5650173"/>
              <a:gd name="connsiteX4" fmla="*/ 11027391 w 11027391"/>
              <a:gd name="connsiteY4" fmla="*/ 4708459 h 5650173"/>
              <a:gd name="connsiteX5" fmla="*/ 10085677 w 11027391"/>
              <a:gd name="connsiteY5" fmla="*/ 5650173 h 5650173"/>
              <a:gd name="connsiteX6" fmla="*/ 941714 w 11027391"/>
              <a:gd name="connsiteY6" fmla="*/ 5650173 h 5650173"/>
              <a:gd name="connsiteX7" fmla="*/ 0 w 11027391"/>
              <a:gd name="connsiteY7" fmla="*/ 4708459 h 5650173"/>
              <a:gd name="connsiteX8" fmla="*/ 0 w 11027391"/>
              <a:gd name="connsiteY8" fmla="*/ 941714 h 5650173"/>
              <a:gd name="connsiteX0" fmla="*/ 0 w 11027391"/>
              <a:gd name="connsiteY0" fmla="*/ 1187373 h 5895832"/>
              <a:gd name="connsiteX1" fmla="*/ 941714 w 11027391"/>
              <a:gd name="connsiteY1" fmla="*/ 245659 h 5895832"/>
              <a:gd name="connsiteX2" fmla="*/ 3944203 w 11027391"/>
              <a:gd name="connsiteY2" fmla="*/ 0 h 5895832"/>
              <a:gd name="connsiteX3" fmla="*/ 10085677 w 11027391"/>
              <a:gd name="connsiteY3" fmla="*/ 245659 h 5895832"/>
              <a:gd name="connsiteX4" fmla="*/ 11027391 w 11027391"/>
              <a:gd name="connsiteY4" fmla="*/ 1187373 h 5895832"/>
              <a:gd name="connsiteX5" fmla="*/ 11027391 w 11027391"/>
              <a:gd name="connsiteY5" fmla="*/ 4954118 h 5895832"/>
              <a:gd name="connsiteX6" fmla="*/ 10085677 w 11027391"/>
              <a:gd name="connsiteY6" fmla="*/ 5895832 h 5895832"/>
              <a:gd name="connsiteX7" fmla="*/ 941714 w 11027391"/>
              <a:gd name="connsiteY7" fmla="*/ 5895832 h 5895832"/>
              <a:gd name="connsiteX8" fmla="*/ 0 w 11027391"/>
              <a:gd name="connsiteY8" fmla="*/ 4954118 h 5895832"/>
              <a:gd name="connsiteX9" fmla="*/ 0 w 11027391"/>
              <a:gd name="connsiteY9" fmla="*/ 1187373 h 5895832"/>
              <a:gd name="connsiteX0" fmla="*/ 0 w 11027391"/>
              <a:gd name="connsiteY0" fmla="*/ 1187373 h 6141552"/>
              <a:gd name="connsiteX1" fmla="*/ 941714 w 11027391"/>
              <a:gd name="connsiteY1" fmla="*/ 245659 h 6141552"/>
              <a:gd name="connsiteX2" fmla="*/ 3944203 w 11027391"/>
              <a:gd name="connsiteY2" fmla="*/ 0 h 6141552"/>
              <a:gd name="connsiteX3" fmla="*/ 10085677 w 11027391"/>
              <a:gd name="connsiteY3" fmla="*/ 245659 h 6141552"/>
              <a:gd name="connsiteX4" fmla="*/ 11027391 w 11027391"/>
              <a:gd name="connsiteY4" fmla="*/ 1187373 h 6141552"/>
              <a:gd name="connsiteX5" fmla="*/ 11027391 w 11027391"/>
              <a:gd name="connsiteY5" fmla="*/ 4954118 h 6141552"/>
              <a:gd name="connsiteX6" fmla="*/ 10085677 w 11027391"/>
              <a:gd name="connsiteY6" fmla="*/ 5895832 h 6141552"/>
              <a:gd name="connsiteX7" fmla="*/ 5540991 w 11027391"/>
              <a:gd name="connsiteY7" fmla="*/ 6141492 h 6141552"/>
              <a:gd name="connsiteX8" fmla="*/ 941714 w 11027391"/>
              <a:gd name="connsiteY8" fmla="*/ 5895832 h 6141552"/>
              <a:gd name="connsiteX9" fmla="*/ 0 w 11027391"/>
              <a:gd name="connsiteY9" fmla="*/ 4954118 h 6141552"/>
              <a:gd name="connsiteX10" fmla="*/ 0 w 11027391"/>
              <a:gd name="connsiteY10" fmla="*/ 1187373 h 6141552"/>
              <a:gd name="connsiteX0" fmla="*/ 0 w 11286756"/>
              <a:gd name="connsiteY0" fmla="*/ 1187373 h 6141552"/>
              <a:gd name="connsiteX1" fmla="*/ 941714 w 11286756"/>
              <a:gd name="connsiteY1" fmla="*/ 245659 h 6141552"/>
              <a:gd name="connsiteX2" fmla="*/ 3944203 w 11286756"/>
              <a:gd name="connsiteY2" fmla="*/ 0 h 6141552"/>
              <a:gd name="connsiteX3" fmla="*/ 10085677 w 11286756"/>
              <a:gd name="connsiteY3" fmla="*/ 245659 h 6141552"/>
              <a:gd name="connsiteX4" fmla="*/ 11027391 w 11286756"/>
              <a:gd name="connsiteY4" fmla="*/ 1187373 h 6141552"/>
              <a:gd name="connsiteX5" fmla="*/ 11286699 w 11286756"/>
              <a:gd name="connsiteY5" fmla="*/ 2661313 h 6141552"/>
              <a:gd name="connsiteX6" fmla="*/ 11027391 w 11286756"/>
              <a:gd name="connsiteY6" fmla="*/ 4954118 h 6141552"/>
              <a:gd name="connsiteX7" fmla="*/ 10085677 w 11286756"/>
              <a:gd name="connsiteY7" fmla="*/ 5895832 h 6141552"/>
              <a:gd name="connsiteX8" fmla="*/ 5540991 w 11286756"/>
              <a:gd name="connsiteY8" fmla="*/ 6141492 h 6141552"/>
              <a:gd name="connsiteX9" fmla="*/ 941714 w 11286756"/>
              <a:gd name="connsiteY9" fmla="*/ 5895832 h 6141552"/>
              <a:gd name="connsiteX10" fmla="*/ 0 w 11286756"/>
              <a:gd name="connsiteY10" fmla="*/ 4954118 h 6141552"/>
              <a:gd name="connsiteX11" fmla="*/ 0 w 11286756"/>
              <a:gd name="connsiteY11" fmla="*/ 1187373 h 6141552"/>
              <a:gd name="connsiteX0" fmla="*/ 259308 w 11546064"/>
              <a:gd name="connsiteY0" fmla="*/ 1187373 h 6141552"/>
              <a:gd name="connsiteX1" fmla="*/ 1201022 w 11546064"/>
              <a:gd name="connsiteY1" fmla="*/ 245659 h 6141552"/>
              <a:gd name="connsiteX2" fmla="*/ 4203511 w 11546064"/>
              <a:gd name="connsiteY2" fmla="*/ 0 h 6141552"/>
              <a:gd name="connsiteX3" fmla="*/ 10344985 w 11546064"/>
              <a:gd name="connsiteY3" fmla="*/ 245659 h 6141552"/>
              <a:gd name="connsiteX4" fmla="*/ 11286699 w 11546064"/>
              <a:gd name="connsiteY4" fmla="*/ 1187373 h 6141552"/>
              <a:gd name="connsiteX5" fmla="*/ 11546007 w 11546064"/>
              <a:gd name="connsiteY5" fmla="*/ 2661313 h 6141552"/>
              <a:gd name="connsiteX6" fmla="*/ 11286699 w 11546064"/>
              <a:gd name="connsiteY6" fmla="*/ 4954118 h 6141552"/>
              <a:gd name="connsiteX7" fmla="*/ 10344985 w 11546064"/>
              <a:gd name="connsiteY7" fmla="*/ 5895832 h 6141552"/>
              <a:gd name="connsiteX8" fmla="*/ 5800299 w 11546064"/>
              <a:gd name="connsiteY8" fmla="*/ 6141492 h 6141552"/>
              <a:gd name="connsiteX9" fmla="*/ 1201022 w 11546064"/>
              <a:gd name="connsiteY9" fmla="*/ 5895832 h 6141552"/>
              <a:gd name="connsiteX10" fmla="*/ 259308 w 11546064"/>
              <a:gd name="connsiteY10" fmla="*/ 4954118 h 6141552"/>
              <a:gd name="connsiteX11" fmla="*/ 0 w 11546064"/>
              <a:gd name="connsiteY11" fmla="*/ 2934268 h 6141552"/>
              <a:gd name="connsiteX12" fmla="*/ 259308 w 11546064"/>
              <a:gd name="connsiteY12" fmla="*/ 1187373 h 61415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1546064" h="6141552">
                <a:moveTo>
                  <a:pt x="259308" y="1187373"/>
                </a:moveTo>
                <a:cubicBezTo>
                  <a:pt x="259308" y="667279"/>
                  <a:pt x="680928" y="245659"/>
                  <a:pt x="1201022" y="245659"/>
                </a:cubicBezTo>
                <a:cubicBezTo>
                  <a:pt x="2188204" y="241110"/>
                  <a:pt x="3216329" y="4549"/>
                  <a:pt x="4203511" y="0"/>
                </a:cubicBezTo>
                <a:cubicBezTo>
                  <a:pt x="6264317" y="4549"/>
                  <a:pt x="8284179" y="241110"/>
                  <a:pt x="10344985" y="245659"/>
                </a:cubicBezTo>
                <a:cubicBezTo>
                  <a:pt x="10865079" y="245659"/>
                  <a:pt x="11286699" y="667279"/>
                  <a:pt x="11286699" y="1187373"/>
                </a:cubicBezTo>
                <a:cubicBezTo>
                  <a:pt x="11282150" y="1633194"/>
                  <a:pt x="11550556" y="2215492"/>
                  <a:pt x="11546007" y="2661313"/>
                </a:cubicBezTo>
                <a:lnTo>
                  <a:pt x="11286699" y="4954118"/>
                </a:lnTo>
                <a:cubicBezTo>
                  <a:pt x="11286699" y="5474212"/>
                  <a:pt x="10865079" y="5895832"/>
                  <a:pt x="10344985" y="5895832"/>
                </a:cubicBezTo>
                <a:cubicBezTo>
                  <a:pt x="8825541" y="5891283"/>
                  <a:pt x="7319743" y="6146041"/>
                  <a:pt x="5800299" y="6141492"/>
                </a:cubicBezTo>
                <a:lnTo>
                  <a:pt x="1201022" y="5895832"/>
                </a:lnTo>
                <a:cubicBezTo>
                  <a:pt x="680928" y="5895832"/>
                  <a:pt x="259308" y="5474212"/>
                  <a:pt x="259308" y="4954118"/>
                </a:cubicBezTo>
                <a:cubicBezTo>
                  <a:pt x="250209" y="4276285"/>
                  <a:pt x="9099" y="3612101"/>
                  <a:pt x="0" y="2934268"/>
                </a:cubicBezTo>
                <a:lnTo>
                  <a:pt x="259308" y="1187373"/>
                </a:lnTo>
                <a:close/>
              </a:path>
            </a:pathLst>
          </a:custGeom>
          <a:solidFill>
            <a:schemeClr val="bg1"/>
          </a:solidFill>
          <a:ln>
            <a:solidFill>
              <a:schemeClr val="accent2">
                <a:lumMod val="7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7" name="Picture 6"/>
          <p:cNvPicPr>
            <a:picLocks noChangeAspect="1"/>
          </p:cNvPicPr>
          <p:nvPr/>
        </p:nvPicPr>
        <p:blipFill rotWithShape="1">
          <a:blip r:embed="rId3" cstate="print">
            <a:extLst>
              <a:ext uri="{BEBA8EAE-BF5A-486C-A8C5-ECC9F3942E4B}">
                <a14:imgProps xmlns:a14="http://schemas.microsoft.com/office/drawing/2010/main">
                  <a14:imgLayer r:embed="rId4">
                    <a14:imgEffect>
                      <a14:backgroundRemoval t="9891" b="89988" l="77225" r="98827"/>
                    </a14:imgEffect>
                  </a14:imgLayer>
                </a14:imgProps>
              </a:ext>
              <a:ext uri="{28A0092B-C50C-407E-A947-70E740481C1C}">
                <a14:useLocalDpi xmlns:a14="http://schemas.microsoft.com/office/drawing/2010/main" val="0"/>
              </a:ext>
            </a:extLst>
          </a:blip>
          <a:srcRect l="77905" t="34428" b="29353"/>
          <a:stretch/>
        </p:blipFill>
        <p:spPr>
          <a:xfrm>
            <a:off x="-245661" y="4667534"/>
            <a:ext cx="2272921" cy="2483893"/>
          </a:xfrm>
          <a:prstGeom prst="rect">
            <a:avLst/>
          </a:prstGeom>
        </p:spPr>
      </p:pic>
      <p:pic>
        <p:nvPicPr>
          <p:cNvPr id="8" name="Picture 7"/>
          <p:cNvPicPr>
            <a:picLocks noChangeAspect="1"/>
          </p:cNvPicPr>
          <p:nvPr/>
        </p:nvPicPr>
        <p:blipFill rotWithShape="1">
          <a:blip r:embed="rId5" cstate="print">
            <a:extLst>
              <a:ext uri="{BEBA8EAE-BF5A-486C-A8C5-ECC9F3942E4B}">
                <a14:imgProps xmlns:a14="http://schemas.microsoft.com/office/drawing/2010/main">
                  <a14:imgLayer r:embed="rId4">
                    <a14:imgEffect>
                      <a14:backgroundRemoval t="1942" b="30218" l="1578" r="20186"/>
                    </a14:imgEffect>
                  </a14:imgLayer>
                </a14:imgProps>
              </a:ext>
              <a:ext uri="{28A0092B-C50C-407E-A947-70E740481C1C}">
                <a14:useLocalDpi xmlns:a14="http://schemas.microsoft.com/office/drawing/2010/main" val="0"/>
              </a:ext>
            </a:extLst>
          </a:blip>
          <a:srcRect r="80470" b="69751"/>
          <a:stretch/>
        </p:blipFill>
        <p:spPr>
          <a:xfrm>
            <a:off x="10246685" y="5076967"/>
            <a:ext cx="2009064" cy="2074460"/>
          </a:xfrm>
          <a:prstGeom prst="rect">
            <a:avLst/>
          </a:prstGeom>
        </p:spPr>
      </p:pic>
      <p:pic>
        <p:nvPicPr>
          <p:cNvPr id="9" name="Picture 8"/>
          <p:cNvPicPr>
            <a:picLocks noChangeAspect="1"/>
          </p:cNvPicPr>
          <p:nvPr/>
        </p:nvPicPr>
        <p:blipFill rotWithShape="1">
          <a:blip r:embed="rId6" cstate="print">
            <a:extLst>
              <a:ext uri="{BEBA8EAE-BF5A-486C-A8C5-ECC9F3942E4B}">
                <a14:imgProps xmlns:a14="http://schemas.microsoft.com/office/drawing/2010/main">
                  <a14:imgLayer r:embed="rId7">
                    <a14:imgEffect>
                      <a14:backgroundRemoval t="2367" b="26578" l="18851" r="45348">
                        <a14:foregroundMark x1="20469" y1="10133" x2="24312" y2="13350"/>
                        <a14:foregroundMark x1="34506" y1="6189" x2="33333" y2="14320"/>
                        <a14:backgroundMark x1="28155" y1="7160" x2="28155" y2="7160"/>
                        <a14:backgroundMark x1="29328" y1="11529" x2="28439" y2="12136"/>
                        <a14:backgroundMark x1="28034" y1="7767" x2="27346" y2="7342"/>
                      </a14:backgroundRemoval>
                    </a14:imgEffect>
                  </a14:imgLayer>
                </a14:imgProps>
              </a:ext>
              <a:ext uri="{28A0092B-C50C-407E-A947-70E740481C1C}">
                <a14:useLocalDpi xmlns:a14="http://schemas.microsoft.com/office/drawing/2010/main" val="0"/>
              </a:ext>
            </a:extLst>
          </a:blip>
          <a:srcRect l="17938" t="1194" r="60039" b="75920"/>
          <a:stretch/>
        </p:blipFill>
        <p:spPr>
          <a:xfrm>
            <a:off x="0" y="0"/>
            <a:ext cx="2265528" cy="1569492"/>
          </a:xfrm>
          <a:prstGeom prst="rect">
            <a:avLst/>
          </a:prstGeom>
        </p:spPr>
      </p:pic>
      <p:grpSp>
        <p:nvGrpSpPr>
          <p:cNvPr id="11" name="Group 10"/>
          <p:cNvGrpSpPr/>
          <p:nvPr/>
        </p:nvGrpSpPr>
        <p:grpSpPr>
          <a:xfrm>
            <a:off x="9831849" y="-232013"/>
            <a:ext cx="2000877" cy="2033517"/>
            <a:chOff x="9831849" y="-232013"/>
            <a:chExt cx="2000877" cy="2033517"/>
          </a:xfrm>
        </p:grpSpPr>
        <p:pic>
          <p:nvPicPr>
            <p:cNvPr id="10" name="Picture 9"/>
            <p:cNvPicPr>
              <a:picLocks noChangeAspect="1"/>
            </p:cNvPicPr>
            <p:nvPr/>
          </p:nvPicPr>
          <p:blipFill rotWithShape="1">
            <a:blip r:embed="rId8" cstate="print">
              <a:extLst>
                <a:ext uri="{BEBA8EAE-BF5A-486C-A8C5-ECC9F3942E4B}">
                  <a14:imgProps xmlns:a14="http://schemas.microsoft.com/office/drawing/2010/main">
                    <a14:imgLayer r:embed="rId7">
                      <a14:imgEffect>
                        <a14:backgroundRemoval t="1214" b="29248" l="54814" r="72735"/>
                      </a14:imgEffect>
                    </a14:imgLayer>
                  </a14:imgProps>
                </a:ext>
                <a:ext uri="{28A0092B-C50C-407E-A947-70E740481C1C}">
                  <a14:useLocalDpi xmlns:a14="http://schemas.microsoft.com/office/drawing/2010/main" val="0"/>
                </a:ext>
              </a:extLst>
            </a:blip>
            <a:srcRect l="56147" r="27933" b="74527"/>
            <a:stretch/>
          </p:blipFill>
          <p:spPr>
            <a:xfrm>
              <a:off x="9831849" y="-81886"/>
              <a:ext cx="1637732" cy="1746913"/>
            </a:xfrm>
            <a:prstGeom prst="rect">
              <a:avLst/>
            </a:prstGeom>
          </p:spPr>
        </p:pic>
        <p:pic>
          <p:nvPicPr>
            <p:cNvPr id="6" name="Picture 5"/>
            <p:cNvPicPr>
              <a:picLocks noChangeAspect="1"/>
            </p:cNvPicPr>
            <p:nvPr/>
          </p:nvPicPr>
          <p:blipFill rotWithShape="1">
            <a:blip r:embed="rId9" cstate="print">
              <a:extLst>
                <a:ext uri="{BEBA8EAE-BF5A-486C-A8C5-ECC9F3942E4B}">
                  <a14:imgProps xmlns:a14="http://schemas.microsoft.com/office/drawing/2010/main">
                    <a14:imgLayer r:embed="rId7">
                      <a14:imgEffect>
                        <a14:backgroundRemoval t="68871" b="97937" l="75000" r="93811"/>
                      </a14:imgEffect>
                    </a14:imgLayer>
                  </a14:imgProps>
                </a:ext>
                <a:ext uri="{28A0092B-C50C-407E-A947-70E740481C1C}">
                  <a14:useLocalDpi xmlns:a14="http://schemas.microsoft.com/office/drawing/2010/main" val="0"/>
                </a:ext>
              </a:extLst>
            </a:blip>
            <a:srcRect l="73129" t="68459" r="10022" b="1889"/>
            <a:stretch/>
          </p:blipFill>
          <p:spPr>
            <a:xfrm>
              <a:off x="10099460" y="-232013"/>
              <a:ext cx="1733266" cy="2033517"/>
            </a:xfrm>
            <a:prstGeom prst="rect">
              <a:avLst/>
            </a:prstGeom>
          </p:spPr>
        </p:pic>
      </p:grpSp>
      <p:sp>
        <p:nvSpPr>
          <p:cNvPr id="18" name="Rectangle 17"/>
          <p:cNvSpPr/>
          <p:nvPr/>
        </p:nvSpPr>
        <p:spPr>
          <a:xfrm>
            <a:off x="2137605" y="2882066"/>
            <a:ext cx="3589361" cy="2620371"/>
          </a:xfrm>
          <a:custGeom>
            <a:avLst/>
            <a:gdLst>
              <a:gd name="connsiteX0" fmla="*/ 0 w 3493827"/>
              <a:gd name="connsiteY0" fmla="*/ 0 h 2511189"/>
              <a:gd name="connsiteX1" fmla="*/ 3493827 w 3493827"/>
              <a:gd name="connsiteY1" fmla="*/ 0 h 2511189"/>
              <a:gd name="connsiteX2" fmla="*/ 3493827 w 3493827"/>
              <a:gd name="connsiteY2" fmla="*/ 2511189 h 2511189"/>
              <a:gd name="connsiteX3" fmla="*/ 0 w 3493827"/>
              <a:gd name="connsiteY3" fmla="*/ 2511189 h 2511189"/>
              <a:gd name="connsiteX4" fmla="*/ 0 w 3493827"/>
              <a:gd name="connsiteY4" fmla="*/ 0 h 2511189"/>
              <a:gd name="connsiteX0" fmla="*/ 0 w 3493827"/>
              <a:gd name="connsiteY0" fmla="*/ 95534 h 2606723"/>
              <a:gd name="connsiteX1" fmla="*/ 1057105 w 3493827"/>
              <a:gd name="connsiteY1" fmla="*/ 0 h 2606723"/>
              <a:gd name="connsiteX2" fmla="*/ 3493827 w 3493827"/>
              <a:gd name="connsiteY2" fmla="*/ 95534 h 2606723"/>
              <a:gd name="connsiteX3" fmla="*/ 3493827 w 3493827"/>
              <a:gd name="connsiteY3" fmla="*/ 2606723 h 2606723"/>
              <a:gd name="connsiteX4" fmla="*/ 0 w 3493827"/>
              <a:gd name="connsiteY4" fmla="*/ 2606723 h 2606723"/>
              <a:gd name="connsiteX5" fmla="*/ 0 w 3493827"/>
              <a:gd name="connsiteY5" fmla="*/ 95534 h 2606723"/>
              <a:gd name="connsiteX0" fmla="*/ 95534 w 3589361"/>
              <a:gd name="connsiteY0" fmla="*/ 95534 h 2620371"/>
              <a:gd name="connsiteX1" fmla="*/ 1152639 w 3589361"/>
              <a:gd name="connsiteY1" fmla="*/ 0 h 2620371"/>
              <a:gd name="connsiteX2" fmla="*/ 3589361 w 3589361"/>
              <a:gd name="connsiteY2" fmla="*/ 95534 h 2620371"/>
              <a:gd name="connsiteX3" fmla="*/ 3589361 w 3589361"/>
              <a:gd name="connsiteY3" fmla="*/ 2606723 h 2620371"/>
              <a:gd name="connsiteX4" fmla="*/ 0 w 3589361"/>
              <a:gd name="connsiteY4" fmla="*/ 2620371 h 2620371"/>
              <a:gd name="connsiteX5" fmla="*/ 95534 w 3589361"/>
              <a:gd name="connsiteY5" fmla="*/ 95534 h 26203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589361" h="2620371">
                <a:moveTo>
                  <a:pt x="95534" y="95534"/>
                </a:moveTo>
                <a:cubicBezTo>
                  <a:pt x="466099" y="95534"/>
                  <a:pt x="782074" y="0"/>
                  <a:pt x="1152639" y="0"/>
                </a:cubicBezTo>
                <a:lnTo>
                  <a:pt x="3589361" y="95534"/>
                </a:lnTo>
                <a:lnTo>
                  <a:pt x="3589361" y="2606723"/>
                </a:lnTo>
                <a:lnTo>
                  <a:pt x="0" y="2620371"/>
                </a:lnTo>
                <a:lnTo>
                  <a:pt x="95534" y="95534"/>
                </a:lnTo>
                <a:close/>
              </a:path>
            </a:pathLst>
          </a:cu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Rectangle 1"/>
          <p:cNvSpPr/>
          <p:nvPr/>
        </p:nvSpPr>
        <p:spPr>
          <a:xfrm>
            <a:off x="1472185" y="2149522"/>
            <a:ext cx="9454896" cy="3785652"/>
          </a:xfrm>
          <a:prstGeom prst="rect">
            <a:avLst/>
          </a:prstGeom>
        </p:spPr>
        <p:txBody>
          <a:bodyPr wrap="square">
            <a:spAutoFit/>
          </a:bodyPr>
          <a:lstStyle/>
          <a:p>
            <a:pPr lvl="0" indent="361950" algn="just"/>
            <a:r>
              <a:rPr lang="en-US" sz="4000" i="1" dirty="0">
                <a:solidFill>
                  <a:srgbClr val="FF0000"/>
                </a:solidFill>
                <a:latin typeface="Cambria" panose="02040503050406030204" pitchFamily="18" charset="0"/>
                <a:ea typeface="Cambria" panose="02040503050406030204" pitchFamily="18" charset="0"/>
              </a:rPr>
              <a:t>Qua </a:t>
            </a:r>
            <a:r>
              <a:rPr lang="en-US" sz="4000" i="1" dirty="0" err="1">
                <a:solidFill>
                  <a:srgbClr val="FF0000"/>
                </a:solidFill>
                <a:latin typeface="Cambria" panose="02040503050406030204" pitchFamily="18" charset="0"/>
                <a:ea typeface="Cambria" panose="02040503050406030204" pitchFamily="18" charset="0"/>
              </a:rPr>
              <a:t>bài</a:t>
            </a:r>
            <a:r>
              <a:rPr lang="en-US" sz="4000" i="1" dirty="0">
                <a:solidFill>
                  <a:srgbClr val="FF0000"/>
                </a:solidFill>
                <a:latin typeface="Cambria" panose="02040503050406030204" pitchFamily="18" charset="0"/>
                <a:ea typeface="Cambria" panose="02040503050406030204" pitchFamily="18" charset="0"/>
              </a:rPr>
              <a:t> </a:t>
            </a:r>
            <a:r>
              <a:rPr lang="en-US" sz="4000" i="1" dirty="0" err="1">
                <a:solidFill>
                  <a:srgbClr val="FF0000"/>
                </a:solidFill>
                <a:latin typeface="Cambria" panose="02040503050406030204" pitchFamily="18" charset="0"/>
                <a:ea typeface="Cambria" panose="02040503050406030204" pitchFamily="18" charset="0"/>
              </a:rPr>
              <a:t>đọc</a:t>
            </a:r>
            <a:r>
              <a:rPr lang="en-US" sz="4000" i="1" dirty="0">
                <a:solidFill>
                  <a:srgbClr val="FF0000"/>
                </a:solidFill>
                <a:latin typeface="Cambria" panose="02040503050406030204" pitchFamily="18" charset="0"/>
                <a:ea typeface="Cambria" panose="02040503050406030204" pitchFamily="18" charset="0"/>
              </a:rPr>
              <a:t> ta h</a:t>
            </a:r>
            <a:r>
              <a:rPr lang="vi-VN" sz="4000" i="1" dirty="0">
                <a:solidFill>
                  <a:srgbClr val="FF0000"/>
                </a:solidFill>
                <a:latin typeface="Cambria" panose="02040503050406030204" pitchFamily="18" charset="0"/>
                <a:ea typeface="Cambria" panose="02040503050406030204" pitchFamily="18" charset="0"/>
              </a:rPr>
              <a:t>iểu được nhờ phương pháp học tập của gia đình đã mang lại cho Phi-lít nhiều điều tốt đẹp: luôn hào hứng với việc học, thi đỗ đại học, dễ dàng thích nghi với phương pháp học tập này ở một cấp học cao hơn.</a:t>
            </a:r>
            <a:endParaRPr kumimoji="0" lang="en-GB" sz="4000" b="0" i="0" u="none" strike="noStrike" kern="120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endParaRPr>
          </a:p>
        </p:txBody>
      </p:sp>
      <p:sp>
        <p:nvSpPr>
          <p:cNvPr id="4" name="TextBox 3">
            <a:extLst>
              <a:ext uri="{FF2B5EF4-FFF2-40B4-BE49-F238E27FC236}">
                <a16:creationId xmlns:a16="http://schemas.microsoft.com/office/drawing/2014/main" id="{FF7AC2CF-5E1C-E30D-C388-175B375C0F14}"/>
              </a:ext>
            </a:extLst>
          </p:cNvPr>
          <p:cNvSpPr txBox="1"/>
          <p:nvPr/>
        </p:nvSpPr>
        <p:spPr>
          <a:xfrm>
            <a:off x="1722907" y="975670"/>
            <a:ext cx="11081846" cy="830997"/>
          </a:xfrm>
          <a:prstGeom prst="rect">
            <a:avLst/>
          </a:prstGeom>
          <a:noFill/>
        </p:spPr>
        <p:txBody>
          <a:bodyPr wrap="square" rtlCol="0">
            <a:spAutoFit/>
          </a:bodyPr>
          <a:lstStyle/>
          <a:p>
            <a:pPr defTabSz="912114"/>
            <a:r>
              <a:rPr lang="en-US" sz="4800" b="1" dirty="0" err="1">
                <a:solidFill>
                  <a:srgbClr val="002060"/>
                </a:solidFill>
                <a:latin typeface="Calibri"/>
              </a:rPr>
              <a:t>Nội</a:t>
            </a:r>
            <a:r>
              <a:rPr lang="en-US" sz="4800" b="1" dirty="0">
                <a:solidFill>
                  <a:srgbClr val="002060"/>
                </a:solidFill>
                <a:latin typeface="Calibri"/>
              </a:rPr>
              <a:t> dung </a:t>
            </a:r>
            <a:r>
              <a:rPr lang="en-US" sz="4800" b="1" dirty="0" err="1">
                <a:solidFill>
                  <a:srgbClr val="002060"/>
                </a:solidFill>
                <a:latin typeface="Calibri"/>
              </a:rPr>
              <a:t>chính</a:t>
            </a:r>
            <a:r>
              <a:rPr lang="en-US" sz="4800" b="1" dirty="0">
                <a:solidFill>
                  <a:srgbClr val="002060"/>
                </a:solidFill>
                <a:latin typeface="Calibri"/>
              </a:rPr>
              <a:t> </a:t>
            </a:r>
            <a:r>
              <a:rPr lang="en-US" sz="4800" b="1" dirty="0" err="1">
                <a:solidFill>
                  <a:srgbClr val="002060"/>
                </a:solidFill>
                <a:latin typeface="Calibri"/>
              </a:rPr>
              <a:t>của</a:t>
            </a:r>
            <a:r>
              <a:rPr lang="en-US" sz="4800" b="1" dirty="0">
                <a:solidFill>
                  <a:srgbClr val="002060"/>
                </a:solidFill>
                <a:latin typeface="Calibri"/>
              </a:rPr>
              <a:t> </a:t>
            </a:r>
            <a:r>
              <a:rPr lang="en-US" sz="4800" b="1" dirty="0" err="1">
                <a:solidFill>
                  <a:srgbClr val="002060"/>
                </a:solidFill>
                <a:latin typeface="Calibri"/>
              </a:rPr>
              <a:t>bài</a:t>
            </a:r>
            <a:r>
              <a:rPr lang="en-US" sz="4800" b="1" dirty="0">
                <a:solidFill>
                  <a:srgbClr val="002060"/>
                </a:solidFill>
                <a:latin typeface="Calibri"/>
              </a:rPr>
              <a:t> </a:t>
            </a:r>
            <a:r>
              <a:rPr lang="en-US" sz="4800" b="1" dirty="0" err="1">
                <a:solidFill>
                  <a:srgbClr val="002060"/>
                </a:solidFill>
                <a:latin typeface="Calibri"/>
              </a:rPr>
              <a:t>đọc</a:t>
            </a:r>
            <a:r>
              <a:rPr lang="en-US" sz="4800" b="1" dirty="0">
                <a:solidFill>
                  <a:srgbClr val="002060"/>
                </a:solidFill>
                <a:latin typeface="Calibri"/>
              </a:rPr>
              <a:t> </a:t>
            </a:r>
            <a:r>
              <a:rPr lang="en-US" sz="4800" b="1" dirty="0" err="1">
                <a:solidFill>
                  <a:srgbClr val="002060"/>
                </a:solidFill>
                <a:latin typeface="Calibri"/>
              </a:rPr>
              <a:t>là</a:t>
            </a:r>
            <a:r>
              <a:rPr lang="en-US" sz="4800" b="1" dirty="0">
                <a:solidFill>
                  <a:srgbClr val="002060"/>
                </a:solidFill>
                <a:latin typeface="Calibri"/>
              </a:rPr>
              <a:t> </a:t>
            </a:r>
            <a:r>
              <a:rPr lang="en-US" sz="4800" b="1" dirty="0" err="1">
                <a:solidFill>
                  <a:srgbClr val="002060"/>
                </a:solidFill>
                <a:latin typeface="Calibri"/>
              </a:rPr>
              <a:t>gì</a:t>
            </a:r>
            <a:r>
              <a:rPr lang="en-US" sz="4800" b="1" dirty="0">
                <a:solidFill>
                  <a:srgbClr val="002060"/>
                </a:solidFill>
                <a:latin typeface="Calibri"/>
              </a:rPr>
              <a:t>?</a:t>
            </a:r>
          </a:p>
        </p:txBody>
      </p:sp>
    </p:spTree>
    <p:extLst>
      <p:ext uri="{BB962C8B-B14F-4D97-AF65-F5344CB8AC3E}">
        <p14:creationId xmlns:p14="http://schemas.microsoft.com/office/powerpoint/2010/main" val="795999079"/>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left)">
                                      <p:cBhvr>
                                        <p:cTn id="12" dur="500"/>
                                        <p:tgtEl>
                                          <p:spTgt spid="4"/>
                                        </p:tgtEl>
                                      </p:cBhvr>
                                    </p:animEffect>
                                  </p:childTnLst>
                                  <p:subTnLst>
                                    <p:audio>
                                      <p:cMediaNode>
                                        <p:cTn display="0" masterRel="sameClick">
                                          <p:stCondLst>
                                            <p:cond evt="begin" delay="0">
                                              <p:tn val="10"/>
                                            </p:cond>
                                          </p:stCondLst>
                                          <p:endCondLst>
                                            <p:cond evt="onStopAudio" delay="0">
                                              <p:tgtEl>
                                                <p:sldTgt/>
                                              </p:tgtEl>
                                            </p:cond>
                                          </p:endCondLst>
                                        </p:cTn>
                                        <p:tgtEl>
                                          <p:sndTgt r:embed="rId2" name="whoosh.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Cloud 3"/>
          <p:cNvSpPr/>
          <p:nvPr/>
        </p:nvSpPr>
        <p:spPr>
          <a:xfrm>
            <a:off x="3630304" y="2442949"/>
            <a:ext cx="4954138" cy="2251881"/>
          </a:xfrm>
          <a:prstGeom prst="cloud">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 name="Picture 1"/>
          <p:cNvPicPr>
            <a:picLocks noChangeAspect="1"/>
          </p:cNvPicPr>
          <p:nvPr/>
        </p:nvPicPr>
        <p:blipFill>
          <a:blip r:embed="rId3"/>
          <a:stretch>
            <a:fillRect/>
          </a:stretch>
        </p:blipFill>
        <p:spPr>
          <a:xfrm>
            <a:off x="85988" y="1877993"/>
            <a:ext cx="12106012" cy="4337069"/>
          </a:xfrm>
          <a:prstGeom prst="rect">
            <a:avLst/>
          </a:prstGeom>
        </p:spPr>
      </p:pic>
    </p:spTree>
    <p:extLst>
      <p:ext uri="{BB962C8B-B14F-4D97-AF65-F5344CB8AC3E}">
        <p14:creationId xmlns:p14="http://schemas.microsoft.com/office/powerpoint/2010/main" val="1664887139"/>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gradFill>
          <a:gsLst>
            <a:gs pos="0">
              <a:srgbClr val="FCE8DD"/>
            </a:gs>
            <a:gs pos="74000">
              <a:schemeClr val="accent2">
                <a:lumMod val="40000"/>
                <a:lumOff val="60000"/>
              </a:schemeClr>
            </a:gs>
            <a:gs pos="40000">
              <a:srgbClr val="FFB053"/>
            </a:gs>
            <a:gs pos="100000">
              <a:srgbClr val="FCE8DD"/>
            </a:gs>
          </a:gsLst>
          <a:lin ang="5400000" scaled="1"/>
        </a:gradFill>
        <a:effectLst/>
      </p:bgPr>
    </p:bg>
    <p:spTree>
      <p:nvGrpSpPr>
        <p:cNvPr id="1" name=""/>
        <p:cNvGrpSpPr/>
        <p:nvPr/>
      </p:nvGrpSpPr>
      <p:grpSpPr>
        <a:xfrm>
          <a:off x="0" y="0"/>
          <a:ext cx="0" cy="0"/>
          <a:chOff x="0" y="0"/>
          <a:chExt cx="0" cy="0"/>
        </a:xfrm>
      </p:grpSpPr>
      <p:sp>
        <p:nvSpPr>
          <p:cNvPr id="18" name="Rectangle 17"/>
          <p:cNvSpPr/>
          <p:nvPr/>
        </p:nvSpPr>
        <p:spPr>
          <a:xfrm>
            <a:off x="2137605" y="2882066"/>
            <a:ext cx="3589361" cy="2620371"/>
          </a:xfrm>
          <a:custGeom>
            <a:avLst/>
            <a:gdLst>
              <a:gd name="connsiteX0" fmla="*/ 0 w 3493827"/>
              <a:gd name="connsiteY0" fmla="*/ 0 h 2511189"/>
              <a:gd name="connsiteX1" fmla="*/ 3493827 w 3493827"/>
              <a:gd name="connsiteY1" fmla="*/ 0 h 2511189"/>
              <a:gd name="connsiteX2" fmla="*/ 3493827 w 3493827"/>
              <a:gd name="connsiteY2" fmla="*/ 2511189 h 2511189"/>
              <a:gd name="connsiteX3" fmla="*/ 0 w 3493827"/>
              <a:gd name="connsiteY3" fmla="*/ 2511189 h 2511189"/>
              <a:gd name="connsiteX4" fmla="*/ 0 w 3493827"/>
              <a:gd name="connsiteY4" fmla="*/ 0 h 2511189"/>
              <a:gd name="connsiteX0" fmla="*/ 0 w 3493827"/>
              <a:gd name="connsiteY0" fmla="*/ 95534 h 2606723"/>
              <a:gd name="connsiteX1" fmla="*/ 1057105 w 3493827"/>
              <a:gd name="connsiteY1" fmla="*/ 0 h 2606723"/>
              <a:gd name="connsiteX2" fmla="*/ 3493827 w 3493827"/>
              <a:gd name="connsiteY2" fmla="*/ 95534 h 2606723"/>
              <a:gd name="connsiteX3" fmla="*/ 3493827 w 3493827"/>
              <a:gd name="connsiteY3" fmla="*/ 2606723 h 2606723"/>
              <a:gd name="connsiteX4" fmla="*/ 0 w 3493827"/>
              <a:gd name="connsiteY4" fmla="*/ 2606723 h 2606723"/>
              <a:gd name="connsiteX5" fmla="*/ 0 w 3493827"/>
              <a:gd name="connsiteY5" fmla="*/ 95534 h 2606723"/>
              <a:gd name="connsiteX0" fmla="*/ 95534 w 3589361"/>
              <a:gd name="connsiteY0" fmla="*/ 95534 h 2620371"/>
              <a:gd name="connsiteX1" fmla="*/ 1152639 w 3589361"/>
              <a:gd name="connsiteY1" fmla="*/ 0 h 2620371"/>
              <a:gd name="connsiteX2" fmla="*/ 3589361 w 3589361"/>
              <a:gd name="connsiteY2" fmla="*/ 95534 h 2620371"/>
              <a:gd name="connsiteX3" fmla="*/ 3589361 w 3589361"/>
              <a:gd name="connsiteY3" fmla="*/ 2606723 h 2620371"/>
              <a:gd name="connsiteX4" fmla="*/ 0 w 3589361"/>
              <a:gd name="connsiteY4" fmla="*/ 2620371 h 2620371"/>
              <a:gd name="connsiteX5" fmla="*/ 95534 w 3589361"/>
              <a:gd name="connsiteY5" fmla="*/ 95534 h 26203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589361" h="2620371">
                <a:moveTo>
                  <a:pt x="95534" y="95534"/>
                </a:moveTo>
                <a:cubicBezTo>
                  <a:pt x="466099" y="95534"/>
                  <a:pt x="782074" y="0"/>
                  <a:pt x="1152639" y="0"/>
                </a:cubicBezTo>
                <a:lnTo>
                  <a:pt x="3589361" y="95534"/>
                </a:lnTo>
                <a:lnTo>
                  <a:pt x="3589361" y="2606723"/>
                </a:lnTo>
                <a:lnTo>
                  <a:pt x="0" y="2620371"/>
                </a:lnTo>
                <a:lnTo>
                  <a:pt x="95534" y="95534"/>
                </a:lnTo>
                <a:close/>
              </a:path>
            </a:pathLst>
          </a:cu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2" name="Rectangle 21"/>
          <p:cNvSpPr/>
          <p:nvPr/>
        </p:nvSpPr>
        <p:spPr>
          <a:xfrm>
            <a:off x="385762" y="428624"/>
            <a:ext cx="11444287" cy="611181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7" name="Rectangle 26"/>
          <p:cNvSpPr/>
          <p:nvPr/>
        </p:nvSpPr>
        <p:spPr>
          <a:xfrm>
            <a:off x="714148" y="1117744"/>
            <a:ext cx="10999315" cy="5355312"/>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   </a:t>
            </a:r>
            <a:r>
              <a:rPr kumimoji="0" lang="vi-VN" sz="18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Phi-lít sinh ra và lớn lên trong một thị trấn nhỏ cùng bố mẹ và anh trai. Cậu bé rất ham học hỏi. Cậu hăng say nghiền ngẫm mọi cuốn sách hay tờ báo mình có được. Cậu luôn tập trung lắng nghe mọi người trong thị trấn chuyện trò để biết được thế giới bên ngoài. Phi-lít được như vậy là nhờ cách giáo dục của cha.</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   </a:t>
            </a:r>
            <a:r>
              <a:rPr kumimoji="0" lang="vi-VN" sz="18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Cha Phi-lít luôn cho rằng, điều đáng buồn nhất là cả ngày không học được thứ gì. Vì vậy, để giữ gìn và phát huy tinh thần học tập cho cả gia đình, ông yêu cầu mỗi ngày ai cũng phải học được kiến thức mới, rồi trao đổi với nhau sau bữa tối. Chẳng hạn một hôm, như thường lệ, cha Phi-lít nói:</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   </a:t>
            </a:r>
            <a:r>
              <a:rPr kumimoji="0" lang="vi-VN" sz="18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 Phi-lít, hãy cho cha biết hôm nay con học được gì mới.</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   </a:t>
            </a:r>
            <a:r>
              <a:rPr kumimoji="0" lang="vi-VN" sz="18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 Con biết được dân số Nê-pan là bao nhiêu. – Phi-lít dáp.</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   </a:t>
            </a:r>
            <a:r>
              <a:rPr kumimoji="0" lang="vi-VN" sz="18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 Dân số của Nê-pan à? Ừ, tốt lắm! – Cha cậu nói.</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   </a:t>
            </a:r>
            <a:r>
              <a:rPr kumimoji="0" lang="vi-VN" sz="18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Sau đó, cha quay sang hỏi mẹ:</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   </a:t>
            </a:r>
            <a:r>
              <a:rPr kumimoji="0" lang="vi-VN" sz="18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 Mẹ nó có biết dân số của Nê-pan là bao nhiêu không?</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   </a:t>
            </a:r>
            <a:r>
              <a:rPr kumimoji="0" lang="vi-VN" sz="18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Mẹ cậu cười, hỏi lại:</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   </a:t>
            </a:r>
            <a:r>
              <a:rPr kumimoji="0" lang="vi-VN" sz="18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 Nê-pan ư? Nó ở đâu nhỉ?</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   </a:t>
            </a:r>
            <a:r>
              <a:rPr kumimoji="0" lang="vi-VN" sz="18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 Phi-lít! – Cha nói. – Con mang bản đồ thế giới ra đây, chúng ta cùng xem vị trí địa lí của Nê-pan nhé!</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   </a:t>
            </a:r>
            <a:r>
              <a:rPr kumimoji="0" lang="vi-VN" sz="18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Tấm bản đồ được trải ra nền nhà. Cả nhà xúm lại tìm xem Nê-pan ở đâu.</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   </a:t>
            </a:r>
            <a:r>
              <a:rPr kumimoji="0" lang="vi-VN" sz="18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Thời thơ ấu, Phi-lít chưa thấy được lợi ích của phương pháp học tập đó. Sau này, Phi-lít thi đỗ đại học. Cậu theo học một số vị giáo sư nổi tiếng. Điều khiến cậu thấy thú vị là có những kiến thức các giáo sư dạy khá giống với thứ cha từng yêu cầu cậu học, chỉ là phát triển hơn lên mà thôi.</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vi-VN" sz="18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a:t>
            </a:r>
            <a:r>
              <a:rPr kumimoji="0" lang="vi-VN" sz="1800" b="0" i="1"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Theo</a:t>
            </a:r>
            <a:r>
              <a:rPr kumimoji="0" lang="vi-VN" sz="18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 Trương Cần)</a:t>
            </a:r>
          </a:p>
        </p:txBody>
      </p:sp>
      <p:pic>
        <p:nvPicPr>
          <p:cNvPr id="2" name="Picture 1">
            <a:extLst>
              <a:ext uri="{FF2B5EF4-FFF2-40B4-BE49-F238E27FC236}">
                <a16:creationId xmlns:a16="http://schemas.microsoft.com/office/drawing/2014/main" id="{D627C00F-7D8B-8399-1921-61E43632FA03}"/>
              </a:ext>
            </a:extLst>
          </p:cNvPr>
          <p:cNvPicPr>
            <a:picLocks noChangeAspect="1"/>
          </p:cNvPicPr>
          <p:nvPr/>
        </p:nvPicPr>
        <p:blipFill>
          <a:blip r:embed="rId2"/>
          <a:stretch>
            <a:fillRect/>
          </a:stretch>
        </p:blipFill>
        <p:spPr>
          <a:xfrm>
            <a:off x="451755" y="427444"/>
            <a:ext cx="11345639" cy="859611"/>
          </a:xfrm>
          <a:prstGeom prst="rect">
            <a:avLst/>
          </a:prstGeom>
        </p:spPr>
      </p:pic>
    </p:spTree>
    <p:extLst>
      <p:ext uri="{BB962C8B-B14F-4D97-AF65-F5344CB8AC3E}">
        <p14:creationId xmlns:p14="http://schemas.microsoft.com/office/powerpoint/2010/main" val="4034359839"/>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wipe(down)">
                                      <p:cBhvr>
                                        <p:cTn id="7" dur="500"/>
                                        <p:tgtEl>
                                          <p:spTgt spid="27"/>
                                        </p:tgtEl>
                                      </p:cBhvr>
                                    </p:animEffect>
                                  </p:childTnLst>
                                </p:cTn>
                              </p:par>
                              <p:par>
                                <p:cTn id="8" presetID="22" presetClass="entr" presetSubtype="4" fill="hold"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wipe(down)">
                                      <p:cBhvr>
                                        <p:cTn id="10"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Lst>
  </p:timing>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Cloud 3"/>
          <p:cNvSpPr/>
          <p:nvPr/>
        </p:nvSpPr>
        <p:spPr>
          <a:xfrm>
            <a:off x="3630304" y="2442949"/>
            <a:ext cx="4954138" cy="2251881"/>
          </a:xfrm>
          <a:prstGeom prst="cloud">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5" name="Picture 4" descr="A logo with a black background&#10;&#10;Description automatically generated">
            <a:extLst>
              <a:ext uri="{FF2B5EF4-FFF2-40B4-BE49-F238E27FC236}">
                <a16:creationId xmlns:a16="http://schemas.microsoft.com/office/drawing/2014/main" id="{0DB816E0-E33B-A66C-F1DA-78FA5293F66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12487" y="1176249"/>
            <a:ext cx="8315665" cy="6425741"/>
          </a:xfrm>
          <a:prstGeom prst="rect">
            <a:avLst/>
          </a:prstGeom>
        </p:spPr>
      </p:pic>
    </p:spTree>
    <p:extLst>
      <p:ext uri="{BB962C8B-B14F-4D97-AF65-F5344CB8AC3E}">
        <p14:creationId xmlns:p14="http://schemas.microsoft.com/office/powerpoint/2010/main" val="2140847633"/>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gradFill>
          <a:gsLst>
            <a:gs pos="0">
              <a:srgbClr val="FCE8DD"/>
            </a:gs>
            <a:gs pos="74000">
              <a:schemeClr val="accent2">
                <a:lumMod val="40000"/>
                <a:lumOff val="60000"/>
              </a:schemeClr>
            </a:gs>
            <a:gs pos="40000">
              <a:srgbClr val="FFB053"/>
            </a:gs>
            <a:gs pos="100000">
              <a:srgbClr val="FCE8DD"/>
            </a:gs>
          </a:gsLst>
          <a:lin ang="5400000" scaled="1"/>
        </a:gradFill>
        <a:effectLst/>
      </p:bgPr>
    </p:bg>
    <p:spTree>
      <p:nvGrpSpPr>
        <p:cNvPr id="1" name=""/>
        <p:cNvGrpSpPr/>
        <p:nvPr/>
      </p:nvGrpSpPr>
      <p:grpSpPr>
        <a:xfrm>
          <a:off x="0" y="0"/>
          <a:ext cx="0" cy="0"/>
          <a:chOff x="0" y="0"/>
          <a:chExt cx="0" cy="0"/>
        </a:xfrm>
      </p:grpSpPr>
      <p:grpSp>
        <p:nvGrpSpPr>
          <p:cNvPr id="21" name="Group 20"/>
          <p:cNvGrpSpPr/>
          <p:nvPr/>
        </p:nvGrpSpPr>
        <p:grpSpPr>
          <a:xfrm>
            <a:off x="716755" y="218163"/>
            <a:ext cx="11170445" cy="1200329"/>
            <a:chOff x="1021555" y="142875"/>
            <a:chExt cx="11170445" cy="1200329"/>
          </a:xfrm>
        </p:grpSpPr>
        <p:sp>
          <p:nvSpPr>
            <p:cNvPr id="3" name="Trapezoid 2"/>
            <p:cNvSpPr/>
            <p:nvPr/>
          </p:nvSpPr>
          <p:spPr>
            <a:xfrm>
              <a:off x="1021555" y="142875"/>
              <a:ext cx="11170445" cy="1071563"/>
            </a:xfrm>
            <a:prstGeom prst="trapezoi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Cambria" panose="02040503050406030204" pitchFamily="18" charset="0"/>
                <a:ea typeface="Cambria" panose="02040503050406030204" pitchFamily="18" charset="0"/>
              </a:endParaRPr>
            </a:p>
          </p:txBody>
        </p:sp>
        <p:sp>
          <p:nvSpPr>
            <p:cNvPr id="4" name="Rectangle 3"/>
            <p:cNvSpPr/>
            <p:nvPr/>
          </p:nvSpPr>
          <p:spPr>
            <a:xfrm>
              <a:off x="1278730" y="142875"/>
              <a:ext cx="10913270" cy="1200329"/>
            </a:xfrm>
            <a:prstGeom prst="rect">
              <a:avLst/>
            </a:prstGeom>
          </p:spPr>
          <p:txBody>
            <a:bodyPr wrap="square">
              <a:spAutoFit/>
            </a:bodyPr>
            <a:lstStyle/>
            <a:p>
              <a:pPr algn="ctr"/>
              <a:r>
                <a:rPr lang="en-US" sz="3600" dirty="0">
                  <a:solidFill>
                    <a:schemeClr val="accent2">
                      <a:lumMod val="50000"/>
                    </a:schemeClr>
                  </a:solidFill>
                  <a:latin typeface="Cambria" panose="02040503050406030204" pitchFamily="18" charset="0"/>
                  <a:ea typeface="Cambria" panose="02040503050406030204" pitchFamily="18" charset="0"/>
                </a:rPr>
                <a:t>1. </a:t>
              </a:r>
              <a:r>
                <a:rPr lang="vi-VN" sz="3600" dirty="0">
                  <a:solidFill>
                    <a:schemeClr val="accent2">
                      <a:lumMod val="50000"/>
                    </a:schemeClr>
                  </a:solidFill>
                  <a:latin typeface="Cambria" panose="02040503050406030204" pitchFamily="18" charset="0"/>
                  <a:ea typeface="Cambria" panose="02040503050406030204" pitchFamily="18" charset="0"/>
                </a:rPr>
                <a:t>Tìm đại từ xưng hô trong đoạn sau và cho biết chúng được dùng để chỉ ai.</a:t>
              </a:r>
              <a:endParaRPr lang="en-GB" sz="3600" dirty="0">
                <a:solidFill>
                  <a:schemeClr val="accent2">
                    <a:lumMod val="50000"/>
                  </a:schemeClr>
                </a:solidFill>
                <a:latin typeface="Cambria" panose="02040503050406030204" pitchFamily="18" charset="0"/>
                <a:ea typeface="Cambria" panose="02040503050406030204" pitchFamily="18" charset="0"/>
              </a:endParaRPr>
            </a:p>
          </p:txBody>
        </p:sp>
      </p:grpSp>
      <p:sp>
        <p:nvSpPr>
          <p:cNvPr id="2" name="Rectangle 1">
            <a:extLst>
              <a:ext uri="{FF2B5EF4-FFF2-40B4-BE49-F238E27FC236}">
                <a16:creationId xmlns:a16="http://schemas.microsoft.com/office/drawing/2014/main" id="{8E326BAD-AB6B-271F-77FC-D58811E01B07}"/>
              </a:ext>
            </a:extLst>
          </p:cNvPr>
          <p:cNvSpPr/>
          <p:nvPr/>
        </p:nvSpPr>
        <p:spPr>
          <a:xfrm>
            <a:off x="385762" y="1709928"/>
            <a:ext cx="11444287" cy="483051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6" name="Picture 5">
            <a:extLst>
              <a:ext uri="{FF2B5EF4-FFF2-40B4-BE49-F238E27FC236}">
                <a16:creationId xmlns:a16="http://schemas.microsoft.com/office/drawing/2014/main" id="{1A4CFDF9-2AAB-3068-A42A-9C03157EB483}"/>
              </a:ext>
            </a:extLst>
          </p:cNvPr>
          <p:cNvPicPr>
            <a:picLocks noChangeAspect="1"/>
          </p:cNvPicPr>
          <p:nvPr/>
        </p:nvPicPr>
        <p:blipFill>
          <a:blip r:embed="rId2"/>
          <a:stretch>
            <a:fillRect/>
          </a:stretch>
        </p:blipFill>
        <p:spPr>
          <a:xfrm>
            <a:off x="1311782" y="1845183"/>
            <a:ext cx="9935337" cy="1204972"/>
          </a:xfrm>
          <a:prstGeom prst="rect">
            <a:avLst/>
          </a:prstGeom>
        </p:spPr>
      </p:pic>
      <p:sp>
        <p:nvSpPr>
          <p:cNvPr id="7" name="TextBox 6">
            <a:extLst>
              <a:ext uri="{FF2B5EF4-FFF2-40B4-BE49-F238E27FC236}">
                <a16:creationId xmlns:a16="http://schemas.microsoft.com/office/drawing/2014/main" id="{716FC5B3-EA1F-AC1A-5F23-3D03E4AD2406}"/>
              </a:ext>
            </a:extLst>
          </p:cNvPr>
          <p:cNvSpPr txBox="1"/>
          <p:nvPr/>
        </p:nvSpPr>
        <p:spPr>
          <a:xfrm>
            <a:off x="1417320" y="3392424"/>
            <a:ext cx="9390888" cy="1754326"/>
          </a:xfrm>
          <a:prstGeom prst="rect">
            <a:avLst/>
          </a:prstGeom>
          <a:noFill/>
        </p:spPr>
        <p:txBody>
          <a:bodyPr wrap="square" rtlCol="0">
            <a:spAutoFit/>
          </a:bodyPr>
          <a:lstStyle/>
          <a:p>
            <a:pPr algn="just"/>
            <a:r>
              <a:rPr lang="nl-NL" sz="3600" dirty="0">
                <a:solidFill>
                  <a:srgbClr val="FF0000"/>
                </a:solidFill>
                <a:effectLst/>
                <a:latin typeface="Cambria" panose="02040503050406030204" pitchFamily="18" charset="0"/>
                <a:ea typeface="Cambria" panose="02040503050406030204" pitchFamily="18" charset="0"/>
              </a:rPr>
              <a:t>+ Đại từ xưng hô là </a:t>
            </a:r>
            <a:r>
              <a:rPr lang="nl-NL" sz="3600" i="1" dirty="0">
                <a:solidFill>
                  <a:srgbClr val="FF0000"/>
                </a:solidFill>
                <a:effectLst/>
                <a:latin typeface="Cambria" panose="02040503050406030204" pitchFamily="18" charset="0"/>
                <a:ea typeface="Cambria" panose="02040503050406030204" pitchFamily="18" charset="0"/>
              </a:rPr>
              <a:t>con </a:t>
            </a:r>
            <a:r>
              <a:rPr lang="nl-NL" sz="3600" dirty="0">
                <a:solidFill>
                  <a:srgbClr val="FF0000"/>
                </a:solidFill>
                <a:effectLst/>
                <a:latin typeface="Cambria" panose="02040503050406030204" pitchFamily="18" charset="0"/>
                <a:ea typeface="Cambria" panose="02040503050406030204" pitchFamily="18" charset="0"/>
              </a:rPr>
              <a:t>và </a:t>
            </a:r>
            <a:r>
              <a:rPr lang="nl-NL" sz="3600" i="1" dirty="0">
                <a:solidFill>
                  <a:srgbClr val="FF0000"/>
                </a:solidFill>
                <a:effectLst/>
                <a:latin typeface="Cambria" panose="02040503050406030204" pitchFamily="18" charset="0"/>
                <a:ea typeface="Cambria" panose="02040503050406030204" pitchFamily="18" charset="0"/>
              </a:rPr>
              <a:t>chúng ta</a:t>
            </a:r>
            <a:r>
              <a:rPr lang="nl-NL" sz="3600" dirty="0">
                <a:solidFill>
                  <a:srgbClr val="FF0000"/>
                </a:solidFill>
                <a:effectLst/>
                <a:latin typeface="Cambria" panose="02040503050406030204" pitchFamily="18" charset="0"/>
                <a:ea typeface="Cambria" panose="02040503050406030204" pitchFamily="18" charset="0"/>
              </a:rPr>
              <a:t>.</a:t>
            </a:r>
          </a:p>
          <a:p>
            <a:pPr algn="just"/>
            <a:r>
              <a:rPr lang="nl-NL" sz="3600" dirty="0">
                <a:solidFill>
                  <a:srgbClr val="FF0000"/>
                </a:solidFill>
                <a:effectLst/>
                <a:latin typeface="Cambria" panose="02040503050406030204" pitchFamily="18" charset="0"/>
                <a:ea typeface="Cambria" panose="02040503050406030204" pitchFamily="18" charset="0"/>
              </a:rPr>
              <a:t>Từ </a:t>
            </a:r>
            <a:r>
              <a:rPr lang="nl-NL" sz="3600" i="1" dirty="0">
                <a:solidFill>
                  <a:srgbClr val="FF0000"/>
                </a:solidFill>
                <a:effectLst/>
                <a:latin typeface="Cambria" panose="02040503050406030204" pitchFamily="18" charset="0"/>
                <a:ea typeface="Cambria" panose="02040503050406030204" pitchFamily="18" charset="0"/>
              </a:rPr>
              <a:t>con</a:t>
            </a:r>
            <a:r>
              <a:rPr lang="nl-NL" sz="3600" dirty="0">
                <a:solidFill>
                  <a:srgbClr val="FF0000"/>
                </a:solidFill>
                <a:effectLst/>
                <a:latin typeface="Cambria" panose="02040503050406030204" pitchFamily="18" charset="0"/>
                <a:ea typeface="Cambria" panose="02040503050406030204" pitchFamily="18" charset="0"/>
              </a:rPr>
              <a:t> dùng để chỉ phi-lít, từ </a:t>
            </a:r>
            <a:r>
              <a:rPr lang="nl-NL" sz="3600" i="1" dirty="0">
                <a:solidFill>
                  <a:srgbClr val="FF0000"/>
                </a:solidFill>
                <a:effectLst/>
                <a:latin typeface="Cambria" panose="02040503050406030204" pitchFamily="18" charset="0"/>
                <a:ea typeface="Cambria" panose="02040503050406030204" pitchFamily="18" charset="0"/>
              </a:rPr>
              <a:t>chúng ta</a:t>
            </a:r>
            <a:r>
              <a:rPr lang="nl-NL" sz="3600" dirty="0">
                <a:solidFill>
                  <a:srgbClr val="FF0000"/>
                </a:solidFill>
                <a:effectLst/>
                <a:latin typeface="Cambria" panose="02040503050406030204" pitchFamily="18" charset="0"/>
                <a:ea typeface="Cambria" panose="02040503050406030204" pitchFamily="18" charset="0"/>
              </a:rPr>
              <a:t> dùng để chỉ Phi-lít và bố của mình.</a:t>
            </a:r>
            <a:endParaRPr lang="en-US" sz="3600" dirty="0">
              <a:solidFill>
                <a:srgbClr val="FF0000"/>
              </a:solidFill>
              <a:effectLst/>
              <a:latin typeface="Cambria" panose="02040503050406030204" pitchFamily="18" charset="0"/>
              <a:ea typeface="Cambria" panose="02040503050406030204" pitchFamily="18" charset="0"/>
            </a:endParaRPr>
          </a:p>
        </p:txBody>
      </p:sp>
      <p:cxnSp>
        <p:nvCxnSpPr>
          <p:cNvPr id="9" name="Straight Connector 8">
            <a:extLst>
              <a:ext uri="{FF2B5EF4-FFF2-40B4-BE49-F238E27FC236}">
                <a16:creationId xmlns:a16="http://schemas.microsoft.com/office/drawing/2014/main" id="{A9D38EE5-66FC-C631-56F6-7860E7C827F5}"/>
              </a:ext>
            </a:extLst>
          </p:cNvPr>
          <p:cNvCxnSpPr/>
          <p:nvPr/>
        </p:nvCxnSpPr>
        <p:spPr>
          <a:xfrm>
            <a:off x="4389120" y="2450592"/>
            <a:ext cx="475488" cy="0"/>
          </a:xfrm>
          <a:prstGeom prst="line">
            <a:avLst/>
          </a:prstGeom>
          <a:ln w="57150">
            <a:solidFill>
              <a:srgbClr val="AD1376"/>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E50D5D85-CAF1-9B2F-AEA0-EA23078A49A9}"/>
              </a:ext>
            </a:extLst>
          </p:cNvPr>
          <p:cNvCxnSpPr>
            <a:cxnSpLocks/>
          </p:cNvCxnSpPr>
          <p:nvPr/>
        </p:nvCxnSpPr>
        <p:spPr>
          <a:xfrm>
            <a:off x="8577072" y="2478024"/>
            <a:ext cx="1133856" cy="0"/>
          </a:xfrm>
          <a:prstGeom prst="line">
            <a:avLst/>
          </a:prstGeom>
          <a:ln w="57150">
            <a:solidFill>
              <a:srgbClr val="AD1376"/>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9829431"/>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wipe(down)">
                                      <p:cBhvr>
                                        <p:cTn id="7" dur="500"/>
                                        <p:tgtEl>
                                          <p:spTgt spid="21"/>
                                        </p:tgtEl>
                                      </p:cBhvr>
                                    </p:animEffect>
                                  </p:childTnLst>
                                </p:cTn>
                              </p:par>
                              <p:par>
                                <p:cTn id="8" presetID="22" presetClass="entr" presetSubtype="4" fill="hold"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wipe(down)">
                                      <p:cBhvr>
                                        <p:cTn id="10" dur="500"/>
                                        <p:tgtEl>
                                          <p:spTgt spid="6"/>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4" fill="hold" nodeType="click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wipe(down)">
                                      <p:cBhvr>
                                        <p:cTn id="15" dur="500"/>
                                        <p:tgtEl>
                                          <p:spTgt spid="9"/>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4" fill="hold" nodeType="clickEffect">
                                  <p:stCondLst>
                                    <p:cond delay="0"/>
                                  </p:stCondLst>
                                  <p:childTnLst>
                                    <p:set>
                                      <p:cBhvr>
                                        <p:cTn id="19" dur="1" fill="hold">
                                          <p:stCondLst>
                                            <p:cond delay="0"/>
                                          </p:stCondLst>
                                        </p:cTn>
                                        <p:tgtEl>
                                          <p:spTgt spid="10"/>
                                        </p:tgtEl>
                                        <p:attrNameLst>
                                          <p:attrName>style.visibility</p:attrName>
                                        </p:attrNameLst>
                                      </p:cBhvr>
                                      <p:to>
                                        <p:strVal val="visible"/>
                                      </p:to>
                                    </p:set>
                                    <p:animEffect transition="in" filter="wipe(down)">
                                      <p:cBhvr>
                                        <p:cTn id="20" dur="500"/>
                                        <p:tgtEl>
                                          <p:spTgt spid="10"/>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4" fill="hold" grpId="0" nodeType="clickEffect">
                                  <p:stCondLst>
                                    <p:cond delay="0"/>
                                  </p:stCondLst>
                                  <p:childTnLst>
                                    <p:set>
                                      <p:cBhvr>
                                        <p:cTn id="24" dur="1" fill="hold">
                                          <p:stCondLst>
                                            <p:cond delay="0"/>
                                          </p:stCondLst>
                                        </p:cTn>
                                        <p:tgtEl>
                                          <p:spTgt spid="7"/>
                                        </p:tgtEl>
                                        <p:attrNameLst>
                                          <p:attrName>style.visibility</p:attrName>
                                        </p:attrNameLst>
                                      </p:cBhvr>
                                      <p:to>
                                        <p:strVal val="visible"/>
                                      </p:to>
                                    </p:set>
                                    <p:animEffect transition="in" filter="wipe(down)">
                                      <p:cBhvr>
                                        <p:cTn id="25"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25.xml><?xml version="1.0" encoding="utf-8"?>
<p:sld xmlns:a="http://schemas.openxmlformats.org/drawingml/2006/main" xmlns:r="http://schemas.openxmlformats.org/officeDocument/2006/relationships" xmlns:p="http://schemas.openxmlformats.org/presentationml/2006/main">
  <p:cSld>
    <p:bg>
      <p:bgPr>
        <a:gradFill>
          <a:gsLst>
            <a:gs pos="0">
              <a:srgbClr val="FCE8DD"/>
            </a:gs>
            <a:gs pos="74000">
              <a:schemeClr val="accent2">
                <a:lumMod val="40000"/>
                <a:lumOff val="60000"/>
              </a:schemeClr>
            </a:gs>
            <a:gs pos="40000">
              <a:srgbClr val="FFB053"/>
            </a:gs>
            <a:gs pos="100000">
              <a:srgbClr val="FCE8DD"/>
            </a:gs>
          </a:gsLst>
          <a:lin ang="5400000" scaled="1"/>
        </a:gradFill>
        <a:effectLst/>
      </p:bgPr>
    </p:bg>
    <p:spTree>
      <p:nvGrpSpPr>
        <p:cNvPr id="1" name=""/>
        <p:cNvGrpSpPr/>
        <p:nvPr/>
      </p:nvGrpSpPr>
      <p:grpSpPr>
        <a:xfrm>
          <a:off x="0" y="0"/>
          <a:ext cx="0" cy="0"/>
          <a:chOff x="0" y="0"/>
          <a:chExt cx="0" cy="0"/>
        </a:xfrm>
      </p:grpSpPr>
      <p:grpSp>
        <p:nvGrpSpPr>
          <p:cNvPr id="21" name="Group 20"/>
          <p:cNvGrpSpPr/>
          <p:nvPr/>
        </p:nvGrpSpPr>
        <p:grpSpPr>
          <a:xfrm>
            <a:off x="716755" y="218163"/>
            <a:ext cx="11170445" cy="842541"/>
            <a:chOff x="1021555" y="142875"/>
            <a:chExt cx="11170445" cy="1071563"/>
          </a:xfrm>
        </p:grpSpPr>
        <p:sp>
          <p:nvSpPr>
            <p:cNvPr id="3" name="Trapezoid 2"/>
            <p:cNvSpPr/>
            <p:nvPr/>
          </p:nvSpPr>
          <p:spPr>
            <a:xfrm>
              <a:off x="1021555" y="142875"/>
              <a:ext cx="11170445" cy="1071563"/>
            </a:xfrm>
            <a:prstGeom prst="trapezoi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mbria" panose="02040503050406030204" pitchFamily="18" charset="0"/>
                <a:ea typeface="Cambria" panose="02040503050406030204" pitchFamily="18" charset="0"/>
                <a:cs typeface="+mn-cs"/>
              </a:endParaRPr>
            </a:p>
          </p:txBody>
        </p:sp>
        <p:sp>
          <p:nvSpPr>
            <p:cNvPr id="4" name="Rectangle 3"/>
            <p:cNvSpPr/>
            <p:nvPr/>
          </p:nvSpPr>
          <p:spPr>
            <a:xfrm>
              <a:off x="1278730" y="142875"/>
              <a:ext cx="10913270" cy="646331"/>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ED7D31">
                      <a:lumMod val="50000"/>
                    </a:srgbClr>
                  </a:solidFill>
                  <a:effectLst/>
                  <a:uLnTx/>
                  <a:uFillTx/>
                  <a:latin typeface="Cambria" panose="02040503050406030204" pitchFamily="18" charset="0"/>
                  <a:ea typeface="Cambria" panose="02040503050406030204" pitchFamily="18" charset="0"/>
                  <a:cs typeface="+mn-cs"/>
                </a:rPr>
                <a:t>2. </a:t>
              </a:r>
              <a:r>
                <a:rPr kumimoji="0" lang="en-US" sz="3600" b="0" i="0" u="none" strike="noStrike" kern="1200" cap="none" spc="0" normalizeH="0" baseline="0" noProof="0" dirty="0" err="1">
                  <a:ln>
                    <a:noFill/>
                  </a:ln>
                  <a:solidFill>
                    <a:srgbClr val="ED7D31">
                      <a:lumMod val="50000"/>
                    </a:srgbClr>
                  </a:solidFill>
                  <a:effectLst/>
                  <a:uLnTx/>
                  <a:uFillTx/>
                  <a:latin typeface="Cambria" panose="02040503050406030204" pitchFamily="18" charset="0"/>
                  <a:ea typeface="Cambria" panose="02040503050406030204" pitchFamily="18" charset="0"/>
                  <a:cs typeface="+mn-cs"/>
                </a:rPr>
                <a:t>Chọn</a:t>
              </a:r>
              <a:r>
                <a:rPr kumimoji="0" lang="en-US" sz="3600" b="0" i="0" u="none" strike="noStrike" kern="1200" cap="none" spc="0" normalizeH="0" baseline="0" noProof="0" dirty="0">
                  <a:ln>
                    <a:noFill/>
                  </a:ln>
                  <a:solidFill>
                    <a:srgbClr val="ED7D31">
                      <a:lumMod val="50000"/>
                    </a:srgbClr>
                  </a:solidFill>
                  <a:effectLst/>
                  <a:uLnTx/>
                  <a:uFillTx/>
                  <a:latin typeface="Cambria" panose="02040503050406030204" pitchFamily="18" charset="0"/>
                  <a:ea typeface="Cambria" panose="02040503050406030204" pitchFamily="18" charset="0"/>
                  <a:cs typeface="+mn-cs"/>
                </a:rPr>
                <a:t> </a:t>
              </a:r>
              <a:r>
                <a:rPr kumimoji="0" lang="en-US" sz="3600" b="0" i="0" u="none" strike="noStrike" kern="1200" cap="none" spc="0" normalizeH="0" baseline="0" noProof="0" dirty="0" err="1">
                  <a:ln>
                    <a:noFill/>
                  </a:ln>
                  <a:solidFill>
                    <a:srgbClr val="ED7D31">
                      <a:lumMod val="50000"/>
                    </a:srgbClr>
                  </a:solidFill>
                  <a:effectLst/>
                  <a:uLnTx/>
                  <a:uFillTx/>
                  <a:latin typeface="Cambria" panose="02040503050406030204" pitchFamily="18" charset="0"/>
                  <a:ea typeface="Cambria" panose="02040503050406030204" pitchFamily="18" charset="0"/>
                  <a:cs typeface="+mn-cs"/>
                </a:rPr>
                <a:t>từ</a:t>
              </a:r>
              <a:r>
                <a:rPr kumimoji="0" lang="en-US" sz="3600" b="0" i="0" u="none" strike="noStrike" kern="1200" cap="none" spc="0" normalizeH="0" baseline="0" noProof="0" dirty="0">
                  <a:ln>
                    <a:noFill/>
                  </a:ln>
                  <a:solidFill>
                    <a:srgbClr val="ED7D31">
                      <a:lumMod val="50000"/>
                    </a:srgbClr>
                  </a:solidFill>
                  <a:effectLst/>
                  <a:uLnTx/>
                  <a:uFillTx/>
                  <a:latin typeface="Cambria" panose="02040503050406030204" pitchFamily="18" charset="0"/>
                  <a:ea typeface="Cambria" panose="02040503050406030204" pitchFamily="18" charset="0"/>
                  <a:cs typeface="+mn-cs"/>
                </a:rPr>
                <a:t> </a:t>
              </a:r>
              <a:r>
                <a:rPr kumimoji="0" lang="en-US" sz="3600" b="0" i="0" u="none" strike="noStrike" kern="1200" cap="none" spc="0" normalizeH="0" baseline="0" noProof="0" dirty="0" err="1">
                  <a:ln>
                    <a:noFill/>
                  </a:ln>
                  <a:solidFill>
                    <a:srgbClr val="ED7D31">
                      <a:lumMod val="50000"/>
                    </a:srgbClr>
                  </a:solidFill>
                  <a:effectLst/>
                  <a:uLnTx/>
                  <a:uFillTx/>
                  <a:latin typeface="Cambria" panose="02040503050406030204" pitchFamily="18" charset="0"/>
                  <a:ea typeface="Cambria" panose="02040503050406030204" pitchFamily="18" charset="0"/>
                  <a:cs typeface="+mn-cs"/>
                </a:rPr>
                <a:t>thích</a:t>
              </a:r>
              <a:r>
                <a:rPr kumimoji="0" lang="en-US" sz="3600" b="0" i="0" u="none" strike="noStrike" kern="1200" cap="none" spc="0" normalizeH="0" baseline="0" noProof="0" dirty="0">
                  <a:ln>
                    <a:noFill/>
                  </a:ln>
                  <a:solidFill>
                    <a:srgbClr val="ED7D31">
                      <a:lumMod val="50000"/>
                    </a:srgbClr>
                  </a:solidFill>
                  <a:effectLst/>
                  <a:uLnTx/>
                  <a:uFillTx/>
                  <a:latin typeface="Cambria" panose="02040503050406030204" pitchFamily="18" charset="0"/>
                  <a:ea typeface="Cambria" panose="02040503050406030204" pitchFamily="18" charset="0"/>
                  <a:cs typeface="+mn-cs"/>
                </a:rPr>
                <a:t> </a:t>
              </a:r>
              <a:r>
                <a:rPr kumimoji="0" lang="en-US" sz="3600" b="0" i="0" u="none" strike="noStrike" kern="1200" cap="none" spc="0" normalizeH="0" baseline="0" noProof="0" dirty="0" err="1">
                  <a:ln>
                    <a:noFill/>
                  </a:ln>
                  <a:solidFill>
                    <a:srgbClr val="ED7D31">
                      <a:lumMod val="50000"/>
                    </a:srgbClr>
                  </a:solidFill>
                  <a:effectLst/>
                  <a:uLnTx/>
                  <a:uFillTx/>
                  <a:latin typeface="Cambria" panose="02040503050406030204" pitchFamily="18" charset="0"/>
                  <a:ea typeface="Cambria" panose="02040503050406030204" pitchFamily="18" charset="0"/>
                  <a:cs typeface="+mn-cs"/>
                </a:rPr>
                <a:t>hợp</a:t>
              </a:r>
              <a:r>
                <a:rPr kumimoji="0" lang="en-US" sz="3600" b="0" i="0" u="none" strike="noStrike" kern="1200" cap="none" spc="0" normalizeH="0" baseline="0" noProof="0" dirty="0">
                  <a:ln>
                    <a:noFill/>
                  </a:ln>
                  <a:solidFill>
                    <a:srgbClr val="ED7D31">
                      <a:lumMod val="50000"/>
                    </a:srgbClr>
                  </a:solidFill>
                  <a:effectLst/>
                  <a:uLnTx/>
                  <a:uFillTx/>
                  <a:latin typeface="Cambria" panose="02040503050406030204" pitchFamily="18" charset="0"/>
                  <a:ea typeface="Cambria" panose="02040503050406030204" pitchFamily="18" charset="0"/>
                  <a:cs typeface="+mn-cs"/>
                </a:rPr>
                <a:t> </a:t>
              </a:r>
              <a:r>
                <a:rPr kumimoji="0" lang="en-US" sz="3600" b="0" i="0" u="none" strike="noStrike" kern="1200" cap="none" spc="0" normalizeH="0" baseline="0" noProof="0" dirty="0" err="1">
                  <a:ln>
                    <a:noFill/>
                  </a:ln>
                  <a:solidFill>
                    <a:srgbClr val="ED7D31">
                      <a:lumMod val="50000"/>
                    </a:srgbClr>
                  </a:solidFill>
                  <a:effectLst/>
                  <a:uLnTx/>
                  <a:uFillTx/>
                  <a:latin typeface="Cambria" panose="02040503050406030204" pitchFamily="18" charset="0"/>
                  <a:ea typeface="Cambria" panose="02040503050406030204" pitchFamily="18" charset="0"/>
                  <a:cs typeface="+mn-cs"/>
                </a:rPr>
                <a:t>thay</a:t>
              </a:r>
              <a:r>
                <a:rPr kumimoji="0" lang="en-US" sz="3600" b="0" i="0" u="none" strike="noStrike" kern="1200" cap="none" spc="0" normalizeH="0" baseline="0" noProof="0" dirty="0">
                  <a:ln>
                    <a:noFill/>
                  </a:ln>
                  <a:solidFill>
                    <a:srgbClr val="ED7D31">
                      <a:lumMod val="50000"/>
                    </a:srgbClr>
                  </a:solidFill>
                  <a:effectLst/>
                  <a:uLnTx/>
                  <a:uFillTx/>
                  <a:latin typeface="Cambria" panose="02040503050406030204" pitchFamily="18" charset="0"/>
                  <a:ea typeface="Cambria" panose="02040503050406030204" pitchFamily="18" charset="0"/>
                  <a:cs typeface="+mn-cs"/>
                </a:rPr>
                <a:t> </a:t>
              </a:r>
              <a:r>
                <a:rPr kumimoji="0" lang="en-US" sz="3600" b="0" i="0" u="none" strike="noStrike" kern="1200" cap="none" spc="0" normalizeH="0" baseline="0" noProof="0" dirty="0" err="1">
                  <a:ln>
                    <a:noFill/>
                  </a:ln>
                  <a:solidFill>
                    <a:srgbClr val="ED7D31">
                      <a:lumMod val="50000"/>
                    </a:srgbClr>
                  </a:solidFill>
                  <a:effectLst/>
                  <a:uLnTx/>
                  <a:uFillTx/>
                  <a:latin typeface="Cambria" panose="02040503050406030204" pitchFamily="18" charset="0"/>
                  <a:ea typeface="Cambria" panose="02040503050406030204" pitchFamily="18" charset="0"/>
                  <a:cs typeface="+mn-cs"/>
                </a:rPr>
                <a:t>cho</a:t>
              </a:r>
              <a:r>
                <a:rPr kumimoji="0" lang="en-US" sz="3600" b="0" i="0" u="none" strike="noStrike" kern="1200" cap="none" spc="0" normalizeH="0" baseline="0" noProof="0" dirty="0">
                  <a:ln>
                    <a:noFill/>
                  </a:ln>
                  <a:solidFill>
                    <a:srgbClr val="ED7D31">
                      <a:lumMod val="50000"/>
                    </a:srgbClr>
                  </a:solidFill>
                  <a:effectLst/>
                  <a:uLnTx/>
                  <a:uFillTx/>
                  <a:latin typeface="Cambria" panose="02040503050406030204" pitchFamily="18" charset="0"/>
                  <a:ea typeface="Cambria" panose="02040503050406030204" pitchFamily="18" charset="0"/>
                  <a:cs typeface="+mn-cs"/>
                </a:rPr>
                <a:t> </a:t>
              </a:r>
              <a:r>
                <a:rPr kumimoji="0" lang="en-US" sz="3600" b="0" i="0" u="none" strike="noStrike" kern="1200" cap="none" spc="0" normalizeH="0" baseline="0" noProof="0" dirty="0" err="1">
                  <a:ln>
                    <a:noFill/>
                  </a:ln>
                  <a:solidFill>
                    <a:srgbClr val="ED7D31">
                      <a:lumMod val="50000"/>
                    </a:srgbClr>
                  </a:solidFill>
                  <a:effectLst/>
                  <a:uLnTx/>
                  <a:uFillTx/>
                  <a:latin typeface="Cambria" panose="02040503050406030204" pitchFamily="18" charset="0"/>
                  <a:ea typeface="Cambria" panose="02040503050406030204" pitchFamily="18" charset="0"/>
                  <a:cs typeface="+mn-cs"/>
                </a:rPr>
                <a:t>bông</a:t>
              </a:r>
              <a:r>
                <a:rPr kumimoji="0" lang="en-US" sz="3600" b="0" i="0" u="none" strike="noStrike" kern="1200" cap="none" spc="0" normalizeH="0" baseline="0" noProof="0" dirty="0">
                  <a:ln>
                    <a:noFill/>
                  </a:ln>
                  <a:solidFill>
                    <a:srgbClr val="ED7D31">
                      <a:lumMod val="50000"/>
                    </a:srgbClr>
                  </a:solidFill>
                  <a:effectLst/>
                  <a:uLnTx/>
                  <a:uFillTx/>
                  <a:latin typeface="Cambria" panose="02040503050406030204" pitchFamily="18" charset="0"/>
                  <a:ea typeface="Cambria" panose="02040503050406030204" pitchFamily="18" charset="0"/>
                  <a:cs typeface="+mn-cs"/>
                </a:rPr>
                <a:t> </a:t>
              </a:r>
              <a:r>
                <a:rPr kumimoji="0" lang="en-US" sz="3600" b="0" i="0" u="none" strike="noStrike" kern="1200" cap="none" spc="0" normalizeH="0" baseline="0" noProof="0" dirty="0" err="1">
                  <a:ln>
                    <a:noFill/>
                  </a:ln>
                  <a:solidFill>
                    <a:srgbClr val="ED7D31">
                      <a:lumMod val="50000"/>
                    </a:srgbClr>
                  </a:solidFill>
                  <a:effectLst/>
                  <a:uLnTx/>
                  <a:uFillTx/>
                  <a:latin typeface="Cambria" panose="02040503050406030204" pitchFamily="18" charset="0"/>
                  <a:ea typeface="Cambria" panose="02040503050406030204" pitchFamily="18" charset="0"/>
                  <a:cs typeface="+mn-cs"/>
                </a:rPr>
                <a:t>hoa</a:t>
              </a:r>
              <a:r>
                <a:rPr kumimoji="0" lang="en-US" sz="3600" b="0" i="0" u="none" strike="noStrike" kern="1200" cap="none" spc="0" normalizeH="0" baseline="0" noProof="0" dirty="0">
                  <a:ln>
                    <a:noFill/>
                  </a:ln>
                  <a:solidFill>
                    <a:srgbClr val="ED7D31">
                      <a:lumMod val="50000"/>
                    </a:srgbClr>
                  </a:solidFill>
                  <a:effectLst/>
                  <a:uLnTx/>
                  <a:uFillTx/>
                  <a:latin typeface="Cambria" panose="02040503050406030204" pitchFamily="18" charset="0"/>
                  <a:ea typeface="Cambria" panose="02040503050406030204" pitchFamily="18" charset="0"/>
                  <a:cs typeface="+mn-cs"/>
                </a:rPr>
                <a:t>.</a:t>
              </a:r>
              <a:endParaRPr kumimoji="0" lang="en-GB" sz="3600" b="0" i="0" u="none" strike="noStrike" kern="1200" cap="none" spc="0" normalizeH="0" baseline="0" noProof="0" dirty="0">
                <a:ln>
                  <a:noFill/>
                </a:ln>
                <a:solidFill>
                  <a:srgbClr val="ED7D31">
                    <a:lumMod val="50000"/>
                  </a:srgbClr>
                </a:solidFill>
                <a:effectLst/>
                <a:uLnTx/>
                <a:uFillTx/>
                <a:latin typeface="Cambria" panose="02040503050406030204" pitchFamily="18" charset="0"/>
                <a:ea typeface="Cambria" panose="02040503050406030204" pitchFamily="18" charset="0"/>
                <a:cs typeface="+mn-cs"/>
              </a:endParaRPr>
            </a:p>
          </p:txBody>
        </p:sp>
      </p:grpSp>
      <p:sp>
        <p:nvSpPr>
          <p:cNvPr id="2" name="Rectangle 1">
            <a:extLst>
              <a:ext uri="{FF2B5EF4-FFF2-40B4-BE49-F238E27FC236}">
                <a16:creationId xmlns:a16="http://schemas.microsoft.com/office/drawing/2014/main" id="{8E326BAD-AB6B-271F-77FC-D58811E01B07}"/>
              </a:ext>
            </a:extLst>
          </p:cNvPr>
          <p:cNvSpPr/>
          <p:nvPr/>
        </p:nvSpPr>
        <p:spPr>
          <a:xfrm>
            <a:off x="385762" y="1179576"/>
            <a:ext cx="11444287" cy="536086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Rounded Corners 4">
            <a:extLst>
              <a:ext uri="{FF2B5EF4-FFF2-40B4-BE49-F238E27FC236}">
                <a16:creationId xmlns:a16="http://schemas.microsoft.com/office/drawing/2014/main" id="{2EAEE180-2261-2DCD-D9A2-0B97AC3ABA3A}"/>
              </a:ext>
            </a:extLst>
          </p:cNvPr>
          <p:cNvSpPr/>
          <p:nvPr/>
        </p:nvSpPr>
        <p:spPr>
          <a:xfrm>
            <a:off x="1289304" y="1389888"/>
            <a:ext cx="1956816" cy="731520"/>
          </a:xfrm>
          <a:prstGeom prst="roundRect">
            <a:avLst/>
          </a:prstGeom>
          <a:solidFill>
            <a:schemeClr val="accent1">
              <a:lumMod val="20000"/>
              <a:lumOff val="80000"/>
            </a:schemeClr>
          </a:solidFill>
          <a:ln>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200" dirty="0" err="1">
                <a:solidFill>
                  <a:srgbClr val="002060"/>
                </a:solidFill>
              </a:rPr>
              <a:t>kiến</a:t>
            </a:r>
            <a:r>
              <a:rPr lang="en-US" sz="3200" dirty="0">
                <a:solidFill>
                  <a:srgbClr val="002060"/>
                </a:solidFill>
              </a:rPr>
              <a:t> </a:t>
            </a:r>
            <a:r>
              <a:rPr lang="en-US" sz="3200" dirty="0" err="1">
                <a:solidFill>
                  <a:srgbClr val="002060"/>
                </a:solidFill>
              </a:rPr>
              <a:t>thức</a:t>
            </a:r>
            <a:endParaRPr lang="en-US" sz="3200" dirty="0">
              <a:solidFill>
                <a:srgbClr val="002060"/>
              </a:solidFill>
            </a:endParaRPr>
          </a:p>
        </p:txBody>
      </p:sp>
      <p:sp>
        <p:nvSpPr>
          <p:cNvPr id="8" name="Rectangle: Rounded Corners 7">
            <a:extLst>
              <a:ext uri="{FF2B5EF4-FFF2-40B4-BE49-F238E27FC236}">
                <a16:creationId xmlns:a16="http://schemas.microsoft.com/office/drawing/2014/main" id="{79AD1A61-9BF5-FB06-1809-4B0FB79C8832}"/>
              </a:ext>
            </a:extLst>
          </p:cNvPr>
          <p:cNvSpPr/>
          <p:nvPr/>
        </p:nvSpPr>
        <p:spPr>
          <a:xfrm>
            <a:off x="4700016" y="1389888"/>
            <a:ext cx="1956816" cy="731520"/>
          </a:xfrm>
          <a:prstGeom prst="roundRect">
            <a:avLst/>
          </a:prstGeom>
          <a:solidFill>
            <a:schemeClr val="accent1">
              <a:lumMod val="20000"/>
              <a:lumOff val="80000"/>
            </a:schemeClr>
          </a:solidFill>
          <a:ln>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200" dirty="0" err="1">
                <a:solidFill>
                  <a:srgbClr val="002060"/>
                </a:solidFill>
              </a:rPr>
              <a:t>trí</a:t>
            </a:r>
            <a:r>
              <a:rPr lang="en-US" sz="3200" dirty="0">
                <a:solidFill>
                  <a:srgbClr val="002060"/>
                </a:solidFill>
              </a:rPr>
              <a:t> </a:t>
            </a:r>
            <a:r>
              <a:rPr lang="en-US" sz="3200" dirty="0" err="1">
                <a:solidFill>
                  <a:srgbClr val="002060"/>
                </a:solidFill>
              </a:rPr>
              <a:t>thức</a:t>
            </a:r>
            <a:endParaRPr lang="en-US" sz="3200" dirty="0">
              <a:solidFill>
                <a:srgbClr val="002060"/>
              </a:solidFill>
            </a:endParaRPr>
          </a:p>
        </p:txBody>
      </p:sp>
      <p:sp>
        <p:nvSpPr>
          <p:cNvPr id="11" name="Rectangle: Rounded Corners 10">
            <a:extLst>
              <a:ext uri="{FF2B5EF4-FFF2-40B4-BE49-F238E27FC236}">
                <a16:creationId xmlns:a16="http://schemas.microsoft.com/office/drawing/2014/main" id="{A94356F1-6FA9-0B10-BBBF-7B9FB4DF0C42}"/>
              </a:ext>
            </a:extLst>
          </p:cNvPr>
          <p:cNvSpPr/>
          <p:nvPr/>
        </p:nvSpPr>
        <p:spPr>
          <a:xfrm>
            <a:off x="8119872" y="1389888"/>
            <a:ext cx="1956816" cy="731520"/>
          </a:xfrm>
          <a:prstGeom prst="roundRect">
            <a:avLst/>
          </a:prstGeom>
          <a:solidFill>
            <a:schemeClr val="accent1">
              <a:lumMod val="20000"/>
              <a:lumOff val="80000"/>
            </a:schemeClr>
          </a:solidFill>
          <a:ln>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200" dirty="0" err="1">
                <a:solidFill>
                  <a:srgbClr val="002060"/>
                </a:solidFill>
              </a:rPr>
              <a:t>trí</a:t>
            </a:r>
            <a:r>
              <a:rPr lang="en-US" sz="3200" dirty="0">
                <a:solidFill>
                  <a:srgbClr val="002060"/>
                </a:solidFill>
              </a:rPr>
              <a:t> </a:t>
            </a:r>
            <a:r>
              <a:rPr lang="en-US" sz="3200" dirty="0" err="1">
                <a:solidFill>
                  <a:srgbClr val="002060"/>
                </a:solidFill>
              </a:rPr>
              <a:t>nhớ</a:t>
            </a:r>
            <a:endParaRPr lang="en-US" sz="3200" dirty="0">
              <a:solidFill>
                <a:srgbClr val="002060"/>
              </a:solidFill>
            </a:endParaRPr>
          </a:p>
        </p:txBody>
      </p:sp>
      <p:sp>
        <p:nvSpPr>
          <p:cNvPr id="12" name="TextBox 11">
            <a:extLst>
              <a:ext uri="{FF2B5EF4-FFF2-40B4-BE49-F238E27FC236}">
                <a16:creationId xmlns:a16="http://schemas.microsoft.com/office/drawing/2014/main" id="{7C851EED-AD63-A774-E5D1-3C5FA6A30249}"/>
              </a:ext>
            </a:extLst>
          </p:cNvPr>
          <p:cNvSpPr txBox="1"/>
          <p:nvPr/>
        </p:nvSpPr>
        <p:spPr>
          <a:xfrm>
            <a:off x="1097280" y="2395728"/>
            <a:ext cx="8951976" cy="461665"/>
          </a:xfrm>
          <a:prstGeom prst="rect">
            <a:avLst/>
          </a:prstGeom>
          <a:noFill/>
        </p:spPr>
        <p:txBody>
          <a:bodyPr wrap="square" rtlCol="0">
            <a:spAutoFit/>
          </a:bodyPr>
          <a:lstStyle/>
          <a:p>
            <a:r>
              <a:rPr lang="en-US" sz="2400" b="0" i="0" dirty="0">
                <a:solidFill>
                  <a:srgbClr val="000000"/>
                </a:solidFill>
                <a:effectLst/>
                <a:latin typeface="Cambria" panose="02040503050406030204" pitchFamily="18" charset="0"/>
                <a:ea typeface="Cambria" panose="02040503050406030204" pitchFamily="18" charset="0"/>
              </a:rPr>
              <a:t>a)        </a:t>
            </a:r>
            <a:r>
              <a:rPr lang="vi-VN" sz="2400" b="0" i="0" dirty="0">
                <a:solidFill>
                  <a:srgbClr val="000000"/>
                </a:solidFill>
                <a:effectLst/>
                <a:latin typeface="Cambria" panose="02040503050406030204" pitchFamily="18" charset="0"/>
                <a:ea typeface="Cambria" panose="02040503050406030204" pitchFamily="18" charset="0"/>
              </a:rPr>
              <a:t>là người chuyên làm việc trí óc và có tri thức chuyên môn.</a:t>
            </a:r>
            <a:endParaRPr lang="en-US" sz="2400" dirty="0">
              <a:latin typeface="Cambria" panose="02040503050406030204" pitchFamily="18" charset="0"/>
              <a:ea typeface="Cambria" panose="02040503050406030204" pitchFamily="18" charset="0"/>
            </a:endParaRPr>
          </a:p>
        </p:txBody>
      </p:sp>
      <p:sp>
        <p:nvSpPr>
          <p:cNvPr id="13" name="TextBox 12">
            <a:extLst>
              <a:ext uri="{FF2B5EF4-FFF2-40B4-BE49-F238E27FC236}">
                <a16:creationId xmlns:a16="http://schemas.microsoft.com/office/drawing/2014/main" id="{62E6C048-A787-EF7D-9B85-67E9335F0DEF}"/>
              </a:ext>
            </a:extLst>
          </p:cNvPr>
          <p:cNvSpPr txBox="1"/>
          <p:nvPr/>
        </p:nvSpPr>
        <p:spPr>
          <a:xfrm>
            <a:off x="1088136" y="3346704"/>
            <a:ext cx="8951976" cy="461665"/>
          </a:xfrm>
          <a:prstGeom prst="rect">
            <a:avLst/>
          </a:prstGeom>
          <a:noFill/>
        </p:spPr>
        <p:txBody>
          <a:bodyPr wrap="square" rtlCol="0">
            <a:spAutoFit/>
          </a:bodyPr>
          <a:lstStyle/>
          <a:p>
            <a:r>
              <a:rPr lang="en-US" sz="2400" b="0" i="0" dirty="0">
                <a:solidFill>
                  <a:srgbClr val="000000"/>
                </a:solidFill>
                <a:effectLst/>
                <a:latin typeface="Cambria" panose="02040503050406030204" pitchFamily="18" charset="0"/>
                <a:ea typeface="Cambria" panose="02040503050406030204" pitchFamily="18" charset="0"/>
              </a:rPr>
              <a:t>b)       </a:t>
            </a:r>
            <a:r>
              <a:rPr lang="vi-VN" sz="2400" b="0" i="0" dirty="0">
                <a:solidFill>
                  <a:srgbClr val="000000"/>
                </a:solidFill>
                <a:effectLst/>
                <a:latin typeface="Cambria" panose="02040503050406030204" pitchFamily="18" charset="0"/>
                <a:ea typeface="Cambria" panose="02040503050406030204" pitchFamily="18" charset="0"/>
              </a:rPr>
              <a:t>là những hiểu biết do tìm hiểu, học tập mà có được.</a:t>
            </a:r>
            <a:endParaRPr lang="en-US" sz="2400" dirty="0">
              <a:latin typeface="Cambria" panose="02040503050406030204" pitchFamily="18" charset="0"/>
              <a:ea typeface="Cambria" panose="02040503050406030204" pitchFamily="18" charset="0"/>
            </a:endParaRPr>
          </a:p>
        </p:txBody>
      </p:sp>
      <p:sp>
        <p:nvSpPr>
          <p:cNvPr id="14" name="TextBox 13">
            <a:extLst>
              <a:ext uri="{FF2B5EF4-FFF2-40B4-BE49-F238E27FC236}">
                <a16:creationId xmlns:a16="http://schemas.microsoft.com/office/drawing/2014/main" id="{1EA6365A-98BC-A03E-D9B4-340F83CDF8AF}"/>
              </a:ext>
            </a:extLst>
          </p:cNvPr>
          <p:cNvSpPr txBox="1"/>
          <p:nvPr/>
        </p:nvSpPr>
        <p:spPr>
          <a:xfrm>
            <a:off x="1088136" y="4270248"/>
            <a:ext cx="9683496" cy="830997"/>
          </a:xfrm>
          <a:prstGeom prst="rect">
            <a:avLst/>
          </a:prstGeom>
          <a:noFill/>
        </p:spPr>
        <p:txBody>
          <a:bodyPr wrap="square" rtlCol="0">
            <a:spAutoFit/>
          </a:bodyPr>
          <a:lstStyle/>
          <a:p>
            <a:r>
              <a:rPr lang="en-US" sz="2400" b="0" i="0" dirty="0">
                <a:solidFill>
                  <a:srgbClr val="000000"/>
                </a:solidFill>
                <a:effectLst/>
                <a:latin typeface="Cambria" panose="02040503050406030204" pitchFamily="18" charset="0"/>
                <a:ea typeface="Cambria" panose="02040503050406030204" pitchFamily="18" charset="0"/>
              </a:rPr>
              <a:t>c)       </a:t>
            </a:r>
            <a:r>
              <a:rPr lang="en-US" sz="2400" b="0" i="0" dirty="0" err="1">
                <a:solidFill>
                  <a:srgbClr val="000000"/>
                </a:solidFill>
                <a:effectLst/>
                <a:latin typeface="Cambria" panose="02040503050406030204" pitchFamily="18" charset="0"/>
                <a:ea typeface="Cambria" panose="02040503050406030204" pitchFamily="18" charset="0"/>
              </a:rPr>
              <a:t>là</a:t>
            </a:r>
            <a:r>
              <a:rPr lang="en-US" sz="2400" b="0" i="0" dirty="0">
                <a:solidFill>
                  <a:srgbClr val="000000"/>
                </a:solidFill>
                <a:effectLst/>
                <a:latin typeface="Cambria" panose="02040503050406030204" pitchFamily="18" charset="0"/>
                <a:ea typeface="Cambria" panose="02040503050406030204" pitchFamily="18" charset="0"/>
              </a:rPr>
              <a:t> </a:t>
            </a:r>
            <a:r>
              <a:rPr lang="en-US" sz="2400" b="0" i="0" dirty="0" err="1">
                <a:solidFill>
                  <a:srgbClr val="000000"/>
                </a:solidFill>
                <a:effectLst/>
                <a:latin typeface="Cambria" panose="02040503050406030204" pitchFamily="18" charset="0"/>
                <a:ea typeface="Cambria" panose="02040503050406030204" pitchFamily="18" charset="0"/>
              </a:rPr>
              <a:t>khả</a:t>
            </a:r>
            <a:r>
              <a:rPr lang="en-US" sz="2400" b="0" i="0" dirty="0">
                <a:solidFill>
                  <a:srgbClr val="000000"/>
                </a:solidFill>
                <a:effectLst/>
                <a:latin typeface="Cambria" panose="02040503050406030204" pitchFamily="18" charset="0"/>
                <a:ea typeface="Cambria" panose="02040503050406030204" pitchFamily="18" charset="0"/>
              </a:rPr>
              <a:t> </a:t>
            </a:r>
            <a:r>
              <a:rPr lang="en-US" sz="2400" b="0" i="0" dirty="0" err="1">
                <a:solidFill>
                  <a:srgbClr val="000000"/>
                </a:solidFill>
                <a:effectLst/>
                <a:latin typeface="Cambria" panose="02040503050406030204" pitchFamily="18" charset="0"/>
                <a:ea typeface="Cambria" panose="02040503050406030204" pitchFamily="18" charset="0"/>
              </a:rPr>
              <a:t>năng</a:t>
            </a:r>
            <a:r>
              <a:rPr lang="en-US" sz="2400" b="0" i="0" dirty="0">
                <a:solidFill>
                  <a:srgbClr val="000000"/>
                </a:solidFill>
                <a:effectLst/>
                <a:latin typeface="Cambria" panose="02040503050406030204" pitchFamily="18" charset="0"/>
                <a:ea typeface="Cambria" panose="02040503050406030204" pitchFamily="18" charset="0"/>
              </a:rPr>
              <a:t> </a:t>
            </a:r>
            <a:r>
              <a:rPr lang="en-US" sz="2400" b="0" i="0" dirty="0" err="1">
                <a:solidFill>
                  <a:srgbClr val="000000"/>
                </a:solidFill>
                <a:effectLst/>
                <a:latin typeface="Cambria" panose="02040503050406030204" pitchFamily="18" charset="0"/>
                <a:ea typeface="Cambria" panose="02040503050406030204" pitchFamily="18" charset="0"/>
              </a:rPr>
              <a:t>giữ</a:t>
            </a:r>
            <a:r>
              <a:rPr lang="en-US" sz="2400" b="0" i="0" dirty="0">
                <a:solidFill>
                  <a:srgbClr val="000000"/>
                </a:solidFill>
                <a:effectLst/>
                <a:latin typeface="Cambria" panose="02040503050406030204" pitchFamily="18" charset="0"/>
                <a:ea typeface="Cambria" panose="02040503050406030204" pitchFamily="18" charset="0"/>
              </a:rPr>
              <a:t> </a:t>
            </a:r>
            <a:r>
              <a:rPr lang="en-US" sz="2400" b="0" i="0" dirty="0" err="1">
                <a:solidFill>
                  <a:srgbClr val="000000"/>
                </a:solidFill>
                <a:effectLst/>
                <a:latin typeface="Cambria" panose="02040503050406030204" pitchFamily="18" charset="0"/>
                <a:ea typeface="Cambria" panose="02040503050406030204" pitchFamily="18" charset="0"/>
              </a:rPr>
              <a:t>lại</a:t>
            </a:r>
            <a:r>
              <a:rPr lang="en-US" sz="2400" b="0" i="0" dirty="0">
                <a:solidFill>
                  <a:srgbClr val="000000"/>
                </a:solidFill>
                <a:effectLst/>
                <a:latin typeface="Cambria" panose="02040503050406030204" pitchFamily="18" charset="0"/>
                <a:ea typeface="Cambria" panose="02040503050406030204" pitchFamily="18" charset="0"/>
              </a:rPr>
              <a:t> </a:t>
            </a:r>
            <a:r>
              <a:rPr lang="en-US" sz="2400" b="0" i="0" dirty="0" err="1">
                <a:solidFill>
                  <a:srgbClr val="000000"/>
                </a:solidFill>
                <a:effectLst/>
                <a:latin typeface="Cambria" panose="02040503050406030204" pitchFamily="18" charset="0"/>
                <a:ea typeface="Cambria" panose="02040503050406030204" pitchFamily="18" charset="0"/>
              </a:rPr>
              <a:t>và</a:t>
            </a:r>
            <a:r>
              <a:rPr lang="en-US" sz="2400" b="0" i="0" dirty="0">
                <a:solidFill>
                  <a:srgbClr val="000000"/>
                </a:solidFill>
                <a:effectLst/>
                <a:latin typeface="Cambria" panose="02040503050406030204" pitchFamily="18" charset="0"/>
                <a:ea typeface="Cambria" panose="02040503050406030204" pitchFamily="18" charset="0"/>
              </a:rPr>
              <a:t> </a:t>
            </a:r>
            <a:r>
              <a:rPr lang="en-US" sz="2400" b="0" i="0" dirty="0" err="1">
                <a:solidFill>
                  <a:srgbClr val="000000"/>
                </a:solidFill>
                <a:effectLst/>
                <a:latin typeface="Cambria" panose="02040503050406030204" pitchFamily="18" charset="0"/>
                <a:ea typeface="Cambria" panose="02040503050406030204" pitchFamily="18" charset="0"/>
              </a:rPr>
              <a:t>tái</a:t>
            </a:r>
            <a:r>
              <a:rPr lang="en-US" sz="2400" b="0" i="0" dirty="0">
                <a:solidFill>
                  <a:srgbClr val="000000"/>
                </a:solidFill>
                <a:effectLst/>
                <a:latin typeface="Cambria" panose="02040503050406030204" pitchFamily="18" charset="0"/>
                <a:ea typeface="Cambria" panose="02040503050406030204" pitchFamily="18" charset="0"/>
              </a:rPr>
              <a:t> </a:t>
            </a:r>
            <a:r>
              <a:rPr lang="en-US" sz="2400" b="0" i="0" dirty="0" err="1">
                <a:solidFill>
                  <a:srgbClr val="000000"/>
                </a:solidFill>
                <a:effectLst/>
                <a:latin typeface="Cambria" panose="02040503050406030204" pitchFamily="18" charset="0"/>
                <a:ea typeface="Cambria" panose="02040503050406030204" pitchFamily="18" charset="0"/>
              </a:rPr>
              <a:t>hiện</a:t>
            </a:r>
            <a:r>
              <a:rPr lang="en-US" sz="2400" b="0" i="0" dirty="0">
                <a:solidFill>
                  <a:srgbClr val="000000"/>
                </a:solidFill>
                <a:effectLst/>
                <a:latin typeface="Cambria" panose="02040503050406030204" pitchFamily="18" charset="0"/>
                <a:ea typeface="Cambria" panose="02040503050406030204" pitchFamily="18" charset="0"/>
              </a:rPr>
              <a:t> </a:t>
            </a:r>
            <a:r>
              <a:rPr lang="en-US" sz="2400" b="0" i="0" dirty="0" err="1">
                <a:solidFill>
                  <a:srgbClr val="000000"/>
                </a:solidFill>
                <a:effectLst/>
                <a:latin typeface="Cambria" panose="02040503050406030204" pitchFamily="18" charset="0"/>
                <a:ea typeface="Cambria" panose="02040503050406030204" pitchFamily="18" charset="0"/>
              </a:rPr>
              <a:t>ra</a:t>
            </a:r>
            <a:r>
              <a:rPr lang="en-US" sz="2400" b="0" i="0" dirty="0">
                <a:solidFill>
                  <a:srgbClr val="000000"/>
                </a:solidFill>
                <a:effectLst/>
                <a:latin typeface="Cambria" panose="02040503050406030204" pitchFamily="18" charset="0"/>
                <a:ea typeface="Cambria" panose="02040503050406030204" pitchFamily="18" charset="0"/>
              </a:rPr>
              <a:t> </a:t>
            </a:r>
            <a:r>
              <a:rPr lang="en-US" sz="2400" b="0" i="0" dirty="0" err="1">
                <a:solidFill>
                  <a:srgbClr val="000000"/>
                </a:solidFill>
                <a:effectLst/>
                <a:latin typeface="Cambria" panose="02040503050406030204" pitchFamily="18" charset="0"/>
                <a:ea typeface="Cambria" panose="02040503050406030204" pitchFamily="18" charset="0"/>
              </a:rPr>
              <a:t>trong</a:t>
            </a:r>
            <a:r>
              <a:rPr lang="en-US" sz="2400" b="0" i="0" dirty="0">
                <a:solidFill>
                  <a:srgbClr val="000000"/>
                </a:solidFill>
                <a:effectLst/>
                <a:latin typeface="Cambria" panose="02040503050406030204" pitchFamily="18" charset="0"/>
                <a:ea typeface="Cambria" panose="02040503050406030204" pitchFamily="18" charset="0"/>
              </a:rPr>
              <a:t> </a:t>
            </a:r>
            <a:r>
              <a:rPr lang="en-US" sz="2400" b="0" i="0" dirty="0" err="1">
                <a:solidFill>
                  <a:srgbClr val="000000"/>
                </a:solidFill>
                <a:effectLst/>
                <a:latin typeface="Cambria" panose="02040503050406030204" pitchFamily="18" charset="0"/>
                <a:ea typeface="Cambria" panose="02040503050406030204" pitchFamily="18" charset="0"/>
              </a:rPr>
              <a:t>trí</a:t>
            </a:r>
            <a:r>
              <a:rPr lang="en-US" sz="2400" b="0" i="0" dirty="0">
                <a:solidFill>
                  <a:srgbClr val="000000"/>
                </a:solidFill>
                <a:effectLst/>
                <a:latin typeface="Cambria" panose="02040503050406030204" pitchFamily="18" charset="0"/>
                <a:ea typeface="Cambria" panose="02040503050406030204" pitchFamily="18" charset="0"/>
              </a:rPr>
              <a:t> </a:t>
            </a:r>
            <a:r>
              <a:rPr lang="en-US" sz="2400" b="0" i="0" dirty="0" err="1">
                <a:solidFill>
                  <a:srgbClr val="000000"/>
                </a:solidFill>
                <a:effectLst/>
                <a:latin typeface="Cambria" panose="02040503050406030204" pitchFamily="18" charset="0"/>
                <a:ea typeface="Cambria" panose="02040503050406030204" pitchFamily="18" charset="0"/>
              </a:rPr>
              <a:t>óc</a:t>
            </a:r>
            <a:r>
              <a:rPr lang="en-US" sz="2400" b="0" i="0" dirty="0">
                <a:solidFill>
                  <a:srgbClr val="000000"/>
                </a:solidFill>
                <a:effectLst/>
                <a:latin typeface="Cambria" panose="02040503050406030204" pitchFamily="18" charset="0"/>
                <a:ea typeface="Cambria" panose="02040503050406030204" pitchFamily="18" charset="0"/>
              </a:rPr>
              <a:t> </a:t>
            </a:r>
            <a:r>
              <a:rPr lang="en-US" sz="2400" b="0" i="0" dirty="0" err="1">
                <a:solidFill>
                  <a:srgbClr val="000000"/>
                </a:solidFill>
                <a:effectLst/>
                <a:latin typeface="Cambria" panose="02040503050406030204" pitchFamily="18" charset="0"/>
                <a:ea typeface="Cambria" panose="02040503050406030204" pitchFamily="18" charset="0"/>
              </a:rPr>
              <a:t>những</a:t>
            </a:r>
            <a:r>
              <a:rPr lang="en-US" sz="2400" b="0" i="0" dirty="0">
                <a:solidFill>
                  <a:srgbClr val="000000"/>
                </a:solidFill>
                <a:effectLst/>
                <a:latin typeface="Cambria" panose="02040503050406030204" pitchFamily="18" charset="0"/>
                <a:ea typeface="Cambria" panose="02040503050406030204" pitchFamily="18" charset="0"/>
              </a:rPr>
              <a:t> </a:t>
            </a:r>
            <a:r>
              <a:rPr lang="en-US" sz="2400" b="0" i="0" dirty="0" err="1">
                <a:solidFill>
                  <a:srgbClr val="000000"/>
                </a:solidFill>
                <a:effectLst/>
                <a:latin typeface="Cambria" panose="02040503050406030204" pitchFamily="18" charset="0"/>
                <a:ea typeface="Cambria" panose="02040503050406030204" pitchFamily="18" charset="0"/>
              </a:rPr>
              <a:t>điều</a:t>
            </a:r>
            <a:r>
              <a:rPr lang="en-US" sz="2400" b="0" i="0" dirty="0">
                <a:solidFill>
                  <a:srgbClr val="000000"/>
                </a:solidFill>
                <a:effectLst/>
                <a:latin typeface="Cambria" panose="02040503050406030204" pitchFamily="18" charset="0"/>
                <a:ea typeface="Cambria" panose="02040503050406030204" pitchFamily="18" charset="0"/>
              </a:rPr>
              <a:t> </a:t>
            </a:r>
            <a:r>
              <a:rPr lang="en-US" sz="2400" b="0" i="0" dirty="0" err="1">
                <a:solidFill>
                  <a:srgbClr val="000000"/>
                </a:solidFill>
                <a:effectLst/>
                <a:latin typeface="Cambria" panose="02040503050406030204" pitchFamily="18" charset="0"/>
                <a:ea typeface="Cambria" panose="02040503050406030204" pitchFamily="18" charset="0"/>
              </a:rPr>
              <a:t>đã</a:t>
            </a:r>
            <a:r>
              <a:rPr lang="en-US" sz="2400" b="0" i="0" dirty="0">
                <a:solidFill>
                  <a:srgbClr val="000000"/>
                </a:solidFill>
                <a:effectLst/>
                <a:latin typeface="Cambria" panose="02040503050406030204" pitchFamily="18" charset="0"/>
                <a:ea typeface="Cambria" panose="02040503050406030204" pitchFamily="18" charset="0"/>
              </a:rPr>
              <a:t> </a:t>
            </a:r>
            <a:r>
              <a:rPr lang="en-US" sz="2400" b="0" i="0" dirty="0" err="1">
                <a:solidFill>
                  <a:srgbClr val="000000"/>
                </a:solidFill>
                <a:effectLst/>
                <a:latin typeface="Cambria" panose="02040503050406030204" pitchFamily="18" charset="0"/>
                <a:ea typeface="Cambria" panose="02040503050406030204" pitchFamily="18" charset="0"/>
              </a:rPr>
              <a:t>biết</a:t>
            </a:r>
            <a:r>
              <a:rPr lang="en-US" sz="2400" b="0" i="0" dirty="0">
                <a:solidFill>
                  <a:srgbClr val="000000"/>
                </a:solidFill>
                <a:effectLst/>
                <a:latin typeface="Cambria" panose="02040503050406030204" pitchFamily="18" charset="0"/>
                <a:ea typeface="Cambria" panose="02040503050406030204" pitchFamily="18" charset="0"/>
              </a:rPr>
              <a:t>, </a:t>
            </a:r>
            <a:r>
              <a:rPr lang="en-US" sz="2400" b="0" i="0" dirty="0" err="1">
                <a:solidFill>
                  <a:srgbClr val="000000"/>
                </a:solidFill>
                <a:effectLst/>
                <a:latin typeface="Cambria" panose="02040503050406030204" pitchFamily="18" charset="0"/>
                <a:ea typeface="Cambria" panose="02040503050406030204" pitchFamily="18" charset="0"/>
              </a:rPr>
              <a:t>đã</a:t>
            </a:r>
            <a:r>
              <a:rPr lang="en-US" sz="2400" b="0" i="0" dirty="0">
                <a:solidFill>
                  <a:srgbClr val="000000"/>
                </a:solidFill>
                <a:effectLst/>
                <a:latin typeface="Cambria" panose="02040503050406030204" pitchFamily="18" charset="0"/>
                <a:ea typeface="Cambria" panose="02040503050406030204" pitchFamily="18" charset="0"/>
              </a:rPr>
              <a:t> </a:t>
            </a:r>
            <a:r>
              <a:rPr lang="en-US" sz="2400" b="0" i="0" dirty="0" err="1">
                <a:solidFill>
                  <a:srgbClr val="000000"/>
                </a:solidFill>
                <a:effectLst/>
                <a:latin typeface="Cambria" panose="02040503050406030204" pitchFamily="18" charset="0"/>
                <a:ea typeface="Cambria" panose="02040503050406030204" pitchFamily="18" charset="0"/>
              </a:rPr>
              <a:t>trải</a:t>
            </a:r>
            <a:r>
              <a:rPr lang="en-US" sz="2400" b="0" i="0" dirty="0">
                <a:solidFill>
                  <a:srgbClr val="000000"/>
                </a:solidFill>
                <a:effectLst/>
                <a:latin typeface="Cambria" panose="02040503050406030204" pitchFamily="18" charset="0"/>
                <a:ea typeface="Cambria" panose="02040503050406030204" pitchFamily="18" charset="0"/>
              </a:rPr>
              <a:t> qua.</a:t>
            </a:r>
            <a:endParaRPr lang="en-US" sz="2400" dirty="0">
              <a:latin typeface="Cambria" panose="02040503050406030204" pitchFamily="18" charset="0"/>
              <a:ea typeface="Cambria" panose="02040503050406030204" pitchFamily="18" charset="0"/>
            </a:endParaRPr>
          </a:p>
        </p:txBody>
      </p:sp>
      <p:pic>
        <p:nvPicPr>
          <p:cNvPr id="16" name="Picture 15">
            <a:extLst>
              <a:ext uri="{FF2B5EF4-FFF2-40B4-BE49-F238E27FC236}">
                <a16:creationId xmlns:a16="http://schemas.microsoft.com/office/drawing/2014/main" id="{3367B24B-EDD0-D8CD-DB44-4C1F5BDC7538}"/>
              </a:ext>
            </a:extLst>
          </p:cNvPr>
          <p:cNvPicPr>
            <a:picLocks noChangeAspect="1"/>
          </p:cNvPicPr>
          <p:nvPr/>
        </p:nvPicPr>
        <p:blipFill>
          <a:blip r:embed="rId2"/>
          <a:stretch>
            <a:fillRect/>
          </a:stretch>
        </p:blipFill>
        <p:spPr>
          <a:xfrm>
            <a:off x="1500949" y="2391346"/>
            <a:ext cx="466725" cy="447675"/>
          </a:xfrm>
          <a:prstGeom prst="rect">
            <a:avLst/>
          </a:prstGeom>
        </p:spPr>
      </p:pic>
      <p:pic>
        <p:nvPicPr>
          <p:cNvPr id="17" name="Picture 16">
            <a:extLst>
              <a:ext uri="{FF2B5EF4-FFF2-40B4-BE49-F238E27FC236}">
                <a16:creationId xmlns:a16="http://schemas.microsoft.com/office/drawing/2014/main" id="{0FA9A34C-6353-48D4-DA26-6C7ADA8E2B80}"/>
              </a:ext>
            </a:extLst>
          </p:cNvPr>
          <p:cNvPicPr>
            <a:picLocks noChangeAspect="1"/>
          </p:cNvPicPr>
          <p:nvPr/>
        </p:nvPicPr>
        <p:blipFill>
          <a:blip r:embed="rId2"/>
          <a:stretch>
            <a:fillRect/>
          </a:stretch>
        </p:blipFill>
        <p:spPr>
          <a:xfrm>
            <a:off x="1446085" y="3333178"/>
            <a:ext cx="466725" cy="447675"/>
          </a:xfrm>
          <a:prstGeom prst="rect">
            <a:avLst/>
          </a:prstGeom>
        </p:spPr>
      </p:pic>
      <p:pic>
        <p:nvPicPr>
          <p:cNvPr id="18" name="Picture 17">
            <a:extLst>
              <a:ext uri="{FF2B5EF4-FFF2-40B4-BE49-F238E27FC236}">
                <a16:creationId xmlns:a16="http://schemas.microsoft.com/office/drawing/2014/main" id="{02BEF065-8FA5-EFB4-6FBC-D98ED768E72F}"/>
              </a:ext>
            </a:extLst>
          </p:cNvPr>
          <p:cNvPicPr>
            <a:picLocks noChangeAspect="1"/>
          </p:cNvPicPr>
          <p:nvPr/>
        </p:nvPicPr>
        <p:blipFill>
          <a:blip r:embed="rId2"/>
          <a:stretch>
            <a:fillRect/>
          </a:stretch>
        </p:blipFill>
        <p:spPr>
          <a:xfrm>
            <a:off x="1446085" y="4247578"/>
            <a:ext cx="466725" cy="447675"/>
          </a:xfrm>
          <a:prstGeom prst="rect">
            <a:avLst/>
          </a:prstGeom>
        </p:spPr>
      </p:pic>
    </p:spTree>
    <p:extLst>
      <p:ext uri="{BB962C8B-B14F-4D97-AF65-F5344CB8AC3E}">
        <p14:creationId xmlns:p14="http://schemas.microsoft.com/office/powerpoint/2010/main" val="2397167340"/>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wipe(down)">
                                      <p:cBhvr>
                                        <p:cTn id="7" dur="500"/>
                                        <p:tgtEl>
                                          <p:spTgt spid="21"/>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wipe(down)">
                                      <p:cBhvr>
                                        <p:cTn id="12" dur="500"/>
                                        <p:tgtEl>
                                          <p:spTgt spid="12"/>
                                        </p:tgtEl>
                                      </p:cBhvr>
                                    </p:animEffect>
                                  </p:childTnLst>
                                </p:cTn>
                              </p:par>
                              <p:par>
                                <p:cTn id="13" presetID="22" presetClass="entr" presetSubtype="4" fill="hold" grpId="0" nodeType="withEffect">
                                  <p:stCondLst>
                                    <p:cond delay="0"/>
                                  </p:stCondLst>
                                  <p:childTnLst>
                                    <p:set>
                                      <p:cBhvr>
                                        <p:cTn id="14" dur="1" fill="hold">
                                          <p:stCondLst>
                                            <p:cond delay="0"/>
                                          </p:stCondLst>
                                        </p:cTn>
                                        <p:tgtEl>
                                          <p:spTgt spid="13"/>
                                        </p:tgtEl>
                                        <p:attrNameLst>
                                          <p:attrName>style.visibility</p:attrName>
                                        </p:attrNameLst>
                                      </p:cBhvr>
                                      <p:to>
                                        <p:strVal val="visible"/>
                                      </p:to>
                                    </p:set>
                                    <p:animEffect transition="in" filter="wipe(down)">
                                      <p:cBhvr>
                                        <p:cTn id="15" dur="500"/>
                                        <p:tgtEl>
                                          <p:spTgt spid="13"/>
                                        </p:tgtEl>
                                      </p:cBhvr>
                                    </p:animEffect>
                                  </p:childTnLst>
                                </p:cTn>
                              </p:par>
                              <p:par>
                                <p:cTn id="16" presetID="22" presetClass="entr" presetSubtype="4" fill="hold" grpId="0" nodeType="withEffect">
                                  <p:stCondLst>
                                    <p:cond delay="0"/>
                                  </p:stCondLst>
                                  <p:childTnLst>
                                    <p:set>
                                      <p:cBhvr>
                                        <p:cTn id="17" dur="1" fill="hold">
                                          <p:stCondLst>
                                            <p:cond delay="0"/>
                                          </p:stCondLst>
                                        </p:cTn>
                                        <p:tgtEl>
                                          <p:spTgt spid="14"/>
                                        </p:tgtEl>
                                        <p:attrNameLst>
                                          <p:attrName>style.visibility</p:attrName>
                                        </p:attrNameLst>
                                      </p:cBhvr>
                                      <p:to>
                                        <p:strVal val="visible"/>
                                      </p:to>
                                    </p:set>
                                    <p:animEffect transition="in" filter="wipe(down)">
                                      <p:cBhvr>
                                        <p:cTn id="18" dur="500"/>
                                        <p:tgtEl>
                                          <p:spTgt spid="14"/>
                                        </p:tgtEl>
                                      </p:cBhvr>
                                    </p:animEffect>
                                  </p:childTnLst>
                                </p:cTn>
                              </p:par>
                              <p:par>
                                <p:cTn id="19" presetID="22" presetClass="entr" presetSubtype="4" fill="hold" nodeType="withEffect">
                                  <p:stCondLst>
                                    <p:cond delay="0"/>
                                  </p:stCondLst>
                                  <p:childTnLst>
                                    <p:set>
                                      <p:cBhvr>
                                        <p:cTn id="20" dur="1" fill="hold">
                                          <p:stCondLst>
                                            <p:cond delay="0"/>
                                          </p:stCondLst>
                                        </p:cTn>
                                        <p:tgtEl>
                                          <p:spTgt spid="16"/>
                                        </p:tgtEl>
                                        <p:attrNameLst>
                                          <p:attrName>style.visibility</p:attrName>
                                        </p:attrNameLst>
                                      </p:cBhvr>
                                      <p:to>
                                        <p:strVal val="visible"/>
                                      </p:to>
                                    </p:set>
                                    <p:animEffect transition="in" filter="wipe(down)">
                                      <p:cBhvr>
                                        <p:cTn id="21" dur="500"/>
                                        <p:tgtEl>
                                          <p:spTgt spid="16"/>
                                        </p:tgtEl>
                                      </p:cBhvr>
                                    </p:animEffect>
                                  </p:childTnLst>
                                </p:cTn>
                              </p:par>
                              <p:par>
                                <p:cTn id="22" presetID="22" presetClass="entr" presetSubtype="4" fill="hold" nodeType="withEffect">
                                  <p:stCondLst>
                                    <p:cond delay="0"/>
                                  </p:stCondLst>
                                  <p:childTnLst>
                                    <p:set>
                                      <p:cBhvr>
                                        <p:cTn id="23" dur="1" fill="hold">
                                          <p:stCondLst>
                                            <p:cond delay="0"/>
                                          </p:stCondLst>
                                        </p:cTn>
                                        <p:tgtEl>
                                          <p:spTgt spid="17"/>
                                        </p:tgtEl>
                                        <p:attrNameLst>
                                          <p:attrName>style.visibility</p:attrName>
                                        </p:attrNameLst>
                                      </p:cBhvr>
                                      <p:to>
                                        <p:strVal val="visible"/>
                                      </p:to>
                                    </p:set>
                                    <p:animEffect transition="in" filter="wipe(down)">
                                      <p:cBhvr>
                                        <p:cTn id="24" dur="500"/>
                                        <p:tgtEl>
                                          <p:spTgt spid="17"/>
                                        </p:tgtEl>
                                      </p:cBhvr>
                                    </p:animEffect>
                                  </p:childTnLst>
                                </p:cTn>
                              </p:par>
                              <p:par>
                                <p:cTn id="25" presetID="22" presetClass="entr" presetSubtype="4" fill="hold" nodeType="withEffect">
                                  <p:stCondLst>
                                    <p:cond delay="0"/>
                                  </p:stCondLst>
                                  <p:childTnLst>
                                    <p:set>
                                      <p:cBhvr>
                                        <p:cTn id="26" dur="1" fill="hold">
                                          <p:stCondLst>
                                            <p:cond delay="0"/>
                                          </p:stCondLst>
                                        </p:cTn>
                                        <p:tgtEl>
                                          <p:spTgt spid="18"/>
                                        </p:tgtEl>
                                        <p:attrNameLst>
                                          <p:attrName>style.visibility</p:attrName>
                                        </p:attrNameLst>
                                      </p:cBhvr>
                                      <p:to>
                                        <p:strVal val="visible"/>
                                      </p:to>
                                    </p:set>
                                    <p:animEffect transition="in" filter="wipe(down)">
                                      <p:cBhvr>
                                        <p:cTn id="27" dur="500"/>
                                        <p:tgtEl>
                                          <p:spTgt spid="18"/>
                                        </p:tgtEl>
                                      </p:cBhvr>
                                    </p:animEffect>
                                  </p:childTnLst>
                                </p:cTn>
                              </p:par>
                            </p:childTnLst>
                          </p:cTn>
                        </p:par>
                      </p:childTnLst>
                    </p:cTn>
                  </p:par>
                  <p:par>
                    <p:cTn id="28" fill="hold">
                      <p:stCondLst>
                        <p:cond delay="indefinite"/>
                      </p:stCondLst>
                      <p:childTnLst>
                        <p:par>
                          <p:cTn id="29" fill="hold">
                            <p:stCondLst>
                              <p:cond delay="0"/>
                            </p:stCondLst>
                            <p:childTnLst>
                              <p:par>
                                <p:cTn id="30" presetID="42" presetClass="path" presetSubtype="0" accel="50000" decel="50000" fill="hold" grpId="0" nodeType="clickEffect">
                                  <p:stCondLst>
                                    <p:cond delay="0"/>
                                  </p:stCondLst>
                                  <p:childTnLst>
                                    <p:animMotion origin="layout" path="M 4.79167E-6 1.48148E-6 L 0.4095 0.11991 " pathEditMode="relative" rAng="0" ptsTypes="AA">
                                      <p:cBhvr>
                                        <p:cTn id="31" dur="2000" fill="hold"/>
                                        <p:tgtEl>
                                          <p:spTgt spid="8"/>
                                        </p:tgtEl>
                                        <p:attrNameLst>
                                          <p:attrName>ppt_x</p:attrName>
                                          <p:attrName>ppt_y</p:attrName>
                                        </p:attrNameLst>
                                      </p:cBhvr>
                                      <p:rCtr x="20469" y="5995"/>
                                    </p:animMotion>
                                  </p:childTnLst>
                                </p:cTn>
                              </p:par>
                            </p:childTnLst>
                          </p:cTn>
                        </p:par>
                      </p:childTnLst>
                    </p:cTn>
                  </p:par>
                  <p:par>
                    <p:cTn id="32" fill="hold">
                      <p:stCondLst>
                        <p:cond delay="indefinite"/>
                      </p:stCondLst>
                      <p:childTnLst>
                        <p:par>
                          <p:cTn id="33" fill="hold">
                            <p:stCondLst>
                              <p:cond delay="0"/>
                            </p:stCondLst>
                            <p:childTnLst>
                              <p:par>
                                <p:cTn id="34" presetID="42" presetClass="path" presetSubtype="0" accel="50000" decel="50000" fill="hold" grpId="0" nodeType="clickEffect">
                                  <p:stCondLst>
                                    <p:cond delay="0"/>
                                  </p:stCondLst>
                                  <p:childTnLst>
                                    <p:animMotion origin="layout" path="M 2.5E-6 1.48148E-6 L 0.60677 0.26389 " pathEditMode="relative" rAng="0" ptsTypes="AA">
                                      <p:cBhvr>
                                        <p:cTn id="35" dur="2000" fill="hold"/>
                                        <p:tgtEl>
                                          <p:spTgt spid="5"/>
                                        </p:tgtEl>
                                        <p:attrNameLst>
                                          <p:attrName>ppt_x</p:attrName>
                                          <p:attrName>ppt_y</p:attrName>
                                        </p:attrNameLst>
                                      </p:cBhvr>
                                      <p:rCtr x="30339" y="13194"/>
                                    </p:animMotion>
                                  </p:childTnLst>
                                </p:cTn>
                              </p:par>
                            </p:childTnLst>
                          </p:cTn>
                        </p:par>
                      </p:childTnLst>
                    </p:cTn>
                  </p:par>
                  <p:par>
                    <p:cTn id="36" fill="hold">
                      <p:stCondLst>
                        <p:cond delay="indefinite"/>
                      </p:stCondLst>
                      <p:childTnLst>
                        <p:par>
                          <p:cTn id="37" fill="hold">
                            <p:stCondLst>
                              <p:cond delay="0"/>
                            </p:stCondLst>
                            <p:childTnLst>
                              <p:par>
                                <p:cTn id="38" presetID="42" presetClass="path" presetSubtype="0" accel="50000" decel="50000" fill="hold" grpId="0" nodeType="clickEffect">
                                  <p:stCondLst>
                                    <p:cond delay="0"/>
                                  </p:stCondLst>
                                  <p:childTnLst>
                                    <p:animMotion origin="layout" path="M -3.95833E-6 1.48148E-6 L -0.47252 0.48542 " pathEditMode="relative" rAng="0" ptsTypes="AA">
                                      <p:cBhvr>
                                        <p:cTn id="39" dur="2000" fill="hold"/>
                                        <p:tgtEl>
                                          <p:spTgt spid="11"/>
                                        </p:tgtEl>
                                        <p:attrNameLst>
                                          <p:attrName>ppt_x</p:attrName>
                                          <p:attrName>ppt_y</p:attrName>
                                        </p:attrNameLst>
                                      </p:cBhvr>
                                      <p:rCtr x="-23633" y="24259"/>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8" grpId="0" animBg="1"/>
      <p:bldP spid="11" grpId="0" animBg="1"/>
      <p:bldP spid="12" grpId="0"/>
      <p:bldP spid="13" grpId="0"/>
      <p:bldP spid="14" grpId="0"/>
    </p:bldLst>
  </p:timing>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Cloud 3"/>
          <p:cNvSpPr/>
          <p:nvPr/>
        </p:nvSpPr>
        <p:spPr>
          <a:xfrm>
            <a:off x="3630304" y="2442949"/>
            <a:ext cx="4954138" cy="2251881"/>
          </a:xfrm>
          <a:prstGeom prst="cloud">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 name="Picture 1"/>
          <p:cNvPicPr>
            <a:picLocks noChangeAspect="1"/>
          </p:cNvPicPr>
          <p:nvPr/>
        </p:nvPicPr>
        <p:blipFill rotWithShape="1">
          <a:blip r:embed="rId3"/>
          <a:srcRect r="22630"/>
          <a:stretch/>
        </p:blipFill>
        <p:spPr>
          <a:xfrm>
            <a:off x="4487559" y="897065"/>
            <a:ext cx="2917819" cy="980145"/>
          </a:xfrm>
          <a:prstGeom prst="rect">
            <a:avLst/>
          </a:prstGeom>
        </p:spPr>
      </p:pic>
      <p:sp>
        <p:nvSpPr>
          <p:cNvPr id="8" name="TextBox 7"/>
          <p:cNvSpPr txBox="1"/>
          <p:nvPr/>
        </p:nvSpPr>
        <p:spPr>
          <a:xfrm>
            <a:off x="2561627" y="2511072"/>
            <a:ext cx="7219507" cy="1077218"/>
          </a:xfrm>
          <a:prstGeom prst="rect">
            <a:avLst/>
          </a:prstGeom>
          <a:noFill/>
        </p:spPr>
        <p:txBody>
          <a:bodyPr wrap="square" rtlCol="0">
            <a:spAutoFit/>
          </a:bodyPr>
          <a:lstStyle/>
          <a:p>
            <a:pPr marL="285750" indent="-285750" algn="just">
              <a:buFontTx/>
              <a:buChar char="-"/>
            </a:pPr>
            <a:r>
              <a:rPr lang="en-GB" sz="3200" dirty="0" err="1">
                <a:latin typeface="Cambria" panose="02040503050406030204" pitchFamily="18" charset="0"/>
                <a:ea typeface="Cambria" panose="02040503050406030204" pitchFamily="18" charset="0"/>
              </a:rPr>
              <a:t>Đọc</a:t>
            </a:r>
            <a:r>
              <a:rPr lang="en-GB" sz="3200" dirty="0">
                <a:latin typeface="Cambria" panose="02040503050406030204" pitchFamily="18" charset="0"/>
                <a:ea typeface="Cambria" panose="02040503050406030204" pitchFamily="18" charset="0"/>
              </a:rPr>
              <a:t> </a:t>
            </a:r>
            <a:r>
              <a:rPr lang="en-GB" sz="3200" dirty="0" err="1">
                <a:latin typeface="Cambria" panose="02040503050406030204" pitchFamily="18" charset="0"/>
                <a:ea typeface="Cambria" panose="02040503050406030204" pitchFamily="18" charset="0"/>
              </a:rPr>
              <a:t>và</a:t>
            </a:r>
            <a:r>
              <a:rPr lang="en-GB" sz="3200" dirty="0">
                <a:latin typeface="Cambria" panose="02040503050406030204" pitchFamily="18" charset="0"/>
                <a:ea typeface="Cambria" panose="02040503050406030204" pitchFamily="18" charset="0"/>
              </a:rPr>
              <a:t> </a:t>
            </a:r>
            <a:r>
              <a:rPr lang="en-GB" sz="3200" dirty="0" err="1">
                <a:latin typeface="Cambria" panose="02040503050406030204" pitchFamily="18" charset="0"/>
                <a:ea typeface="Cambria" panose="02040503050406030204" pitchFamily="18" charset="0"/>
              </a:rPr>
              <a:t>trả</a:t>
            </a:r>
            <a:r>
              <a:rPr lang="en-GB" sz="3200" dirty="0">
                <a:latin typeface="Cambria" panose="02040503050406030204" pitchFamily="18" charset="0"/>
                <a:ea typeface="Cambria" panose="02040503050406030204" pitchFamily="18" charset="0"/>
              </a:rPr>
              <a:t> </a:t>
            </a:r>
            <a:r>
              <a:rPr lang="en-GB" sz="3200" dirty="0" err="1">
                <a:latin typeface="Cambria" panose="02040503050406030204" pitchFamily="18" charset="0"/>
                <a:ea typeface="Cambria" panose="02040503050406030204" pitchFamily="18" charset="0"/>
              </a:rPr>
              <a:t>lời</a:t>
            </a:r>
            <a:r>
              <a:rPr lang="en-GB" sz="3200" dirty="0">
                <a:latin typeface="Cambria" panose="02040503050406030204" pitchFamily="18" charset="0"/>
                <a:ea typeface="Cambria" panose="02040503050406030204" pitchFamily="18" charset="0"/>
              </a:rPr>
              <a:t> </a:t>
            </a:r>
            <a:r>
              <a:rPr lang="en-GB" sz="3200" dirty="0" err="1">
                <a:latin typeface="Cambria" panose="02040503050406030204" pitchFamily="18" charset="0"/>
                <a:ea typeface="Cambria" panose="02040503050406030204" pitchFamily="18" charset="0"/>
              </a:rPr>
              <a:t>câu</a:t>
            </a:r>
            <a:r>
              <a:rPr lang="en-GB" sz="3200" dirty="0">
                <a:latin typeface="Cambria" panose="02040503050406030204" pitchFamily="18" charset="0"/>
                <a:ea typeface="Cambria" panose="02040503050406030204" pitchFamily="18" charset="0"/>
              </a:rPr>
              <a:t> </a:t>
            </a:r>
            <a:r>
              <a:rPr lang="en-GB" sz="3200" dirty="0" err="1">
                <a:latin typeface="Cambria" panose="02040503050406030204" pitchFamily="18" charset="0"/>
                <a:ea typeface="Cambria" panose="02040503050406030204" pitchFamily="18" charset="0"/>
              </a:rPr>
              <a:t>hỏi</a:t>
            </a:r>
            <a:r>
              <a:rPr lang="en-GB" sz="3200" dirty="0">
                <a:latin typeface="Cambria" panose="02040503050406030204" pitchFamily="18" charset="0"/>
                <a:ea typeface="Cambria" panose="02040503050406030204" pitchFamily="18" charset="0"/>
              </a:rPr>
              <a:t> </a:t>
            </a:r>
            <a:r>
              <a:rPr lang="en-GB" sz="3200" dirty="0" err="1">
                <a:latin typeface="Cambria" panose="02040503050406030204" pitchFamily="18" charset="0"/>
                <a:ea typeface="Cambria" panose="02040503050406030204" pitchFamily="18" charset="0"/>
              </a:rPr>
              <a:t>trong</a:t>
            </a:r>
            <a:r>
              <a:rPr lang="en-GB" sz="3200" dirty="0">
                <a:latin typeface="Cambria" panose="02040503050406030204" pitchFamily="18" charset="0"/>
                <a:ea typeface="Cambria" panose="02040503050406030204" pitchFamily="18" charset="0"/>
              </a:rPr>
              <a:t> </a:t>
            </a:r>
            <a:r>
              <a:rPr lang="en-GB" sz="3200" dirty="0" err="1">
                <a:latin typeface="Cambria" panose="02040503050406030204" pitchFamily="18" charset="0"/>
                <a:ea typeface="Cambria" panose="02040503050406030204" pitchFamily="18" charset="0"/>
              </a:rPr>
              <a:t>bài</a:t>
            </a:r>
            <a:r>
              <a:rPr lang="en-GB" sz="3200" dirty="0">
                <a:latin typeface="Cambria" panose="02040503050406030204" pitchFamily="18" charset="0"/>
                <a:ea typeface="Cambria" panose="02040503050406030204" pitchFamily="18" charset="0"/>
              </a:rPr>
              <a:t> </a:t>
            </a:r>
            <a:r>
              <a:rPr lang="en-GB" sz="3200" dirty="0" err="1">
                <a:latin typeface="Cambria" panose="02040503050406030204" pitchFamily="18" charset="0"/>
                <a:ea typeface="Cambria" panose="02040503050406030204" pitchFamily="18" charset="0"/>
              </a:rPr>
              <a:t>đọc</a:t>
            </a:r>
            <a:r>
              <a:rPr lang="en-GB" sz="3200" dirty="0">
                <a:latin typeface="Cambria" panose="02040503050406030204" pitchFamily="18" charset="0"/>
                <a:ea typeface="Cambria" panose="02040503050406030204" pitchFamily="18" charset="0"/>
              </a:rPr>
              <a:t> </a:t>
            </a:r>
            <a:r>
              <a:rPr lang="en-GB" sz="3200" dirty="0" err="1">
                <a:latin typeface="Cambria" panose="02040503050406030204" pitchFamily="18" charset="0"/>
                <a:ea typeface="Cambria" panose="02040503050406030204" pitchFamily="18" charset="0"/>
              </a:rPr>
              <a:t>Chuẩn</a:t>
            </a:r>
            <a:r>
              <a:rPr lang="en-GB" sz="3200" dirty="0">
                <a:latin typeface="Cambria" panose="02040503050406030204" pitchFamily="18" charset="0"/>
                <a:ea typeface="Cambria" panose="02040503050406030204" pitchFamily="18" charset="0"/>
              </a:rPr>
              <a:t> </a:t>
            </a:r>
            <a:r>
              <a:rPr lang="en-GB" sz="3200" dirty="0" err="1">
                <a:latin typeface="Cambria" panose="02040503050406030204" pitchFamily="18" charset="0"/>
                <a:ea typeface="Cambria" panose="02040503050406030204" pitchFamily="18" charset="0"/>
              </a:rPr>
              <a:t>bị</a:t>
            </a:r>
            <a:r>
              <a:rPr lang="en-GB" sz="3200" dirty="0">
                <a:latin typeface="Cambria" panose="02040503050406030204" pitchFamily="18" charset="0"/>
                <a:ea typeface="Cambria" panose="02040503050406030204" pitchFamily="18" charset="0"/>
              </a:rPr>
              <a:t> </a:t>
            </a:r>
            <a:r>
              <a:rPr lang="en-GB" sz="3200" dirty="0" err="1">
                <a:latin typeface="Cambria" panose="02040503050406030204" pitchFamily="18" charset="0"/>
                <a:ea typeface="Cambria" panose="02040503050406030204" pitchFamily="18" charset="0"/>
              </a:rPr>
              <a:t>bài</a:t>
            </a:r>
            <a:r>
              <a:rPr lang="en-GB" sz="3200" dirty="0">
                <a:latin typeface="Cambria" panose="02040503050406030204" pitchFamily="18" charset="0"/>
                <a:ea typeface="Cambria" panose="02040503050406030204" pitchFamily="18" charset="0"/>
              </a:rPr>
              <a:t> </a:t>
            </a:r>
            <a:r>
              <a:rPr lang="en-GB" sz="3200" dirty="0" err="1">
                <a:latin typeface="Cambria" panose="02040503050406030204" pitchFamily="18" charset="0"/>
                <a:ea typeface="Cambria" panose="02040503050406030204" pitchFamily="18" charset="0"/>
              </a:rPr>
              <a:t>sau</a:t>
            </a:r>
            <a:endParaRPr lang="en-GB" sz="3200" dirty="0">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1256832607"/>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wipe(down)">
                                      <p:cBhvr>
                                        <p:cTn id="10"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5DB505AF-1918-83AC-C1CF-ED1D7320157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36425" y="71556"/>
            <a:ext cx="9500459" cy="6205702"/>
          </a:xfrm>
          <a:prstGeom prst="rect">
            <a:avLst/>
          </a:prstGeom>
        </p:spPr>
      </p:pic>
      <p:pic>
        <p:nvPicPr>
          <p:cNvPr id="2" name="Picture 2" descr="Đồ họa mạng di động Học sinh Clip nghệ thuật Phim hoạt hình - png tải về -  Miễn phí trong suốt Phim Hoạt Hình png Tải về.">
            <a:extLst>
              <a:ext uri="{FF2B5EF4-FFF2-40B4-BE49-F238E27FC236}">
                <a16:creationId xmlns:a16="http://schemas.microsoft.com/office/drawing/2014/main" id="{B2B1B01D-49B2-AE40-0A94-E1B007868FD6}"/>
              </a:ext>
            </a:extLst>
          </p:cNvPr>
          <p:cNvPicPr>
            <a:picLocks noChangeAspect="1" noChangeArrowheads="1"/>
          </p:cNvPicPr>
          <p:nvPr/>
        </p:nvPicPr>
        <p:blipFill>
          <a:blip r:embed="rId4" cstate="print">
            <a:extLst>
              <a:ext uri="{BEBA8EAE-BF5A-486C-A8C5-ECC9F3942E4B}">
                <a14:imgProps xmlns:a14="http://schemas.microsoft.com/office/drawing/2010/main">
                  <a14:imgLayer r:embed="rId5">
                    <a14:imgEffect>
                      <a14:backgroundRemoval t="943" b="96887" l="111" r="97000">
                        <a14:foregroundMark x1="26000" y1="5189" x2="52222" y2="21981"/>
                        <a14:foregroundMark x1="29333" y1="17075" x2="29333" y2="38113"/>
                        <a14:foregroundMark x1="40333" y1="15189" x2="28778" y2="55943"/>
                        <a14:foregroundMark x1="44222" y1="20377" x2="30556" y2="31038"/>
                        <a14:foregroundMark x1="30556" y1="31038" x2="22444" y2="42075"/>
                        <a14:foregroundMark x1="48333" y1="23113" x2="33222" y2="33491"/>
                        <a14:foregroundMark x1="25778" y1="25472" x2="25778" y2="26415"/>
                        <a14:foregroundMark x1="13889" y1="31792" x2="21889" y2="35755"/>
                        <a14:foregroundMark x1="37000" y1="39340" x2="35111" y2="51226"/>
                        <a14:foregroundMark x1="39222" y1="40943" x2="39222" y2="40943"/>
                        <a14:foregroundMark x1="37333" y1="39340" x2="49222" y2="56132"/>
                        <a14:foregroundMark x1="52444" y1="48396" x2="65111" y2="41887"/>
                        <a14:foregroundMark x1="72333" y1="41415" x2="66222" y2="49811"/>
                        <a14:foregroundMark x1="77556" y1="37453" x2="73111" y2="43302"/>
                        <a14:foregroundMark x1="77000" y1="40189" x2="87778" y2="39623"/>
                        <a14:foregroundMark x1="87778" y1="39623" x2="90444" y2="39811"/>
                        <a14:foregroundMark x1="96889" y1="35566" x2="91333" y2="39528"/>
                        <a14:foregroundMark x1="85000" y1="14057" x2="78333" y2="26226"/>
                        <a14:foregroundMark x1="81667" y1="11887" x2="59889" y2="18208"/>
                        <a14:foregroundMark x1="75333" y1="22264" x2="71778" y2="27170"/>
                        <a14:foregroundMark x1="72889" y1="58679" x2="73667" y2="70849"/>
                        <a14:foregroundMark x1="86333" y1="61038" x2="92333" y2="66792"/>
                        <a14:foregroundMark x1="92333" y1="66792" x2="93556" y2="66226"/>
                        <a14:foregroundMark x1="97333" y1="65000" x2="97333" y2="65000"/>
                        <a14:foregroundMark x1="95778" y1="64811" x2="95222" y2="66887"/>
                        <a14:foregroundMark x1="96556" y1="66226" x2="87444" y2="69434"/>
                        <a14:foregroundMark x1="87444" y1="69434" x2="87222" y2="69434"/>
                        <a14:foregroundMark x1="2111" y1="59623" x2="14111" y2="60472"/>
                        <a14:foregroundMark x1="14111" y1="60472" x2="16111" y2="59906"/>
                        <a14:foregroundMark x1="1778" y1="60094" x2="1778" y2="60094"/>
                        <a14:foregroundMark x1="444" y1="58962" x2="8556" y2="64340"/>
                        <a14:foregroundMark x1="8556" y1="64340" x2="9556" y2="64528"/>
                        <a14:foregroundMark x1="1778" y1="62453" x2="14222" y2="64811"/>
                        <a14:foregroundMark x1="10889" y1="65755" x2="20556" y2="66698"/>
                        <a14:foregroundMark x1="19111" y1="59151" x2="17444" y2="64057"/>
                        <a14:foregroundMark x1="12778" y1="66698" x2="12778" y2="66698"/>
                        <a14:foregroundMark x1="14444" y1="67358" x2="14444" y2="67358"/>
                        <a14:foregroundMark x1="21111" y1="66415" x2="21111" y2="66415"/>
                        <a14:foregroundMark x1="21667" y1="66698" x2="21889" y2="65472"/>
                        <a14:foregroundMark x1="27111" y1="38113" x2="31556" y2="46321"/>
                        <a14:foregroundMark x1="31556" y1="46321" x2="31556" y2="46509"/>
                        <a14:foregroundMark x1="28778" y1="42547" x2="26889" y2="50283"/>
                        <a14:foregroundMark x1="27444" y1="45189" x2="27444" y2="45189"/>
                        <a14:foregroundMark x1="28222" y1="43491" x2="28778" y2="47264"/>
                        <a14:foregroundMark x1="29667" y1="77170" x2="42667" y2="86792"/>
                        <a14:foregroundMark x1="42667" y1="86792" x2="64667" y2="86415"/>
                        <a14:foregroundMark x1="64667" y1="86415" x2="49111" y2="89906"/>
                        <a14:foregroundMark x1="49111" y1="89906" x2="42889" y2="89340"/>
                        <a14:foregroundMark x1="27111" y1="80660" x2="36111" y2="89811"/>
                        <a14:foregroundMark x1="36111" y1="89811" x2="61000" y2="92830"/>
                        <a14:foregroundMark x1="59333" y1="96887" x2="59333" y2="96887"/>
                        <a14:foregroundMark x1="81111" y1="8868" x2="91333" y2="21792"/>
                        <a14:foregroundMark x1="59667" y1="31321" x2="66222" y2="35566"/>
                        <a14:foregroundMark x1="88556" y1="35566" x2="88556" y2="35566"/>
                        <a14:foregroundMark x1="89111" y1="34151" x2="83111" y2="37642"/>
                        <a14:foregroundMark x1="27111" y1="943" x2="27111" y2="943"/>
                      </a14:backgroundRemoval>
                    </a14:imgEffect>
                  </a14:imgLayer>
                </a14:imgProps>
              </a:ext>
              <a:ext uri="{28A0092B-C50C-407E-A947-70E740481C1C}">
                <a14:useLocalDpi xmlns:a14="http://schemas.microsoft.com/office/drawing/2010/main" val="0"/>
              </a:ext>
            </a:extLst>
          </a:blip>
          <a:srcRect/>
          <a:stretch>
            <a:fillRect/>
          </a:stretch>
        </p:blipFill>
        <p:spPr bwMode="auto">
          <a:xfrm>
            <a:off x="9462509" y="3719143"/>
            <a:ext cx="2714410" cy="3196905"/>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a:extLst>
              <a:ext uri="{FF2B5EF4-FFF2-40B4-BE49-F238E27FC236}">
                <a16:creationId xmlns:a16="http://schemas.microsoft.com/office/drawing/2014/main" id="{C515ECF5-ECBE-24A1-DDB1-CC691DD07933}"/>
              </a:ext>
            </a:extLst>
          </p:cNvPr>
          <p:cNvPicPr>
            <a:picLocks noChangeAspect="1"/>
          </p:cNvPicPr>
          <p:nvPr/>
        </p:nvPicPr>
        <p:blipFill>
          <a:blip r:embed="rId6"/>
          <a:stretch>
            <a:fillRect/>
          </a:stretch>
        </p:blipFill>
        <p:spPr>
          <a:xfrm>
            <a:off x="2299610" y="2850683"/>
            <a:ext cx="8520105" cy="3040723"/>
          </a:xfrm>
          <a:prstGeom prst="rect">
            <a:avLst/>
          </a:prstGeom>
        </p:spPr>
      </p:pic>
    </p:spTree>
    <p:extLst>
      <p:ext uri="{BB962C8B-B14F-4D97-AF65-F5344CB8AC3E}">
        <p14:creationId xmlns:p14="http://schemas.microsoft.com/office/powerpoint/2010/main" val="33163642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INKNOELEADERBOARD" val="-1830668842"/>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3_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a:ea typeface=""/>
        <a:cs typeface=""/>
        <a:font script="Jpan" typeface="ＭＳ Ｐゴシック"/>
        <a:font script="Hang" typeface="맑은 고딕"/>
        <a:font script="Hans" typeface="微软雅黑"/>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微软雅黑"/>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401</TotalTime>
  <Words>1631</Words>
  <Application>Microsoft Office PowerPoint</Application>
  <PresentationFormat>Widescreen</PresentationFormat>
  <Paragraphs>81</Paragraphs>
  <Slides>27</Slides>
  <Notes>1</Notes>
  <HiddenSlides>0</HiddenSlides>
  <MMClips>1</MMClips>
  <ScaleCrop>false</ScaleCrop>
  <HeadingPairs>
    <vt:vector size="6" baseType="variant">
      <vt:variant>
        <vt:lpstr>Fonts Used</vt:lpstr>
      </vt:variant>
      <vt:variant>
        <vt:i4>10</vt:i4>
      </vt:variant>
      <vt:variant>
        <vt:lpstr>Theme</vt:lpstr>
      </vt:variant>
      <vt:variant>
        <vt:i4>2</vt:i4>
      </vt:variant>
      <vt:variant>
        <vt:lpstr>Slide Titles</vt:lpstr>
      </vt:variant>
      <vt:variant>
        <vt:i4>27</vt:i4>
      </vt:variant>
    </vt:vector>
  </HeadingPairs>
  <TitlesOfParts>
    <vt:vector size="39" baseType="lpstr">
      <vt:lpstr>UVF Funkydori</vt:lpstr>
      <vt:lpstr>SVN-Poky's</vt:lpstr>
      <vt:lpstr>Arial</vt:lpstr>
      <vt:lpstr>Cambria</vt:lpstr>
      <vt:lpstr>#9Slide07 IcielBC Cubano Normal</vt:lpstr>
      <vt:lpstr>#9Slide07 IcielPony</vt:lpstr>
      <vt:lpstr>UVF Fiolex Girls</vt:lpstr>
      <vt:lpstr>SVN-Dancing Script</vt:lpstr>
      <vt:lpstr>UTM Avo</vt:lpstr>
      <vt:lpstr>Wingdings</vt:lpstr>
      <vt:lpstr>Office Theme</vt:lpstr>
      <vt:lpstr>3_Office 主题</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Manager>HTTA2</Manager>
  <Company>Măng Non Team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Tiếng Việt</dc:subject>
  <dc:creator>Hương;thảo</dc:creator>
  <cp:keywords>HTTA2</cp:keywords>
  <dc:description>HTTA2</dc:description>
  <cp:lastModifiedBy>Thao Tran</cp:lastModifiedBy>
  <cp:revision>21</cp:revision>
  <dcterms:created xsi:type="dcterms:W3CDTF">2022-08-25T14:39:19Z</dcterms:created>
  <dcterms:modified xsi:type="dcterms:W3CDTF">2024-09-24T15:57:46Z</dcterms:modified>
  <cp:category>HTTA2</cp:category>
  <cp:version>HTTA2</cp:version>
</cp:coreProperties>
</file>