
<file path=[Content_Types].xml><?xml version="1.0" encoding="utf-8"?>
<Types xmlns="http://schemas.openxmlformats.org/package/2006/content-types">
  <Default Extension="bin" ContentType="application/vnd.ms-office.activeX"/>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ctiveX/activeX1.xml" ContentType="application/vnd.ms-office.activeX+xml"/>
  <Override PartName="/ppt/notesSlides/notesSlide4.xml" ContentType="application/vnd.openxmlformats-officedocument.presentationml.notesSlide+xml"/>
  <Override PartName="/ppt/activeX/activeX2.xml" ContentType="application/vnd.ms-office.activeX+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ctiveX/activeX3.xml" ContentType="application/vnd.ms-office.activeX+xml"/>
  <Override PartName="/ppt/activeX/activeX4.xml" ContentType="application/vnd.ms-office.activeX+xml"/>
  <Override PartName="/ppt/activeX/activeX5.xml" ContentType="application/vnd.ms-office.activeX+xml"/>
  <Override PartName="/ppt/activeX/activeX6.xml" ContentType="application/vnd.ms-office.activeX+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3" r:id="rId2"/>
    <p:sldMasterId id="2147483695" r:id="rId3"/>
    <p:sldMasterId id="2147483707" r:id="rId4"/>
    <p:sldMasterId id="2147483719" r:id="rId5"/>
    <p:sldMasterId id="2147483735" r:id="rId6"/>
    <p:sldMasterId id="2147483747" r:id="rId7"/>
  </p:sldMasterIdLst>
  <p:notesMasterIdLst>
    <p:notesMasterId r:id="rId43"/>
  </p:notesMasterIdLst>
  <p:handoutMasterIdLst>
    <p:handoutMasterId r:id="rId44"/>
  </p:handoutMasterIdLst>
  <p:sldIdLst>
    <p:sldId id="368" r:id="rId8"/>
    <p:sldId id="260" r:id="rId9"/>
    <p:sldId id="367" r:id="rId10"/>
    <p:sldId id="256" r:id="rId11"/>
    <p:sldId id="267" r:id="rId12"/>
    <p:sldId id="262" r:id="rId13"/>
    <p:sldId id="264" r:id="rId14"/>
    <p:sldId id="369" r:id="rId15"/>
    <p:sldId id="265" r:id="rId16"/>
    <p:sldId id="266" r:id="rId17"/>
    <p:sldId id="268" r:id="rId18"/>
    <p:sldId id="365" r:id="rId19"/>
    <p:sldId id="372" r:id="rId20"/>
    <p:sldId id="274" r:id="rId21"/>
    <p:sldId id="275" r:id="rId22"/>
    <p:sldId id="269" r:id="rId23"/>
    <p:sldId id="270" r:id="rId24"/>
    <p:sldId id="271" r:id="rId25"/>
    <p:sldId id="272" r:id="rId26"/>
    <p:sldId id="273" r:id="rId27"/>
    <p:sldId id="282" r:id="rId28"/>
    <p:sldId id="283" r:id="rId29"/>
    <p:sldId id="276" r:id="rId30"/>
    <p:sldId id="277" r:id="rId31"/>
    <p:sldId id="278" r:id="rId32"/>
    <p:sldId id="279" r:id="rId33"/>
    <p:sldId id="364" r:id="rId34"/>
    <p:sldId id="280" r:id="rId35"/>
    <p:sldId id="359" r:id="rId36"/>
    <p:sldId id="370" r:id="rId37"/>
    <p:sldId id="371" r:id="rId38"/>
    <p:sldId id="361" r:id="rId39"/>
    <p:sldId id="362" r:id="rId40"/>
    <p:sldId id="366" r:id="rId41"/>
    <p:sldId id="333"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115F"/>
    <a:srgbClr val="F896C7"/>
    <a:srgbClr val="E565D9"/>
    <a:srgbClr val="FFFFFF"/>
    <a:srgbClr val="1E96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394" autoAdjust="0"/>
  </p:normalViewPr>
  <p:slideViewPr>
    <p:cSldViewPr snapToGrid="0">
      <p:cViewPr varScale="1">
        <p:scale>
          <a:sx n="53" d="100"/>
          <a:sy n="53" d="100"/>
        </p:scale>
        <p:origin x="1176" y="24"/>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tableStyles" Target="tableStyle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_rels/activeX6.xml.rels><?xml version="1.0" encoding="UTF-8" standalone="yes"?>
<Relationships xmlns="http://schemas.openxmlformats.org/package/2006/relationships"><Relationship Id="rId1" Type="http://schemas.microsoft.com/office/2006/relationships/activeXControlBinary" Target="activeX6.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activeX/activeX3.xml><?xml version="1.0" encoding="utf-8"?>
<ax:ocx xmlns:ax="http://schemas.microsoft.com/office/2006/activeX" xmlns:r="http://schemas.openxmlformats.org/officeDocument/2006/relationships" ax:classid="{8BD21D10-EC42-11CE-9E0D-00AA006002F3}" ax:persistence="persistStorage" r:id="rId1"/>
</file>

<file path=ppt/activeX/activeX4.xml><?xml version="1.0" encoding="utf-8"?>
<ax:ocx xmlns:ax="http://schemas.microsoft.com/office/2006/activeX" xmlns:r="http://schemas.openxmlformats.org/officeDocument/2006/relationships" ax:classid="{8BD21D10-EC42-11CE-9E0D-00AA006002F3}" ax:persistence="persistStorage" r:id="rId1"/>
</file>

<file path=ppt/activeX/activeX5.xml><?xml version="1.0" encoding="utf-8"?>
<ax:ocx xmlns:ax="http://schemas.microsoft.com/office/2006/activeX" xmlns:r="http://schemas.openxmlformats.org/officeDocument/2006/relationships" ax:classid="{8BD21D10-EC42-11CE-9E0D-00AA006002F3}" ax:persistence="persistStorage" r:id="rId1"/>
</file>

<file path=ppt/activeX/activeX6.xml><?xml version="1.0" encoding="utf-8"?>
<ax:ocx xmlns:ax="http://schemas.microsoft.com/office/2006/activeX" xmlns:r="http://schemas.openxmlformats.org/officeDocument/2006/relationships" ax:classid="{8BD21D10-EC42-11CE-9E0D-00AA006002F3}" ax:persistence="persistStorage" r:id="rId1"/>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FF7FE1B-822F-49CB-3F7B-CF6B55D350C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4FA2760-BE37-ADEF-7C7D-435C2EFAE17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968972E-61FF-4CD5-95D3-771CA1810A0B}" type="datetimeFigureOut">
              <a:rPr lang="en-US" smtClean="0"/>
              <a:t>10/30/2025</a:t>
            </a:fld>
            <a:endParaRPr lang="en-US"/>
          </a:p>
        </p:txBody>
      </p:sp>
      <p:sp>
        <p:nvSpPr>
          <p:cNvPr id="4" name="Footer Placeholder 3">
            <a:extLst>
              <a:ext uri="{FF2B5EF4-FFF2-40B4-BE49-F238E27FC236}">
                <a16:creationId xmlns:a16="http://schemas.microsoft.com/office/drawing/2014/main" id="{174A715B-4F70-8CC5-374C-5EFC9B21A2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751B60C-8D21-6C4B-6741-D0694F282B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4FCD88-8969-4C29-9D49-95A5742BAC7E}" type="slidenum">
              <a:rPr lang="en-US" smtClean="0"/>
              <a:t>‹#›</a:t>
            </a:fld>
            <a:endParaRPr lang="en-US"/>
          </a:p>
        </p:txBody>
      </p:sp>
    </p:spTree>
    <p:extLst>
      <p:ext uri="{BB962C8B-B14F-4D97-AF65-F5344CB8AC3E}">
        <p14:creationId xmlns:p14="http://schemas.microsoft.com/office/powerpoint/2010/main" val="3228193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22B745-BE27-4E6B-94AE-5CADC206D78A}" type="datetimeFigureOut">
              <a:rPr lang="en-US" smtClean="0"/>
              <a:t>10/30/2025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9F9B67-1F47-4065-8694-9629BBE4A388}" type="slidenum">
              <a:rPr lang="en-US" smtClean="0"/>
              <a:t>‹#›</a:t>
            </a:fld>
            <a:endParaRPr lang="en-US"/>
          </a:p>
        </p:txBody>
      </p:sp>
    </p:spTree>
    <p:extLst>
      <p:ext uri="{BB962C8B-B14F-4D97-AF65-F5344CB8AC3E}">
        <p14:creationId xmlns:p14="http://schemas.microsoft.com/office/powerpoint/2010/main" val="2760382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a:p>
            <a:endParaRPr lang="en-US" dirty="0"/>
          </a:p>
        </p:txBody>
      </p:sp>
      <p:sp>
        <p:nvSpPr>
          <p:cNvPr id="4" name="Slide Number Placeholder 3"/>
          <p:cNvSpPr>
            <a:spLocks noGrp="1"/>
          </p:cNvSpPr>
          <p:nvPr>
            <p:ph type="sldNum" sz="quarter" idx="5"/>
          </p:nvPr>
        </p:nvSpPr>
        <p:spPr/>
        <p:txBody>
          <a:bodyPr/>
          <a:lstStyle/>
          <a:p>
            <a:fld id="{1F9F9B67-1F47-4065-8694-9629BBE4A388}" type="slidenum">
              <a:rPr lang="en-US" smtClean="0"/>
              <a:t>2</a:t>
            </a:fld>
            <a:endParaRPr lang="en-US"/>
          </a:p>
        </p:txBody>
      </p:sp>
    </p:spTree>
    <p:extLst>
      <p:ext uri="{BB962C8B-B14F-4D97-AF65-F5344CB8AC3E}">
        <p14:creationId xmlns:p14="http://schemas.microsoft.com/office/powerpoint/2010/main" val="3930522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a:t>
            </a: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mỗi</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thống</a:t>
            </a:r>
            <a:r>
              <a:rPr lang="en-US" sz="1200" b="1" dirty="0">
                <a:solidFill>
                  <a:schemeClr val="tx1"/>
                </a:solidFill>
              </a:rPr>
              <a:t> </a:t>
            </a:r>
            <a:r>
              <a:rPr lang="en-US" sz="1200" b="1" dirty="0" err="1">
                <a:solidFill>
                  <a:schemeClr val="tx1"/>
                </a:solidFill>
              </a:rPr>
              <a:t>nhất</a:t>
            </a:r>
            <a:r>
              <a:rPr lang="en-US" sz="1200" b="1" dirty="0">
                <a:solidFill>
                  <a:schemeClr val="tx1"/>
                </a:solidFill>
              </a:rPr>
              <a:t> 1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riêng</a:t>
            </a:r>
            <a:r>
              <a:rPr lang="en-US" sz="1200" b="1" dirty="0">
                <a:solidFill>
                  <a:schemeClr val="tx1"/>
                </a:solidFill>
              </a:rPr>
              <a:t>, ý </a:t>
            </a:r>
            <a:r>
              <a:rPr lang="en-US" sz="1200" b="1" dirty="0" err="1">
                <a:solidFill>
                  <a:schemeClr val="tx1"/>
                </a:solidFill>
              </a:rPr>
              <a:t>tưởng</a:t>
            </a:r>
            <a:r>
              <a:rPr lang="en-US" sz="1200" b="1" dirty="0">
                <a:solidFill>
                  <a:schemeClr val="tx1"/>
                </a:solidFill>
              </a:rPr>
              <a:t> </a:t>
            </a:r>
            <a:r>
              <a:rPr lang="en-US" sz="1200" b="1" dirty="0" err="1">
                <a:solidFill>
                  <a:schemeClr val="tx1"/>
                </a:solidFill>
              </a:rPr>
              <a:t>dạy</a:t>
            </a:r>
            <a:r>
              <a:rPr lang="en-US" sz="1200" b="1" dirty="0">
                <a:solidFill>
                  <a:schemeClr val="tx1"/>
                </a:solidFill>
              </a:rPr>
              <a:t> </a:t>
            </a:r>
            <a:r>
              <a:rPr lang="en-US" sz="1200" b="1" dirty="0" err="1">
                <a:solidFill>
                  <a:schemeClr val="tx1"/>
                </a:solidFill>
              </a:rPr>
              <a:t>riêng</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sau</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nhé</a:t>
            </a:r>
            <a:r>
              <a:rPr lang="en-US" sz="1200" b="1" dirty="0">
                <a:solidFill>
                  <a:schemeClr val="tx1"/>
                </a:solidFill>
              </a:rPr>
              <a:t>!)”</a:t>
            </a:r>
            <a:endParaRPr lang="en-US" sz="1000" b="1" dirty="0"/>
          </a:p>
          <a:p>
            <a:endParaRPr lang="en-US" dirty="0"/>
          </a:p>
        </p:txBody>
      </p:sp>
      <p:sp>
        <p:nvSpPr>
          <p:cNvPr id="4" name="Slide Number Placeholder 3"/>
          <p:cNvSpPr>
            <a:spLocks noGrp="1"/>
          </p:cNvSpPr>
          <p:nvPr>
            <p:ph type="sldNum" sz="quarter" idx="5"/>
          </p:nvPr>
        </p:nvSpPr>
        <p:spPr/>
        <p:txBody>
          <a:bodyPr/>
          <a:lstStyle/>
          <a:p>
            <a:fld id="{1F9F9B67-1F47-4065-8694-9629BBE4A388}" type="slidenum">
              <a:rPr lang="en-US" smtClean="0"/>
              <a:t>14</a:t>
            </a:fld>
            <a:endParaRPr lang="en-US"/>
          </a:p>
        </p:txBody>
      </p:sp>
    </p:spTree>
    <p:extLst>
      <p:ext uri="{BB962C8B-B14F-4D97-AF65-F5344CB8AC3E}">
        <p14:creationId xmlns:p14="http://schemas.microsoft.com/office/powerpoint/2010/main" val="2923843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a:t>
            </a: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mỗi</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thống</a:t>
            </a:r>
            <a:r>
              <a:rPr lang="en-US" sz="1200" b="1" dirty="0">
                <a:solidFill>
                  <a:schemeClr val="tx1"/>
                </a:solidFill>
              </a:rPr>
              <a:t> </a:t>
            </a:r>
            <a:r>
              <a:rPr lang="en-US" sz="1200" b="1" dirty="0" err="1">
                <a:solidFill>
                  <a:schemeClr val="tx1"/>
                </a:solidFill>
              </a:rPr>
              <a:t>nhất</a:t>
            </a:r>
            <a:r>
              <a:rPr lang="en-US" sz="1200" b="1" dirty="0">
                <a:solidFill>
                  <a:schemeClr val="tx1"/>
                </a:solidFill>
              </a:rPr>
              <a:t> 1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riêng</a:t>
            </a:r>
            <a:r>
              <a:rPr lang="en-US" sz="1200" b="1" dirty="0">
                <a:solidFill>
                  <a:schemeClr val="tx1"/>
                </a:solidFill>
              </a:rPr>
              <a:t>, ý </a:t>
            </a:r>
            <a:r>
              <a:rPr lang="en-US" sz="1200" b="1" dirty="0" err="1">
                <a:solidFill>
                  <a:schemeClr val="tx1"/>
                </a:solidFill>
              </a:rPr>
              <a:t>tưởng</a:t>
            </a:r>
            <a:r>
              <a:rPr lang="en-US" sz="1200" b="1" dirty="0">
                <a:solidFill>
                  <a:schemeClr val="tx1"/>
                </a:solidFill>
              </a:rPr>
              <a:t> </a:t>
            </a:r>
            <a:r>
              <a:rPr lang="en-US" sz="1200" b="1" dirty="0" err="1">
                <a:solidFill>
                  <a:schemeClr val="tx1"/>
                </a:solidFill>
              </a:rPr>
              <a:t>dạy</a:t>
            </a:r>
            <a:r>
              <a:rPr lang="en-US" sz="1200" b="1" dirty="0">
                <a:solidFill>
                  <a:schemeClr val="tx1"/>
                </a:solidFill>
              </a:rPr>
              <a:t> </a:t>
            </a:r>
            <a:r>
              <a:rPr lang="en-US" sz="1200" b="1" dirty="0" err="1">
                <a:solidFill>
                  <a:schemeClr val="tx1"/>
                </a:solidFill>
              </a:rPr>
              <a:t>riêng</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sau</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nhé</a:t>
            </a:r>
            <a:r>
              <a:rPr lang="en-US" sz="1200" b="1" dirty="0">
                <a:solidFill>
                  <a:schemeClr val="tx1"/>
                </a:solidFill>
              </a:rPr>
              <a:t>!)”</a:t>
            </a:r>
            <a:endParaRPr lang="en-US" sz="1000" b="1" dirty="0"/>
          </a:p>
        </p:txBody>
      </p:sp>
      <p:sp>
        <p:nvSpPr>
          <p:cNvPr id="4" name="Slide Number Placeholder 3"/>
          <p:cNvSpPr>
            <a:spLocks noGrp="1"/>
          </p:cNvSpPr>
          <p:nvPr>
            <p:ph type="sldNum" sz="quarter" idx="5"/>
          </p:nvPr>
        </p:nvSpPr>
        <p:spPr/>
        <p:txBody>
          <a:bodyPr/>
          <a:lstStyle/>
          <a:p>
            <a:fld id="{1F9F9B67-1F47-4065-8694-9629BBE4A388}" type="slidenum">
              <a:rPr lang="en-US" smtClean="0"/>
              <a:t>15</a:t>
            </a:fld>
            <a:endParaRPr lang="en-US"/>
          </a:p>
        </p:txBody>
      </p:sp>
    </p:spTree>
    <p:extLst>
      <p:ext uri="{BB962C8B-B14F-4D97-AF65-F5344CB8AC3E}">
        <p14:creationId xmlns:p14="http://schemas.microsoft.com/office/powerpoint/2010/main" val="3718372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a:p>
            <a:endParaRPr lang="en-US" dirty="0"/>
          </a:p>
        </p:txBody>
      </p:sp>
      <p:sp>
        <p:nvSpPr>
          <p:cNvPr id="4" name="Slide Number Placeholder 3"/>
          <p:cNvSpPr>
            <a:spLocks noGrp="1"/>
          </p:cNvSpPr>
          <p:nvPr>
            <p:ph type="sldNum" sz="quarter" idx="5"/>
          </p:nvPr>
        </p:nvSpPr>
        <p:spPr/>
        <p:txBody>
          <a:bodyPr/>
          <a:lstStyle/>
          <a:p>
            <a:fld id="{1F9F9B67-1F47-4065-8694-9629BBE4A388}" type="slidenum">
              <a:rPr lang="en-US" smtClean="0"/>
              <a:t>16</a:t>
            </a:fld>
            <a:endParaRPr lang="en-US"/>
          </a:p>
        </p:txBody>
      </p:sp>
    </p:spTree>
    <p:extLst>
      <p:ext uri="{BB962C8B-B14F-4D97-AF65-F5344CB8AC3E}">
        <p14:creationId xmlns:p14="http://schemas.microsoft.com/office/powerpoint/2010/main" val="557612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9F9B67-1F47-4065-8694-9629BBE4A3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16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a:p>
            <a:endParaRPr lang="en-US" dirty="0"/>
          </a:p>
        </p:txBody>
      </p:sp>
      <p:sp>
        <p:nvSpPr>
          <p:cNvPr id="4" name="Slide Number Placeholder 3"/>
          <p:cNvSpPr>
            <a:spLocks noGrp="1"/>
          </p:cNvSpPr>
          <p:nvPr>
            <p:ph type="sldNum" sz="quarter" idx="5"/>
          </p:nvPr>
        </p:nvSpPr>
        <p:spPr/>
        <p:txBody>
          <a:bodyPr/>
          <a:lstStyle/>
          <a:p>
            <a:fld id="{1F9F9B67-1F47-4065-8694-9629BBE4A388}" type="slidenum">
              <a:rPr lang="en-US" smtClean="0"/>
              <a:t>20</a:t>
            </a:fld>
            <a:endParaRPr lang="en-US"/>
          </a:p>
        </p:txBody>
      </p:sp>
    </p:spTree>
    <p:extLst>
      <p:ext uri="{BB962C8B-B14F-4D97-AF65-F5344CB8AC3E}">
        <p14:creationId xmlns:p14="http://schemas.microsoft.com/office/powerpoint/2010/main" val="471428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a:p>
          <a:p>
            <a:endParaRPr lang="en-US"/>
          </a:p>
        </p:txBody>
      </p:sp>
      <p:sp>
        <p:nvSpPr>
          <p:cNvPr id="4" name="Slide Number Placeholder 3"/>
          <p:cNvSpPr>
            <a:spLocks noGrp="1"/>
          </p:cNvSpPr>
          <p:nvPr>
            <p:ph type="sldNum" sz="quarter" idx="5"/>
          </p:nvPr>
        </p:nvSpPr>
        <p:spPr/>
        <p:txBody>
          <a:bodyPr/>
          <a:lstStyle/>
          <a:p>
            <a:fld id="{1F9F9B67-1F47-4065-8694-9629BBE4A388}" type="slidenum">
              <a:rPr lang="en-US" smtClean="0"/>
              <a:t>28</a:t>
            </a:fld>
            <a:endParaRPr lang="en-US"/>
          </a:p>
        </p:txBody>
      </p:sp>
    </p:spTree>
    <p:extLst>
      <p:ext uri="{BB962C8B-B14F-4D97-AF65-F5344CB8AC3E}">
        <p14:creationId xmlns:p14="http://schemas.microsoft.com/office/powerpoint/2010/main" val="2137152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NHẬP ĐIỂM KHI TRÌNH CHIẾU</a:t>
            </a:r>
          </a:p>
        </p:txBody>
      </p:sp>
      <p:sp>
        <p:nvSpPr>
          <p:cNvPr id="4" name="Slide Number Placeholder 3"/>
          <p:cNvSpPr>
            <a:spLocks noGrp="1"/>
          </p:cNvSpPr>
          <p:nvPr>
            <p:ph type="sldNum" sz="quarter" idx="5"/>
          </p:nvPr>
        </p:nvSpPr>
        <p:spPr/>
        <p:txBody>
          <a:bodyPr/>
          <a:lstStyle/>
          <a:p>
            <a:fld id="{1F9F9B67-1F47-4065-8694-9629BBE4A388}" type="slidenum">
              <a:rPr lang="en-US" smtClean="0"/>
              <a:t>32</a:t>
            </a:fld>
            <a:endParaRPr lang="en-US"/>
          </a:p>
        </p:txBody>
      </p:sp>
    </p:spTree>
    <p:extLst>
      <p:ext uri="{BB962C8B-B14F-4D97-AF65-F5344CB8AC3E}">
        <p14:creationId xmlns:p14="http://schemas.microsoft.com/office/powerpoint/2010/main" val="294780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2025/10/30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00878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2025/10/30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778035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2025/10/30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94432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2025/10/30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809212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a:prstGeom prst="rect">
            <a:avLst/>
          </a:prstGeo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a:prstGeom prst="rect">
            <a:avLst/>
          </a:prstGeo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2025/10/30</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407759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2025/10/30</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721250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2025/10/30</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pic>
        <p:nvPicPr>
          <p:cNvPr id="6" name="Picture 5" descr="A picture containing plant&#10;&#10;Description automatically generated">
            <a:extLst>
              <a:ext uri="{FF2B5EF4-FFF2-40B4-BE49-F238E27FC236}">
                <a16:creationId xmlns:a16="http://schemas.microsoft.com/office/drawing/2014/main" id="{4D815476-8A77-9C63-AAA5-95E18853C2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990347"/>
          </a:xfrm>
          <a:prstGeom prst="rect">
            <a:avLst/>
          </a:prstGeom>
        </p:spPr>
      </p:pic>
    </p:spTree>
    <p:extLst>
      <p:ext uri="{BB962C8B-B14F-4D97-AF65-F5344CB8AC3E}">
        <p14:creationId xmlns:p14="http://schemas.microsoft.com/office/powerpoint/2010/main" val="321371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a:prstGeom prst="rect">
            <a:avLst/>
          </a:prstGeo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2025/10/30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3271892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2025/10/30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700370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2025/10/30</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799595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7"/>
            <a:ext cx="9144000" cy="1655763"/>
          </a:xfrm>
          <a:prstGeom prst="rect">
            <a:avLst/>
          </a:prstGeo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4118139386"/>
      </p:ext>
    </p:extLst>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071473331"/>
      </p:ext>
    </p:extLst>
  </p:cSld>
  <p:clrMapOvr>
    <a:masterClrMapping/>
  </p:clrMapOvr>
  <p:transition spd="slow">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4"/>
            <a:ext cx="10515600" cy="1500187"/>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590119343"/>
      </p:ext>
    </p:extLst>
  </p:cSld>
  <p:clrMapOvr>
    <a:masterClrMapping/>
  </p:clrMapOvr>
  <p:transition spd="slow">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209611316"/>
      </p:ext>
    </p:extLst>
  </p:cSld>
  <p:clrMapOvr>
    <a:masterClrMapping/>
  </p:clrMapOvr>
  <p:transition spd="slow">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2139001666"/>
      </p:ext>
    </p:extLst>
  </p:cSld>
  <p:clrMapOvr>
    <a:masterClrMapping/>
  </p:clrMapOvr>
  <p:transition spd="slow">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2328307155"/>
      </p:ext>
    </p:extLst>
  </p:cSld>
  <p:clrMapOvr>
    <a:masterClrMapping/>
  </p:clrMapOvr>
  <p:transition spd="slow">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921165761"/>
      </p:ext>
    </p:extLst>
  </p:cSld>
  <p:clrMapOvr>
    <a:masterClrMapping/>
  </p:clrMapOvr>
  <p:transition spd="slow">
    <p:randomBa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137672074"/>
      </p:ext>
    </p:extLst>
  </p:cSld>
  <p:clrMapOvr>
    <a:masterClrMapping/>
  </p:clrMapOvr>
  <p:transition spd="slow">
    <p:randomBa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6"/>
            <a:ext cx="6172200" cy="4873625"/>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460863577"/>
      </p:ext>
    </p:extLst>
  </p:cSld>
  <p:clrMapOvr>
    <a:masterClrMapping/>
  </p:clrMapOvr>
  <p:transition spd="slow">
    <p:randomBa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5"/>
            <a:ext cx="10515600" cy="4351339"/>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790648706"/>
      </p:ext>
    </p:extLst>
  </p:cSld>
  <p:clrMapOvr>
    <a:masterClrMapping/>
  </p:clrMapOvr>
  <p:transition spd="slow">
    <p:randomBa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1" y="365126"/>
            <a:ext cx="7734300" cy="5811839"/>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357641150"/>
      </p:ext>
    </p:extLst>
  </p:cSld>
  <p:clrMapOvr>
    <a:masterClrMapping/>
  </p:clrMapOvr>
  <p:transition spd="slow">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7"/>
            <a:ext cx="9144000" cy="1655763"/>
          </a:xfrm>
          <a:prstGeom prst="rect">
            <a:avLst/>
          </a:prstGeo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1162366494"/>
      </p:ext>
    </p:extLst>
  </p:cSld>
  <p:clrMapOvr>
    <a:masterClrMapping/>
  </p:clrMapOvr>
  <p:transition spd="slow">
    <p:randomBar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846524757"/>
      </p:ext>
    </p:extLst>
  </p:cSld>
  <p:clrMapOvr>
    <a:masterClrMapping/>
  </p:clrMapOvr>
  <p:transition spd="slow">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4"/>
            <a:ext cx="10515600" cy="1500187"/>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4233028179"/>
      </p:ext>
    </p:extLst>
  </p:cSld>
  <p:clrMapOvr>
    <a:masterClrMapping/>
  </p:clrMapOvr>
  <p:transition spd="slow">
    <p:randomBar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1131866528"/>
      </p:ext>
    </p:extLst>
  </p:cSld>
  <p:clrMapOvr>
    <a:masterClrMapping/>
  </p:clrMapOvr>
  <p:transition spd="slow">
    <p:randomBar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1095559451"/>
      </p:ext>
    </p:extLst>
  </p:cSld>
  <p:clrMapOvr>
    <a:masterClrMapping/>
  </p:clrMapOvr>
  <p:transition spd="slow">
    <p:randomBar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731085196"/>
      </p:ext>
    </p:extLst>
  </p:cSld>
  <p:clrMapOvr>
    <a:masterClrMapping/>
  </p:clrMapOvr>
  <p:transition spd="slow">
    <p:randomBar dir="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4043248487"/>
      </p:ext>
    </p:extLst>
  </p:cSld>
  <p:clrMapOvr>
    <a:masterClrMapping/>
  </p:clrMapOvr>
  <p:transition spd="slow">
    <p:randomBar dir="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151607645"/>
      </p:ext>
    </p:extLst>
  </p:cSld>
  <p:clrMapOvr>
    <a:masterClrMapping/>
  </p:clrMapOvr>
  <p:transition spd="slow">
    <p:randomBar dir="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6"/>
            <a:ext cx="6172200" cy="4873625"/>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1334099536"/>
      </p:ext>
    </p:extLst>
  </p:cSld>
  <p:clrMapOvr>
    <a:masterClrMapping/>
  </p:clrMapOvr>
  <p:transition spd="slow">
    <p:randomBar dir="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5"/>
            <a:ext cx="10515600" cy="4351339"/>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4021070710"/>
      </p:ext>
    </p:extLst>
  </p:cSld>
  <p:clrMapOvr>
    <a:masterClrMapping/>
  </p:clrMapOvr>
  <p:transition spd="slow">
    <p:randomBar dir="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1" y="365126"/>
            <a:ext cx="7734300" cy="5811839"/>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503703129"/>
      </p:ext>
    </p:extLst>
  </p:cSld>
  <p:clrMapOvr>
    <a:masterClrMapping/>
  </p:clrMapOvr>
  <p:transition spd="slow">
    <p:randomBar dir="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7"/>
            <a:ext cx="9144000" cy="1655763"/>
          </a:xfrm>
          <a:prstGeom prst="rect">
            <a:avLst/>
          </a:prstGeo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2790252192"/>
      </p:ext>
    </p:extLst>
  </p:cSld>
  <p:clrMapOvr>
    <a:masterClrMapping/>
  </p:clrMapOvr>
  <p:transition spd="slow">
    <p:randomBar dir="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73236488"/>
      </p:ext>
    </p:extLst>
  </p:cSld>
  <p:clrMapOvr>
    <a:masterClrMapping/>
  </p:clrMapOvr>
  <p:transition spd="slow">
    <p:randomBar dir="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4"/>
            <a:ext cx="10515600" cy="1500187"/>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2325394090"/>
      </p:ext>
    </p:extLst>
  </p:cSld>
  <p:clrMapOvr>
    <a:masterClrMapping/>
  </p:clrMapOvr>
  <p:transition spd="slow">
    <p:randomBar dir="ver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pic>
        <p:nvPicPr>
          <p:cNvPr id="8" name="Picture 7">
            <a:extLst>
              <a:ext uri="{FF2B5EF4-FFF2-40B4-BE49-F238E27FC236}">
                <a16:creationId xmlns:a16="http://schemas.microsoft.com/office/drawing/2014/main" id="{CF0DE7C7-87BD-4B94-A7F4-AD837436772E}"/>
              </a:ext>
            </a:extLst>
          </p:cNvPr>
          <p:cNvPicPr>
            <a:picLocks noChangeAspect="1"/>
          </p:cNvPicPr>
          <p:nvPr userDrawn="1"/>
        </p:nvPicPr>
        <p:blipFill>
          <a:blip r:embed="rId2"/>
          <a:stretch>
            <a:fillRect/>
          </a:stretch>
        </p:blipFill>
        <p:spPr>
          <a:xfrm>
            <a:off x="-63348965" y="1"/>
            <a:ext cx="4090220" cy="4090220"/>
          </a:xfrm>
          <a:prstGeom prst="rect">
            <a:avLst/>
          </a:prstGeom>
        </p:spPr>
      </p:pic>
      <p:pic>
        <p:nvPicPr>
          <p:cNvPr id="9" name="Picture 8">
            <a:extLst>
              <a:ext uri="{FF2B5EF4-FFF2-40B4-BE49-F238E27FC236}">
                <a16:creationId xmlns:a16="http://schemas.microsoft.com/office/drawing/2014/main" id="{6AD21A83-1AC5-47C7-ABE4-FB8ED28243A8}"/>
              </a:ext>
            </a:extLst>
          </p:cNvPr>
          <p:cNvPicPr>
            <a:picLocks noChangeAspect="1"/>
          </p:cNvPicPr>
          <p:nvPr userDrawn="1"/>
        </p:nvPicPr>
        <p:blipFill>
          <a:blip r:embed="rId2"/>
          <a:stretch>
            <a:fillRect/>
          </a:stretch>
        </p:blipFill>
        <p:spPr>
          <a:xfrm>
            <a:off x="2818579" y="-29531733"/>
            <a:ext cx="4090220" cy="4090220"/>
          </a:xfrm>
          <a:prstGeom prst="rect">
            <a:avLst/>
          </a:prstGeom>
        </p:spPr>
      </p:pic>
      <p:pic>
        <p:nvPicPr>
          <p:cNvPr id="10" name="Picture 9">
            <a:extLst>
              <a:ext uri="{FF2B5EF4-FFF2-40B4-BE49-F238E27FC236}">
                <a16:creationId xmlns:a16="http://schemas.microsoft.com/office/drawing/2014/main" id="{7A7F1460-055A-4C66-80DF-5EED08C111CA}"/>
              </a:ext>
            </a:extLst>
          </p:cNvPr>
          <p:cNvPicPr>
            <a:picLocks noChangeAspect="1"/>
          </p:cNvPicPr>
          <p:nvPr userDrawn="1"/>
        </p:nvPicPr>
        <p:blipFill>
          <a:blip r:embed="rId2"/>
          <a:stretch>
            <a:fillRect/>
          </a:stretch>
        </p:blipFill>
        <p:spPr>
          <a:xfrm>
            <a:off x="72583913" y="2045110"/>
            <a:ext cx="4090220" cy="4090220"/>
          </a:xfrm>
          <a:prstGeom prst="rect">
            <a:avLst/>
          </a:prstGeom>
        </p:spPr>
      </p:pic>
      <p:pic>
        <p:nvPicPr>
          <p:cNvPr id="11" name="Picture 10">
            <a:extLst>
              <a:ext uri="{FF2B5EF4-FFF2-40B4-BE49-F238E27FC236}">
                <a16:creationId xmlns:a16="http://schemas.microsoft.com/office/drawing/2014/main" id="{9C8DB135-DBAB-4C78-858D-647B0DECCD4E}"/>
              </a:ext>
            </a:extLst>
          </p:cNvPr>
          <p:cNvPicPr>
            <a:picLocks noChangeAspect="1"/>
          </p:cNvPicPr>
          <p:nvPr userDrawn="1"/>
        </p:nvPicPr>
        <p:blipFill>
          <a:blip r:embed="rId2"/>
          <a:stretch>
            <a:fillRect/>
          </a:stretch>
        </p:blipFill>
        <p:spPr>
          <a:xfrm>
            <a:off x="4986043" y="33337910"/>
            <a:ext cx="4090220" cy="4090220"/>
          </a:xfrm>
          <a:prstGeom prst="rect">
            <a:avLst/>
          </a:prstGeom>
        </p:spPr>
      </p:pic>
    </p:spTree>
    <p:extLst>
      <p:ext uri="{BB962C8B-B14F-4D97-AF65-F5344CB8AC3E}">
        <p14:creationId xmlns:p14="http://schemas.microsoft.com/office/powerpoint/2010/main" val="791868745"/>
      </p:ext>
    </p:extLst>
  </p:cSld>
  <p:clrMapOvr>
    <a:masterClrMapping/>
  </p:clrMapOvr>
  <p:transition spd="slow">
    <p:randomBar dir="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2097772002"/>
      </p:ext>
    </p:extLst>
  </p:cSld>
  <p:clrMapOvr>
    <a:masterClrMapping/>
  </p:clrMapOvr>
  <p:transition spd="slow">
    <p:randomBar dir="ver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2796572391"/>
      </p:ext>
    </p:extLst>
  </p:cSld>
  <p:clrMapOvr>
    <a:masterClrMapping/>
  </p:clrMapOvr>
  <p:transition spd="slow">
    <p:randomBar dir="ver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4173704461"/>
      </p:ext>
    </p:extLst>
  </p:cSld>
  <p:clrMapOvr>
    <a:masterClrMapping/>
  </p:clrMapOvr>
  <p:transition spd="slow">
    <p:randomBar dir="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1112997964"/>
      </p:ext>
    </p:extLst>
  </p:cSld>
  <p:clrMapOvr>
    <a:masterClrMapping/>
  </p:clrMapOvr>
  <p:transition spd="slow">
    <p:randomBar dir="vert"/>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6"/>
            <a:ext cx="6172200" cy="4873625"/>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0746210"/>
      </p:ext>
    </p:extLst>
  </p:cSld>
  <p:clrMapOvr>
    <a:masterClrMapping/>
  </p:clrMapOvr>
  <p:transition spd="slow">
    <p:randomBar dir="ver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5"/>
            <a:ext cx="10515600" cy="4351339"/>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470106593"/>
      </p:ext>
    </p:extLst>
  </p:cSld>
  <p:clrMapOvr>
    <a:masterClrMapping/>
  </p:clrMapOvr>
  <p:transition spd="slow">
    <p:randomBar dir="vert"/>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1" y="365126"/>
            <a:ext cx="7734300" cy="5811839"/>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30/10/2025</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pic>
        <p:nvPicPr>
          <p:cNvPr id="7" name="Picture 6">
            <a:extLst>
              <a:ext uri="{FF2B5EF4-FFF2-40B4-BE49-F238E27FC236}">
                <a16:creationId xmlns:a16="http://schemas.microsoft.com/office/drawing/2014/main" id="{8DAC9EF4-18ED-42B6-8CD1-93E16E3F30A6}"/>
              </a:ext>
            </a:extLst>
          </p:cNvPr>
          <p:cNvPicPr>
            <a:picLocks noChangeAspect="1"/>
          </p:cNvPicPr>
          <p:nvPr userDrawn="1"/>
        </p:nvPicPr>
        <p:blipFill>
          <a:blip r:embed="rId2"/>
          <a:stretch>
            <a:fillRect/>
          </a:stretch>
        </p:blipFill>
        <p:spPr>
          <a:xfrm>
            <a:off x="-63348965" y="1"/>
            <a:ext cx="4090220" cy="4090220"/>
          </a:xfrm>
          <a:prstGeom prst="rect">
            <a:avLst/>
          </a:prstGeom>
        </p:spPr>
      </p:pic>
      <p:pic>
        <p:nvPicPr>
          <p:cNvPr id="8" name="Picture 7">
            <a:extLst>
              <a:ext uri="{FF2B5EF4-FFF2-40B4-BE49-F238E27FC236}">
                <a16:creationId xmlns:a16="http://schemas.microsoft.com/office/drawing/2014/main" id="{FB25966C-A8C6-44F3-9518-31241BA276DF}"/>
              </a:ext>
            </a:extLst>
          </p:cNvPr>
          <p:cNvPicPr>
            <a:picLocks noChangeAspect="1"/>
          </p:cNvPicPr>
          <p:nvPr userDrawn="1"/>
        </p:nvPicPr>
        <p:blipFill>
          <a:blip r:embed="rId2"/>
          <a:stretch>
            <a:fillRect/>
          </a:stretch>
        </p:blipFill>
        <p:spPr>
          <a:xfrm>
            <a:off x="2818579" y="-29531733"/>
            <a:ext cx="4090220" cy="4090220"/>
          </a:xfrm>
          <a:prstGeom prst="rect">
            <a:avLst/>
          </a:prstGeom>
        </p:spPr>
      </p:pic>
      <p:pic>
        <p:nvPicPr>
          <p:cNvPr id="9" name="Picture 8">
            <a:extLst>
              <a:ext uri="{FF2B5EF4-FFF2-40B4-BE49-F238E27FC236}">
                <a16:creationId xmlns:a16="http://schemas.microsoft.com/office/drawing/2014/main" id="{21815530-6ED5-4AB9-9677-CF4C63CB5BA9}"/>
              </a:ext>
            </a:extLst>
          </p:cNvPr>
          <p:cNvPicPr>
            <a:picLocks noChangeAspect="1"/>
          </p:cNvPicPr>
          <p:nvPr userDrawn="1"/>
        </p:nvPicPr>
        <p:blipFill>
          <a:blip r:embed="rId2"/>
          <a:stretch>
            <a:fillRect/>
          </a:stretch>
        </p:blipFill>
        <p:spPr>
          <a:xfrm>
            <a:off x="72583913" y="2045110"/>
            <a:ext cx="4090220" cy="4090220"/>
          </a:xfrm>
          <a:prstGeom prst="rect">
            <a:avLst/>
          </a:prstGeom>
        </p:spPr>
      </p:pic>
      <p:pic>
        <p:nvPicPr>
          <p:cNvPr id="10" name="Picture 9">
            <a:extLst>
              <a:ext uri="{FF2B5EF4-FFF2-40B4-BE49-F238E27FC236}">
                <a16:creationId xmlns:a16="http://schemas.microsoft.com/office/drawing/2014/main" id="{CF868F2F-8511-44BE-819A-E83B9E2F7A57}"/>
              </a:ext>
            </a:extLst>
          </p:cNvPr>
          <p:cNvPicPr>
            <a:picLocks noChangeAspect="1"/>
          </p:cNvPicPr>
          <p:nvPr userDrawn="1"/>
        </p:nvPicPr>
        <p:blipFill>
          <a:blip r:embed="rId2"/>
          <a:stretch>
            <a:fillRect/>
          </a:stretch>
        </p:blipFill>
        <p:spPr>
          <a:xfrm>
            <a:off x="4986043" y="33337910"/>
            <a:ext cx="4090220" cy="4090220"/>
          </a:xfrm>
          <a:prstGeom prst="rect">
            <a:avLst/>
          </a:prstGeom>
        </p:spPr>
      </p:pic>
    </p:spTree>
    <p:extLst>
      <p:ext uri="{BB962C8B-B14F-4D97-AF65-F5344CB8AC3E}">
        <p14:creationId xmlns:p14="http://schemas.microsoft.com/office/powerpoint/2010/main" val="1484465865"/>
      </p:ext>
    </p:extLst>
  </p:cSld>
  <p:clrMapOvr>
    <a:masterClrMapping/>
  </p:clrMapOvr>
  <p:transition spd="slow">
    <p:randomBar dir="vert"/>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067A4B-FB63-4564-94FF-53393D218CC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3E2021C-9415-4AE4-BCA2-4D8BD4A345BA}"/>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EBDDEDF-69BE-498D-ADB5-434255D3D4AC}"/>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2025/10/30</a:t>
            </a:fld>
            <a:endParaRPr lang="zh-CN" altLang="en-US"/>
          </a:p>
        </p:txBody>
      </p:sp>
      <p:sp>
        <p:nvSpPr>
          <p:cNvPr id="5" name="页脚占位符 4">
            <a:extLst>
              <a:ext uri="{FF2B5EF4-FFF2-40B4-BE49-F238E27FC236}">
                <a16:creationId xmlns:a16="http://schemas.microsoft.com/office/drawing/2014/main" id="{C6AB3B06-8838-4A20-AE55-5B66918024B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FC8EA1E7-E425-4010-894A-81FE61947AAD}"/>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pic>
        <p:nvPicPr>
          <p:cNvPr id="7" name="图片 6">
            <a:extLst>
              <a:ext uri="{FF2B5EF4-FFF2-40B4-BE49-F238E27FC236}">
                <a16:creationId xmlns:a16="http://schemas.microsoft.com/office/drawing/2014/main" id="{FE2E1AF1-1CD9-4A1A-B8FA-C1819FF6ADF8}"/>
              </a:ext>
            </a:extLst>
          </p:cNvPr>
          <p:cNvPicPr>
            <a:picLocks noChangeAspect="1"/>
          </p:cNvPicPr>
          <p:nvPr userDrawn="1"/>
        </p:nvPicPr>
        <p:blipFill>
          <a:blip r:embed="rId2"/>
          <a:stretch>
            <a:fillRect/>
          </a:stretch>
        </p:blipFill>
        <p:spPr>
          <a:xfrm>
            <a:off x="2838449" y="6927702"/>
            <a:ext cx="1704978" cy="1142354"/>
          </a:xfrm>
          <a:prstGeom prst="rect">
            <a:avLst/>
          </a:prstGeom>
        </p:spPr>
      </p:pic>
      <p:pic>
        <p:nvPicPr>
          <p:cNvPr id="8" name="图片 7">
            <a:extLst>
              <a:ext uri="{FF2B5EF4-FFF2-40B4-BE49-F238E27FC236}">
                <a16:creationId xmlns:a16="http://schemas.microsoft.com/office/drawing/2014/main" id="{AD32E2E4-34B2-4B9B-BB39-2A5B3473B982}"/>
              </a:ext>
            </a:extLst>
          </p:cNvPr>
          <p:cNvPicPr>
            <a:picLocks noChangeAspect="1"/>
          </p:cNvPicPr>
          <p:nvPr userDrawn="1"/>
        </p:nvPicPr>
        <p:blipFill>
          <a:blip r:embed="rId3"/>
          <a:stretch>
            <a:fillRect/>
          </a:stretch>
        </p:blipFill>
        <p:spPr>
          <a:xfrm>
            <a:off x="671512" y="7142162"/>
            <a:ext cx="1704975" cy="962025"/>
          </a:xfrm>
          <a:prstGeom prst="rect">
            <a:avLst/>
          </a:prstGeom>
        </p:spPr>
      </p:pic>
    </p:spTree>
    <p:extLst>
      <p:ext uri="{BB962C8B-B14F-4D97-AF65-F5344CB8AC3E}">
        <p14:creationId xmlns:p14="http://schemas.microsoft.com/office/powerpoint/2010/main" val="29354033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6A9068-8A13-445F-A459-9A7599124FB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1BD5EB7-1C46-4881-839D-2E2220EEEE0D}"/>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6F10D5A-E412-4DF6-AF76-D90AA72BA60B}"/>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2025/10/30</a:t>
            </a:fld>
            <a:endParaRPr lang="zh-CN" altLang="en-US"/>
          </a:p>
        </p:txBody>
      </p:sp>
      <p:sp>
        <p:nvSpPr>
          <p:cNvPr id="5" name="页脚占位符 4">
            <a:extLst>
              <a:ext uri="{FF2B5EF4-FFF2-40B4-BE49-F238E27FC236}">
                <a16:creationId xmlns:a16="http://schemas.microsoft.com/office/drawing/2014/main" id="{1857F38D-2CD9-482F-91B0-99619C53BD5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9957AE71-9808-4F62-BF57-6D185F10D2B6}"/>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37168486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5C8D88"/>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59F824-59C4-45F6-97F2-0B0CDB6FC70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431912AE-27AF-4D03-B4DE-6392976DEB9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0937FA12-4947-4E96-9012-5A12C6C42B42}"/>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2025/10/30</a:t>
            </a:fld>
            <a:endParaRPr lang="zh-CN" altLang="en-US"/>
          </a:p>
        </p:txBody>
      </p:sp>
      <p:sp>
        <p:nvSpPr>
          <p:cNvPr id="5" name="页脚占位符 4">
            <a:extLst>
              <a:ext uri="{FF2B5EF4-FFF2-40B4-BE49-F238E27FC236}">
                <a16:creationId xmlns:a16="http://schemas.microsoft.com/office/drawing/2014/main" id="{04E1C117-BDB8-4AE6-91D1-03EF59320D9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C1BE8E53-F8C5-4839-B73B-88E68AE64631}"/>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33967976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5C8D88"/>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22701B-35A9-4382-B815-73A09261EEB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6392FD1-3DC1-49E9-BA04-ADCBDB3C19DE}"/>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A23616E-D514-4842-9D58-09A231A18A01}"/>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5F485753-3C6B-4D75-809B-23D4CC973A1B}"/>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2025/10/30</a:t>
            </a:fld>
            <a:endParaRPr lang="zh-CN" altLang="en-US"/>
          </a:p>
        </p:txBody>
      </p:sp>
      <p:sp>
        <p:nvSpPr>
          <p:cNvPr id="6" name="页脚占位符 5">
            <a:extLst>
              <a:ext uri="{FF2B5EF4-FFF2-40B4-BE49-F238E27FC236}">
                <a16:creationId xmlns:a16="http://schemas.microsoft.com/office/drawing/2014/main" id="{96BEA1CF-238C-405A-BA65-F599EA7AE37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C9E07343-30F9-437D-9ADE-1A8500D00ED2}"/>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10020370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5C8D88"/>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486FFF-FF48-4773-9B85-72FB18A4B45E}"/>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0CE6FD1-6E57-4710-A0B9-938370148CF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59EC2E8B-51AC-437E-B13F-B9764AFF2978}"/>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7B29CC7-713C-4DBE-A0C8-0A55627EBBE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EC12B61D-3095-4C70-90D3-DAA8A77D947D}"/>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290E0715-5D50-4819-B800-92BE11E4E17E}"/>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2025/10/30</a:t>
            </a:fld>
            <a:endParaRPr lang="zh-CN" altLang="en-US"/>
          </a:p>
        </p:txBody>
      </p:sp>
      <p:sp>
        <p:nvSpPr>
          <p:cNvPr id="8" name="页脚占位符 7">
            <a:extLst>
              <a:ext uri="{FF2B5EF4-FFF2-40B4-BE49-F238E27FC236}">
                <a16:creationId xmlns:a16="http://schemas.microsoft.com/office/drawing/2014/main" id="{68C2DD70-FFF3-4855-9B88-A337F2AA997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67D59AB0-E120-4141-A85F-1D0C2803D465}"/>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2217178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559538-FD8A-4AB6-B0C6-9D755A6CDC69}"/>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C5BF5B4-3BD8-41D7-AB15-4B88A7625B0A}"/>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2025/10/30</a:t>
            </a:fld>
            <a:endParaRPr lang="zh-CN" altLang="en-US"/>
          </a:p>
        </p:txBody>
      </p:sp>
      <p:sp>
        <p:nvSpPr>
          <p:cNvPr id="4" name="页脚占位符 3">
            <a:extLst>
              <a:ext uri="{FF2B5EF4-FFF2-40B4-BE49-F238E27FC236}">
                <a16:creationId xmlns:a16="http://schemas.microsoft.com/office/drawing/2014/main" id="{8EB5A0AF-3063-4123-A2DE-B137464AF84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0FF6EFED-3870-46FE-ABD5-831FAD0907BC}"/>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9971572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51D8152-B902-466F-98EC-96188B0CEEBA}"/>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2025/10/30</a:t>
            </a:fld>
            <a:endParaRPr lang="zh-CN" altLang="en-US"/>
          </a:p>
        </p:txBody>
      </p:sp>
      <p:sp>
        <p:nvSpPr>
          <p:cNvPr id="3" name="页脚占位符 2">
            <a:extLst>
              <a:ext uri="{FF2B5EF4-FFF2-40B4-BE49-F238E27FC236}">
                <a16:creationId xmlns:a16="http://schemas.microsoft.com/office/drawing/2014/main" id="{7623F889-136D-4532-A243-4873474ABAA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12C72751-5C54-4FA9-BAE2-DBFCBFD74F78}"/>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pic>
        <p:nvPicPr>
          <p:cNvPr id="5" name="Picture 4">
            <a:extLst>
              <a:ext uri="{FF2B5EF4-FFF2-40B4-BE49-F238E27FC236}">
                <a16:creationId xmlns:a16="http://schemas.microsoft.com/office/drawing/2014/main" id="{4C5516A7-3ACC-4417-84C2-2C4885ED683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20304" y="-199175"/>
            <a:ext cx="1217422" cy="1217422"/>
          </a:xfrm>
          <a:prstGeom prst="ellipse">
            <a:avLst/>
          </a:prstGeom>
          <a:ln>
            <a:noFill/>
          </a:ln>
          <a:effectLst>
            <a:softEdge rad="112500"/>
          </a:effectLst>
        </p:spPr>
      </p:pic>
      <p:pic>
        <p:nvPicPr>
          <p:cNvPr id="7" name="Picture 6">
            <a:extLst>
              <a:ext uri="{FF2B5EF4-FFF2-40B4-BE49-F238E27FC236}">
                <a16:creationId xmlns:a16="http://schemas.microsoft.com/office/drawing/2014/main" id="{4C5516A7-3ACC-4417-84C2-2C4885ED683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7978" y="1410066"/>
            <a:ext cx="1217422" cy="1217422"/>
          </a:xfrm>
          <a:prstGeom prst="ellipse">
            <a:avLst/>
          </a:prstGeom>
          <a:ln>
            <a:noFill/>
          </a:ln>
          <a:effectLst>
            <a:softEdge rad="1270000"/>
          </a:effectLst>
        </p:spPr>
      </p:pic>
    </p:spTree>
    <p:extLst>
      <p:ext uri="{BB962C8B-B14F-4D97-AF65-F5344CB8AC3E}">
        <p14:creationId xmlns:p14="http://schemas.microsoft.com/office/powerpoint/2010/main" val="29450272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9626ED-DA7D-4F1A-A2BC-29B7530DA1F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40F9F46B-9FBC-4441-AB77-4DF9DB70011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E27F03E8-6802-4F2C-B57F-4E3A00056F7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D1032E2-E302-461E-8F05-8C04929B7D44}"/>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2025/10/30</a:t>
            </a:fld>
            <a:endParaRPr lang="zh-CN" altLang="en-US"/>
          </a:p>
        </p:txBody>
      </p:sp>
      <p:sp>
        <p:nvSpPr>
          <p:cNvPr id="6" name="页脚占位符 5">
            <a:extLst>
              <a:ext uri="{FF2B5EF4-FFF2-40B4-BE49-F238E27FC236}">
                <a16:creationId xmlns:a16="http://schemas.microsoft.com/office/drawing/2014/main" id="{241890BC-B3B0-403A-A06E-08711262AF2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38B825C1-68E6-4CDA-9C3C-4DAC5E8168DC}"/>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30662443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E75FFF-3604-48DD-B97A-C900972A679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B70F097-94D8-45C7-B51D-1289E32B75F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0CE3A73-90A3-427C-B658-15A890CED71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58279FB-02E9-4A20-90A1-1C16F532F39E}"/>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2025/10/30</a:t>
            </a:fld>
            <a:endParaRPr lang="zh-CN" altLang="en-US"/>
          </a:p>
        </p:txBody>
      </p:sp>
      <p:sp>
        <p:nvSpPr>
          <p:cNvPr id="6" name="页脚占位符 5">
            <a:extLst>
              <a:ext uri="{FF2B5EF4-FFF2-40B4-BE49-F238E27FC236}">
                <a16:creationId xmlns:a16="http://schemas.microsoft.com/office/drawing/2014/main" id="{881DCBAB-5C75-4FBB-9DA0-3971E9BD336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328B057C-9DC1-46C3-9AB0-7D034573D6F6}"/>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25558282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7360B4-481C-4A5E-94F4-5C82769BE48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19D5CA3-57C5-4B7B-B9A1-ECEB8ECFC36E}"/>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FE053AF-82DC-4CF9-963C-92C79EB394E3}"/>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2025/10/30</a:t>
            </a:fld>
            <a:endParaRPr lang="zh-CN" altLang="en-US"/>
          </a:p>
        </p:txBody>
      </p:sp>
      <p:sp>
        <p:nvSpPr>
          <p:cNvPr id="5" name="页脚占位符 4">
            <a:extLst>
              <a:ext uri="{FF2B5EF4-FFF2-40B4-BE49-F238E27FC236}">
                <a16:creationId xmlns:a16="http://schemas.microsoft.com/office/drawing/2014/main" id="{E81592EA-1992-40C2-B4E7-5EEFAC43808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C503BFFA-6A8F-4E02-B27C-6DA1167856B2}"/>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20388074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D5D1B118-97B1-4167-8ACA-512D03559D45}"/>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D7EB8F5-F623-4FF9-88E3-B0B12AA70186}"/>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7DCD126-62C0-458B-9103-B786229F2750}"/>
              </a:ext>
            </a:extLst>
          </p:cNvPr>
          <p:cNvSpPr>
            <a:spLocks noGrp="1"/>
          </p:cNvSpPr>
          <p:nvPr>
            <p:ph type="dt" sz="half" idx="10"/>
          </p:nvPr>
        </p:nvSpPr>
        <p:spPr>
          <a:xfrm>
            <a:off x="838200" y="6356350"/>
            <a:ext cx="2743200" cy="365125"/>
          </a:xfrm>
          <a:prstGeom prst="rect">
            <a:avLst/>
          </a:prstGeom>
        </p:spPr>
        <p:txBody>
          <a:bodyPr/>
          <a:lstStyle/>
          <a:p>
            <a:fld id="{6DA35C35-39A0-4D59-A986-0958E21BFDA7}" type="datetimeFigureOut">
              <a:rPr lang="zh-CN" altLang="en-US" smtClean="0"/>
              <a:t>2025/10/30</a:t>
            </a:fld>
            <a:endParaRPr lang="zh-CN" altLang="en-US"/>
          </a:p>
        </p:txBody>
      </p:sp>
      <p:sp>
        <p:nvSpPr>
          <p:cNvPr id="5" name="页脚占位符 4">
            <a:extLst>
              <a:ext uri="{FF2B5EF4-FFF2-40B4-BE49-F238E27FC236}">
                <a16:creationId xmlns:a16="http://schemas.microsoft.com/office/drawing/2014/main" id="{C220C6DC-C6B5-4E38-978B-AC1B62B95CD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ADC95F6F-01EE-474B-ABD8-63DA7264D6D6}"/>
              </a:ext>
            </a:extLst>
          </p:cNvPr>
          <p:cNvSpPr>
            <a:spLocks noGrp="1"/>
          </p:cNvSpPr>
          <p:nvPr>
            <p:ph type="sldNum" sz="quarter" idx="12"/>
          </p:nvPr>
        </p:nvSpPr>
        <p:spPr>
          <a:xfrm>
            <a:off x="8610600" y="6356350"/>
            <a:ext cx="2743200" cy="365125"/>
          </a:xfrm>
          <a:prstGeom prst="rect">
            <a:avLst/>
          </a:prstGeom>
        </p:spPr>
        <p:txBody>
          <a:bodyPr/>
          <a:lstStyle/>
          <a:p>
            <a:fld id="{48D46592-3226-47A6-BF22-548B0FA4CE57}" type="slidenum">
              <a:rPr lang="zh-CN" altLang="en-US" smtClean="0"/>
              <a:t>‹#›</a:t>
            </a:fld>
            <a:endParaRPr lang="zh-CN" altLang="en-US"/>
          </a:p>
        </p:txBody>
      </p:sp>
    </p:spTree>
    <p:extLst>
      <p:ext uri="{BB962C8B-B14F-4D97-AF65-F5344CB8AC3E}">
        <p14:creationId xmlns:p14="http://schemas.microsoft.com/office/powerpoint/2010/main" val="1848744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Cover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95980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ection Break Slide layout">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36250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_Agenda slide layout">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18827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5883928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23818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197774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57519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383129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1536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322267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923255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196900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203108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05356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976634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5E78FBB-20A1-CF20-048E-C645A8E678A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524" t="23107" r="23803" b="8600"/>
          <a:stretch/>
        </p:blipFill>
        <p:spPr>
          <a:xfrm>
            <a:off x="0" y="0"/>
            <a:ext cx="12192000" cy="6858000"/>
          </a:xfrm>
          <a:prstGeom prst="rect">
            <a:avLst/>
          </a:prstGeom>
        </p:spPr>
      </p:pic>
    </p:spTree>
    <p:extLst>
      <p:ext uri="{BB962C8B-B14F-4D97-AF65-F5344CB8AC3E}">
        <p14:creationId xmlns:p14="http://schemas.microsoft.com/office/powerpoint/2010/main" val="429331136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115ED-07DC-0175-6815-4047D2ED029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CD91BBF8-A1B7-CD28-E198-C8C2D3D1C8AB}"/>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A5ABB4-6C95-0C9F-AC0D-39208C7FFE7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DE17A8F-4A85-90F6-76EF-F296C60ED939}"/>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9112E87E-54A5-857A-FEAA-64AC3391EDD2}"/>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729588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0896C-6FEC-6C05-BE38-70AF2DC00BF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FEBDF0-CF64-4674-AD96-C2ECCF0C785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A2D25D-0C6D-2E25-D519-739E2580D4EF}"/>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8623861-A02C-3FAD-037C-57757168CE62}"/>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9EC24D6-9B49-5351-8236-6E200C2BE802}"/>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70571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168E9-695D-94B1-89AE-0B1463AA5A8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D0DDEBB-C30C-27F7-FC42-A8E6C4E7CDB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6911F4-A7F3-0923-5496-601F5FC7BAB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1F72D9-B0CD-89A4-16D9-A1B9E000CC3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4F406451-C2F5-3C35-C87D-96E3372C3620}"/>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19306B54-9CFB-24D9-CF0D-39ECDE5D72EB}"/>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68186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1FADB-A962-2732-1FB8-082D0095D942}"/>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69C5B1C0-45CB-1AFA-F4E4-CFF9B5D0C66B}"/>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EB273A-A5A3-5E71-CC07-D25753565421}"/>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2F8833-4275-00E6-E9F6-D89FE7367A65}"/>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AAD5AD-0DEE-A8CF-3F99-108CE6E2B174}"/>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EC6A05E-2D46-55C3-1441-D723A45ED25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33F0C37D-EF79-B662-69EE-B5EB77660045}"/>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2F26E3E7-8ACD-EA97-ACC4-2EE2A8ADA86C}"/>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17584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7C7C2-5CD6-110D-3D17-2653E9C24E8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FAC386EC-CE61-821B-80B0-10137F38369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01EAF015-BF65-9576-0F95-AF676C58FDF5}"/>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D58B547-C817-6DB6-0D3E-2211A9370D7B}"/>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04596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198CCF-DB6B-1528-98FB-6A19E2573AB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55AE894D-35DC-D98C-76D3-ADAA80C97F55}"/>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48987BAA-FE9E-978D-9241-4842DF24AA0B}"/>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634297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D577B-0AA2-7628-9B97-0E618CA35D1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96EECD-E56F-1909-F023-1631FAA3EBC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B54D9F-EC07-990F-1325-E929F856D00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592D13-494F-DC68-5D2A-87FC1615469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F667514E-1AAF-EE81-2217-9CBDD53338AF}"/>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0B1887C7-E7D1-0723-4F9B-B0E36FF77198}"/>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865794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4691-228D-6A0E-3498-3E362018B2B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1A21740-D6D7-50D9-EF27-EE498F5B9868}"/>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FE409C-B43F-ABE5-D2AD-104D85F0CF0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57F4E7-127B-D543-6FF0-DA0D13326CB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6153A043-3C91-DBBC-A862-722158031AF4}"/>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3E156457-1446-2EB8-FDB9-68165F6D8721}"/>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69474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57402-5ABF-167F-B7FC-5F9970D7F96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069E7C-92A2-89BE-1F9F-9001D494ED7F}"/>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AD4768-D51A-3E06-6D08-05530589399F}"/>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ADEEE10-CF93-FF88-5456-5A38C759EA98}"/>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F62FEDD-B381-27AB-91B3-0602F6D4DD79}"/>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56778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92F30A-F20A-78E8-0EBF-4852778B1150}"/>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81DABA-1A6A-028A-E3C2-04045CCA42E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D27007-BC07-8E9D-3924-4A011B196445}"/>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10/30/2025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75AE2E5-2535-7904-3A2A-2E0E5D947F9E}"/>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F0FBFEC8-627C-D8E7-B7BD-599614CC4E14}"/>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4541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3.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3.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3.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image" Target="../media/image5.jpeg"/><Relationship Id="rId2" Type="http://schemas.openxmlformats.org/officeDocument/2006/relationships/slideLayout" Target="../slideLayouts/slideLayout45.xml"/><Relationship Id="rId16" Type="http://schemas.openxmlformats.org/officeDocument/2006/relationships/theme" Target="../theme/theme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pn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A round pink circle with white text and a black background&#10;&#10;AI-generated content may be incorrect.">
            <a:extLst>
              <a:ext uri="{FF2B5EF4-FFF2-40B4-BE49-F238E27FC236}">
                <a16:creationId xmlns:a16="http://schemas.microsoft.com/office/drawing/2014/main" id="{60AA00BD-E414-9857-0029-D8CD37D44F67}"/>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97062" y="115614"/>
            <a:ext cx="1397876" cy="1397876"/>
          </a:xfrm>
          <a:prstGeom prst="rect">
            <a:avLst/>
          </a:prstGeom>
        </p:spPr>
      </p:pic>
    </p:spTree>
    <p:extLst>
      <p:ext uri="{BB962C8B-B14F-4D97-AF65-F5344CB8AC3E}">
        <p14:creationId xmlns:p14="http://schemas.microsoft.com/office/powerpoint/2010/main" val="9346730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l" defTabSz="914400" rtl="0" eaLnBrk="1" latinLnBrk="0" hangingPunct="1">
        <a:lnSpc>
          <a:spcPct val="90000"/>
        </a:lnSpc>
        <a:spcBef>
          <a:spcPct val="0"/>
        </a:spcBef>
        <a:buNone/>
        <a:defRPr sz="4400" kern="1200">
          <a:solidFill>
            <a:schemeClr val="tx1"/>
          </a:solidFill>
          <a:latin typeface="印品黑体" panose="00000500000000000000" pitchFamily="2" charset="-12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印品黑体" panose="00000500000000000000" pitchFamily="2" charset="-12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印品黑体" panose="00000500000000000000" pitchFamily="2" charset="-12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印品黑体" panose="00000500000000000000" pitchFamily="2" charset="-12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 t="-1000" b="-3000"/>
          </a:stretch>
        </a:blipFill>
        <a:effectLst/>
      </p:bgPr>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5C941FE2-7245-B126-88AA-1975B3E226CE}"/>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97062" y="115614"/>
            <a:ext cx="1397876" cy="1397876"/>
          </a:xfrm>
          <a:prstGeom prst="rect">
            <a:avLst/>
          </a:prstGeom>
        </p:spPr>
      </p:pic>
    </p:spTree>
    <p:extLst>
      <p:ext uri="{BB962C8B-B14F-4D97-AF65-F5344CB8AC3E}">
        <p14:creationId xmlns:p14="http://schemas.microsoft.com/office/powerpoint/2010/main" val="133823748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spd="slow">
    <p:randomBar dir="vert"/>
  </p:transition>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 t="-1000" b="-3000"/>
          </a:stretch>
        </a:blipFill>
        <a:effectLst/>
      </p:bgPr>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A9462D91-2180-9F6E-6395-40B668229214}"/>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97062" y="115614"/>
            <a:ext cx="1397876" cy="1397876"/>
          </a:xfrm>
          <a:prstGeom prst="rect">
            <a:avLst/>
          </a:prstGeom>
        </p:spPr>
      </p:pic>
    </p:spTree>
    <p:extLst>
      <p:ext uri="{BB962C8B-B14F-4D97-AF65-F5344CB8AC3E}">
        <p14:creationId xmlns:p14="http://schemas.microsoft.com/office/powerpoint/2010/main" val="378830346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ransition spd="slow">
    <p:randomBar dir="vert"/>
  </p:transition>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 t="-1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5176812"/>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ransition spd="slow">
    <p:randomBar dir="vert"/>
  </p:transition>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5C8D88"/>
        </a:solidFill>
        <a:effectLst/>
      </p:bgPr>
    </p:bg>
    <p:spTree>
      <p:nvGrpSpPr>
        <p:cNvPr id="1" name=""/>
        <p:cNvGrpSpPr/>
        <p:nvPr/>
      </p:nvGrpSpPr>
      <p:grpSpPr>
        <a:xfrm>
          <a:off x="0" y="0"/>
          <a:ext cx="0" cy="0"/>
          <a:chOff x="0" y="0"/>
          <a:chExt cx="0" cy="0"/>
        </a:xfrm>
      </p:grpSpPr>
      <p:pic>
        <p:nvPicPr>
          <p:cNvPr id="3" name="Content Placeholder 12" descr="cdc42615100be655bf1a"/>
          <p:cNvPicPr>
            <a:picLocks noChangeAspect="1"/>
          </p:cNvPicPr>
          <p:nvPr userDrawn="1"/>
        </p:nvPicPr>
        <p:blipFill>
          <a:blip r:embed="rId17">
            <a:clrChange>
              <a:clrFrom>
                <a:srgbClr val="FFE1E3">
                  <a:alpha val="100000"/>
                </a:srgbClr>
              </a:clrFrom>
              <a:clrTo>
                <a:srgbClr val="FFE1E3">
                  <a:alpha val="100000"/>
                  <a:alpha val="0"/>
                </a:srgbClr>
              </a:clrTo>
            </a:clrChange>
          </a:blip>
          <a:stretch>
            <a:fillRect/>
          </a:stretch>
        </p:blipFill>
        <p:spPr>
          <a:xfrm>
            <a:off x="-2061813" y="1541857"/>
            <a:ext cx="1600518" cy="1600518"/>
          </a:xfrm>
          <a:prstGeom prst="rect">
            <a:avLst/>
          </a:prstGeom>
          <a:effectLst>
            <a:softEdge rad="1270000"/>
          </a:effectLst>
        </p:spPr>
      </p:pic>
    </p:spTree>
    <p:extLst>
      <p:ext uri="{BB962C8B-B14F-4D97-AF65-F5344CB8AC3E}">
        <p14:creationId xmlns:p14="http://schemas.microsoft.com/office/powerpoint/2010/main" val="63025310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10/30/2025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pic>
        <p:nvPicPr>
          <p:cNvPr id="8" name="Picture 7" descr="A round pink circle with white text and a black background&#10;&#10;AI-generated content may be incorrect.">
            <a:extLst>
              <a:ext uri="{FF2B5EF4-FFF2-40B4-BE49-F238E27FC236}">
                <a16:creationId xmlns:a16="http://schemas.microsoft.com/office/drawing/2014/main" id="{AA37C69D-A0C2-5A98-4C3B-E3B8F26FDFD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660634" y="175689"/>
            <a:ext cx="1529614" cy="1529614"/>
          </a:xfrm>
          <a:prstGeom prst="rect">
            <a:avLst/>
          </a:prstGeom>
        </p:spPr>
      </p:pic>
    </p:spTree>
    <p:extLst>
      <p:ext uri="{BB962C8B-B14F-4D97-AF65-F5344CB8AC3E}">
        <p14:creationId xmlns:p14="http://schemas.microsoft.com/office/powerpoint/2010/main" val="250895464"/>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2A1C4E45-C1A3-BD8C-A0D4-B03289F2472A}"/>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660634" y="175689"/>
            <a:ext cx="1529614" cy="1529614"/>
          </a:xfrm>
          <a:prstGeom prst="rect">
            <a:avLst/>
          </a:prstGeom>
        </p:spPr>
      </p:pic>
    </p:spTree>
    <p:extLst>
      <p:ext uri="{BB962C8B-B14F-4D97-AF65-F5344CB8AC3E}">
        <p14:creationId xmlns:p14="http://schemas.microsoft.com/office/powerpoint/2010/main" val="446300842"/>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1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image" Target="../media/image25.png"/><Relationship Id="rId2" Type="http://schemas.openxmlformats.org/officeDocument/2006/relationships/image" Target="../media/image10.png"/><Relationship Id="rId16" Type="http://schemas.openxmlformats.org/officeDocument/2006/relationships/image" Target="../media/image24.svg"/><Relationship Id="rId1" Type="http://schemas.openxmlformats.org/officeDocument/2006/relationships/slideLayout" Target="../slideLayouts/slideLayout65.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22.svg"/></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9.gi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31.png"/><Relationship Id="rId18" Type="http://schemas.openxmlformats.org/officeDocument/2006/relationships/image" Target="../media/image34.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17" Type="http://schemas.openxmlformats.org/officeDocument/2006/relationships/image" Target="../media/image33.png"/><Relationship Id="rId2" Type="http://schemas.openxmlformats.org/officeDocument/2006/relationships/image" Target="../media/image10.png"/><Relationship Id="rId16" Type="http://schemas.openxmlformats.org/officeDocument/2006/relationships/image" Target="../media/image32.png"/><Relationship Id="rId1" Type="http://schemas.openxmlformats.org/officeDocument/2006/relationships/slideLayout" Target="../slideLayouts/slideLayout65.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14.svg"/><Relationship Id="rId10" Type="http://schemas.openxmlformats.org/officeDocument/2006/relationships/image" Target="../media/image22.svg"/><Relationship Id="rId19" Type="http://schemas.openxmlformats.org/officeDocument/2006/relationships/image" Target="../media/image1.png"/><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0.sv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0.sv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control" Target="../activeX/activeX1.xml"/><Relationship Id="rId5" Type="http://schemas.openxmlformats.org/officeDocument/2006/relationships/image" Target="../media/image52.wmf"/><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control" Target="../activeX/activeX2.xml"/><Relationship Id="rId6" Type="http://schemas.openxmlformats.org/officeDocument/2006/relationships/image" Target="../media/image53.wmf"/><Relationship Id="rId5" Type="http://schemas.openxmlformats.org/officeDocument/2006/relationships/image" Target="../media/image1.pn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70.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70.png"/></Relationships>
</file>

<file path=ppt/slides/_rels/slide22.xml.rels><?xml version="1.0" encoding="UTF-8" standalone="yes"?>
<Relationships xmlns="http://schemas.openxmlformats.org/package/2006/relationships"><Relationship Id="rId8" Type="http://schemas.openxmlformats.org/officeDocument/2006/relationships/slide" Target="slide23.xml"/><Relationship Id="rId13" Type="http://schemas.openxmlformats.org/officeDocument/2006/relationships/image" Target="../media/image74.png"/><Relationship Id="rId18" Type="http://schemas.openxmlformats.org/officeDocument/2006/relationships/slide" Target="slide27.xml"/><Relationship Id="rId3" Type="http://schemas.openxmlformats.org/officeDocument/2006/relationships/audio" Target="../media/audio2.wav"/><Relationship Id="rId7" Type="http://schemas.openxmlformats.org/officeDocument/2006/relationships/image" Target="../media/image68.png"/><Relationship Id="rId12" Type="http://schemas.openxmlformats.org/officeDocument/2006/relationships/slide" Target="slide26.xml"/><Relationship Id="rId17" Type="http://schemas.openxmlformats.org/officeDocument/2006/relationships/image" Target="../media/image76.png"/><Relationship Id="rId2" Type="http://schemas.openxmlformats.org/officeDocument/2006/relationships/audio" Target="../media/audio1.wav"/><Relationship Id="rId16" Type="http://schemas.openxmlformats.org/officeDocument/2006/relationships/slide" Target="slide6.xml"/><Relationship Id="rId1" Type="http://schemas.openxmlformats.org/officeDocument/2006/relationships/slideLayout" Target="../slideLayouts/slideLayout70.xml"/><Relationship Id="rId6" Type="http://schemas.openxmlformats.org/officeDocument/2006/relationships/image" Target="../media/image67.png"/><Relationship Id="rId11" Type="http://schemas.openxmlformats.org/officeDocument/2006/relationships/image" Target="../media/image73.png"/><Relationship Id="rId5" Type="http://schemas.openxmlformats.org/officeDocument/2006/relationships/image" Target="../media/image66.png"/><Relationship Id="rId15" Type="http://schemas.openxmlformats.org/officeDocument/2006/relationships/image" Target="../media/image75.png"/><Relationship Id="rId10" Type="http://schemas.openxmlformats.org/officeDocument/2006/relationships/slide" Target="slide25.xml"/><Relationship Id="rId4" Type="http://schemas.openxmlformats.org/officeDocument/2006/relationships/image" Target="../media/image71.png"/><Relationship Id="rId9" Type="http://schemas.openxmlformats.org/officeDocument/2006/relationships/image" Target="../media/image72.png"/><Relationship Id="rId14" Type="http://schemas.openxmlformats.org/officeDocument/2006/relationships/slide" Target="slide24.xml"/></Relationships>
</file>

<file path=ppt/slides/_rels/slide2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5" Type="http://schemas.openxmlformats.org/officeDocument/2006/relationships/slide" Target="slide22.xml"/><Relationship Id="rId4" Type="http://schemas.openxmlformats.org/officeDocument/2006/relationships/image" Target="../media/image79.png"/></Relationships>
</file>

<file path=ppt/slides/_rels/slide2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slide" Target="slide22.xml"/></Relationships>
</file>

<file path=ppt/slides/_rels/slide2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4" Type="http://schemas.openxmlformats.org/officeDocument/2006/relationships/slide" Target="slide22.xml"/></Relationships>
</file>

<file path=ppt/slides/_rels/slide2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4" Type="http://schemas.openxmlformats.org/officeDocument/2006/relationships/slide" Target="slide22.xml"/></Relationships>
</file>

<file path=ppt/slides/_rels/slide2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29.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image" Target="../media/image83.png"/><Relationship Id="rId1" Type="http://schemas.openxmlformats.org/officeDocument/2006/relationships/slideLayout" Target="../slideLayouts/slideLayout1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85.pn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wmf"/><Relationship Id="rId3" Type="http://schemas.openxmlformats.org/officeDocument/2006/relationships/control" Target="../activeX/activeX5.xml"/><Relationship Id="rId7" Type="http://schemas.openxmlformats.org/officeDocument/2006/relationships/image" Target="../media/image86.png"/><Relationship Id="rId12" Type="http://schemas.openxmlformats.org/officeDocument/2006/relationships/image" Target="../media/image91.wmf"/><Relationship Id="rId2" Type="http://schemas.openxmlformats.org/officeDocument/2006/relationships/control" Target="../activeX/activeX4.xml"/><Relationship Id="rId1" Type="http://schemas.openxmlformats.org/officeDocument/2006/relationships/control" Target="../activeX/activeX3.xml"/><Relationship Id="rId6" Type="http://schemas.openxmlformats.org/officeDocument/2006/relationships/notesSlide" Target="../notesSlides/notesSlide8.xml"/><Relationship Id="rId11" Type="http://schemas.openxmlformats.org/officeDocument/2006/relationships/image" Target="../media/image90.png"/><Relationship Id="rId5" Type="http://schemas.openxmlformats.org/officeDocument/2006/relationships/slideLayout" Target="../slideLayouts/slideLayout28.xml"/><Relationship Id="rId15" Type="http://schemas.openxmlformats.org/officeDocument/2006/relationships/image" Target="../media/image94.wmf"/><Relationship Id="rId10" Type="http://schemas.openxmlformats.org/officeDocument/2006/relationships/image" Target="../media/image89.png"/><Relationship Id="rId4" Type="http://schemas.openxmlformats.org/officeDocument/2006/relationships/control" Target="../activeX/activeX6.xml"/><Relationship Id="rId9" Type="http://schemas.openxmlformats.org/officeDocument/2006/relationships/image" Target="../media/image88.png"/><Relationship Id="rId14" Type="http://schemas.openxmlformats.org/officeDocument/2006/relationships/image" Target="../media/image93.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1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image" Target="../media/image95.png"/><Relationship Id="rId2" Type="http://schemas.openxmlformats.org/officeDocument/2006/relationships/image" Target="../media/image10.png"/><Relationship Id="rId16" Type="http://schemas.openxmlformats.org/officeDocument/2006/relationships/image" Target="../media/image24.svg"/><Relationship Id="rId1" Type="http://schemas.openxmlformats.org/officeDocument/2006/relationships/slideLayout" Target="../slideLayouts/slideLayout65.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22.svg"/></Relationships>
</file>

<file path=ppt/slides/_rels/slide35.xml.rels><?xml version="1.0" encoding="UTF-8" standalone="yes"?>
<Relationships xmlns="http://schemas.openxmlformats.org/package/2006/relationships"><Relationship Id="rId3" Type="http://schemas.openxmlformats.org/officeDocument/2006/relationships/hyperlink" Target="https://www.facebook.com/huongthaoGADT" TargetMode="External"/><Relationship Id="rId2" Type="http://schemas.openxmlformats.org/officeDocument/2006/relationships/image" Target="../media/image96.png"/><Relationship Id="rId1" Type="http://schemas.openxmlformats.org/officeDocument/2006/relationships/slideLayout" Target="../slideLayouts/slideLayout45.xml"/><Relationship Id="rId4" Type="http://schemas.openxmlformats.org/officeDocument/2006/relationships/image" Target="../media/image9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b="-6666"/>
            </a:stretch>
          </a:blipFill>
        </p:spPr>
        <p:txBody>
          <a:bodyPr/>
          <a:lstStyle/>
          <a:p>
            <a:pPr defTabSz="609630"/>
            <a:endParaRPr lang="en-US" sz="1200">
              <a:solidFill>
                <a:prstClr val="black"/>
              </a:solidFill>
              <a:latin typeface="Calibri"/>
            </a:endParaRPr>
          </a:p>
        </p:txBody>
      </p:sp>
      <p:sp>
        <p:nvSpPr>
          <p:cNvPr id="3" name="Freeform 3"/>
          <p:cNvSpPr/>
          <p:nvPr/>
        </p:nvSpPr>
        <p:spPr>
          <a:xfrm>
            <a:off x="1801061" y="863747"/>
            <a:ext cx="8408667" cy="5115947"/>
          </a:xfrm>
          <a:custGeom>
            <a:avLst/>
            <a:gdLst/>
            <a:ahLst/>
            <a:cxnLst/>
            <a:rect l="l" t="t" r="r" b="b"/>
            <a:pathLst>
              <a:path w="12613000" h="7157877">
                <a:moveTo>
                  <a:pt x="0" y="0"/>
                </a:moveTo>
                <a:lnTo>
                  <a:pt x="12613000" y="0"/>
                </a:lnTo>
                <a:lnTo>
                  <a:pt x="12613000" y="7157878"/>
                </a:lnTo>
                <a:lnTo>
                  <a:pt x="0" y="715787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0" y="3506435"/>
            <a:ext cx="2501636" cy="2526905"/>
          </a:xfrm>
          <a:custGeom>
            <a:avLst/>
            <a:gdLst/>
            <a:ahLst/>
            <a:cxnLst/>
            <a:rect l="l" t="t" r="r" b="b"/>
            <a:pathLst>
              <a:path w="3752454" h="3790358">
                <a:moveTo>
                  <a:pt x="0" y="0"/>
                </a:moveTo>
                <a:lnTo>
                  <a:pt x="3752454" y="0"/>
                </a:lnTo>
                <a:lnTo>
                  <a:pt x="3752454" y="3790357"/>
                </a:lnTo>
                <a:lnTo>
                  <a:pt x="0" y="379035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1235208" y="-310123"/>
            <a:ext cx="3217830" cy="2743200"/>
          </a:xfrm>
          <a:custGeom>
            <a:avLst/>
            <a:gdLst/>
            <a:ahLst/>
            <a:cxnLst/>
            <a:rect l="l" t="t" r="r" b="b"/>
            <a:pathLst>
              <a:path w="4826745" h="4114800">
                <a:moveTo>
                  <a:pt x="0" y="0"/>
                </a:moveTo>
                <a:lnTo>
                  <a:pt x="4826745" y="0"/>
                </a:lnTo>
                <a:lnTo>
                  <a:pt x="4826745"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10209728" y="1876232"/>
            <a:ext cx="3217830" cy="2743200"/>
          </a:xfrm>
          <a:custGeom>
            <a:avLst/>
            <a:gdLst/>
            <a:ahLst/>
            <a:cxnLst/>
            <a:rect l="l" t="t" r="r" b="b"/>
            <a:pathLst>
              <a:path w="4826745" h="4114800">
                <a:moveTo>
                  <a:pt x="0" y="0"/>
                </a:moveTo>
                <a:lnTo>
                  <a:pt x="4826745" y="0"/>
                </a:lnTo>
                <a:lnTo>
                  <a:pt x="4826745"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a:off x="267629" y="5281119"/>
            <a:ext cx="3429984" cy="1782163"/>
          </a:xfrm>
          <a:custGeom>
            <a:avLst/>
            <a:gdLst/>
            <a:ahLst/>
            <a:cxnLst/>
            <a:rect l="l" t="t" r="r" b="b"/>
            <a:pathLst>
              <a:path w="5144976" h="2673244">
                <a:moveTo>
                  <a:pt x="0" y="0"/>
                </a:moveTo>
                <a:lnTo>
                  <a:pt x="5144977" y="0"/>
                </a:lnTo>
                <a:lnTo>
                  <a:pt x="5144977" y="2673244"/>
                </a:lnTo>
                <a:lnTo>
                  <a:pt x="0" y="267324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flipH="1">
            <a:off x="9324506" y="2258531"/>
            <a:ext cx="2867494" cy="4193775"/>
          </a:xfrm>
          <a:custGeom>
            <a:avLst/>
            <a:gdLst/>
            <a:ahLst/>
            <a:cxnLst/>
            <a:rect l="l" t="t" r="r" b="b"/>
            <a:pathLst>
              <a:path w="4301241" h="6290663">
                <a:moveTo>
                  <a:pt x="4301241" y="0"/>
                </a:moveTo>
                <a:lnTo>
                  <a:pt x="0" y="0"/>
                </a:lnTo>
                <a:lnTo>
                  <a:pt x="0" y="6290663"/>
                </a:lnTo>
                <a:lnTo>
                  <a:pt x="4301241" y="6290663"/>
                </a:lnTo>
                <a:lnTo>
                  <a:pt x="4301241"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endParaRPr lang="en-US" sz="1200">
              <a:solidFill>
                <a:prstClr val="black"/>
              </a:solidFill>
              <a:latin typeface="Calibri"/>
            </a:endParaRPr>
          </a:p>
        </p:txBody>
      </p:sp>
      <p:sp>
        <p:nvSpPr>
          <p:cNvPr id="9" name="Freeform 9"/>
          <p:cNvSpPr/>
          <p:nvPr/>
        </p:nvSpPr>
        <p:spPr>
          <a:xfrm>
            <a:off x="8287059" y="5281119"/>
            <a:ext cx="3198542" cy="1661909"/>
          </a:xfrm>
          <a:custGeom>
            <a:avLst/>
            <a:gdLst/>
            <a:ahLst/>
            <a:cxnLst/>
            <a:rect l="l" t="t" r="r" b="b"/>
            <a:pathLst>
              <a:path w="4797813" h="2492863">
                <a:moveTo>
                  <a:pt x="0" y="0"/>
                </a:moveTo>
                <a:lnTo>
                  <a:pt x="4797813" y="0"/>
                </a:lnTo>
                <a:lnTo>
                  <a:pt x="4797813" y="2492863"/>
                </a:lnTo>
                <a:lnTo>
                  <a:pt x="0" y="24928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9886330" y="174457"/>
            <a:ext cx="3590949" cy="1041375"/>
          </a:xfrm>
          <a:custGeom>
            <a:avLst/>
            <a:gdLst/>
            <a:ahLst/>
            <a:cxnLst/>
            <a:rect l="l" t="t" r="r" b="b"/>
            <a:pathLst>
              <a:path w="5386424" h="1562063">
                <a:moveTo>
                  <a:pt x="0" y="0"/>
                </a:moveTo>
                <a:lnTo>
                  <a:pt x="5386424" y="0"/>
                </a:lnTo>
                <a:lnTo>
                  <a:pt x="5386424" y="1562063"/>
                </a:lnTo>
                <a:lnTo>
                  <a:pt x="0" y="156206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2305671" y="20102"/>
            <a:ext cx="2327735" cy="675043"/>
          </a:xfrm>
          <a:custGeom>
            <a:avLst/>
            <a:gdLst/>
            <a:ahLst/>
            <a:cxnLst/>
            <a:rect l="l" t="t" r="r" b="b"/>
            <a:pathLst>
              <a:path w="3491603" h="1012565">
                <a:moveTo>
                  <a:pt x="0" y="0"/>
                </a:moveTo>
                <a:lnTo>
                  <a:pt x="3491603" y="0"/>
                </a:lnTo>
                <a:lnTo>
                  <a:pt x="3491603" y="1012565"/>
                </a:lnTo>
                <a:lnTo>
                  <a:pt x="0" y="101256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a:off x="6655773" y="5719968"/>
            <a:ext cx="998031" cy="904466"/>
          </a:xfrm>
          <a:custGeom>
            <a:avLst/>
            <a:gdLst/>
            <a:ahLst/>
            <a:cxnLst/>
            <a:rect l="l" t="t" r="r" b="b"/>
            <a:pathLst>
              <a:path w="1497047" h="1356699">
                <a:moveTo>
                  <a:pt x="0" y="0"/>
                </a:moveTo>
                <a:lnTo>
                  <a:pt x="1497046" y="0"/>
                </a:lnTo>
                <a:lnTo>
                  <a:pt x="1497046" y="1356698"/>
                </a:lnTo>
                <a:lnTo>
                  <a:pt x="0" y="135669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609630"/>
            <a:endParaRPr lang="en-US" sz="1200">
              <a:solidFill>
                <a:prstClr val="black"/>
              </a:solidFill>
              <a:latin typeface="Calibri"/>
            </a:endParaRPr>
          </a:p>
        </p:txBody>
      </p:sp>
      <p:sp>
        <p:nvSpPr>
          <p:cNvPr id="13" name="Freeform 13"/>
          <p:cNvSpPr/>
          <p:nvPr/>
        </p:nvSpPr>
        <p:spPr>
          <a:xfrm>
            <a:off x="5596985" y="5581107"/>
            <a:ext cx="998031" cy="904466"/>
          </a:xfrm>
          <a:custGeom>
            <a:avLst/>
            <a:gdLst/>
            <a:ahLst/>
            <a:cxnLst/>
            <a:rect l="l" t="t" r="r" b="b"/>
            <a:pathLst>
              <a:path w="1497047" h="1356699">
                <a:moveTo>
                  <a:pt x="0" y="0"/>
                </a:moveTo>
                <a:lnTo>
                  <a:pt x="1497046" y="0"/>
                </a:lnTo>
                <a:lnTo>
                  <a:pt x="1497046" y="1356699"/>
                </a:lnTo>
                <a:lnTo>
                  <a:pt x="0" y="135669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609630"/>
            <a:endParaRPr lang="en-US" sz="1200">
              <a:solidFill>
                <a:prstClr val="black"/>
              </a:solidFill>
              <a:latin typeface="Calibri"/>
            </a:endParaRPr>
          </a:p>
        </p:txBody>
      </p:sp>
      <p:pic>
        <p:nvPicPr>
          <p:cNvPr id="16" name="Picture 15" descr="A red and green text on a black background&#10;&#10;AI-generated content may be incorrect.">
            <a:extLst>
              <a:ext uri="{FF2B5EF4-FFF2-40B4-BE49-F238E27FC236}">
                <a16:creationId xmlns:a16="http://schemas.microsoft.com/office/drawing/2014/main" id="{F968EDBA-0CB0-1D20-7651-AC97CE90B5E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212431" y="1355272"/>
            <a:ext cx="5713547" cy="4402479"/>
          </a:xfrm>
          <a:prstGeom prst="rect">
            <a:avLst/>
          </a:prstGeom>
        </p:spPr>
      </p:pic>
      <p:pic>
        <p:nvPicPr>
          <p:cNvPr id="14" name="Picture 13" descr="A round pink circle with white text and a black background&#10;&#10;AI-generated content may be incorrect.">
            <a:extLst>
              <a:ext uri="{FF2B5EF4-FFF2-40B4-BE49-F238E27FC236}">
                <a16:creationId xmlns:a16="http://schemas.microsoft.com/office/drawing/2014/main" id="{DD86058D-22DE-5F94-761D-A5901710C1F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660634" y="175689"/>
            <a:ext cx="1529614" cy="15296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2">
            <a:extLst>
              <a:ext uri="{FF2B5EF4-FFF2-40B4-BE49-F238E27FC236}">
                <a16:creationId xmlns:a16="http://schemas.microsoft.com/office/drawing/2014/main" id="{6CB99516-F437-C050-7933-4B34C8CF4F30}"/>
              </a:ext>
            </a:extLst>
          </p:cNvPr>
          <p:cNvPicPr>
            <a:picLocks noChangeAspect="1"/>
          </p:cNvPicPr>
          <p:nvPr/>
        </p:nvPicPr>
        <p:blipFill>
          <a:blip r:embed="rId3"/>
          <a:stretch>
            <a:fillRect/>
          </a:stretch>
        </p:blipFill>
        <p:spPr>
          <a:xfrm>
            <a:off x="-2" y="8021"/>
            <a:ext cx="12192002" cy="2720975"/>
          </a:xfrm>
          <a:prstGeom prst="rect">
            <a:avLst/>
          </a:prstGeom>
        </p:spPr>
      </p:pic>
      <p:pic>
        <p:nvPicPr>
          <p:cNvPr id="5" name="Picture 4" descr="A picture containing queen, clipart, vector graphics&#10;&#10;Description automatically generated">
            <a:extLst>
              <a:ext uri="{FF2B5EF4-FFF2-40B4-BE49-F238E27FC236}">
                <a16:creationId xmlns:a16="http://schemas.microsoft.com/office/drawing/2014/main" id="{34F5BE67-4725-28D1-AE0D-44C7F8BCD9C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4327" b="49131" l="8275" r="28248">
                        <a14:foregroundMark x1="17412" y1="4367" x2="15526" y2="8937"/>
                        <a14:foregroundMark x1="18221" y1="13344" x2="21968" y2="18075"/>
                        <a14:foregroundMark x1="15526" y1="13344" x2="15067" y2="20542"/>
                        <a14:foregroundMark x1="17763" y1="25071" x2="18464" y2="28063"/>
                        <a14:foregroundMark x1="16119" y1="43510" x2="15310" y2="49131"/>
                        <a14:foregroundMark x1="8275" y1="16862" x2="8275" y2="21755"/>
                      </a14:backgroundRemoval>
                    </a14:imgEffect>
                  </a14:imgLayer>
                </a14:imgProps>
              </a:ext>
              <a:ext uri="{28A0092B-C50C-407E-A947-70E740481C1C}">
                <a14:useLocalDpi xmlns:a14="http://schemas.microsoft.com/office/drawing/2010/main" val="0"/>
              </a:ext>
            </a:extLst>
          </a:blip>
          <a:srcRect l="5825" t="1930" r="69261" b="50000"/>
          <a:stretch/>
        </p:blipFill>
        <p:spPr>
          <a:xfrm>
            <a:off x="-409074" y="1620518"/>
            <a:ext cx="4518359" cy="5812351"/>
          </a:xfrm>
          <a:prstGeom prst="rect">
            <a:avLst/>
          </a:prstGeom>
        </p:spPr>
      </p:pic>
      <p:sp>
        <p:nvSpPr>
          <p:cNvPr id="7" name="Rectangle: Diagonal Corners Rounded 6">
            <a:extLst>
              <a:ext uri="{FF2B5EF4-FFF2-40B4-BE49-F238E27FC236}">
                <a16:creationId xmlns:a16="http://schemas.microsoft.com/office/drawing/2014/main" id="{4848E840-5F57-41AA-5D0C-63DE15A37BAE}"/>
              </a:ext>
            </a:extLst>
          </p:cNvPr>
          <p:cNvSpPr/>
          <p:nvPr/>
        </p:nvSpPr>
        <p:spPr>
          <a:xfrm>
            <a:off x="4277725" y="2262564"/>
            <a:ext cx="6704098" cy="3732881"/>
          </a:xfrm>
          <a:prstGeom prst="round2DiagRect">
            <a:avLst/>
          </a:prstGeom>
          <a:solidFill>
            <a:schemeClr val="accent4">
              <a:lumMod val="20000"/>
              <a:lumOff val="80000"/>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Diagonal Corners Rounded 7">
            <a:extLst>
              <a:ext uri="{FF2B5EF4-FFF2-40B4-BE49-F238E27FC236}">
                <a16:creationId xmlns:a16="http://schemas.microsoft.com/office/drawing/2014/main" id="{77ED0879-8849-10AA-ED15-E4B0FF269341}"/>
              </a:ext>
            </a:extLst>
          </p:cNvPr>
          <p:cNvSpPr/>
          <p:nvPr/>
        </p:nvSpPr>
        <p:spPr>
          <a:xfrm rot="231609">
            <a:off x="3983939" y="2002462"/>
            <a:ext cx="6541360" cy="4004518"/>
          </a:xfrm>
          <a:prstGeom prst="round2DiagRect">
            <a:avLst/>
          </a:prstGeom>
          <a:solidFill>
            <a:schemeClr val="accent4">
              <a:lumMod val="60000"/>
              <a:lumOff val="40000"/>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0" indent="-571500" algn="just">
              <a:buFont typeface="Arial" panose="020B0604020202020204" pitchFamily="34" charset="0"/>
              <a:buChar char="•"/>
            </a:pPr>
            <a:r>
              <a:rPr lang="vi-VN" sz="4400" dirty="0">
                <a:ln w="0"/>
                <a:solidFill>
                  <a:schemeClr val="tx1"/>
                </a:solidFill>
                <a:effectLst>
                  <a:outerShdw blurRad="38100" dist="19050" dir="2700000" algn="tl" rotWithShape="0">
                    <a:schemeClr val="dk1">
                      <a:alpha val="40000"/>
                    </a:schemeClr>
                  </a:outerShdw>
                </a:effectLst>
                <a:latin typeface="Cambria" panose="02040503050406030204" pitchFamily="18" charset="0"/>
                <a:ea typeface="Cambria" panose="02040503050406030204" pitchFamily="18" charset="0"/>
                <a:cs typeface="Calibri" panose="020F0502020204030204" pitchFamily="34" charset="0"/>
              </a:rPr>
              <a:t>Em biết làm những đồ chơi nào? </a:t>
            </a:r>
            <a:endParaRPr lang="en-US" sz="4400" dirty="0">
              <a:ln w="0"/>
              <a:solidFill>
                <a:schemeClr val="tx1"/>
              </a:solidFill>
              <a:effectLst>
                <a:outerShdw blurRad="38100" dist="19050" dir="2700000" algn="tl" rotWithShape="0">
                  <a:schemeClr val="dk1">
                    <a:alpha val="40000"/>
                  </a:schemeClr>
                </a:outerShdw>
              </a:effectLst>
              <a:latin typeface="Cambria" panose="02040503050406030204" pitchFamily="18" charset="0"/>
              <a:ea typeface="Cambria" panose="02040503050406030204" pitchFamily="18" charset="0"/>
              <a:cs typeface="Calibri" panose="020F0502020204030204" pitchFamily="34" charset="0"/>
            </a:endParaRPr>
          </a:p>
          <a:p>
            <a:pPr marL="571500" lvl="0" indent="-571500" algn="just">
              <a:buFont typeface="Arial" panose="020B0604020202020204" pitchFamily="34" charset="0"/>
              <a:buChar char="•"/>
            </a:pPr>
            <a:r>
              <a:rPr lang="vi-VN" sz="4400" dirty="0">
                <a:ln w="0"/>
                <a:solidFill>
                  <a:schemeClr val="tx1"/>
                </a:solidFill>
                <a:effectLst>
                  <a:outerShdw blurRad="38100" dist="19050" dir="2700000" algn="tl" rotWithShape="0">
                    <a:schemeClr val="dk1">
                      <a:alpha val="40000"/>
                    </a:schemeClr>
                  </a:outerShdw>
                </a:effectLst>
                <a:latin typeface="Cambria" panose="02040503050406030204" pitchFamily="18" charset="0"/>
                <a:ea typeface="Cambria" panose="02040503050406030204" pitchFamily="18" charset="0"/>
                <a:cs typeface="Calibri" panose="020F0502020204030204" pitchFamily="34" charset="0"/>
              </a:rPr>
              <a:t>Chia sẻ với bạn cách làm một đồ chơi?</a:t>
            </a:r>
            <a:endParaRPr kumimoji="0" lang="vi-VN"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9" name="Picture 17">
            <a:extLst>
              <a:ext uri="{FF2B5EF4-FFF2-40B4-BE49-F238E27FC236}">
                <a16:creationId xmlns:a16="http://schemas.microsoft.com/office/drawing/2014/main" id="{E57C022A-498D-CD4F-3F61-15C04FDF560B}"/>
              </a:ext>
            </a:extLst>
          </p:cNvPr>
          <p:cNvPicPr>
            <a:picLocks noChangeAspect="1"/>
          </p:cNvPicPr>
          <p:nvPr/>
        </p:nvPicPr>
        <p:blipFill>
          <a:blip r:embed="rId6"/>
          <a:srcRect/>
          <a:stretch>
            <a:fillRect/>
          </a:stretch>
        </p:blipFill>
        <p:spPr>
          <a:xfrm>
            <a:off x="9806122" y="5307216"/>
            <a:ext cx="1187193" cy="1075893"/>
          </a:xfrm>
          <a:prstGeom prst="rect">
            <a:avLst/>
          </a:prstGeom>
        </p:spPr>
      </p:pic>
      <p:pic>
        <p:nvPicPr>
          <p:cNvPr id="10" name="Picture 41">
            <a:extLst>
              <a:ext uri="{FF2B5EF4-FFF2-40B4-BE49-F238E27FC236}">
                <a16:creationId xmlns:a16="http://schemas.microsoft.com/office/drawing/2014/main" id="{E9C5576B-2547-1374-988A-94313BD062BC}"/>
              </a:ext>
            </a:extLst>
          </p:cNvPr>
          <p:cNvPicPr>
            <a:picLocks noChangeAspect="1"/>
          </p:cNvPicPr>
          <p:nvPr/>
        </p:nvPicPr>
        <p:blipFill>
          <a:blip r:embed="rId7"/>
          <a:srcRect/>
          <a:stretch>
            <a:fillRect/>
          </a:stretch>
        </p:blipFill>
        <p:spPr>
          <a:xfrm>
            <a:off x="3492405" y="1473873"/>
            <a:ext cx="1352903" cy="1380514"/>
          </a:xfrm>
          <a:prstGeom prst="rect">
            <a:avLst/>
          </a:prstGeom>
        </p:spPr>
      </p:pic>
    </p:spTree>
    <p:extLst>
      <p:ext uri="{BB962C8B-B14F-4D97-AF65-F5344CB8AC3E}">
        <p14:creationId xmlns:p14="http://schemas.microsoft.com/office/powerpoint/2010/main" val="8546522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8"/>
                                        </p:tgtEl>
                                        <p:attrNameLst>
                                          <p:attrName>ppt_y</p:attrName>
                                        </p:attrNameLst>
                                      </p:cBhvr>
                                      <p:tavLst>
                                        <p:tav tm="0" fmla="#ppt_y+(sin(-2*pi*(1-$))*-#ppt_x+cos(-2*pi*(1-$))*(1-#ppt_y))*(1-$)">
                                          <p:val>
                                            <p:fltVal val="0"/>
                                          </p:val>
                                        </p:tav>
                                        <p:tav tm="100000">
                                          <p:val>
                                            <p:fltVal val="1"/>
                                          </p:val>
                                        </p:tav>
                                      </p:tavLst>
                                    </p:anim>
                                  </p:childTnLst>
                                </p:cTn>
                              </p:par>
                              <p:par>
                                <p:cTn id="16" presetID="15"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 calcmode="lin" valueType="num">
                                      <p:cBhvr>
                                        <p:cTn id="20"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7"/>
                                        </p:tgtEl>
                                        <p:attrNameLst>
                                          <p:attrName>ppt_y</p:attrName>
                                        </p:attrNameLst>
                                      </p:cBhvr>
                                      <p:tavLst>
                                        <p:tav tm="0" fmla="#ppt_y+(sin(-2*pi*(1-$))*-#ppt_x+cos(-2*pi*(1-$))*(1-#ppt_y))*(1-$)">
                                          <p:val>
                                            <p:fltVal val="0"/>
                                          </p:val>
                                        </p:tav>
                                        <p:tav tm="100000">
                                          <p:val>
                                            <p:fltVal val="1"/>
                                          </p:val>
                                        </p:tav>
                                      </p:tavLst>
                                    </p:anim>
                                  </p:childTnLst>
                                </p:cTn>
                              </p:par>
                              <p:par>
                                <p:cTn id="22" presetID="15"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fltVal val="0"/>
                                          </p:val>
                                        </p:tav>
                                        <p:tav tm="100000">
                                          <p:val>
                                            <p:strVal val="#ppt_w"/>
                                          </p:val>
                                        </p:tav>
                                      </p:tavLst>
                                    </p:anim>
                                    <p:anim calcmode="lin" valueType="num">
                                      <p:cBhvr>
                                        <p:cTn id="25" dur="1000" fill="hold"/>
                                        <p:tgtEl>
                                          <p:spTgt spid="10"/>
                                        </p:tgtEl>
                                        <p:attrNameLst>
                                          <p:attrName>ppt_h</p:attrName>
                                        </p:attrNameLst>
                                      </p:cBhvr>
                                      <p:tavLst>
                                        <p:tav tm="0">
                                          <p:val>
                                            <p:fltVal val="0"/>
                                          </p:val>
                                        </p:tav>
                                        <p:tav tm="100000">
                                          <p:val>
                                            <p:strVal val="#ppt_h"/>
                                          </p:val>
                                        </p:tav>
                                      </p:tavLst>
                                    </p:anim>
                                    <p:anim calcmode="lin" valueType="num">
                                      <p:cBhvr>
                                        <p:cTn id="26"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iết kế chưa có tên">
            <a:hlinkClick r:id="" action="ppaction://media"/>
            <a:extLst>
              <a:ext uri="{FF2B5EF4-FFF2-40B4-BE49-F238E27FC236}">
                <a16:creationId xmlns:a16="http://schemas.microsoft.com/office/drawing/2014/main" id="{C5395CD7-07C3-127E-E45A-295F39A63F4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7002379"/>
          </a:xfrm>
          <a:prstGeom prst="rect">
            <a:avLst/>
          </a:prstGeom>
        </p:spPr>
      </p:pic>
    </p:spTree>
    <p:extLst>
      <p:ext uri="{BB962C8B-B14F-4D97-AF65-F5344CB8AC3E}">
        <p14:creationId xmlns:p14="http://schemas.microsoft.com/office/powerpoint/2010/main" val="1039819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5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b="-6666"/>
            </a:stretch>
          </a:blipFill>
        </p:spPr>
        <p:txBody>
          <a:bodyPr/>
          <a:lstStyle/>
          <a:p>
            <a:pPr defTabSz="609630"/>
            <a:endParaRPr lang="en-US" sz="1200">
              <a:solidFill>
                <a:prstClr val="black"/>
              </a:solidFill>
              <a:latin typeface="Calibri"/>
            </a:endParaRPr>
          </a:p>
        </p:txBody>
      </p:sp>
      <p:sp>
        <p:nvSpPr>
          <p:cNvPr id="5" name="Freeform 5"/>
          <p:cNvSpPr/>
          <p:nvPr/>
        </p:nvSpPr>
        <p:spPr>
          <a:xfrm>
            <a:off x="-1235208" y="-310123"/>
            <a:ext cx="3217830" cy="2743200"/>
          </a:xfrm>
          <a:custGeom>
            <a:avLst/>
            <a:gdLst/>
            <a:ahLst/>
            <a:cxnLst/>
            <a:rect l="l" t="t" r="r" b="b"/>
            <a:pathLst>
              <a:path w="4826745" h="4114800">
                <a:moveTo>
                  <a:pt x="0" y="0"/>
                </a:moveTo>
                <a:lnTo>
                  <a:pt x="4826745" y="0"/>
                </a:lnTo>
                <a:lnTo>
                  <a:pt x="482674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10209728" y="1876232"/>
            <a:ext cx="3217830" cy="2743200"/>
          </a:xfrm>
          <a:custGeom>
            <a:avLst/>
            <a:gdLst/>
            <a:ahLst/>
            <a:cxnLst/>
            <a:rect l="l" t="t" r="r" b="b"/>
            <a:pathLst>
              <a:path w="4826745" h="4114800">
                <a:moveTo>
                  <a:pt x="0" y="0"/>
                </a:moveTo>
                <a:lnTo>
                  <a:pt x="4826745" y="0"/>
                </a:lnTo>
                <a:lnTo>
                  <a:pt x="482674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a:off x="267629" y="5281119"/>
            <a:ext cx="3429984" cy="1782163"/>
          </a:xfrm>
          <a:custGeom>
            <a:avLst/>
            <a:gdLst/>
            <a:ahLst/>
            <a:cxnLst/>
            <a:rect l="l" t="t" r="r" b="b"/>
            <a:pathLst>
              <a:path w="5144976" h="2673244">
                <a:moveTo>
                  <a:pt x="0" y="0"/>
                </a:moveTo>
                <a:lnTo>
                  <a:pt x="5144977" y="0"/>
                </a:lnTo>
                <a:lnTo>
                  <a:pt x="5144977" y="2673244"/>
                </a:lnTo>
                <a:lnTo>
                  <a:pt x="0" y="267324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flipH="1">
            <a:off x="9082006" y="2095247"/>
            <a:ext cx="2979139" cy="4357059"/>
          </a:xfrm>
          <a:custGeom>
            <a:avLst/>
            <a:gdLst/>
            <a:ahLst/>
            <a:cxnLst/>
            <a:rect l="l" t="t" r="r" b="b"/>
            <a:pathLst>
              <a:path w="4468709" h="6535589">
                <a:moveTo>
                  <a:pt x="4468708" y="0"/>
                </a:moveTo>
                <a:lnTo>
                  <a:pt x="0" y="0"/>
                </a:lnTo>
                <a:lnTo>
                  <a:pt x="0" y="6535589"/>
                </a:lnTo>
                <a:lnTo>
                  <a:pt x="4468708" y="6535589"/>
                </a:lnTo>
                <a:lnTo>
                  <a:pt x="4468708"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9" name="Freeform 9"/>
          <p:cNvSpPr/>
          <p:nvPr/>
        </p:nvSpPr>
        <p:spPr>
          <a:xfrm>
            <a:off x="8287059" y="5281119"/>
            <a:ext cx="3198542" cy="1661909"/>
          </a:xfrm>
          <a:custGeom>
            <a:avLst/>
            <a:gdLst/>
            <a:ahLst/>
            <a:cxnLst/>
            <a:rect l="l" t="t" r="r" b="b"/>
            <a:pathLst>
              <a:path w="4797813" h="2492863">
                <a:moveTo>
                  <a:pt x="0" y="0"/>
                </a:moveTo>
                <a:lnTo>
                  <a:pt x="4797813" y="0"/>
                </a:lnTo>
                <a:lnTo>
                  <a:pt x="4797813" y="2492863"/>
                </a:lnTo>
                <a:lnTo>
                  <a:pt x="0" y="2492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9886330" y="174457"/>
            <a:ext cx="3590949" cy="1041375"/>
          </a:xfrm>
          <a:custGeom>
            <a:avLst/>
            <a:gdLst/>
            <a:ahLst/>
            <a:cxnLst/>
            <a:rect l="l" t="t" r="r" b="b"/>
            <a:pathLst>
              <a:path w="5386424" h="1562063">
                <a:moveTo>
                  <a:pt x="0" y="0"/>
                </a:moveTo>
                <a:lnTo>
                  <a:pt x="5386424" y="0"/>
                </a:lnTo>
                <a:lnTo>
                  <a:pt x="5386424" y="1562063"/>
                </a:lnTo>
                <a:lnTo>
                  <a:pt x="0" y="15620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2305671" y="20102"/>
            <a:ext cx="2327735" cy="675043"/>
          </a:xfrm>
          <a:custGeom>
            <a:avLst/>
            <a:gdLst/>
            <a:ahLst/>
            <a:cxnLst/>
            <a:rect l="l" t="t" r="r" b="b"/>
            <a:pathLst>
              <a:path w="3491603" h="1012565">
                <a:moveTo>
                  <a:pt x="0" y="0"/>
                </a:moveTo>
                <a:lnTo>
                  <a:pt x="3491603" y="0"/>
                </a:lnTo>
                <a:lnTo>
                  <a:pt x="3491603" y="1012565"/>
                </a:lnTo>
                <a:lnTo>
                  <a:pt x="0" y="10125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a:off x="6655773" y="5719968"/>
            <a:ext cx="998031" cy="904466"/>
          </a:xfrm>
          <a:custGeom>
            <a:avLst/>
            <a:gdLst/>
            <a:ahLst/>
            <a:cxnLst/>
            <a:rect l="l" t="t" r="r" b="b"/>
            <a:pathLst>
              <a:path w="1497047" h="1356699">
                <a:moveTo>
                  <a:pt x="0" y="0"/>
                </a:moveTo>
                <a:lnTo>
                  <a:pt x="1497046" y="0"/>
                </a:lnTo>
                <a:lnTo>
                  <a:pt x="1497046" y="1356698"/>
                </a:lnTo>
                <a:lnTo>
                  <a:pt x="0" y="135669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endParaRPr lang="en-US" sz="1200">
              <a:solidFill>
                <a:prstClr val="black"/>
              </a:solidFill>
              <a:latin typeface="Calibri"/>
            </a:endParaRPr>
          </a:p>
        </p:txBody>
      </p:sp>
      <p:sp>
        <p:nvSpPr>
          <p:cNvPr id="13" name="Freeform 13"/>
          <p:cNvSpPr/>
          <p:nvPr/>
        </p:nvSpPr>
        <p:spPr>
          <a:xfrm>
            <a:off x="5596985" y="5581107"/>
            <a:ext cx="998031" cy="904466"/>
          </a:xfrm>
          <a:custGeom>
            <a:avLst/>
            <a:gdLst/>
            <a:ahLst/>
            <a:cxnLst/>
            <a:rect l="l" t="t" r="r" b="b"/>
            <a:pathLst>
              <a:path w="1497047" h="1356699">
                <a:moveTo>
                  <a:pt x="0" y="0"/>
                </a:moveTo>
                <a:lnTo>
                  <a:pt x="1497046" y="0"/>
                </a:lnTo>
                <a:lnTo>
                  <a:pt x="1497046" y="1356699"/>
                </a:lnTo>
                <a:lnTo>
                  <a:pt x="0" y="135669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endParaRPr lang="en-US" sz="1200">
              <a:solidFill>
                <a:prstClr val="black"/>
              </a:solidFill>
              <a:latin typeface="Calibri"/>
            </a:endParaRPr>
          </a:p>
        </p:txBody>
      </p:sp>
      <p:sp>
        <p:nvSpPr>
          <p:cNvPr id="15" name="Freeform 15"/>
          <p:cNvSpPr/>
          <p:nvPr/>
        </p:nvSpPr>
        <p:spPr>
          <a:xfrm>
            <a:off x="1422148" y="4294562"/>
            <a:ext cx="2745315" cy="2563438"/>
          </a:xfrm>
          <a:custGeom>
            <a:avLst/>
            <a:gdLst/>
            <a:ahLst/>
            <a:cxnLst/>
            <a:rect l="l" t="t" r="r" b="b"/>
            <a:pathLst>
              <a:path w="4117973" h="3845157">
                <a:moveTo>
                  <a:pt x="0" y="0"/>
                </a:moveTo>
                <a:lnTo>
                  <a:pt x="4117972" y="0"/>
                </a:lnTo>
                <a:lnTo>
                  <a:pt x="4117972" y="3845157"/>
                </a:lnTo>
                <a:lnTo>
                  <a:pt x="0" y="3845157"/>
                </a:lnTo>
                <a:lnTo>
                  <a:pt x="0" y="0"/>
                </a:lnTo>
                <a:close/>
              </a:path>
            </a:pathLst>
          </a:custGeom>
          <a:blipFill>
            <a:blip r:embed="rId13"/>
            <a:stretch>
              <a:fillRect/>
            </a:stretch>
          </a:blipFill>
        </p:spPr>
        <p:txBody>
          <a:bodyPr/>
          <a:lstStyle/>
          <a:p>
            <a:pPr defTabSz="609630"/>
            <a:endParaRPr lang="en-US" sz="1200">
              <a:solidFill>
                <a:prstClr val="black"/>
              </a:solidFill>
              <a:latin typeface="Calibri"/>
            </a:endParaRPr>
          </a:p>
        </p:txBody>
      </p:sp>
      <p:sp>
        <p:nvSpPr>
          <p:cNvPr id="17" name="Freeform 3"/>
          <p:cNvSpPr/>
          <p:nvPr/>
        </p:nvSpPr>
        <p:spPr>
          <a:xfrm>
            <a:off x="-108284" y="3656907"/>
            <a:ext cx="2757653" cy="2785507"/>
          </a:xfrm>
          <a:custGeom>
            <a:avLst/>
            <a:gdLst/>
            <a:ahLst/>
            <a:cxnLst/>
            <a:rect l="l" t="t" r="r" b="b"/>
            <a:pathLst>
              <a:path w="4136479" h="4178261">
                <a:moveTo>
                  <a:pt x="0" y="0"/>
                </a:moveTo>
                <a:lnTo>
                  <a:pt x="4136479" y="0"/>
                </a:lnTo>
                <a:lnTo>
                  <a:pt x="4136479" y="4178261"/>
                </a:lnTo>
                <a:lnTo>
                  <a:pt x="0" y="417826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defTabSz="609630"/>
            <a:endParaRPr lang="en-US" sz="1200">
              <a:solidFill>
                <a:prstClr val="black"/>
              </a:solidFill>
              <a:latin typeface="Calibri"/>
            </a:endParaRPr>
          </a:p>
        </p:txBody>
      </p:sp>
      <p:pic>
        <p:nvPicPr>
          <p:cNvPr id="18" name="Picture 17">
            <a:extLst>
              <a:ext uri="{FF2B5EF4-FFF2-40B4-BE49-F238E27FC236}">
                <a16:creationId xmlns:a16="http://schemas.microsoft.com/office/drawing/2014/main" id="{3698B209-8493-A1F1-F3EC-34C6EACBBA89}"/>
              </a:ext>
            </a:extLst>
          </p:cNvPr>
          <p:cNvPicPr>
            <a:picLocks noChangeAspect="1"/>
          </p:cNvPicPr>
          <p:nvPr/>
        </p:nvPicPr>
        <p:blipFill>
          <a:blip r:embed="rId16"/>
          <a:stretch>
            <a:fillRect/>
          </a:stretch>
        </p:blipFill>
        <p:spPr>
          <a:xfrm>
            <a:off x="3733969" y="844637"/>
            <a:ext cx="4895512" cy="920576"/>
          </a:xfrm>
          <a:prstGeom prst="rect">
            <a:avLst/>
          </a:prstGeom>
        </p:spPr>
      </p:pic>
      <p:pic>
        <p:nvPicPr>
          <p:cNvPr id="19" name="Picture 18">
            <a:extLst>
              <a:ext uri="{FF2B5EF4-FFF2-40B4-BE49-F238E27FC236}">
                <a16:creationId xmlns:a16="http://schemas.microsoft.com/office/drawing/2014/main" id="{44DB2F74-9997-EDC3-9EC4-BEB53337A178}"/>
              </a:ext>
            </a:extLst>
          </p:cNvPr>
          <p:cNvPicPr>
            <a:picLocks noChangeAspect="1"/>
          </p:cNvPicPr>
          <p:nvPr/>
        </p:nvPicPr>
        <p:blipFill>
          <a:blip r:embed="rId17"/>
          <a:stretch>
            <a:fillRect/>
          </a:stretch>
        </p:blipFill>
        <p:spPr>
          <a:xfrm rot="19797564">
            <a:off x="1187122" y="358029"/>
            <a:ext cx="2880783" cy="2072049"/>
          </a:xfrm>
          <a:prstGeom prst="rect">
            <a:avLst/>
          </a:prstGeom>
        </p:spPr>
      </p:pic>
      <p:pic>
        <p:nvPicPr>
          <p:cNvPr id="20" name="Picture 19">
            <a:extLst>
              <a:ext uri="{FF2B5EF4-FFF2-40B4-BE49-F238E27FC236}">
                <a16:creationId xmlns:a16="http://schemas.microsoft.com/office/drawing/2014/main" id="{3AB3FD60-8428-6120-DE57-8FDD7F0DBB9E}"/>
              </a:ext>
            </a:extLst>
          </p:cNvPr>
          <p:cNvPicPr>
            <a:picLocks noChangeAspect="1"/>
          </p:cNvPicPr>
          <p:nvPr/>
        </p:nvPicPr>
        <p:blipFill>
          <a:blip r:embed="rId18"/>
          <a:stretch>
            <a:fillRect/>
          </a:stretch>
        </p:blipFill>
        <p:spPr>
          <a:xfrm>
            <a:off x="-634085" y="2116138"/>
            <a:ext cx="13240668" cy="1457240"/>
          </a:xfrm>
          <a:prstGeom prst="rect">
            <a:avLst/>
          </a:prstGeom>
        </p:spPr>
      </p:pic>
      <p:pic>
        <p:nvPicPr>
          <p:cNvPr id="3" name="Picture 2" descr="A round pink circle with white text and a black background&#10;&#10;AI-generated content may be incorrect.">
            <a:extLst>
              <a:ext uri="{FF2B5EF4-FFF2-40B4-BE49-F238E27FC236}">
                <a16:creationId xmlns:a16="http://schemas.microsoft.com/office/drawing/2014/main" id="{02C6E79C-B8D0-864F-7427-3E5413C265A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660634" y="175689"/>
            <a:ext cx="1529614" cy="15296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276224" y="323850"/>
            <a:ext cx="11753851" cy="6296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pic>
        <p:nvPicPr>
          <p:cNvPr id="2" name="Picture 1">
            <a:extLst>
              <a:ext uri="{FF2B5EF4-FFF2-40B4-BE49-F238E27FC236}">
                <a16:creationId xmlns:a16="http://schemas.microsoft.com/office/drawing/2014/main" id="{62A799DC-88DE-5137-9EA0-CE528E4AB203}"/>
              </a:ext>
            </a:extLst>
          </p:cNvPr>
          <p:cNvPicPr>
            <a:picLocks noChangeAspect="1"/>
          </p:cNvPicPr>
          <p:nvPr/>
        </p:nvPicPr>
        <p:blipFill>
          <a:blip r:embed="rId2"/>
          <a:stretch>
            <a:fillRect/>
          </a:stretch>
        </p:blipFill>
        <p:spPr>
          <a:xfrm>
            <a:off x="2694130" y="200332"/>
            <a:ext cx="6956139" cy="1694835"/>
          </a:xfrm>
          <a:prstGeom prst="rect">
            <a:avLst/>
          </a:prstGeom>
        </p:spPr>
      </p:pic>
      <p:sp>
        <p:nvSpPr>
          <p:cNvPr id="8" name="TextBox 7">
            <a:extLst>
              <a:ext uri="{FF2B5EF4-FFF2-40B4-BE49-F238E27FC236}">
                <a16:creationId xmlns:a16="http://schemas.microsoft.com/office/drawing/2014/main" id="{273740A7-D89F-C8C5-B822-9BD3B15A3A99}"/>
              </a:ext>
            </a:extLst>
          </p:cNvPr>
          <p:cNvSpPr txBox="1"/>
          <p:nvPr/>
        </p:nvSpPr>
        <p:spPr>
          <a:xfrm>
            <a:off x="800100" y="2314575"/>
            <a:ext cx="10772775" cy="3664145"/>
          </a:xfrm>
          <a:prstGeom prst="rect">
            <a:avLst/>
          </a:prstGeom>
          <a:noFill/>
        </p:spPr>
        <p:txBody>
          <a:bodyPr wrap="square" rtlCol="0">
            <a:spAutoFit/>
          </a:bodyPr>
          <a:lstStyle/>
          <a:p>
            <a:pPr marL="342900" marR="0" indent="-342900" algn="just">
              <a:lnSpc>
                <a:spcPct val="120000"/>
              </a:lnSpc>
              <a:spcBef>
                <a:spcPts val="0"/>
              </a:spcBef>
              <a:spcAft>
                <a:spcPts val="0"/>
              </a:spcAft>
              <a:buFont typeface="Wingdings" panose="05000000000000000000" pitchFamily="2" charset="2"/>
              <a:buChar char="q"/>
            </a:pPr>
            <a:r>
              <a:rPr lang="en-US" sz="2800" dirty="0" err="1">
                <a:effectLst/>
                <a:latin typeface="Cambria" panose="02040503050406030204" pitchFamily="18" charset="0"/>
                <a:ea typeface="Cambria" panose="02040503050406030204" pitchFamily="18" charset="0"/>
                <a:cs typeface="Times New Roman" panose="02020603050405020304" pitchFamily="18" charset="0"/>
              </a:rPr>
              <a:t>Đọc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đúng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từ</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ngữ</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câu</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đoạn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và</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toàn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bộ</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bài</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đọc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Làm</a:t>
            </a:r>
            <a:r>
              <a:rPr lang="en-US" sz="2800" i="1" dirty="0">
                <a:effectLst/>
                <a:latin typeface="Cambria" panose="02040503050406030204" pitchFamily="18" charset="0"/>
                <a:ea typeface="Cambria" panose="02040503050406030204" pitchFamily="18" charset="0"/>
                <a:cs typeface="Times New Roman" panose="02020603050405020304" pitchFamily="18" charset="0"/>
              </a:rPr>
              <a:t>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thỏ</a:t>
            </a:r>
            <a:r>
              <a:rPr lang="en-US" sz="2800" i="1" dirty="0">
                <a:effectLst/>
                <a:latin typeface="Cambria" panose="02040503050406030204" pitchFamily="18" charset="0"/>
                <a:ea typeface="Cambria" panose="02040503050406030204" pitchFamily="18" charset="0"/>
                <a:cs typeface="Times New Roman" panose="02020603050405020304" pitchFamily="18" charset="0"/>
              </a:rPr>
              <a:t> con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bằng</a:t>
            </a:r>
            <a:r>
              <a:rPr lang="en-US" sz="2800" i="1" dirty="0">
                <a:effectLst/>
                <a:latin typeface="Cambria" panose="02040503050406030204" pitchFamily="18" charset="0"/>
                <a:ea typeface="Cambria" panose="02040503050406030204" pitchFamily="18" charset="0"/>
                <a:cs typeface="Times New Roman" panose="02020603050405020304" pitchFamily="18" charset="0"/>
              </a:rPr>
              <a:t>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giấy</a:t>
            </a:r>
            <a:r>
              <a:rPr lang="en-US" sz="2800" dirty="0">
                <a:effectLst/>
                <a:latin typeface="Cambria" panose="02040503050406030204" pitchFamily="18" charset="0"/>
                <a:ea typeface="Cambria" panose="02040503050406030204" pitchFamily="18" charset="0"/>
                <a:cs typeface="Times New Roman" panose="02020603050405020304" pitchFamily="18" charset="0"/>
              </a:rPr>
              <a:t> .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Biết</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ngắt</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nghỉ</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câu</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phù</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hợp</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sau</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dấu</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chấm</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dấu</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phẩy</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nhấn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giọng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vào</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những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từ</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ngữ</a:t>
            </a:r>
            <a:r>
              <a:rPr lang="en-US" sz="2800" dirty="0">
                <a:effectLst/>
                <a:latin typeface="Cambria" panose="02040503050406030204" pitchFamily="18" charset="0"/>
                <a:ea typeface="Cambria" panose="02040503050406030204" pitchFamily="18" charset="0"/>
                <a:cs typeface="Times New Roman" panose="02020603050405020304" pitchFamily="18" charset="0"/>
              </a:rPr>
              <a:t>, chi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tiết</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quan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trọng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trong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văn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bản</a:t>
            </a:r>
            <a:r>
              <a:rPr lang="en-US" sz="2800" dirty="0">
                <a:effectLst/>
                <a:latin typeface="Cambria" panose="02040503050406030204" pitchFamily="18" charset="0"/>
                <a:ea typeface="Cambria" panose="02040503050406030204" pitchFamily="18" charset="0"/>
                <a:cs typeface="Times New Roman" panose="02020603050405020304" pitchFamily="18" charset="0"/>
              </a:rPr>
              <a:t>.</a:t>
            </a:r>
          </a:p>
          <a:p>
            <a:pPr marL="342900" marR="0" indent="-342900" algn="just">
              <a:lnSpc>
                <a:spcPct val="120000"/>
              </a:lnSpc>
              <a:spcBef>
                <a:spcPts val="0"/>
              </a:spcBef>
              <a:spcAft>
                <a:spcPts val="0"/>
              </a:spcAft>
              <a:buFont typeface="Wingdings" panose="05000000000000000000" pitchFamily="2" charset="2"/>
              <a:buChar char="q"/>
            </a:pPr>
            <a:r>
              <a:rPr lang="en-US" sz="2800" dirty="0" err="1">
                <a:effectLst/>
                <a:latin typeface="Cambria" panose="02040503050406030204" pitchFamily="18" charset="0"/>
                <a:ea typeface="Cambria" panose="02040503050406030204" pitchFamily="18" charset="0"/>
                <a:cs typeface="Times New Roman" panose="02020603050405020304" pitchFamily="18" charset="0"/>
              </a:rPr>
              <a:t>Nhận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biết</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được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thông</a:t>
            </a:r>
            <a:r>
              <a:rPr lang="en-US" sz="2800" dirty="0">
                <a:effectLst/>
                <a:latin typeface="Cambria" panose="02040503050406030204" pitchFamily="18" charset="0"/>
                <a:ea typeface="Cambria" panose="02040503050406030204" pitchFamily="18" charset="0"/>
                <a:cs typeface="Times New Roman" panose="02020603050405020304" pitchFamily="18" charset="0"/>
              </a:rPr>
              <a:t> tin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quan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trọng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trong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bài</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đọc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Làm</a:t>
            </a:r>
            <a:r>
              <a:rPr lang="en-US" sz="2800" i="1" dirty="0">
                <a:effectLst/>
                <a:latin typeface="Cambria" panose="02040503050406030204" pitchFamily="18" charset="0"/>
                <a:ea typeface="Cambria" panose="02040503050406030204" pitchFamily="18" charset="0"/>
                <a:cs typeface="Times New Roman" panose="02020603050405020304" pitchFamily="18" charset="0"/>
              </a:rPr>
              <a:t>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thỏ</a:t>
            </a:r>
            <a:r>
              <a:rPr lang="en-US" sz="2800" i="1" dirty="0">
                <a:effectLst/>
                <a:latin typeface="Cambria" panose="02040503050406030204" pitchFamily="18" charset="0"/>
                <a:ea typeface="Cambria" panose="02040503050406030204" pitchFamily="18" charset="0"/>
                <a:cs typeface="Times New Roman" panose="02020603050405020304" pitchFamily="18" charset="0"/>
              </a:rPr>
              <a:t> con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bằng</a:t>
            </a:r>
            <a:r>
              <a:rPr lang="en-US" sz="2800" i="1" dirty="0">
                <a:effectLst/>
                <a:latin typeface="Cambria" panose="02040503050406030204" pitchFamily="18" charset="0"/>
                <a:ea typeface="Cambria" panose="02040503050406030204" pitchFamily="18" charset="0"/>
                <a:cs typeface="Times New Roman" panose="02020603050405020304" pitchFamily="18" charset="0"/>
              </a:rPr>
              <a:t>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giấy</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dụng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cụ</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vật</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liệu</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các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bước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làm</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thỏ</a:t>
            </a:r>
            <a:r>
              <a:rPr lang="en-US" sz="2800" dirty="0">
                <a:effectLst/>
                <a:latin typeface="Cambria" panose="02040503050406030204" pitchFamily="18" charset="0"/>
                <a:ea typeface="Cambria" panose="02040503050406030204" pitchFamily="18" charset="0"/>
                <a:cs typeface="Times New Roman" panose="02020603050405020304" pitchFamily="18" charset="0"/>
              </a:rPr>
              <a:t> con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bằng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giấy</a:t>
            </a:r>
            <a:r>
              <a:rPr lang="en-US" sz="2800" dirty="0">
                <a:effectLst/>
                <a:latin typeface="Cambria" panose="02040503050406030204" pitchFamily="18" charset="0"/>
                <a:ea typeface="Cambria" panose="02040503050406030204" pitchFamily="18" charset="0"/>
                <a:cs typeface="Times New Roman" panose="02020603050405020304" pitchFamily="18" charset="0"/>
              </a:rPr>
              <a:t>, …). </a:t>
            </a:r>
          </a:p>
          <a:p>
            <a:pPr marL="342900" marR="0" indent="-342900" algn="just">
              <a:lnSpc>
                <a:spcPct val="120000"/>
              </a:lnSpc>
              <a:spcBef>
                <a:spcPts val="0"/>
              </a:spcBef>
              <a:spcAft>
                <a:spcPts val="0"/>
              </a:spcAft>
              <a:buFont typeface="Wingdings" panose="05000000000000000000" pitchFamily="2" charset="2"/>
              <a:buChar char="q"/>
            </a:pPr>
            <a:r>
              <a:rPr lang="en-US" sz="2800" dirty="0" err="1">
                <a:effectLst/>
                <a:latin typeface="Cambria" panose="02040503050406030204" pitchFamily="18" charset="0"/>
                <a:ea typeface="Cambria" panose="02040503050406030204" pitchFamily="18" charset="0"/>
                <a:cs typeface="Times New Roman" panose="02020603050405020304" pitchFamily="18" charset="0"/>
              </a:rPr>
              <a:t>Hiểu</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nội</a:t>
            </a:r>
            <a:r>
              <a:rPr lang="en-US" sz="2800" dirty="0">
                <a:effectLst/>
                <a:latin typeface="Cambria" panose="02040503050406030204" pitchFamily="18" charset="0"/>
                <a:ea typeface="Cambria" panose="02040503050406030204" pitchFamily="18" charset="0"/>
                <a:cs typeface="Times New Roman" panose="02020603050405020304" pitchFamily="18" charset="0"/>
              </a:rPr>
              <a:t> dung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khái</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quát</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của</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bài</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đọc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Những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hướng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dẫn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cụ</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thể</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để</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làm</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thỏ</a:t>
            </a:r>
            <a:r>
              <a:rPr lang="en-US" sz="2800" dirty="0">
                <a:effectLst/>
                <a:latin typeface="Cambria" panose="02040503050406030204" pitchFamily="18" charset="0"/>
                <a:ea typeface="Cambria" panose="02040503050406030204" pitchFamily="18" charset="0"/>
                <a:cs typeface="Times New Roman" panose="02020603050405020304" pitchFamily="18" charset="0"/>
              </a:rPr>
              <a:t> con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bằng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giấy</a:t>
            </a:r>
            <a:r>
              <a:rPr lang="en-US" sz="2800" dirty="0">
                <a:effectLst/>
                <a:latin typeface="Cambria" panose="02040503050406030204" pitchFamily="18" charset="0"/>
                <a:ea typeface="Cambria" panose="02040503050406030204" pitchFamily="18" charset="0"/>
                <a:cs typeface="Times New Roman" panose="02020603050405020304" pitchFamily="18" charset="0"/>
              </a:rPr>
              <a:t>.</a:t>
            </a:r>
          </a:p>
        </p:txBody>
      </p:sp>
    </p:spTree>
    <p:extLst>
      <p:ext uri="{BB962C8B-B14F-4D97-AF65-F5344CB8AC3E}">
        <p14:creationId xmlns:p14="http://schemas.microsoft.com/office/powerpoint/2010/main" val="3888665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019175" y="895351"/>
            <a:ext cx="10020300" cy="5543550"/>
          </a:xfrm>
          <a:prstGeom prst="roundRect">
            <a:avLst/>
          </a:prstGeom>
          <a:solidFill>
            <a:srgbClr val="FFFFFF">
              <a:alpha val="67059"/>
            </a:srgb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 name="Picture 7">
            <a:extLst>
              <a:ext uri="{FF2B5EF4-FFF2-40B4-BE49-F238E27FC236}">
                <a16:creationId xmlns:a16="http://schemas.microsoft.com/office/drawing/2014/main" id="{17BEA0EB-F657-EB3B-88F4-061FEA06D9F3}"/>
              </a:ext>
            </a:extLst>
          </p:cNvPr>
          <p:cNvPicPr>
            <a:picLocks noChangeAspect="1"/>
          </p:cNvPicPr>
          <p:nvPr/>
        </p:nvPicPr>
        <p:blipFill>
          <a:blip r:embed="rId2"/>
          <a:stretch>
            <a:fillRect/>
          </a:stretch>
        </p:blipFill>
        <p:spPr>
          <a:xfrm>
            <a:off x="2686049" y="2519483"/>
            <a:ext cx="6490673" cy="3757492"/>
          </a:xfrm>
          <a:prstGeom prst="rect">
            <a:avLst/>
          </a:prstGeom>
        </p:spPr>
      </p:pic>
      <p:pic>
        <p:nvPicPr>
          <p:cNvPr id="9" name="Picture 8">
            <a:extLst>
              <a:ext uri="{FF2B5EF4-FFF2-40B4-BE49-F238E27FC236}">
                <a16:creationId xmlns:a16="http://schemas.microsoft.com/office/drawing/2014/main" id="{8315B14F-07EC-ECC3-D229-851A80E64830}"/>
              </a:ext>
            </a:extLst>
          </p:cNvPr>
          <p:cNvPicPr>
            <a:picLocks noChangeAspect="1"/>
          </p:cNvPicPr>
          <p:nvPr/>
        </p:nvPicPr>
        <p:blipFill>
          <a:blip r:embed="rId3"/>
          <a:stretch>
            <a:fillRect/>
          </a:stretch>
        </p:blipFill>
        <p:spPr>
          <a:xfrm>
            <a:off x="1727437" y="1165025"/>
            <a:ext cx="9175275" cy="1670449"/>
          </a:xfrm>
          <a:prstGeom prst="rect">
            <a:avLst/>
          </a:prstGeom>
        </p:spPr>
      </p:pic>
    </p:spTree>
    <p:extLst>
      <p:ext uri="{BB962C8B-B14F-4D97-AF65-F5344CB8AC3E}">
        <p14:creationId xmlns:p14="http://schemas.microsoft.com/office/powerpoint/2010/main" val="8070465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276224" y="323850"/>
            <a:ext cx="11753851" cy="6296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grpSp>
        <p:nvGrpSpPr>
          <p:cNvPr id="3" name="Group 2">
            <a:extLst>
              <a:ext uri="{FF2B5EF4-FFF2-40B4-BE49-F238E27FC236}">
                <a16:creationId xmlns:a16="http://schemas.microsoft.com/office/drawing/2014/main" id="{5480B334-1D24-9FB6-315F-F24839EB85CF}"/>
              </a:ext>
            </a:extLst>
          </p:cNvPr>
          <p:cNvGrpSpPr/>
          <p:nvPr/>
        </p:nvGrpSpPr>
        <p:grpSpPr>
          <a:xfrm>
            <a:off x="913343" y="1375573"/>
            <a:ext cx="3172408" cy="1636095"/>
            <a:chOff x="139959" y="1387023"/>
            <a:chExt cx="3172408" cy="1636095"/>
          </a:xfrm>
        </p:grpSpPr>
        <p:sp>
          <p:nvSpPr>
            <p:cNvPr id="4" name="Rectangle: Rounded Corners 3">
              <a:extLst>
                <a:ext uri="{FF2B5EF4-FFF2-40B4-BE49-F238E27FC236}">
                  <a16:creationId xmlns:a16="http://schemas.microsoft.com/office/drawing/2014/main" id="{FBB70B4E-2439-B008-7D99-9055500B35CE}"/>
                </a:ext>
              </a:extLst>
            </p:cNvPr>
            <p:cNvSpPr/>
            <p:nvPr/>
          </p:nvSpPr>
          <p:spPr>
            <a:xfrm>
              <a:off x="456732" y="1860552"/>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err="1">
                  <a:solidFill>
                    <a:srgbClr val="002060"/>
                  </a:solidFill>
                </a:rPr>
                <a:t>Mắt</a:t>
              </a:r>
              <a:r>
                <a:rPr lang="en-US" sz="4800" b="1" dirty="0">
                  <a:solidFill>
                    <a:srgbClr val="002060"/>
                  </a:solidFill>
                </a:rPr>
                <a:t> </a:t>
              </a:r>
              <a:r>
                <a:rPr lang="en-US" sz="4800" b="1" dirty="0" err="1">
                  <a:solidFill>
                    <a:srgbClr val="002060"/>
                  </a:solidFill>
                </a:rPr>
                <a:t>dõi</a:t>
              </a:r>
              <a:endParaRPr lang="en-US" sz="4800" b="1" dirty="0">
                <a:solidFill>
                  <a:srgbClr val="002060"/>
                </a:solidFill>
              </a:endParaRPr>
            </a:p>
          </p:txBody>
        </p:sp>
        <p:pic>
          <p:nvPicPr>
            <p:cNvPr id="5" name="Picture 4">
              <a:extLst>
                <a:ext uri="{FF2B5EF4-FFF2-40B4-BE49-F238E27FC236}">
                  <a16:creationId xmlns:a16="http://schemas.microsoft.com/office/drawing/2014/main" id="{3A779F7E-34DC-7DEA-8B2A-2CD058A58745}"/>
                </a:ext>
              </a:extLst>
            </p:cNvPr>
            <p:cNvPicPr>
              <a:picLocks noChangeAspect="1"/>
            </p:cNvPicPr>
            <p:nvPr/>
          </p:nvPicPr>
          <p:blipFill>
            <a:blip r:embed="rId2"/>
            <a:stretch>
              <a:fillRect/>
            </a:stretch>
          </p:blipFill>
          <p:spPr>
            <a:xfrm>
              <a:off x="139959" y="1387023"/>
              <a:ext cx="947057" cy="947057"/>
            </a:xfrm>
            <a:prstGeom prst="rect">
              <a:avLst/>
            </a:prstGeom>
          </p:spPr>
        </p:pic>
      </p:grpSp>
      <p:grpSp>
        <p:nvGrpSpPr>
          <p:cNvPr id="6" name="Group 5">
            <a:extLst>
              <a:ext uri="{FF2B5EF4-FFF2-40B4-BE49-F238E27FC236}">
                <a16:creationId xmlns:a16="http://schemas.microsoft.com/office/drawing/2014/main" id="{56AF5351-05E8-825B-4EDB-23ED28D0A86F}"/>
              </a:ext>
            </a:extLst>
          </p:cNvPr>
          <p:cNvGrpSpPr/>
          <p:nvPr/>
        </p:nvGrpSpPr>
        <p:grpSpPr>
          <a:xfrm>
            <a:off x="4197018" y="2681451"/>
            <a:ext cx="3397434" cy="1559458"/>
            <a:chOff x="4424729" y="3902060"/>
            <a:chExt cx="3397434" cy="1559458"/>
          </a:xfrm>
        </p:grpSpPr>
        <p:sp>
          <p:nvSpPr>
            <p:cNvPr id="10" name="Rectangle: Rounded Corners 9">
              <a:extLst>
                <a:ext uri="{FF2B5EF4-FFF2-40B4-BE49-F238E27FC236}">
                  <a16:creationId xmlns:a16="http://schemas.microsoft.com/office/drawing/2014/main" id="{CAB1DF0B-A492-AA8D-7DE8-64C5A1E2C2CD}"/>
                </a:ext>
              </a:extLst>
            </p:cNvPr>
            <p:cNvSpPr/>
            <p:nvPr/>
          </p:nvSpPr>
          <p:spPr>
            <a:xfrm>
              <a:off x="4966528" y="4298952"/>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2060"/>
                  </a:solidFill>
                </a:rPr>
                <a:t>Tai </a:t>
              </a:r>
              <a:r>
                <a:rPr lang="en-US" sz="4800" b="1" dirty="0" err="1">
                  <a:solidFill>
                    <a:srgbClr val="002060"/>
                  </a:solidFill>
                </a:rPr>
                <a:t>nghe</a:t>
              </a:r>
              <a:endParaRPr lang="en-US" sz="4800" b="1" dirty="0">
                <a:solidFill>
                  <a:srgbClr val="002060"/>
                </a:solidFill>
              </a:endParaRPr>
            </a:p>
          </p:txBody>
        </p:sp>
        <p:pic>
          <p:nvPicPr>
            <p:cNvPr id="11" name="Picture 10">
              <a:extLst>
                <a:ext uri="{FF2B5EF4-FFF2-40B4-BE49-F238E27FC236}">
                  <a16:creationId xmlns:a16="http://schemas.microsoft.com/office/drawing/2014/main" id="{EBF60BA1-3F04-E1B0-7083-28AD1507E138}"/>
                </a:ext>
              </a:extLst>
            </p:cNvPr>
            <p:cNvPicPr>
              <a:picLocks noChangeAspect="1"/>
            </p:cNvPicPr>
            <p:nvPr/>
          </p:nvPicPr>
          <p:blipFill>
            <a:blip r:embed="rId3"/>
            <a:stretch>
              <a:fillRect/>
            </a:stretch>
          </p:blipFill>
          <p:spPr>
            <a:xfrm>
              <a:off x="4424729" y="3902060"/>
              <a:ext cx="1083597" cy="1083597"/>
            </a:xfrm>
            <a:prstGeom prst="rect">
              <a:avLst/>
            </a:prstGeom>
          </p:spPr>
        </p:pic>
      </p:grpSp>
      <p:grpSp>
        <p:nvGrpSpPr>
          <p:cNvPr id="12" name="Group 11">
            <a:extLst>
              <a:ext uri="{FF2B5EF4-FFF2-40B4-BE49-F238E27FC236}">
                <a16:creationId xmlns:a16="http://schemas.microsoft.com/office/drawing/2014/main" id="{B99AA801-FDDA-1FDE-ED19-44BFEDAF6EB4}"/>
              </a:ext>
            </a:extLst>
          </p:cNvPr>
          <p:cNvGrpSpPr/>
          <p:nvPr/>
        </p:nvGrpSpPr>
        <p:grpSpPr>
          <a:xfrm>
            <a:off x="8121086" y="1657744"/>
            <a:ext cx="3329164" cy="1371679"/>
            <a:chOff x="8110962" y="1828720"/>
            <a:chExt cx="3329164" cy="1371679"/>
          </a:xfrm>
        </p:grpSpPr>
        <p:sp>
          <p:nvSpPr>
            <p:cNvPr id="13" name="Rectangle: Rounded Corners 12">
              <a:extLst>
                <a:ext uri="{FF2B5EF4-FFF2-40B4-BE49-F238E27FC236}">
                  <a16:creationId xmlns:a16="http://schemas.microsoft.com/office/drawing/2014/main" id="{5EBC6439-0A5B-F6C9-B97A-429652BDACD9}"/>
                </a:ext>
              </a:extLst>
            </p:cNvPr>
            <p:cNvSpPr/>
            <p:nvPr/>
          </p:nvSpPr>
          <p:spPr>
            <a:xfrm>
              <a:off x="8584491" y="2037833"/>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2060"/>
                  </a:solidFill>
                </a:rPr>
                <a:t>Tay </a:t>
              </a:r>
              <a:r>
                <a:rPr lang="en-US" sz="4800" b="1" dirty="0" err="1">
                  <a:solidFill>
                    <a:srgbClr val="002060"/>
                  </a:solidFill>
                </a:rPr>
                <a:t>dò</a:t>
              </a:r>
              <a:endParaRPr lang="en-US" sz="4800" b="1" dirty="0">
                <a:solidFill>
                  <a:srgbClr val="002060"/>
                </a:solidFill>
              </a:endParaRPr>
            </a:p>
          </p:txBody>
        </p:sp>
        <p:pic>
          <p:nvPicPr>
            <p:cNvPr id="14" name="Picture 13">
              <a:extLst>
                <a:ext uri="{FF2B5EF4-FFF2-40B4-BE49-F238E27FC236}">
                  <a16:creationId xmlns:a16="http://schemas.microsoft.com/office/drawing/2014/main" id="{CCB8CA52-39FA-E405-DE93-396614C0E812}"/>
                </a:ext>
              </a:extLst>
            </p:cNvPr>
            <p:cNvPicPr>
              <a:picLocks noChangeAspect="1"/>
            </p:cNvPicPr>
            <p:nvPr/>
          </p:nvPicPr>
          <p:blipFill>
            <a:blip r:embed="rId4"/>
            <a:stretch>
              <a:fillRect/>
            </a:stretch>
          </p:blipFill>
          <p:spPr>
            <a:xfrm>
              <a:off x="8110962" y="1828720"/>
              <a:ext cx="1023707" cy="1023707"/>
            </a:xfrm>
            <a:prstGeom prst="rect">
              <a:avLst/>
            </a:prstGeom>
          </p:spPr>
        </p:pic>
      </p:grpSp>
      <p:pic>
        <p:nvPicPr>
          <p:cNvPr id="15" name="Picture 14">
            <a:extLst>
              <a:ext uri="{FF2B5EF4-FFF2-40B4-BE49-F238E27FC236}">
                <a16:creationId xmlns:a16="http://schemas.microsoft.com/office/drawing/2014/main" id="{41193007-2C68-CBF6-73C7-8E57DB51BA8A}"/>
              </a:ext>
            </a:extLst>
          </p:cNvPr>
          <p:cNvPicPr>
            <a:picLocks noChangeAspect="1"/>
          </p:cNvPicPr>
          <p:nvPr/>
        </p:nvPicPr>
        <p:blipFill>
          <a:blip r:embed="rId5"/>
          <a:stretch>
            <a:fillRect/>
          </a:stretch>
        </p:blipFill>
        <p:spPr>
          <a:xfrm>
            <a:off x="7219950" y="3743244"/>
            <a:ext cx="4733925" cy="2543256"/>
          </a:xfrm>
          <a:prstGeom prst="rect">
            <a:avLst/>
          </a:prstGeom>
        </p:spPr>
      </p:pic>
      <p:pic>
        <p:nvPicPr>
          <p:cNvPr id="16" name="Picture 15">
            <a:extLst>
              <a:ext uri="{FF2B5EF4-FFF2-40B4-BE49-F238E27FC236}">
                <a16:creationId xmlns:a16="http://schemas.microsoft.com/office/drawing/2014/main" id="{A0C6B720-8348-7BA7-762C-4153B1C957C0}"/>
              </a:ext>
            </a:extLst>
          </p:cNvPr>
          <p:cNvPicPr>
            <a:picLocks noChangeAspect="1"/>
          </p:cNvPicPr>
          <p:nvPr/>
        </p:nvPicPr>
        <p:blipFill>
          <a:blip r:embed="rId6"/>
          <a:stretch>
            <a:fillRect/>
          </a:stretch>
        </p:blipFill>
        <p:spPr>
          <a:xfrm>
            <a:off x="2147757" y="515818"/>
            <a:ext cx="7401185" cy="1292464"/>
          </a:xfrm>
          <a:prstGeom prst="rect">
            <a:avLst/>
          </a:prstGeom>
        </p:spPr>
      </p:pic>
    </p:spTree>
    <p:extLst>
      <p:ext uri="{BB962C8B-B14F-4D97-AF65-F5344CB8AC3E}">
        <p14:creationId xmlns:p14="http://schemas.microsoft.com/office/powerpoint/2010/main" val="3409088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m đã - Xếp hàng ngay ngắn, không đùa nghịch. - Chú ý lắng nghe. - Không sờ vào các hiện vật. - Tuân thủ các quy định của di tích. - Không xả rác bừa bãi.">
            <a:hlinkClick r:id="" action="ppaction://media"/>
            <a:extLst>
              <a:ext uri="{FF2B5EF4-FFF2-40B4-BE49-F238E27FC236}">
                <a16:creationId xmlns:a16="http://schemas.microsoft.com/office/drawing/2014/main" id="{87D851BA-598D-B109-31C5-3AB2DA83098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978316"/>
          </a:xfrm>
          <a:prstGeom prst="rect">
            <a:avLst/>
          </a:prstGeom>
        </p:spPr>
      </p:pic>
    </p:spTree>
    <p:extLst>
      <p:ext uri="{BB962C8B-B14F-4D97-AF65-F5344CB8AC3E}">
        <p14:creationId xmlns:p14="http://schemas.microsoft.com/office/powerpoint/2010/main" val="394163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8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B326C67F-F551-2D38-EC71-E352BAD18FBD}"/>
              </a:ext>
            </a:extLst>
          </p:cNvPr>
          <p:cNvPicPr>
            <a:picLocks noChangeAspect="1"/>
          </p:cNvPicPr>
          <p:nvPr/>
        </p:nvPicPr>
        <p:blipFill>
          <a:blip r:embed="rId2"/>
          <a:stretch>
            <a:fillRect/>
          </a:stretch>
        </p:blipFill>
        <p:spPr>
          <a:xfrm>
            <a:off x="3388374" y="247650"/>
            <a:ext cx="5529551" cy="853514"/>
          </a:xfrm>
          <a:prstGeom prst="rect">
            <a:avLst/>
          </a:prstGeom>
        </p:spPr>
      </p:pic>
      <p:sp>
        <p:nvSpPr>
          <p:cNvPr id="22" name="TextBox 21">
            <a:extLst>
              <a:ext uri="{FF2B5EF4-FFF2-40B4-BE49-F238E27FC236}">
                <a16:creationId xmlns:a16="http://schemas.microsoft.com/office/drawing/2014/main" id="{510EFB36-4156-5F43-11FC-0CE9346C3F2A}"/>
              </a:ext>
            </a:extLst>
          </p:cNvPr>
          <p:cNvSpPr txBox="1"/>
          <p:nvPr/>
        </p:nvSpPr>
        <p:spPr>
          <a:xfrm>
            <a:off x="314325" y="1104900"/>
            <a:ext cx="9118433" cy="5262979"/>
          </a:xfrm>
          <a:prstGeom prst="rect">
            <a:avLst/>
          </a:prstGeom>
          <a:noFill/>
        </p:spPr>
        <p:txBody>
          <a:bodyPr wrap="square" rtlCol="0">
            <a:spAutoFit/>
          </a:bodyPr>
          <a:lstStyle/>
          <a:p>
            <a:pPr algn="just"/>
            <a:r>
              <a:rPr lang="en-US" sz="2400" b="0" i="0" dirty="0">
                <a:solidFill>
                  <a:srgbClr val="000000"/>
                </a:solidFill>
                <a:effectLst/>
                <a:latin typeface="Calibri" panose="020F0502020204030204" pitchFamily="34" charset="0"/>
                <a:cs typeface="Calibri" panose="020F0502020204030204" pitchFamily="34" charset="0"/>
              </a:rPr>
              <a:t>   </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Sắp đến sinh nhật Hoa, Hà quyết định làm tặng bạn một con thỏ bằng giấy. Hà đã chuẩn bị dụng cụ, vật liệu và làm theo cách như sau:</a:t>
            </a:r>
          </a:p>
          <a:p>
            <a:pPr algn="just"/>
            <a:r>
              <a:rPr lang="vi-VN" sz="2400" b="1"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Dụng cụ, vật liệu</a:t>
            </a:r>
            <a:endParaRPr lang="en-US" sz="2400" b="1" i="0" dirty="0">
              <a:solidFill>
                <a:srgbClr val="000000"/>
              </a:solidFill>
              <a:effectLst/>
              <a:latin typeface="Cambria" panose="02040503050406030204" pitchFamily="18" charset="0"/>
              <a:ea typeface="Cambria" panose="02040503050406030204" pitchFamily="18" charset="0"/>
              <a:cs typeface="Calibri" panose="020F0502020204030204" pitchFamily="34" charset="0"/>
            </a:endParaRP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K</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éo, bút chì, bút màu</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a:t>
            </a:r>
            <a:r>
              <a:rPr lang="en-US" sz="2400" b="0" i="0" dirty="0" err="1">
                <a:solidFill>
                  <a:srgbClr val="000000"/>
                </a:solidFill>
                <a:effectLst/>
                <a:latin typeface="Cambria" panose="02040503050406030204" pitchFamily="18" charset="0"/>
                <a:ea typeface="Cambria" panose="02040503050406030204" pitchFamily="18" charset="0"/>
                <a:cs typeface="Calibri" panose="020F0502020204030204" pitchFamily="34" charset="0"/>
              </a:rPr>
              <a:t>hồ</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a:t>
            </a:r>
            <a:r>
              <a:rPr lang="en-US" sz="2400" b="0" i="0" dirty="0" err="1">
                <a:solidFill>
                  <a:srgbClr val="000000"/>
                </a:solidFill>
                <a:effectLst/>
                <a:latin typeface="Cambria" panose="02040503050406030204" pitchFamily="18" charset="0"/>
                <a:ea typeface="Cambria" panose="02040503050406030204" pitchFamily="18" charset="0"/>
                <a:cs typeface="Calibri" panose="020F0502020204030204" pitchFamily="34" charset="0"/>
              </a:rPr>
              <a:t>dán</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a:t>
            </a:r>
            <a:endPar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endParaRP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Giấy trắng hoặc bìa (2 tờ).</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Giấy màu (1 tờ).</a:t>
            </a:r>
          </a:p>
          <a:p>
            <a:pPr algn="just"/>
            <a:r>
              <a:rPr lang="vi-VN" sz="2400" b="1"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Cách làm</a:t>
            </a:r>
            <a:endPar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endParaRP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Bước 1. Cắt</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Cắt hai hình chữ nhật từ 2 tờ giấy trắng để làm đầu thỏ, th</a:t>
            </a:r>
            <a:r>
              <a:rPr lang="en-US" sz="2400" dirty="0">
                <a:solidFill>
                  <a:srgbClr val="000000"/>
                </a:solidFill>
                <a:latin typeface="Cambria" panose="02040503050406030204" pitchFamily="18" charset="0"/>
                <a:ea typeface="Cambria" panose="02040503050406030204" pitchFamily="18" charset="0"/>
                <a:cs typeface="Calibri" panose="020F0502020204030204" pitchFamily="34" charset="0"/>
              </a:rPr>
              <a:t>â</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n thỏ.</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Hình thứ nhất: rộng 10 cm, dài 25 cm.</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Hình thứ hai: rộng 15 cm, dài 25 cm.</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Cắt hình tai thỏ từ giấy trắng, sau đó gấp theo đường kẻ nét đứt (như hình bên).</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Cắt đế từ giấy màu (như hình bên).</a:t>
            </a:r>
          </a:p>
        </p:txBody>
      </p:sp>
      <p:pic>
        <p:nvPicPr>
          <p:cNvPr id="24" name="Picture 23">
            <a:extLst>
              <a:ext uri="{FF2B5EF4-FFF2-40B4-BE49-F238E27FC236}">
                <a16:creationId xmlns:a16="http://schemas.microsoft.com/office/drawing/2014/main" id="{7B57C3D1-04BC-7496-A403-FC52C548F574}"/>
              </a:ext>
            </a:extLst>
          </p:cNvPr>
          <p:cNvPicPr>
            <a:picLocks noChangeAspect="1"/>
          </p:cNvPicPr>
          <p:nvPr/>
        </p:nvPicPr>
        <p:blipFill>
          <a:blip r:embed="rId3"/>
          <a:stretch>
            <a:fillRect/>
          </a:stretch>
        </p:blipFill>
        <p:spPr>
          <a:xfrm>
            <a:off x="9404183" y="1995921"/>
            <a:ext cx="2509837" cy="3476191"/>
          </a:xfrm>
          <a:prstGeom prst="rect">
            <a:avLst/>
          </a:prstGeom>
        </p:spPr>
      </p:pic>
    </p:spTree>
    <p:extLst>
      <p:ext uri="{BB962C8B-B14F-4D97-AF65-F5344CB8AC3E}">
        <p14:creationId xmlns:p14="http://schemas.microsoft.com/office/powerpoint/2010/main" val="39693003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2" name="TextBox 1">
            <a:extLst>
              <a:ext uri="{FF2B5EF4-FFF2-40B4-BE49-F238E27FC236}">
                <a16:creationId xmlns:a16="http://schemas.microsoft.com/office/drawing/2014/main" id="{27AF4601-B3AB-E0C2-3D34-93A8144651EF}"/>
              </a:ext>
            </a:extLst>
          </p:cNvPr>
          <p:cNvSpPr txBox="1"/>
          <p:nvPr/>
        </p:nvSpPr>
        <p:spPr>
          <a:xfrm>
            <a:off x="571500" y="581025"/>
            <a:ext cx="5153025" cy="1938992"/>
          </a:xfrm>
          <a:prstGeom prst="rect">
            <a:avLst/>
          </a:prstGeom>
          <a:noFill/>
        </p:spPr>
        <p:txBody>
          <a:bodyPr wrap="square" rtlCol="0">
            <a:spAutoFit/>
          </a:bodyPr>
          <a:lstStyle/>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Bước 2. Dán</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Dùng hồ dán hai mép của mỗi hình chữ nhật để tạo đầu thỏ và thân thỏ.</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Dán tai thỏ, đầu thỏ, thân thỏ với nhau, sau đó dán lên đế.</a:t>
            </a:r>
          </a:p>
        </p:txBody>
      </p:sp>
      <p:sp>
        <p:nvSpPr>
          <p:cNvPr id="3" name="TextBox 2">
            <a:extLst>
              <a:ext uri="{FF2B5EF4-FFF2-40B4-BE49-F238E27FC236}">
                <a16:creationId xmlns:a16="http://schemas.microsoft.com/office/drawing/2014/main" id="{689C0216-9578-3E47-5000-E812238D98B7}"/>
              </a:ext>
            </a:extLst>
          </p:cNvPr>
          <p:cNvSpPr txBox="1"/>
          <p:nvPr/>
        </p:nvSpPr>
        <p:spPr>
          <a:xfrm>
            <a:off x="6800850" y="647700"/>
            <a:ext cx="4714875" cy="1569660"/>
          </a:xfrm>
          <a:prstGeom prst="rect">
            <a:avLst/>
          </a:prstGeom>
          <a:noFill/>
        </p:spPr>
        <p:txBody>
          <a:bodyPr wrap="square" rtlCol="0">
            <a:spAutoFit/>
          </a:bodyPr>
          <a:lstStyle/>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Bước 3. Vẽ</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Dùng bút màu vẽ trang trí tai thỏ.</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Dùng bút màu vẽ mắt, râu, mũi, miệng ở đầu thỏ</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a:t>
            </a:r>
            <a:r>
              <a:rPr lang="en-US" sz="2400" b="0" i="0" dirty="0" err="1">
                <a:solidFill>
                  <a:srgbClr val="000000"/>
                </a:solidFill>
                <a:effectLst/>
                <a:latin typeface="Cambria" panose="02040503050406030204" pitchFamily="18" charset="0"/>
                <a:ea typeface="Cambria" panose="02040503050406030204" pitchFamily="18" charset="0"/>
                <a:cs typeface="Calibri" panose="020F0502020204030204" pitchFamily="34" charset="0"/>
              </a:rPr>
              <a:t>và</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a:t>
            </a:r>
            <a:r>
              <a:rPr lang="en-US" sz="2400" b="0" i="0" dirty="0" err="1">
                <a:solidFill>
                  <a:srgbClr val="000000"/>
                </a:solidFill>
                <a:effectLst/>
                <a:latin typeface="Cambria" panose="02040503050406030204" pitchFamily="18" charset="0"/>
                <a:ea typeface="Cambria" panose="02040503050406030204" pitchFamily="18" charset="0"/>
                <a:cs typeface="Calibri" panose="020F0502020204030204" pitchFamily="34" charset="0"/>
              </a:rPr>
              <a:t>tay</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ở </a:t>
            </a:r>
            <a:r>
              <a:rPr lang="en-US" sz="2400" b="0" i="0" dirty="0" err="1">
                <a:solidFill>
                  <a:srgbClr val="000000"/>
                </a:solidFill>
                <a:effectLst/>
                <a:latin typeface="Cambria" panose="02040503050406030204" pitchFamily="18" charset="0"/>
                <a:ea typeface="Cambria" panose="02040503050406030204" pitchFamily="18" charset="0"/>
                <a:cs typeface="Calibri" panose="020F0502020204030204" pitchFamily="34" charset="0"/>
              </a:rPr>
              <a:t>thân</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a:t>
            </a:r>
            <a:r>
              <a:rPr lang="en-US" sz="2400" b="0" i="0" dirty="0" err="1">
                <a:solidFill>
                  <a:srgbClr val="000000"/>
                </a:solidFill>
                <a:effectLst/>
                <a:latin typeface="Cambria" panose="02040503050406030204" pitchFamily="18" charset="0"/>
                <a:ea typeface="Cambria" panose="02040503050406030204" pitchFamily="18" charset="0"/>
                <a:cs typeface="Calibri" panose="020F0502020204030204" pitchFamily="34" charset="0"/>
              </a:rPr>
              <a:t>thỏ</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a:t>
            </a:r>
            <a:endPar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endParaRPr>
          </a:p>
        </p:txBody>
      </p:sp>
      <p:pic>
        <p:nvPicPr>
          <p:cNvPr id="5" name="Picture 4">
            <a:extLst>
              <a:ext uri="{FF2B5EF4-FFF2-40B4-BE49-F238E27FC236}">
                <a16:creationId xmlns:a16="http://schemas.microsoft.com/office/drawing/2014/main" id="{03C8F597-770D-F3A6-9C0B-904A2599BD6E}"/>
              </a:ext>
            </a:extLst>
          </p:cNvPr>
          <p:cNvPicPr>
            <a:picLocks noChangeAspect="1"/>
          </p:cNvPicPr>
          <p:nvPr/>
        </p:nvPicPr>
        <p:blipFill>
          <a:blip r:embed="rId2"/>
          <a:stretch>
            <a:fillRect/>
          </a:stretch>
        </p:blipFill>
        <p:spPr>
          <a:xfrm>
            <a:off x="3957637" y="2366962"/>
            <a:ext cx="4929188" cy="1553644"/>
          </a:xfrm>
          <a:prstGeom prst="rect">
            <a:avLst/>
          </a:prstGeom>
        </p:spPr>
      </p:pic>
      <p:sp>
        <p:nvSpPr>
          <p:cNvPr id="6" name="TextBox 5">
            <a:extLst>
              <a:ext uri="{FF2B5EF4-FFF2-40B4-BE49-F238E27FC236}">
                <a16:creationId xmlns:a16="http://schemas.microsoft.com/office/drawing/2014/main" id="{ACD5C64A-36D9-FD63-41FF-26118F1A7348}"/>
              </a:ext>
            </a:extLst>
          </p:cNvPr>
          <p:cNvSpPr txBox="1"/>
          <p:nvPr/>
        </p:nvSpPr>
        <p:spPr>
          <a:xfrm>
            <a:off x="647700" y="4219575"/>
            <a:ext cx="11001375" cy="1200329"/>
          </a:xfrm>
          <a:prstGeom prst="rect">
            <a:avLst/>
          </a:prstGeom>
          <a:noFill/>
        </p:spPr>
        <p:txBody>
          <a:bodyPr wrap="square" rtlCol="0">
            <a:spAutoFit/>
          </a:bodyPr>
          <a:lstStyle/>
          <a:p>
            <a:pPr algn="just"/>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Vậy là Hà đã có một chú thỏ con đáng yêu bằng giấy để tặng Hoa trong ngày sinh nhật. Hi vọng Hoa sẽ vui sướng đón nhận món quà của bạn.</a:t>
            </a:r>
          </a:p>
          <a:p>
            <a:pPr algn="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(Lâm Anh </a:t>
            </a:r>
            <a:r>
              <a:rPr lang="vi-VN" sz="2400" b="0" i="1"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tổng hợp</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a:t>
            </a:r>
          </a:p>
        </p:txBody>
      </p:sp>
    </p:spTree>
    <p:extLst>
      <p:ext uri="{BB962C8B-B14F-4D97-AF65-F5344CB8AC3E}">
        <p14:creationId xmlns:p14="http://schemas.microsoft.com/office/powerpoint/2010/main" val="16662637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 name="TextBox 3">
            <a:extLst>
              <a:ext uri="{FF2B5EF4-FFF2-40B4-BE49-F238E27FC236}">
                <a16:creationId xmlns:a16="http://schemas.microsoft.com/office/drawing/2014/main" id="{0B875675-92EC-DA55-821E-3286AAD1AEF4}"/>
              </a:ext>
            </a:extLst>
          </p:cNvPr>
          <p:cNvSpPr txBox="1">
            <a:spLocks noChangeArrowheads="1"/>
          </p:cNvSpPr>
          <p:nvPr/>
        </p:nvSpPr>
        <p:spPr bwMode="auto">
          <a:xfrm>
            <a:off x="831272" y="1631709"/>
            <a:ext cx="11360728" cy="2193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761981" indent="-761981" defTabSz="914377">
              <a:lnSpc>
                <a:spcPct val="150000"/>
              </a:lnSpc>
              <a:spcBef>
                <a:spcPct val="0"/>
              </a:spcBef>
              <a:buFont typeface="Wingdings" panose="05000000000000000000" pitchFamily="2" charset="2"/>
              <a:buChar char="q"/>
            </a:pPr>
            <a:r>
              <a:rPr lang="en-US" altLang="en-US" sz="4800" b="1" dirty="0" err="1">
                <a:solidFill>
                  <a:srgbClr val="C00000"/>
                </a:solidFill>
                <a:cs typeface="Calibri" panose="020F0502020204030204" pitchFamily="34" charset="0"/>
                <a:sym typeface="Arial" panose="020B0604020202020204"/>
              </a:rPr>
              <a:t>Đoạn</a:t>
            </a:r>
            <a:r>
              <a:rPr lang="en-US" altLang="en-US" sz="4800" b="1" dirty="0">
                <a:solidFill>
                  <a:srgbClr val="C00000"/>
                </a:solidFill>
                <a:cs typeface="Calibri" panose="020F0502020204030204" pitchFamily="34" charset="0"/>
                <a:sym typeface="Arial" panose="020B0604020202020204"/>
              </a:rPr>
              <a:t> 1: </a:t>
            </a:r>
            <a:r>
              <a:rPr lang="en-US" altLang="en-US" sz="4800" b="1" dirty="0" err="1">
                <a:solidFill>
                  <a:srgbClr val="C00000"/>
                </a:solidFill>
                <a:cs typeface="Calibri" panose="020F0502020204030204" pitchFamily="34" charset="0"/>
                <a:sym typeface="Arial" panose="020B0604020202020204"/>
              </a:rPr>
              <a:t>Từ</a:t>
            </a:r>
            <a:r>
              <a:rPr lang="en-US" altLang="en-US" sz="4800" b="1" dirty="0">
                <a:solidFill>
                  <a:srgbClr val="C00000"/>
                </a:solidFill>
                <a:cs typeface="Calibri" panose="020F0502020204030204" pitchFamily="34" charset="0"/>
                <a:sym typeface="Arial" panose="020B0604020202020204"/>
              </a:rPr>
              <a:t> </a:t>
            </a:r>
            <a:r>
              <a:rPr lang="en-US" altLang="en-US" sz="4800" b="1" dirty="0" err="1">
                <a:solidFill>
                  <a:srgbClr val="C00000"/>
                </a:solidFill>
                <a:cs typeface="Calibri" panose="020F0502020204030204" pitchFamily="34" charset="0"/>
                <a:sym typeface="Arial" panose="020B0604020202020204"/>
              </a:rPr>
              <a:t>đầu</a:t>
            </a:r>
            <a:r>
              <a:rPr lang="en-US" altLang="en-US" sz="4800" b="1" dirty="0">
                <a:solidFill>
                  <a:srgbClr val="C00000"/>
                </a:solidFill>
                <a:cs typeface="Calibri" panose="020F0502020204030204" pitchFamily="34" charset="0"/>
                <a:sym typeface="Arial" panose="020B0604020202020204"/>
              </a:rPr>
              <a:t> …..</a:t>
            </a:r>
            <a:r>
              <a:rPr lang="en-US" altLang="en-US" sz="4800" b="1" dirty="0" err="1">
                <a:solidFill>
                  <a:srgbClr val="C00000"/>
                </a:solidFill>
                <a:cs typeface="Calibri" panose="020F0502020204030204" pitchFamily="34" charset="0"/>
                <a:sym typeface="Arial" panose="020B0604020202020204"/>
              </a:rPr>
              <a:t>Giấy</a:t>
            </a:r>
            <a:r>
              <a:rPr lang="en-US" altLang="en-US" sz="4800" b="1" dirty="0">
                <a:solidFill>
                  <a:srgbClr val="C00000"/>
                </a:solidFill>
                <a:cs typeface="Calibri" panose="020F0502020204030204" pitchFamily="34" charset="0"/>
                <a:sym typeface="Arial" panose="020B0604020202020204"/>
              </a:rPr>
              <a:t> </a:t>
            </a:r>
            <a:r>
              <a:rPr lang="en-US" altLang="en-US" sz="4800" b="1" dirty="0" err="1">
                <a:solidFill>
                  <a:srgbClr val="C00000"/>
                </a:solidFill>
                <a:cs typeface="Calibri" panose="020F0502020204030204" pitchFamily="34" charset="0"/>
                <a:sym typeface="Arial" panose="020B0604020202020204"/>
              </a:rPr>
              <a:t>màu</a:t>
            </a:r>
            <a:r>
              <a:rPr lang="en-US" altLang="en-US" sz="4800" b="1" dirty="0">
                <a:solidFill>
                  <a:srgbClr val="C00000"/>
                </a:solidFill>
                <a:cs typeface="Calibri" panose="020F0502020204030204" pitchFamily="34" charset="0"/>
                <a:sym typeface="Arial" panose="020B0604020202020204"/>
              </a:rPr>
              <a:t> (1 </a:t>
            </a:r>
            <a:r>
              <a:rPr lang="en-US" altLang="en-US" sz="4800" b="1" dirty="0" err="1">
                <a:solidFill>
                  <a:srgbClr val="C00000"/>
                </a:solidFill>
                <a:cs typeface="Calibri" panose="020F0502020204030204" pitchFamily="34" charset="0"/>
                <a:sym typeface="Arial" panose="020B0604020202020204"/>
              </a:rPr>
              <a:t>tờ</a:t>
            </a:r>
            <a:r>
              <a:rPr lang="en-US" altLang="en-US" sz="4800" b="1" dirty="0">
                <a:solidFill>
                  <a:srgbClr val="C00000"/>
                </a:solidFill>
                <a:cs typeface="Calibri" panose="020F0502020204030204" pitchFamily="34" charset="0"/>
                <a:sym typeface="Arial" panose="020B0604020202020204"/>
              </a:rPr>
              <a:t>).</a:t>
            </a:r>
          </a:p>
          <a:p>
            <a:pPr marL="761981" indent="-761981" defTabSz="914377">
              <a:lnSpc>
                <a:spcPct val="150000"/>
              </a:lnSpc>
              <a:spcBef>
                <a:spcPct val="0"/>
              </a:spcBef>
              <a:buFont typeface="Wingdings" panose="05000000000000000000" pitchFamily="2" charset="2"/>
              <a:buChar char="q"/>
            </a:pPr>
            <a:r>
              <a:rPr lang="en-US" altLang="en-US" sz="4800" b="1" dirty="0" err="1">
                <a:solidFill>
                  <a:srgbClr val="FFC000">
                    <a:lumMod val="75000"/>
                  </a:srgbClr>
                </a:solidFill>
                <a:cs typeface="Calibri" panose="020F0502020204030204" pitchFamily="34" charset="0"/>
                <a:sym typeface="Arial" panose="020B0604020202020204"/>
              </a:rPr>
              <a:t>Đoạn</a:t>
            </a:r>
            <a:r>
              <a:rPr lang="en-US" altLang="en-US" sz="4800" b="1" dirty="0">
                <a:solidFill>
                  <a:srgbClr val="FFC000">
                    <a:lumMod val="75000"/>
                  </a:srgbClr>
                </a:solidFill>
                <a:cs typeface="Calibri" panose="020F0502020204030204" pitchFamily="34" charset="0"/>
                <a:sym typeface="Arial" panose="020B0604020202020204"/>
              </a:rPr>
              <a:t> 2: </a:t>
            </a:r>
            <a:r>
              <a:rPr lang="en-US" altLang="en-US" sz="4800" b="1" dirty="0" err="1">
                <a:solidFill>
                  <a:srgbClr val="FFC000">
                    <a:lumMod val="75000"/>
                  </a:srgbClr>
                </a:solidFill>
                <a:cs typeface="Calibri" panose="020F0502020204030204" pitchFamily="34" charset="0"/>
                <a:sym typeface="Arial" panose="020B0604020202020204"/>
              </a:rPr>
              <a:t>Còn</a:t>
            </a:r>
            <a:r>
              <a:rPr lang="en-US" altLang="en-US" sz="4800" b="1" dirty="0">
                <a:solidFill>
                  <a:srgbClr val="FFC000">
                    <a:lumMod val="75000"/>
                  </a:srgbClr>
                </a:solidFill>
                <a:cs typeface="Calibri" panose="020F0502020204030204" pitchFamily="34" charset="0"/>
                <a:sym typeface="Arial" panose="020B0604020202020204"/>
              </a:rPr>
              <a:t> </a:t>
            </a:r>
            <a:r>
              <a:rPr lang="en-US" altLang="en-US" sz="4800" b="1" dirty="0" err="1">
                <a:solidFill>
                  <a:srgbClr val="FFC000">
                    <a:lumMod val="75000"/>
                  </a:srgbClr>
                </a:solidFill>
                <a:cs typeface="Calibri" panose="020F0502020204030204" pitchFamily="34" charset="0"/>
                <a:sym typeface="Arial" panose="020B0604020202020204"/>
              </a:rPr>
              <a:t>lại</a:t>
            </a:r>
            <a:endParaRPr lang="en-US" altLang="en-US" sz="4800" b="1" dirty="0">
              <a:solidFill>
                <a:srgbClr val="FFC000">
                  <a:lumMod val="75000"/>
                </a:srgbClr>
              </a:solidFill>
              <a:cs typeface="Calibri" panose="020F0502020204030204" pitchFamily="34" charset="0"/>
              <a:sym typeface="Arial" panose="020B0604020202020204"/>
            </a:endParaRPr>
          </a:p>
        </p:txBody>
      </p:sp>
      <p:sp>
        <p:nvSpPr>
          <p:cNvPr id="8" name="矩形: 圆角 30">
            <a:extLst>
              <a:ext uri="{FF2B5EF4-FFF2-40B4-BE49-F238E27FC236}">
                <a16:creationId xmlns:a16="http://schemas.microsoft.com/office/drawing/2014/main" id="{0DD0BE37-277A-022D-EE59-9B22AEBEA8F7}"/>
              </a:ext>
            </a:extLst>
          </p:cNvPr>
          <p:cNvSpPr/>
          <p:nvPr/>
        </p:nvSpPr>
        <p:spPr>
          <a:xfrm>
            <a:off x="4438651" y="580365"/>
            <a:ext cx="4165600" cy="1051344"/>
          </a:xfrm>
          <a:prstGeom prst="roundRect">
            <a:avLst>
              <a:gd name="adj" fmla="val 50000"/>
            </a:avLst>
          </a:prstGeom>
          <a:solidFill>
            <a:srgbClr val="00823B"/>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altLang="zh-CN" sz="5400" b="1">
                <a:solidFill>
                  <a:prstClr val="white"/>
                </a:solidFill>
                <a:latin typeface="UVN Bach Dang Nang" panose="02070803090706020303" pitchFamily="18" charset="0"/>
                <a:ea typeface="字魂27号-布丁体" panose="00000500000000000000" pitchFamily="2" charset="-122"/>
                <a:cs typeface="Arial" panose="020B0604020202020204" pitchFamily="34" charset="0"/>
                <a:sym typeface="Arial" panose="020B0604020202020204"/>
              </a:rPr>
              <a:t>Chia đoạn</a:t>
            </a:r>
            <a:endParaRPr lang="zh-CN" altLang="en-US" sz="5400" b="1" dirty="0">
              <a:solidFill>
                <a:prstClr val="white"/>
              </a:solidFill>
              <a:latin typeface="UVN Bach Dang Nang" panose="02070803090706020303" pitchFamily="18" charset="0"/>
              <a:ea typeface="字魂27号-布丁体" panose="00000500000000000000" pitchFamily="2" charset="-122"/>
              <a:cs typeface="Arial" panose="020B0604020202020204" pitchFamily="34" charset="0"/>
              <a:sym typeface="Arial" panose="020B0604020202020204"/>
            </a:endParaRPr>
          </a:p>
        </p:txBody>
      </p:sp>
    </p:spTree>
    <p:extLst>
      <p:ext uri="{BB962C8B-B14F-4D97-AF65-F5344CB8AC3E}">
        <p14:creationId xmlns:p14="http://schemas.microsoft.com/office/powerpoint/2010/main" val="16387189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403189BE-694F-43F2-2041-06B43962CC38}"/>
              </a:ext>
            </a:extLst>
          </p:cNvPr>
          <p:cNvPicPr>
            <a:picLocks noChangeAspect="1"/>
          </p:cNvPicPr>
          <p:nvPr/>
        </p:nvPicPr>
        <p:blipFill>
          <a:blip r:embed="rId2"/>
          <a:stretch>
            <a:fillRect/>
          </a:stretch>
        </p:blipFill>
        <p:spPr>
          <a:xfrm>
            <a:off x="1815228" y="196863"/>
            <a:ext cx="9620322" cy="1670449"/>
          </a:xfrm>
          <a:prstGeom prst="rect">
            <a:avLst/>
          </a:prstGeom>
        </p:spPr>
      </p:pic>
      <p:sp>
        <p:nvSpPr>
          <p:cNvPr id="3" name="圆角矩形 17">
            <a:extLst>
              <a:ext uri="{FF2B5EF4-FFF2-40B4-BE49-F238E27FC236}">
                <a16:creationId xmlns:a16="http://schemas.microsoft.com/office/drawing/2014/main" id="{85BC2CC5-53A0-B791-8D4E-59EF72E1AF00}"/>
              </a:ext>
            </a:extLst>
          </p:cNvPr>
          <p:cNvSpPr/>
          <p:nvPr/>
        </p:nvSpPr>
        <p:spPr>
          <a:xfrm>
            <a:off x="2337968" y="2155587"/>
            <a:ext cx="3118584" cy="907594"/>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5" name="TextBox 4">
            <a:extLst>
              <a:ext uri="{FF2B5EF4-FFF2-40B4-BE49-F238E27FC236}">
                <a16:creationId xmlns:a16="http://schemas.microsoft.com/office/drawing/2014/main" id="{456CA845-CBD7-0B01-DCE0-6F37B37A7310}"/>
              </a:ext>
            </a:extLst>
          </p:cNvPr>
          <p:cNvSpPr txBox="1"/>
          <p:nvPr/>
        </p:nvSpPr>
        <p:spPr>
          <a:xfrm>
            <a:off x="2952075" y="2322505"/>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nét</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mn-cs"/>
              </a:rPr>
              <a:t>đứt</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6" name="圆角矩形 17">
            <a:extLst>
              <a:ext uri="{FF2B5EF4-FFF2-40B4-BE49-F238E27FC236}">
                <a16:creationId xmlns:a16="http://schemas.microsoft.com/office/drawing/2014/main" id="{746E39FB-A1B9-D25F-6131-871566ACFCB5}"/>
              </a:ext>
            </a:extLst>
          </p:cNvPr>
          <p:cNvSpPr/>
          <p:nvPr/>
        </p:nvSpPr>
        <p:spPr>
          <a:xfrm>
            <a:off x="4632245" y="3416215"/>
            <a:ext cx="3147461" cy="992815"/>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9" name="TextBox 8">
            <a:extLst>
              <a:ext uri="{FF2B5EF4-FFF2-40B4-BE49-F238E27FC236}">
                <a16:creationId xmlns:a16="http://schemas.microsoft.com/office/drawing/2014/main" id="{9E1A7AC4-2374-5486-556F-B96DF2BE8571}"/>
              </a:ext>
            </a:extLst>
          </p:cNvPr>
          <p:cNvSpPr txBox="1"/>
          <p:nvPr/>
        </p:nvSpPr>
        <p:spPr>
          <a:xfrm>
            <a:off x="5141479" y="3604845"/>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vui</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sướng</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0" name="圆角矩形 17">
            <a:extLst>
              <a:ext uri="{FF2B5EF4-FFF2-40B4-BE49-F238E27FC236}">
                <a16:creationId xmlns:a16="http://schemas.microsoft.com/office/drawing/2014/main" id="{80DF6BE9-2BAD-AA9E-D63D-5AC1601F5AA9}"/>
              </a:ext>
            </a:extLst>
          </p:cNvPr>
          <p:cNvSpPr/>
          <p:nvPr/>
        </p:nvSpPr>
        <p:spPr>
          <a:xfrm>
            <a:off x="6434571" y="2097364"/>
            <a:ext cx="2783739" cy="837572"/>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11" name="TextBox 10">
            <a:extLst>
              <a:ext uri="{FF2B5EF4-FFF2-40B4-BE49-F238E27FC236}">
                <a16:creationId xmlns:a16="http://schemas.microsoft.com/office/drawing/2014/main" id="{7B079582-6AB2-B435-B3E2-A86FF870E461}"/>
              </a:ext>
            </a:extLst>
          </p:cNvPr>
          <p:cNvSpPr txBox="1"/>
          <p:nvPr/>
        </p:nvSpPr>
        <p:spPr>
          <a:xfrm>
            <a:off x="6828607" y="2195011"/>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trang</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trí</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4529240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animBg="1"/>
      <p:bldP spid="9" grpId="0"/>
      <p:bldP spid="10" grpId="0" animBg="1"/>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B5FF4-46A7-8CD4-F8E6-53A460ABF2FB}"/>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0FD7F52E-F1AA-0386-205B-319FCC5E8D1B}"/>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4" name="Picture 3">
            <a:extLst>
              <a:ext uri="{FF2B5EF4-FFF2-40B4-BE49-F238E27FC236}">
                <a16:creationId xmlns:a16="http://schemas.microsoft.com/office/drawing/2014/main" id="{F13D075E-680C-1BAC-3C72-E0AD19B32A73}"/>
              </a:ext>
            </a:extLst>
          </p:cNvPr>
          <p:cNvPicPr>
            <a:picLocks noChangeAspect="1"/>
          </p:cNvPicPr>
          <p:nvPr/>
        </p:nvPicPr>
        <p:blipFill>
          <a:blip r:embed="rId2">
            <a:duotone>
              <a:prstClr val="black"/>
              <a:schemeClr val="accent4">
                <a:tint val="45000"/>
                <a:satMod val="400000"/>
              </a:schemeClr>
            </a:duotone>
          </a:blip>
          <a:stretch>
            <a:fillRect/>
          </a:stretch>
        </p:blipFill>
        <p:spPr>
          <a:xfrm>
            <a:off x="907900" y="431859"/>
            <a:ext cx="10043510" cy="1294377"/>
          </a:xfrm>
          <a:prstGeom prst="rect">
            <a:avLst/>
          </a:prstGeom>
        </p:spPr>
      </p:pic>
      <p:grpSp>
        <p:nvGrpSpPr>
          <p:cNvPr id="8" name="Group 7">
            <a:extLst>
              <a:ext uri="{FF2B5EF4-FFF2-40B4-BE49-F238E27FC236}">
                <a16:creationId xmlns:a16="http://schemas.microsoft.com/office/drawing/2014/main" id="{70EA1B59-E56F-885E-32FE-FF3285EAFC8C}"/>
              </a:ext>
            </a:extLst>
          </p:cNvPr>
          <p:cNvGrpSpPr/>
          <p:nvPr/>
        </p:nvGrpSpPr>
        <p:grpSpPr>
          <a:xfrm>
            <a:off x="211603" y="1719942"/>
            <a:ext cx="12217018" cy="4096658"/>
            <a:chOff x="517632" y="1589379"/>
            <a:chExt cx="10975182" cy="2709532"/>
          </a:xfrm>
        </p:grpSpPr>
        <p:sp>
          <p:nvSpPr>
            <p:cNvPr id="12" name="Flowchart: Alternate Process 11">
              <a:extLst>
                <a:ext uri="{FF2B5EF4-FFF2-40B4-BE49-F238E27FC236}">
                  <a16:creationId xmlns:a16="http://schemas.microsoft.com/office/drawing/2014/main" id="{FFFCD35F-43A8-22F3-967E-8F8F31F8C4F5}"/>
                </a:ext>
              </a:extLst>
            </p:cNvPr>
            <p:cNvSpPr/>
            <p:nvPr/>
          </p:nvSpPr>
          <p:spPr>
            <a:xfrm>
              <a:off x="517632" y="1589379"/>
              <a:ext cx="9786237" cy="2709532"/>
            </a:xfrm>
            <a:prstGeom prst="flowChartAlternateProcess">
              <a:avLst/>
            </a:prstGeom>
            <a:solidFill>
              <a:schemeClr val="bg1">
                <a:alpha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A71651C0-D07F-B022-4CF7-B08BFA2C5E0C}"/>
                </a:ext>
              </a:extLst>
            </p:cNvPr>
            <p:cNvSpPr txBox="1"/>
            <p:nvPr/>
          </p:nvSpPr>
          <p:spPr>
            <a:xfrm>
              <a:off x="986487" y="1959700"/>
              <a:ext cx="10506327" cy="1842251"/>
            </a:xfrm>
            <a:prstGeom prst="rect">
              <a:avLst/>
            </a:prstGeom>
            <a:noFill/>
          </p:spPr>
          <p:txBody>
            <a:bodyPr wrap="square" rtlCol="0">
              <a:spAutoFit/>
            </a:bodyPr>
            <a:lstStyle/>
            <a:p>
              <a:pPr algn="just"/>
              <a:r>
                <a:rPr kumimoji="0" lang="en-US" sz="43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Dụng</a:t>
              </a:r>
              <a:r>
                <a:rPr kumimoji="0" lang="en-US" sz="43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3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cụ</a:t>
              </a:r>
              <a:r>
                <a:rPr kumimoji="0" lang="en-US" sz="43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r>
                <a:rPr kumimoji="0" lang="en-US" sz="43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a:t>
              </a:r>
              <a:r>
                <a:rPr kumimoji="0" lang="en-US" sz="43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3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vật</a:t>
              </a:r>
              <a:r>
                <a:rPr kumimoji="0" lang="en-US" sz="43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3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liệu</a:t>
              </a:r>
              <a:r>
                <a:rPr lang="en-US" sz="4300" b="1" dirty="0">
                  <a:solidFill>
                    <a:srgbClr val="FF0000"/>
                  </a:solidFill>
                  <a:latin typeface="Cambria" panose="02040503050406030204" pitchFamily="18" charset="0"/>
                  <a:ea typeface="Cambria" panose="02040503050406030204" pitchFamily="18" charset="0"/>
                </a:rPr>
                <a:t>/</a:t>
              </a:r>
              <a:endParaRPr kumimoji="0" lang="en-US" sz="43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a:p>
              <a:pPr algn="just"/>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a:t>
              </a:r>
              <a:r>
                <a:rPr lang="en-US" sz="4400" dirty="0">
                  <a:solidFill>
                    <a:srgbClr val="002060"/>
                  </a:solidFill>
                  <a:latin typeface="Cambria" panose="02040503050406030204" pitchFamily="18" charset="0"/>
                  <a:ea typeface="Cambria" panose="02040503050406030204" pitchFamily="18" charset="0"/>
                  <a:cs typeface="Calibri" panose="020F0502020204030204" pitchFamily="34" charset="0"/>
                </a:rPr>
                <a:t> K</a:t>
              </a:r>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éo,</a:t>
              </a:r>
              <a:r>
                <a:rPr lang="en-US" sz="4400" dirty="0">
                  <a:solidFill>
                    <a:srgbClr val="FF0000"/>
                  </a:solidFill>
                  <a:latin typeface="Cambria" panose="02040503050406030204" pitchFamily="18" charset="0"/>
                  <a:ea typeface="Cambria" panose="02040503050406030204" pitchFamily="18" charset="0"/>
                  <a:cs typeface="Calibri" panose="020F0502020204030204" pitchFamily="34" charset="0"/>
                </a:rPr>
                <a:t>/</a:t>
              </a:r>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 bút chì,</a:t>
              </a:r>
              <a:r>
                <a:rPr lang="en-US" sz="4400" dirty="0">
                  <a:solidFill>
                    <a:srgbClr val="FF0000"/>
                  </a:solidFill>
                  <a:latin typeface="Cambria" panose="02040503050406030204" pitchFamily="18" charset="0"/>
                  <a:ea typeface="Cambria" panose="02040503050406030204" pitchFamily="18" charset="0"/>
                  <a:cs typeface="Calibri" panose="020F0502020204030204" pitchFamily="34" charset="0"/>
                </a:rPr>
                <a:t>/</a:t>
              </a:r>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 bút màu</a:t>
              </a:r>
              <a:r>
                <a:rPr lang="en-US" sz="4400" dirty="0">
                  <a:solidFill>
                    <a:srgbClr val="002060"/>
                  </a:solidFill>
                  <a:latin typeface="Cambria" panose="02040503050406030204" pitchFamily="18" charset="0"/>
                  <a:ea typeface="Cambria" panose="02040503050406030204" pitchFamily="18" charset="0"/>
                  <a:cs typeface="Calibri" panose="020F0502020204030204" pitchFamily="34" charset="0"/>
                </a:rPr>
                <a:t>,</a:t>
              </a:r>
              <a:r>
                <a:rPr lang="en-US" sz="4400" dirty="0">
                  <a:solidFill>
                    <a:srgbClr val="FF0000"/>
                  </a:solidFill>
                  <a:latin typeface="Cambria" panose="02040503050406030204" pitchFamily="18" charset="0"/>
                  <a:ea typeface="Cambria" panose="02040503050406030204" pitchFamily="18" charset="0"/>
                  <a:cs typeface="Calibri" panose="020F0502020204030204" pitchFamily="34" charset="0"/>
                </a:rPr>
                <a:t>/</a:t>
              </a:r>
              <a:r>
                <a:rPr lang="en-US" sz="4400"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4400" dirty="0" err="1">
                  <a:solidFill>
                    <a:srgbClr val="002060"/>
                  </a:solidFill>
                  <a:latin typeface="Cambria" panose="02040503050406030204" pitchFamily="18" charset="0"/>
                  <a:ea typeface="Cambria" panose="02040503050406030204" pitchFamily="18" charset="0"/>
                  <a:cs typeface="Calibri" panose="020F0502020204030204" pitchFamily="34" charset="0"/>
                </a:rPr>
                <a:t>hồ</a:t>
              </a:r>
              <a:r>
                <a:rPr lang="en-US" sz="4400"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4400" dirty="0" err="1">
                  <a:solidFill>
                    <a:srgbClr val="002060"/>
                  </a:solidFill>
                  <a:latin typeface="Cambria" panose="02040503050406030204" pitchFamily="18" charset="0"/>
                  <a:ea typeface="Cambria" panose="02040503050406030204" pitchFamily="18" charset="0"/>
                  <a:cs typeface="Calibri" panose="020F0502020204030204" pitchFamily="34" charset="0"/>
                </a:rPr>
                <a:t>dán</a:t>
              </a:r>
              <a:r>
                <a:rPr lang="en-US" sz="4400" dirty="0">
                  <a:solidFill>
                    <a:srgbClr val="002060"/>
                  </a:solidFill>
                  <a:latin typeface="Cambria" panose="02040503050406030204" pitchFamily="18" charset="0"/>
                  <a:ea typeface="Cambria" panose="02040503050406030204" pitchFamily="18" charset="0"/>
                  <a:cs typeface="Calibri" panose="020F0502020204030204" pitchFamily="34" charset="0"/>
                </a:rPr>
                <a:t>.</a:t>
              </a:r>
              <a:r>
                <a:rPr lang="en-US" sz="4400" dirty="0">
                  <a:solidFill>
                    <a:srgbClr val="FF0000"/>
                  </a:solidFill>
                  <a:latin typeface="Cambria" panose="02040503050406030204" pitchFamily="18" charset="0"/>
                  <a:ea typeface="Cambria" panose="02040503050406030204" pitchFamily="18" charset="0"/>
                  <a:cs typeface="Calibri" panose="020F0502020204030204" pitchFamily="34" charset="0"/>
                </a:rPr>
                <a:t>/</a:t>
              </a:r>
              <a:endParaRPr lang="vi-VN" sz="4400" dirty="0">
                <a:solidFill>
                  <a:srgbClr val="FF0000"/>
                </a:solidFill>
                <a:latin typeface="Cambria" panose="02040503050406030204" pitchFamily="18" charset="0"/>
                <a:ea typeface="Cambria" panose="02040503050406030204" pitchFamily="18" charset="0"/>
                <a:cs typeface="Calibri" panose="020F0502020204030204" pitchFamily="34" charset="0"/>
              </a:endParaRPr>
            </a:p>
            <a:p>
              <a:pPr algn="just"/>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 Giấy trắng hoặc bìa</a:t>
              </a:r>
              <a:r>
                <a:rPr lang="en-US" sz="4400" dirty="0">
                  <a:solidFill>
                    <a:srgbClr val="FF0000"/>
                  </a:solidFill>
                  <a:latin typeface="Cambria" panose="02040503050406030204" pitchFamily="18" charset="0"/>
                  <a:ea typeface="Cambria" panose="02040503050406030204" pitchFamily="18" charset="0"/>
                  <a:cs typeface="Calibri" panose="020F0502020204030204" pitchFamily="34" charset="0"/>
                </a:rPr>
                <a:t>/</a:t>
              </a:r>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(2 tờ).</a:t>
              </a:r>
            </a:p>
            <a:p>
              <a:pPr algn="just"/>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 Giấy màu</a:t>
              </a:r>
              <a:r>
                <a:rPr lang="en-US" sz="4400" dirty="0">
                  <a:solidFill>
                    <a:srgbClr val="FF0000"/>
                  </a:solidFill>
                  <a:latin typeface="Cambria" panose="02040503050406030204" pitchFamily="18" charset="0"/>
                  <a:ea typeface="Cambria" panose="02040503050406030204" pitchFamily="18" charset="0"/>
                  <a:cs typeface="Calibri" panose="020F0502020204030204" pitchFamily="34" charset="0"/>
                </a:rPr>
                <a:t>/</a:t>
              </a:r>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(1 tờ).</a:t>
              </a:r>
              <a:r>
                <a:rPr lang="en-US" sz="4400" dirty="0">
                  <a:solidFill>
                    <a:srgbClr val="FF0000"/>
                  </a:solidFill>
                  <a:latin typeface="Cambria" panose="02040503050406030204" pitchFamily="18" charset="0"/>
                  <a:ea typeface="Cambria" panose="02040503050406030204" pitchFamily="18" charset="0"/>
                  <a:cs typeface="Calibri" panose="020F0502020204030204" pitchFamily="34" charset="0"/>
                </a:rPr>
                <a:t>//</a:t>
              </a:r>
              <a:endParaRPr lang="vi-VN" sz="4400" dirty="0">
                <a:solidFill>
                  <a:srgbClr val="FF0000"/>
                </a:solidFill>
                <a:latin typeface="Cambria" panose="02040503050406030204" pitchFamily="18" charset="0"/>
                <a:ea typeface="Cambria" panose="02040503050406030204" pitchFamily="18" charset="0"/>
                <a:cs typeface="Calibri" panose="020F0502020204030204" pitchFamily="34" charset="0"/>
              </a:endParaRPr>
            </a:p>
          </p:txBody>
        </p:sp>
      </p:grpSp>
    </p:spTree>
    <p:extLst>
      <p:ext uri="{BB962C8B-B14F-4D97-AF65-F5344CB8AC3E}">
        <p14:creationId xmlns:p14="http://schemas.microsoft.com/office/powerpoint/2010/main" val="31180496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pic>
        <p:nvPicPr>
          <p:cNvPr id="2" name="Graphic 1">
            <a:extLst>
              <a:ext uri="{FF2B5EF4-FFF2-40B4-BE49-F238E27FC236}">
                <a16:creationId xmlns:a16="http://schemas.microsoft.com/office/drawing/2014/main" id="{5267CBE7-D02F-3007-9BCF-348566A7EE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20683" y="2173499"/>
            <a:ext cx="3720353" cy="4312227"/>
          </a:xfrm>
          <a:prstGeom prst="rect">
            <a:avLst/>
          </a:prstGeom>
        </p:spPr>
      </p:pic>
      <p:sp>
        <p:nvSpPr>
          <p:cNvPr id="3" name="Speech Bubble: Rectangle with Corners Rounded 2">
            <a:extLst>
              <a:ext uri="{FF2B5EF4-FFF2-40B4-BE49-F238E27FC236}">
                <a16:creationId xmlns:a16="http://schemas.microsoft.com/office/drawing/2014/main" id="{4260B5D5-4F9A-5E53-3488-52EFB6AD3232}"/>
              </a:ext>
            </a:extLst>
          </p:cNvPr>
          <p:cNvSpPr/>
          <p:nvPr/>
        </p:nvSpPr>
        <p:spPr>
          <a:xfrm>
            <a:off x="1124074" y="2173499"/>
            <a:ext cx="5714482" cy="2284710"/>
          </a:xfrm>
          <a:custGeom>
            <a:avLst/>
            <a:gdLst>
              <a:gd name="connsiteX0" fmla="*/ 0 w 5714482"/>
              <a:gd name="connsiteY0" fmla="*/ 380793 h 2284710"/>
              <a:gd name="connsiteX1" fmla="*/ 380793 w 5714482"/>
              <a:gd name="connsiteY1" fmla="*/ 0 h 2284710"/>
              <a:gd name="connsiteX2" fmla="*/ 3333448 w 5714482"/>
              <a:gd name="connsiteY2" fmla="*/ 0 h 2284710"/>
              <a:gd name="connsiteX3" fmla="*/ 3333448 w 5714482"/>
              <a:gd name="connsiteY3" fmla="*/ 0 h 2284710"/>
              <a:gd name="connsiteX4" fmla="*/ 4762068 w 5714482"/>
              <a:gd name="connsiteY4" fmla="*/ 0 h 2284710"/>
              <a:gd name="connsiteX5" fmla="*/ 5333689 w 5714482"/>
              <a:gd name="connsiteY5" fmla="*/ 0 h 2284710"/>
              <a:gd name="connsiteX6" fmla="*/ 5714482 w 5714482"/>
              <a:gd name="connsiteY6" fmla="*/ 380793 h 2284710"/>
              <a:gd name="connsiteX7" fmla="*/ 5714482 w 5714482"/>
              <a:gd name="connsiteY7" fmla="*/ 1332748 h 2284710"/>
              <a:gd name="connsiteX8" fmla="*/ 6755946 w 5714482"/>
              <a:gd name="connsiteY8" fmla="*/ 1488603 h 2284710"/>
              <a:gd name="connsiteX9" fmla="*/ 5714482 w 5714482"/>
              <a:gd name="connsiteY9" fmla="*/ 1903925 h 2284710"/>
              <a:gd name="connsiteX10" fmla="*/ 5714482 w 5714482"/>
              <a:gd name="connsiteY10" fmla="*/ 1903917 h 2284710"/>
              <a:gd name="connsiteX11" fmla="*/ 5333689 w 5714482"/>
              <a:gd name="connsiteY11" fmla="*/ 2284710 h 2284710"/>
              <a:gd name="connsiteX12" fmla="*/ 4762068 w 5714482"/>
              <a:gd name="connsiteY12" fmla="*/ 2284710 h 2284710"/>
              <a:gd name="connsiteX13" fmla="*/ 3333448 w 5714482"/>
              <a:gd name="connsiteY13" fmla="*/ 2284710 h 2284710"/>
              <a:gd name="connsiteX14" fmla="*/ 3333448 w 5714482"/>
              <a:gd name="connsiteY14" fmla="*/ 2284710 h 2284710"/>
              <a:gd name="connsiteX15" fmla="*/ 380793 w 5714482"/>
              <a:gd name="connsiteY15" fmla="*/ 2284710 h 2284710"/>
              <a:gd name="connsiteX16" fmla="*/ 0 w 5714482"/>
              <a:gd name="connsiteY16" fmla="*/ 1903917 h 2284710"/>
              <a:gd name="connsiteX17" fmla="*/ 0 w 5714482"/>
              <a:gd name="connsiteY17" fmla="*/ 1903925 h 2284710"/>
              <a:gd name="connsiteX18" fmla="*/ 0 w 5714482"/>
              <a:gd name="connsiteY18" fmla="*/ 1332748 h 2284710"/>
              <a:gd name="connsiteX19" fmla="*/ 0 w 5714482"/>
              <a:gd name="connsiteY19" fmla="*/ 1332748 h 2284710"/>
              <a:gd name="connsiteX20" fmla="*/ 0 w 5714482"/>
              <a:gd name="connsiteY20" fmla="*/ 380793 h 2284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714482" h="2284710" fill="none" extrusionOk="0">
                <a:moveTo>
                  <a:pt x="0" y="380793"/>
                </a:moveTo>
                <a:cubicBezTo>
                  <a:pt x="-8810" y="181078"/>
                  <a:pt x="181991" y="-31124"/>
                  <a:pt x="380793" y="0"/>
                </a:cubicBezTo>
                <a:cubicBezTo>
                  <a:pt x="774075" y="129591"/>
                  <a:pt x="1935085" y="-79037"/>
                  <a:pt x="3333448" y="0"/>
                </a:cubicBezTo>
                <a:lnTo>
                  <a:pt x="3333448" y="0"/>
                </a:lnTo>
                <a:cubicBezTo>
                  <a:pt x="3673179" y="-42663"/>
                  <a:pt x="4616909" y="46235"/>
                  <a:pt x="4762068" y="0"/>
                </a:cubicBezTo>
                <a:cubicBezTo>
                  <a:pt x="4955837" y="26027"/>
                  <a:pt x="5087440" y="-4410"/>
                  <a:pt x="5333689" y="0"/>
                </a:cubicBezTo>
                <a:cubicBezTo>
                  <a:pt x="5568151" y="19435"/>
                  <a:pt x="5681951" y="159939"/>
                  <a:pt x="5714482" y="380793"/>
                </a:cubicBezTo>
                <a:cubicBezTo>
                  <a:pt x="5787660" y="851275"/>
                  <a:pt x="5657999" y="1150168"/>
                  <a:pt x="5714482" y="1332748"/>
                </a:cubicBezTo>
                <a:cubicBezTo>
                  <a:pt x="6056881" y="1429460"/>
                  <a:pt x="6602795" y="1515932"/>
                  <a:pt x="6755946" y="1488603"/>
                </a:cubicBezTo>
                <a:cubicBezTo>
                  <a:pt x="6667327" y="1617821"/>
                  <a:pt x="6052540" y="1810721"/>
                  <a:pt x="5714482" y="1903925"/>
                </a:cubicBezTo>
                <a:lnTo>
                  <a:pt x="5714482" y="1903917"/>
                </a:lnTo>
                <a:cubicBezTo>
                  <a:pt x="5729280" y="2104249"/>
                  <a:pt x="5567553" y="2299260"/>
                  <a:pt x="5333689" y="2284710"/>
                </a:cubicBezTo>
                <a:cubicBezTo>
                  <a:pt x="5098043" y="2247654"/>
                  <a:pt x="4937406" y="2241924"/>
                  <a:pt x="4762068" y="2284710"/>
                </a:cubicBezTo>
                <a:cubicBezTo>
                  <a:pt x="4180848" y="2274569"/>
                  <a:pt x="3522184" y="2233100"/>
                  <a:pt x="3333448" y="2284710"/>
                </a:cubicBezTo>
                <a:lnTo>
                  <a:pt x="3333448" y="2284710"/>
                </a:lnTo>
                <a:cubicBezTo>
                  <a:pt x="2055563" y="2245044"/>
                  <a:pt x="1319411" y="2412359"/>
                  <a:pt x="380793" y="2284710"/>
                </a:cubicBezTo>
                <a:cubicBezTo>
                  <a:pt x="154207" y="2265510"/>
                  <a:pt x="29714" y="2132175"/>
                  <a:pt x="0" y="1903917"/>
                </a:cubicBezTo>
                <a:lnTo>
                  <a:pt x="0" y="1903925"/>
                </a:lnTo>
                <a:cubicBezTo>
                  <a:pt x="-5353" y="1841456"/>
                  <a:pt x="-9919" y="1521378"/>
                  <a:pt x="0" y="1332748"/>
                </a:cubicBezTo>
                <a:lnTo>
                  <a:pt x="0" y="1332748"/>
                </a:lnTo>
                <a:cubicBezTo>
                  <a:pt x="19913" y="984462"/>
                  <a:pt x="39883" y="685500"/>
                  <a:pt x="0" y="380793"/>
                </a:cubicBezTo>
                <a:close/>
              </a:path>
              <a:path w="5714482" h="2284710" stroke="0" extrusionOk="0">
                <a:moveTo>
                  <a:pt x="0" y="380793"/>
                </a:moveTo>
                <a:cubicBezTo>
                  <a:pt x="805" y="167867"/>
                  <a:pt x="154485" y="16500"/>
                  <a:pt x="380793" y="0"/>
                </a:cubicBezTo>
                <a:cubicBezTo>
                  <a:pt x="1391659" y="-30226"/>
                  <a:pt x="2274225" y="19287"/>
                  <a:pt x="3333448" y="0"/>
                </a:cubicBezTo>
                <a:lnTo>
                  <a:pt x="3333448" y="0"/>
                </a:lnTo>
                <a:cubicBezTo>
                  <a:pt x="3950055" y="57875"/>
                  <a:pt x="4428323" y="125756"/>
                  <a:pt x="4762068" y="0"/>
                </a:cubicBezTo>
                <a:cubicBezTo>
                  <a:pt x="4893586" y="-6090"/>
                  <a:pt x="5154297" y="37814"/>
                  <a:pt x="5333689" y="0"/>
                </a:cubicBezTo>
                <a:cubicBezTo>
                  <a:pt x="5562828" y="-2248"/>
                  <a:pt x="5691088" y="137024"/>
                  <a:pt x="5714482" y="380793"/>
                </a:cubicBezTo>
                <a:cubicBezTo>
                  <a:pt x="5697580" y="731695"/>
                  <a:pt x="5662408" y="952468"/>
                  <a:pt x="5714482" y="1332748"/>
                </a:cubicBezTo>
                <a:cubicBezTo>
                  <a:pt x="6237644" y="1383614"/>
                  <a:pt x="6457022" y="1447334"/>
                  <a:pt x="6755946" y="1488603"/>
                </a:cubicBezTo>
                <a:cubicBezTo>
                  <a:pt x="6424974" y="1582622"/>
                  <a:pt x="6004047" y="1891021"/>
                  <a:pt x="5714482" y="1903925"/>
                </a:cubicBezTo>
                <a:lnTo>
                  <a:pt x="5714482" y="1903917"/>
                </a:lnTo>
                <a:cubicBezTo>
                  <a:pt x="5744874" y="2095551"/>
                  <a:pt x="5540729" y="2249717"/>
                  <a:pt x="5333689" y="2284710"/>
                </a:cubicBezTo>
                <a:cubicBezTo>
                  <a:pt x="5268670" y="2270899"/>
                  <a:pt x="5011532" y="2275546"/>
                  <a:pt x="4762068" y="2284710"/>
                </a:cubicBezTo>
                <a:cubicBezTo>
                  <a:pt x="4086233" y="2373272"/>
                  <a:pt x="3729380" y="2408503"/>
                  <a:pt x="3333448" y="2284710"/>
                </a:cubicBezTo>
                <a:lnTo>
                  <a:pt x="3333448" y="2284710"/>
                </a:lnTo>
                <a:cubicBezTo>
                  <a:pt x="2812170" y="2379742"/>
                  <a:pt x="1833536" y="2234787"/>
                  <a:pt x="380793" y="2284710"/>
                </a:cubicBezTo>
                <a:cubicBezTo>
                  <a:pt x="161448" y="2255906"/>
                  <a:pt x="9398" y="2129197"/>
                  <a:pt x="0" y="1903917"/>
                </a:cubicBezTo>
                <a:lnTo>
                  <a:pt x="0" y="1903925"/>
                </a:lnTo>
                <a:cubicBezTo>
                  <a:pt x="45223" y="1638472"/>
                  <a:pt x="-38747" y="1502044"/>
                  <a:pt x="0" y="1332748"/>
                </a:cubicBezTo>
                <a:lnTo>
                  <a:pt x="0" y="1332748"/>
                </a:lnTo>
                <a:cubicBezTo>
                  <a:pt x="-18883" y="986900"/>
                  <a:pt x="-31146" y="483836"/>
                  <a:pt x="0" y="380793"/>
                </a:cubicBezTo>
                <a:close/>
              </a:path>
            </a:pathLst>
          </a:custGeom>
          <a:solidFill>
            <a:srgbClr val="FFFFCC"/>
          </a:solidFill>
          <a:ln w="38100">
            <a:solidFill>
              <a:srgbClr val="002060"/>
            </a:solidFill>
            <a:extLst>
              <a:ext uri="{C807C97D-BFC1-408E-A445-0C87EB9F89A2}">
                <ask:lineSketchStyleProps xmlns:ask="http://schemas.microsoft.com/office/drawing/2018/sketchyshapes" sd="3244475365">
                  <a:prstGeom prst="wedgeRoundRectCallout">
                    <a:avLst>
                      <a:gd name="adj1" fmla="val 68225"/>
                      <a:gd name="adj2" fmla="val 15155"/>
                      <a:gd name="adj3" fmla="val 16667"/>
                    </a:avLst>
                  </a:prstGeom>
                  <ask:type>
                    <ask:lineSketchCurved/>
                  </ask:type>
                </ask:lineSketchStyleProps>
              </a:ext>
            </a:extLst>
          </a:ln>
          <a:effectLst>
            <a:outerShdw blurRad="225425" dist="50800" dir="5220000" algn="ctr">
              <a:srgbClr val="000000">
                <a:alpha val="3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4000" b="1" dirty="0">
                <a:solidFill>
                  <a:srgbClr val="002060"/>
                </a:solidFill>
                <a:latin typeface="Calibri" panose="020F0502020204030204" pitchFamily="34" charset="0"/>
                <a:cs typeface="Calibri" panose="020F0502020204030204" pitchFamily="34" charset="0"/>
              </a:rPr>
              <a:t>Trong bài đọc </a:t>
            </a:r>
            <a:r>
              <a:rPr lang="en-US" sz="4000" b="1" i="1" dirty="0" err="1">
                <a:solidFill>
                  <a:srgbClr val="002060"/>
                </a:solidFill>
                <a:latin typeface="Calibri" panose="020F0502020204030204" pitchFamily="34" charset="0"/>
                <a:cs typeface="Calibri" panose="020F0502020204030204" pitchFamily="34" charset="0"/>
              </a:rPr>
              <a:t>Thỏ</a:t>
            </a:r>
            <a:r>
              <a:rPr lang="en-US" sz="4000" b="1" i="1" dirty="0">
                <a:solidFill>
                  <a:srgbClr val="002060"/>
                </a:solidFill>
                <a:latin typeface="Calibri" panose="020F0502020204030204" pitchFamily="34" charset="0"/>
                <a:cs typeface="Calibri" panose="020F0502020204030204" pitchFamily="34" charset="0"/>
              </a:rPr>
              <a:t> con </a:t>
            </a:r>
            <a:r>
              <a:rPr lang="en-US" sz="4000" b="1" i="1" dirty="0" err="1">
                <a:solidFill>
                  <a:srgbClr val="002060"/>
                </a:solidFill>
                <a:latin typeface="Calibri" panose="020F0502020204030204" pitchFamily="34" charset="0"/>
                <a:cs typeface="Calibri" panose="020F0502020204030204" pitchFamily="34" charset="0"/>
              </a:rPr>
              <a:t>bằng</a:t>
            </a:r>
            <a:r>
              <a:rPr lang="en-US" sz="4000" b="1" i="1" dirty="0">
                <a:solidFill>
                  <a:srgbClr val="002060"/>
                </a:solidFill>
                <a:latin typeface="Calibri" panose="020F0502020204030204" pitchFamily="34" charset="0"/>
                <a:cs typeface="Calibri" panose="020F0502020204030204" pitchFamily="34" charset="0"/>
              </a:rPr>
              <a:t> </a:t>
            </a:r>
            <a:r>
              <a:rPr lang="en-US" sz="4000" b="1" i="1" dirty="0" err="1">
                <a:solidFill>
                  <a:srgbClr val="002060"/>
                </a:solidFill>
                <a:latin typeface="Calibri" panose="020F0502020204030204" pitchFamily="34" charset="0"/>
                <a:cs typeface="Calibri" panose="020F0502020204030204" pitchFamily="34" charset="0"/>
              </a:rPr>
              <a:t>giấy</a:t>
            </a:r>
            <a:r>
              <a:rPr lang="vi-VN" sz="4000" b="1" dirty="0">
                <a:solidFill>
                  <a:srgbClr val="002060"/>
                </a:solidFill>
                <a:latin typeface="Calibri" panose="020F0502020204030204" pitchFamily="34" charset="0"/>
                <a:cs typeface="Calibri" panose="020F0502020204030204" pitchFamily="34" charset="0"/>
              </a:rPr>
              <a:t>, có từ nào em chưa hiểu nghĩa? </a:t>
            </a:r>
          </a:p>
        </p:txBody>
      </p:sp>
    </p:spTree>
    <p:extLst>
      <p:ext uri="{BB962C8B-B14F-4D97-AF65-F5344CB8AC3E}">
        <p14:creationId xmlns:p14="http://schemas.microsoft.com/office/powerpoint/2010/main" val="194837856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14:presetBounceEnd="66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6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66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6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6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66000">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grpSp>
        <p:nvGrpSpPr>
          <p:cNvPr id="4" name="Group 3">
            <a:extLst>
              <a:ext uri="{FF2B5EF4-FFF2-40B4-BE49-F238E27FC236}">
                <a16:creationId xmlns:a16="http://schemas.microsoft.com/office/drawing/2014/main" id="{7B2BD503-FF89-B627-3654-3C68A73F969B}"/>
              </a:ext>
            </a:extLst>
          </p:cNvPr>
          <p:cNvGrpSpPr/>
          <p:nvPr/>
        </p:nvGrpSpPr>
        <p:grpSpPr>
          <a:xfrm>
            <a:off x="2066098" y="761156"/>
            <a:ext cx="8534636" cy="830998"/>
            <a:chOff x="2941084" y="292594"/>
            <a:chExt cx="6309828" cy="830998"/>
          </a:xfrm>
        </p:grpSpPr>
        <p:sp>
          <p:nvSpPr>
            <p:cNvPr id="5" name="TextBox 4">
              <a:extLst>
                <a:ext uri="{FF2B5EF4-FFF2-40B4-BE49-F238E27FC236}">
                  <a16:creationId xmlns:a16="http://schemas.microsoft.com/office/drawing/2014/main" id="{C6EBAD6D-C324-42B4-926D-11929273399A}"/>
                </a:ext>
              </a:extLst>
            </p:cNvPr>
            <p:cNvSpPr txBox="1"/>
            <p:nvPr/>
          </p:nvSpPr>
          <p:spPr>
            <a:xfrm>
              <a:off x="2941085" y="292595"/>
              <a:ext cx="6309827" cy="830997"/>
            </a:xfrm>
            <a:prstGeom prst="rect">
              <a:avLst/>
            </a:prstGeom>
            <a:noFill/>
          </p:spPr>
          <p:txBody>
            <a:bodyPr wrap="square" rtlCol="0">
              <a:spAutoFit/>
            </a:bodyPr>
            <a:lstStyle/>
            <a:p>
              <a:pPr algn="ct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Giải</a:t>
              </a:r>
              <a:r>
                <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Thích</a:t>
              </a:r>
              <a:r>
                <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Nghĩa</a:t>
              </a:r>
              <a:r>
                <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Từ</a:t>
              </a:r>
              <a:r>
                <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Khó</a:t>
              </a:r>
              <a:r>
                <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Hiểu</a:t>
              </a:r>
              <a:endPar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endParaRPr>
            </a:p>
          </p:txBody>
        </p:sp>
        <p:sp>
          <p:nvSpPr>
            <p:cNvPr id="6" name="TextBox 5">
              <a:extLst>
                <a:ext uri="{FF2B5EF4-FFF2-40B4-BE49-F238E27FC236}">
                  <a16:creationId xmlns:a16="http://schemas.microsoft.com/office/drawing/2014/main" id="{1360AF79-8A6D-32CC-C43E-740EF40E3C99}"/>
                </a:ext>
              </a:extLst>
            </p:cNvPr>
            <p:cNvSpPr txBox="1"/>
            <p:nvPr/>
          </p:nvSpPr>
          <p:spPr>
            <a:xfrm>
              <a:off x="2941084" y="292594"/>
              <a:ext cx="6309827" cy="830997"/>
            </a:xfrm>
            <a:prstGeom prst="rect">
              <a:avLst/>
            </a:prstGeom>
            <a:noFill/>
          </p:spPr>
          <p:txBody>
            <a:bodyPr wrap="square" rtlCol="0">
              <a:spAutoFit/>
            </a:bodyPr>
            <a:lstStyle/>
            <a:p>
              <a:pPr algn="ct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Giải</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Thích</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Nghĩa</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Từ</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Khó</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Hiểu</a:t>
              </a:r>
              <a:endPar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endParaRPr>
            </a:p>
          </p:txBody>
        </p:sp>
      </p:grpSp>
      <p:pic>
        <p:nvPicPr>
          <p:cNvPr id="8" name="Graphic 7">
            <a:extLst>
              <a:ext uri="{FF2B5EF4-FFF2-40B4-BE49-F238E27FC236}">
                <a16:creationId xmlns:a16="http://schemas.microsoft.com/office/drawing/2014/main" id="{BEEE3722-D5BC-1FB8-2C84-FF6765D8E9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46704" y="2215540"/>
            <a:ext cx="3720353" cy="4312227"/>
          </a:xfrm>
          <a:prstGeom prst="rect">
            <a:avLst/>
          </a:prstGeom>
        </p:spPr>
      </p:pic>
      <p:sp>
        <p:nvSpPr>
          <p:cNvPr id="9" name="Rectangle: Rounded Corners 8">
            <a:extLst>
              <a:ext uri="{FF2B5EF4-FFF2-40B4-BE49-F238E27FC236}">
                <a16:creationId xmlns:a16="http://schemas.microsoft.com/office/drawing/2014/main" id="{C98CCA3C-BA36-F617-B6F1-384829C499DC}"/>
              </a:ext>
            </a:extLst>
          </p:cNvPr>
          <p:cNvSpPr/>
          <p:nvPr/>
        </p:nvSpPr>
        <p:spPr>
          <a:xfrm>
            <a:off x="704192" y="2381397"/>
            <a:ext cx="7296215" cy="2285197"/>
          </a:xfrm>
          <a:custGeom>
            <a:avLst/>
            <a:gdLst>
              <a:gd name="connsiteX0" fmla="*/ 0 w 7296215"/>
              <a:gd name="connsiteY0" fmla="*/ 558068 h 2285197"/>
              <a:gd name="connsiteX1" fmla="*/ 558068 w 7296215"/>
              <a:gd name="connsiteY1" fmla="*/ 0 h 2285197"/>
              <a:gd name="connsiteX2" fmla="*/ 6738147 w 7296215"/>
              <a:gd name="connsiteY2" fmla="*/ 0 h 2285197"/>
              <a:gd name="connsiteX3" fmla="*/ 7296215 w 7296215"/>
              <a:gd name="connsiteY3" fmla="*/ 558068 h 2285197"/>
              <a:gd name="connsiteX4" fmla="*/ 7296215 w 7296215"/>
              <a:gd name="connsiteY4" fmla="*/ 1727129 h 2285197"/>
              <a:gd name="connsiteX5" fmla="*/ 6738147 w 7296215"/>
              <a:gd name="connsiteY5" fmla="*/ 2285197 h 2285197"/>
              <a:gd name="connsiteX6" fmla="*/ 558068 w 7296215"/>
              <a:gd name="connsiteY6" fmla="*/ 2285197 h 2285197"/>
              <a:gd name="connsiteX7" fmla="*/ 0 w 7296215"/>
              <a:gd name="connsiteY7" fmla="*/ 1727129 h 2285197"/>
              <a:gd name="connsiteX8" fmla="*/ 0 w 7296215"/>
              <a:gd name="connsiteY8" fmla="*/ 558068 h 2285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96215" h="2285197" fill="none" extrusionOk="0">
                <a:moveTo>
                  <a:pt x="0" y="558068"/>
                </a:moveTo>
                <a:cubicBezTo>
                  <a:pt x="-4672" y="266229"/>
                  <a:pt x="243320" y="-4392"/>
                  <a:pt x="558068" y="0"/>
                </a:cubicBezTo>
                <a:cubicBezTo>
                  <a:pt x="1528670" y="-35273"/>
                  <a:pt x="4839699" y="-144294"/>
                  <a:pt x="6738147" y="0"/>
                </a:cubicBezTo>
                <a:cubicBezTo>
                  <a:pt x="7077197" y="9386"/>
                  <a:pt x="7267322" y="225495"/>
                  <a:pt x="7296215" y="558068"/>
                </a:cubicBezTo>
                <a:cubicBezTo>
                  <a:pt x="7274318" y="1023027"/>
                  <a:pt x="7271764" y="1450911"/>
                  <a:pt x="7296215" y="1727129"/>
                </a:cubicBezTo>
                <a:cubicBezTo>
                  <a:pt x="7300618" y="2032012"/>
                  <a:pt x="7053087" y="2277904"/>
                  <a:pt x="6738147" y="2285197"/>
                </a:cubicBezTo>
                <a:cubicBezTo>
                  <a:pt x="5320457" y="2362722"/>
                  <a:pt x="1868528" y="2241494"/>
                  <a:pt x="558068" y="2285197"/>
                </a:cubicBezTo>
                <a:cubicBezTo>
                  <a:pt x="213960" y="2275251"/>
                  <a:pt x="-26592" y="2034978"/>
                  <a:pt x="0" y="1727129"/>
                </a:cubicBezTo>
                <a:cubicBezTo>
                  <a:pt x="58160" y="1527381"/>
                  <a:pt x="3787" y="884554"/>
                  <a:pt x="0" y="558068"/>
                </a:cubicBezTo>
                <a:close/>
              </a:path>
              <a:path w="7296215" h="2285197" stroke="0" extrusionOk="0">
                <a:moveTo>
                  <a:pt x="0" y="558068"/>
                </a:moveTo>
                <a:cubicBezTo>
                  <a:pt x="-8386" y="220881"/>
                  <a:pt x="246546" y="2681"/>
                  <a:pt x="558068" y="0"/>
                </a:cubicBezTo>
                <a:cubicBezTo>
                  <a:pt x="2434760" y="-95379"/>
                  <a:pt x="4867455" y="58096"/>
                  <a:pt x="6738147" y="0"/>
                </a:cubicBezTo>
                <a:cubicBezTo>
                  <a:pt x="6999047" y="-33305"/>
                  <a:pt x="7258445" y="222711"/>
                  <a:pt x="7296215" y="558068"/>
                </a:cubicBezTo>
                <a:cubicBezTo>
                  <a:pt x="7350264" y="934201"/>
                  <a:pt x="7304906" y="1406775"/>
                  <a:pt x="7296215" y="1727129"/>
                </a:cubicBezTo>
                <a:cubicBezTo>
                  <a:pt x="7313508" y="2014786"/>
                  <a:pt x="7034107" y="2272992"/>
                  <a:pt x="6738147" y="2285197"/>
                </a:cubicBezTo>
                <a:cubicBezTo>
                  <a:pt x="4570939" y="2225291"/>
                  <a:pt x="2825744" y="2367711"/>
                  <a:pt x="558068" y="2285197"/>
                </a:cubicBezTo>
                <a:cubicBezTo>
                  <a:pt x="216104" y="2293541"/>
                  <a:pt x="-17023" y="2052619"/>
                  <a:pt x="0" y="1727129"/>
                </a:cubicBezTo>
                <a:cubicBezTo>
                  <a:pt x="-28095" y="1525525"/>
                  <a:pt x="37768" y="1017726"/>
                  <a:pt x="0" y="558068"/>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4400" b="1" dirty="0">
                <a:solidFill>
                  <a:srgbClr val="002060"/>
                </a:solidFill>
                <a:latin typeface="Calibri" panose="020F0502020204030204" pitchFamily="34" charset="0"/>
                <a:cs typeface="Calibri" panose="020F0502020204030204" pitchFamily="34" charset="0"/>
              </a:rPr>
              <a:t>Đế: </a:t>
            </a:r>
            <a:r>
              <a:rPr lang="vi-VN" sz="4400" b="1" i="1" dirty="0">
                <a:solidFill>
                  <a:srgbClr val="002060"/>
                </a:solidFill>
                <a:latin typeface="Calibri" panose="020F0502020204030204" pitchFamily="34" charset="0"/>
                <a:cs typeface="Calibri" panose="020F0502020204030204" pitchFamily="34" charset="0"/>
              </a:rPr>
              <a:t>bộ phận gắn liền với phần dưới của vật, giữ cho vật đứng vững.</a:t>
            </a:r>
            <a:endParaRPr lang="en-US" sz="4400" i="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69347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2" name="Rectangle: Rounded Corners 1">
            <a:extLst>
              <a:ext uri="{FF2B5EF4-FFF2-40B4-BE49-F238E27FC236}">
                <a16:creationId xmlns:a16="http://schemas.microsoft.com/office/drawing/2014/main" id="{CBAE0A5A-B45F-1DE7-6146-E7804181ECAD}"/>
              </a:ext>
            </a:extLst>
          </p:cNvPr>
          <p:cNvSpPr/>
          <p:nvPr/>
        </p:nvSpPr>
        <p:spPr>
          <a:xfrm>
            <a:off x="581025" y="2307679"/>
            <a:ext cx="10934700" cy="3988346"/>
          </a:xfrm>
          <a:custGeom>
            <a:avLst/>
            <a:gdLst>
              <a:gd name="connsiteX0" fmla="*/ 0 w 10934700"/>
              <a:gd name="connsiteY0" fmla="*/ 410201 h 3988346"/>
              <a:gd name="connsiteX1" fmla="*/ 410201 w 10934700"/>
              <a:gd name="connsiteY1" fmla="*/ 0 h 3988346"/>
              <a:gd name="connsiteX2" fmla="*/ 1084488 w 10934700"/>
              <a:gd name="connsiteY2" fmla="*/ 0 h 3988346"/>
              <a:gd name="connsiteX3" fmla="*/ 1556488 w 10934700"/>
              <a:gd name="connsiteY3" fmla="*/ 0 h 3988346"/>
              <a:gd name="connsiteX4" fmla="*/ 2331918 w 10934700"/>
              <a:gd name="connsiteY4" fmla="*/ 0 h 3988346"/>
              <a:gd name="connsiteX5" fmla="*/ 3107347 w 10934700"/>
              <a:gd name="connsiteY5" fmla="*/ 0 h 3988346"/>
              <a:gd name="connsiteX6" fmla="*/ 3882777 w 10934700"/>
              <a:gd name="connsiteY6" fmla="*/ 0 h 3988346"/>
              <a:gd name="connsiteX7" fmla="*/ 4253634 w 10934700"/>
              <a:gd name="connsiteY7" fmla="*/ 0 h 3988346"/>
              <a:gd name="connsiteX8" fmla="*/ 4624492 w 10934700"/>
              <a:gd name="connsiteY8" fmla="*/ 0 h 3988346"/>
              <a:gd name="connsiteX9" fmla="*/ 5298778 w 10934700"/>
              <a:gd name="connsiteY9" fmla="*/ 0 h 3988346"/>
              <a:gd name="connsiteX10" fmla="*/ 6074208 w 10934700"/>
              <a:gd name="connsiteY10" fmla="*/ 0 h 3988346"/>
              <a:gd name="connsiteX11" fmla="*/ 6445065 w 10934700"/>
              <a:gd name="connsiteY11" fmla="*/ 0 h 3988346"/>
              <a:gd name="connsiteX12" fmla="*/ 7321638 w 10934700"/>
              <a:gd name="connsiteY12" fmla="*/ 0 h 3988346"/>
              <a:gd name="connsiteX13" fmla="*/ 7894782 w 10934700"/>
              <a:gd name="connsiteY13" fmla="*/ 0 h 3988346"/>
              <a:gd name="connsiteX14" fmla="*/ 8467925 w 10934700"/>
              <a:gd name="connsiteY14" fmla="*/ 0 h 3988346"/>
              <a:gd name="connsiteX15" fmla="*/ 8838783 w 10934700"/>
              <a:gd name="connsiteY15" fmla="*/ 0 h 3988346"/>
              <a:gd name="connsiteX16" fmla="*/ 9614212 w 10934700"/>
              <a:gd name="connsiteY16" fmla="*/ 0 h 3988346"/>
              <a:gd name="connsiteX17" fmla="*/ 10524499 w 10934700"/>
              <a:gd name="connsiteY17" fmla="*/ 0 h 3988346"/>
              <a:gd name="connsiteX18" fmla="*/ 10934700 w 10934700"/>
              <a:gd name="connsiteY18" fmla="*/ 410201 h 3988346"/>
              <a:gd name="connsiteX19" fmla="*/ 10934700 w 10934700"/>
              <a:gd name="connsiteY19" fmla="*/ 1075469 h 3988346"/>
              <a:gd name="connsiteX20" fmla="*/ 10934700 w 10934700"/>
              <a:gd name="connsiteY20" fmla="*/ 1709058 h 3988346"/>
              <a:gd name="connsiteX21" fmla="*/ 10934700 w 10934700"/>
              <a:gd name="connsiteY21" fmla="*/ 2247609 h 3988346"/>
              <a:gd name="connsiteX22" fmla="*/ 10934700 w 10934700"/>
              <a:gd name="connsiteY22" fmla="*/ 2786159 h 3988346"/>
              <a:gd name="connsiteX23" fmla="*/ 10934700 w 10934700"/>
              <a:gd name="connsiteY23" fmla="*/ 3578145 h 3988346"/>
              <a:gd name="connsiteX24" fmla="*/ 10524499 w 10934700"/>
              <a:gd name="connsiteY24" fmla="*/ 3988346 h 3988346"/>
              <a:gd name="connsiteX25" fmla="*/ 9647927 w 10934700"/>
              <a:gd name="connsiteY25" fmla="*/ 3988346 h 3988346"/>
              <a:gd name="connsiteX26" fmla="*/ 8973640 w 10934700"/>
              <a:gd name="connsiteY26" fmla="*/ 3988346 h 3988346"/>
              <a:gd name="connsiteX27" fmla="*/ 8501639 w 10934700"/>
              <a:gd name="connsiteY27" fmla="*/ 3988346 h 3988346"/>
              <a:gd name="connsiteX28" fmla="*/ 8029639 w 10934700"/>
              <a:gd name="connsiteY28" fmla="*/ 3988346 h 3988346"/>
              <a:gd name="connsiteX29" fmla="*/ 7658781 w 10934700"/>
              <a:gd name="connsiteY29" fmla="*/ 3988346 h 3988346"/>
              <a:gd name="connsiteX30" fmla="*/ 7085638 w 10934700"/>
              <a:gd name="connsiteY30" fmla="*/ 3988346 h 3988346"/>
              <a:gd name="connsiteX31" fmla="*/ 6310208 w 10934700"/>
              <a:gd name="connsiteY31" fmla="*/ 3988346 h 3988346"/>
              <a:gd name="connsiteX32" fmla="*/ 5635922 w 10934700"/>
              <a:gd name="connsiteY32" fmla="*/ 3988346 h 3988346"/>
              <a:gd name="connsiteX33" fmla="*/ 5163921 w 10934700"/>
              <a:gd name="connsiteY33" fmla="*/ 3988346 h 3988346"/>
              <a:gd name="connsiteX34" fmla="*/ 4793063 w 10934700"/>
              <a:gd name="connsiteY34" fmla="*/ 3988346 h 3988346"/>
              <a:gd name="connsiteX35" fmla="*/ 3916491 w 10934700"/>
              <a:gd name="connsiteY35" fmla="*/ 3988346 h 3988346"/>
              <a:gd name="connsiteX36" fmla="*/ 3343347 w 10934700"/>
              <a:gd name="connsiteY36" fmla="*/ 3988346 h 3988346"/>
              <a:gd name="connsiteX37" fmla="*/ 2567918 w 10934700"/>
              <a:gd name="connsiteY37" fmla="*/ 3988346 h 3988346"/>
              <a:gd name="connsiteX38" fmla="*/ 2197060 w 10934700"/>
              <a:gd name="connsiteY38" fmla="*/ 3988346 h 3988346"/>
              <a:gd name="connsiteX39" fmla="*/ 1725060 w 10934700"/>
              <a:gd name="connsiteY39" fmla="*/ 3988346 h 3988346"/>
              <a:gd name="connsiteX40" fmla="*/ 410201 w 10934700"/>
              <a:gd name="connsiteY40" fmla="*/ 3988346 h 3988346"/>
              <a:gd name="connsiteX41" fmla="*/ 0 w 10934700"/>
              <a:gd name="connsiteY41" fmla="*/ 3578145 h 3988346"/>
              <a:gd name="connsiteX42" fmla="*/ 0 w 10934700"/>
              <a:gd name="connsiteY42" fmla="*/ 3039595 h 3988346"/>
              <a:gd name="connsiteX43" fmla="*/ 0 w 10934700"/>
              <a:gd name="connsiteY43" fmla="*/ 2437685 h 3988346"/>
              <a:gd name="connsiteX44" fmla="*/ 0 w 10934700"/>
              <a:gd name="connsiteY44" fmla="*/ 1772417 h 3988346"/>
              <a:gd name="connsiteX45" fmla="*/ 0 w 10934700"/>
              <a:gd name="connsiteY45" fmla="*/ 1202187 h 3988346"/>
              <a:gd name="connsiteX46" fmla="*/ 0 w 10934700"/>
              <a:gd name="connsiteY46" fmla="*/ 410201 h 3988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34700" h="3988346" fill="none" extrusionOk="0">
                <a:moveTo>
                  <a:pt x="0" y="410201"/>
                </a:moveTo>
                <a:cubicBezTo>
                  <a:pt x="-27681" y="177433"/>
                  <a:pt x="226228" y="35711"/>
                  <a:pt x="410201" y="0"/>
                </a:cubicBezTo>
                <a:cubicBezTo>
                  <a:pt x="690865" y="3761"/>
                  <a:pt x="755542" y="-1838"/>
                  <a:pt x="1084488" y="0"/>
                </a:cubicBezTo>
                <a:cubicBezTo>
                  <a:pt x="1413434" y="1838"/>
                  <a:pt x="1401045" y="4370"/>
                  <a:pt x="1556488" y="0"/>
                </a:cubicBezTo>
                <a:cubicBezTo>
                  <a:pt x="1711931" y="-4370"/>
                  <a:pt x="1971371" y="26684"/>
                  <a:pt x="2331918" y="0"/>
                </a:cubicBezTo>
                <a:cubicBezTo>
                  <a:pt x="2692465" y="-26684"/>
                  <a:pt x="2920315" y="-26627"/>
                  <a:pt x="3107347" y="0"/>
                </a:cubicBezTo>
                <a:cubicBezTo>
                  <a:pt x="3294379" y="26627"/>
                  <a:pt x="3706209" y="2612"/>
                  <a:pt x="3882777" y="0"/>
                </a:cubicBezTo>
                <a:cubicBezTo>
                  <a:pt x="4059345" y="-2612"/>
                  <a:pt x="4099122" y="-629"/>
                  <a:pt x="4253634" y="0"/>
                </a:cubicBezTo>
                <a:cubicBezTo>
                  <a:pt x="4408146" y="629"/>
                  <a:pt x="4524877" y="-8791"/>
                  <a:pt x="4624492" y="0"/>
                </a:cubicBezTo>
                <a:cubicBezTo>
                  <a:pt x="4724107" y="8791"/>
                  <a:pt x="5031036" y="11034"/>
                  <a:pt x="5298778" y="0"/>
                </a:cubicBezTo>
                <a:cubicBezTo>
                  <a:pt x="5566520" y="-11034"/>
                  <a:pt x="5891101" y="-19809"/>
                  <a:pt x="6074208" y="0"/>
                </a:cubicBezTo>
                <a:cubicBezTo>
                  <a:pt x="6257315" y="19809"/>
                  <a:pt x="6356223" y="-9408"/>
                  <a:pt x="6445065" y="0"/>
                </a:cubicBezTo>
                <a:cubicBezTo>
                  <a:pt x="6533907" y="9408"/>
                  <a:pt x="6908636" y="-36446"/>
                  <a:pt x="7321638" y="0"/>
                </a:cubicBezTo>
                <a:cubicBezTo>
                  <a:pt x="7734640" y="36446"/>
                  <a:pt x="7739583" y="-2379"/>
                  <a:pt x="7894782" y="0"/>
                </a:cubicBezTo>
                <a:cubicBezTo>
                  <a:pt x="8049981" y="2379"/>
                  <a:pt x="8320494" y="-21238"/>
                  <a:pt x="8467925" y="0"/>
                </a:cubicBezTo>
                <a:cubicBezTo>
                  <a:pt x="8615356" y="21238"/>
                  <a:pt x="8764281" y="-1921"/>
                  <a:pt x="8838783" y="0"/>
                </a:cubicBezTo>
                <a:cubicBezTo>
                  <a:pt x="8913285" y="1921"/>
                  <a:pt x="9404301" y="2350"/>
                  <a:pt x="9614212" y="0"/>
                </a:cubicBezTo>
                <a:cubicBezTo>
                  <a:pt x="9824123" y="-2350"/>
                  <a:pt x="10197200" y="-40416"/>
                  <a:pt x="10524499" y="0"/>
                </a:cubicBezTo>
                <a:cubicBezTo>
                  <a:pt x="10716203" y="-1974"/>
                  <a:pt x="10943796" y="182215"/>
                  <a:pt x="10934700" y="410201"/>
                </a:cubicBezTo>
                <a:cubicBezTo>
                  <a:pt x="10940396" y="593842"/>
                  <a:pt x="10901989" y="855200"/>
                  <a:pt x="10934700" y="1075469"/>
                </a:cubicBezTo>
                <a:cubicBezTo>
                  <a:pt x="10967411" y="1295738"/>
                  <a:pt x="10938747" y="1579350"/>
                  <a:pt x="10934700" y="1709058"/>
                </a:cubicBezTo>
                <a:cubicBezTo>
                  <a:pt x="10930653" y="1838766"/>
                  <a:pt x="10909244" y="2051383"/>
                  <a:pt x="10934700" y="2247609"/>
                </a:cubicBezTo>
                <a:cubicBezTo>
                  <a:pt x="10960156" y="2443835"/>
                  <a:pt x="10947947" y="2559728"/>
                  <a:pt x="10934700" y="2786159"/>
                </a:cubicBezTo>
                <a:cubicBezTo>
                  <a:pt x="10921454" y="3012590"/>
                  <a:pt x="10938119" y="3250056"/>
                  <a:pt x="10934700" y="3578145"/>
                </a:cubicBezTo>
                <a:cubicBezTo>
                  <a:pt x="10936143" y="3853316"/>
                  <a:pt x="10778429" y="3948187"/>
                  <a:pt x="10524499" y="3988346"/>
                </a:cubicBezTo>
                <a:cubicBezTo>
                  <a:pt x="10207151" y="3973434"/>
                  <a:pt x="10052045" y="4015164"/>
                  <a:pt x="9647927" y="3988346"/>
                </a:cubicBezTo>
                <a:cubicBezTo>
                  <a:pt x="9243809" y="3961528"/>
                  <a:pt x="9289028" y="3998168"/>
                  <a:pt x="8973640" y="3988346"/>
                </a:cubicBezTo>
                <a:cubicBezTo>
                  <a:pt x="8658252" y="3978524"/>
                  <a:pt x="8720278" y="3990872"/>
                  <a:pt x="8501639" y="3988346"/>
                </a:cubicBezTo>
                <a:cubicBezTo>
                  <a:pt x="8283000" y="3985820"/>
                  <a:pt x="8204874" y="3975040"/>
                  <a:pt x="8029639" y="3988346"/>
                </a:cubicBezTo>
                <a:cubicBezTo>
                  <a:pt x="7854404" y="4001652"/>
                  <a:pt x="7805460" y="3998248"/>
                  <a:pt x="7658781" y="3988346"/>
                </a:cubicBezTo>
                <a:cubicBezTo>
                  <a:pt x="7512102" y="3978444"/>
                  <a:pt x="7238365" y="3985793"/>
                  <a:pt x="7085638" y="3988346"/>
                </a:cubicBezTo>
                <a:cubicBezTo>
                  <a:pt x="6932911" y="3990899"/>
                  <a:pt x="6653085" y="3951399"/>
                  <a:pt x="6310208" y="3988346"/>
                </a:cubicBezTo>
                <a:cubicBezTo>
                  <a:pt x="5967331" y="4025294"/>
                  <a:pt x="5805488" y="4020586"/>
                  <a:pt x="5635922" y="3988346"/>
                </a:cubicBezTo>
                <a:cubicBezTo>
                  <a:pt x="5466356" y="3956106"/>
                  <a:pt x="5300225" y="4006832"/>
                  <a:pt x="5163921" y="3988346"/>
                </a:cubicBezTo>
                <a:cubicBezTo>
                  <a:pt x="5027617" y="3969860"/>
                  <a:pt x="4943029" y="3973216"/>
                  <a:pt x="4793063" y="3988346"/>
                </a:cubicBezTo>
                <a:cubicBezTo>
                  <a:pt x="4643097" y="4003476"/>
                  <a:pt x="4212946" y="3979649"/>
                  <a:pt x="3916491" y="3988346"/>
                </a:cubicBezTo>
                <a:cubicBezTo>
                  <a:pt x="3620036" y="3997043"/>
                  <a:pt x="3549358" y="3966885"/>
                  <a:pt x="3343347" y="3988346"/>
                </a:cubicBezTo>
                <a:cubicBezTo>
                  <a:pt x="3137336" y="4009807"/>
                  <a:pt x="2800466" y="3984273"/>
                  <a:pt x="2567918" y="3988346"/>
                </a:cubicBezTo>
                <a:cubicBezTo>
                  <a:pt x="2335370" y="3992419"/>
                  <a:pt x="2277163" y="3997242"/>
                  <a:pt x="2197060" y="3988346"/>
                </a:cubicBezTo>
                <a:cubicBezTo>
                  <a:pt x="2116957" y="3979450"/>
                  <a:pt x="1827709" y="3997326"/>
                  <a:pt x="1725060" y="3988346"/>
                </a:cubicBezTo>
                <a:cubicBezTo>
                  <a:pt x="1622411" y="3979366"/>
                  <a:pt x="1015951" y="3967605"/>
                  <a:pt x="410201" y="3988346"/>
                </a:cubicBezTo>
                <a:cubicBezTo>
                  <a:pt x="199988" y="3951778"/>
                  <a:pt x="-25543" y="3823986"/>
                  <a:pt x="0" y="3578145"/>
                </a:cubicBezTo>
                <a:cubicBezTo>
                  <a:pt x="12099" y="3341510"/>
                  <a:pt x="17107" y="3286525"/>
                  <a:pt x="0" y="3039595"/>
                </a:cubicBezTo>
                <a:cubicBezTo>
                  <a:pt x="-17107" y="2792665"/>
                  <a:pt x="-27925" y="2580237"/>
                  <a:pt x="0" y="2437685"/>
                </a:cubicBezTo>
                <a:cubicBezTo>
                  <a:pt x="27925" y="2295133"/>
                  <a:pt x="24144" y="2014067"/>
                  <a:pt x="0" y="1772417"/>
                </a:cubicBezTo>
                <a:cubicBezTo>
                  <a:pt x="-24144" y="1530767"/>
                  <a:pt x="12745" y="1362041"/>
                  <a:pt x="0" y="1202187"/>
                </a:cubicBezTo>
                <a:cubicBezTo>
                  <a:pt x="-12745" y="1042333"/>
                  <a:pt x="-28376" y="622532"/>
                  <a:pt x="0" y="410201"/>
                </a:cubicBezTo>
                <a:close/>
              </a:path>
              <a:path w="10934700" h="3988346" stroke="0" extrusionOk="0">
                <a:moveTo>
                  <a:pt x="0" y="410201"/>
                </a:moveTo>
                <a:cubicBezTo>
                  <a:pt x="-9674" y="179459"/>
                  <a:pt x="184691" y="26591"/>
                  <a:pt x="410201" y="0"/>
                </a:cubicBezTo>
                <a:cubicBezTo>
                  <a:pt x="534144" y="22636"/>
                  <a:pt x="711277" y="13529"/>
                  <a:pt x="983345" y="0"/>
                </a:cubicBezTo>
                <a:cubicBezTo>
                  <a:pt x="1255413" y="-13529"/>
                  <a:pt x="1455219" y="38133"/>
                  <a:pt x="1758774" y="0"/>
                </a:cubicBezTo>
                <a:cubicBezTo>
                  <a:pt x="2062329" y="-38133"/>
                  <a:pt x="2038242" y="18506"/>
                  <a:pt x="2129632" y="0"/>
                </a:cubicBezTo>
                <a:cubicBezTo>
                  <a:pt x="2221022" y="-18506"/>
                  <a:pt x="2745400" y="-8442"/>
                  <a:pt x="2905061" y="0"/>
                </a:cubicBezTo>
                <a:cubicBezTo>
                  <a:pt x="3064722" y="8442"/>
                  <a:pt x="3148938" y="12361"/>
                  <a:pt x="3275919" y="0"/>
                </a:cubicBezTo>
                <a:cubicBezTo>
                  <a:pt x="3402900" y="-12361"/>
                  <a:pt x="3827110" y="-19814"/>
                  <a:pt x="4051348" y="0"/>
                </a:cubicBezTo>
                <a:cubicBezTo>
                  <a:pt x="4275586" y="19814"/>
                  <a:pt x="4540932" y="-29418"/>
                  <a:pt x="4725635" y="0"/>
                </a:cubicBezTo>
                <a:cubicBezTo>
                  <a:pt x="4910338" y="29418"/>
                  <a:pt x="5098870" y="-3203"/>
                  <a:pt x="5298778" y="0"/>
                </a:cubicBezTo>
                <a:cubicBezTo>
                  <a:pt x="5498686" y="3203"/>
                  <a:pt x="5709109" y="-22292"/>
                  <a:pt x="5973065" y="0"/>
                </a:cubicBezTo>
                <a:cubicBezTo>
                  <a:pt x="6237021" y="22292"/>
                  <a:pt x="6529677" y="11035"/>
                  <a:pt x="6748494" y="0"/>
                </a:cubicBezTo>
                <a:cubicBezTo>
                  <a:pt x="6967311" y="-11035"/>
                  <a:pt x="7117415" y="-9640"/>
                  <a:pt x="7422781" y="0"/>
                </a:cubicBezTo>
                <a:cubicBezTo>
                  <a:pt x="7728147" y="9640"/>
                  <a:pt x="7748531" y="22553"/>
                  <a:pt x="7894782" y="0"/>
                </a:cubicBezTo>
                <a:cubicBezTo>
                  <a:pt x="8041033" y="-22553"/>
                  <a:pt x="8145657" y="1307"/>
                  <a:pt x="8366782" y="0"/>
                </a:cubicBezTo>
                <a:cubicBezTo>
                  <a:pt x="8587907" y="-1307"/>
                  <a:pt x="8655936" y="-9302"/>
                  <a:pt x="8838783" y="0"/>
                </a:cubicBezTo>
                <a:cubicBezTo>
                  <a:pt x="9021630" y="9302"/>
                  <a:pt x="9117065" y="21062"/>
                  <a:pt x="9310783" y="0"/>
                </a:cubicBezTo>
                <a:cubicBezTo>
                  <a:pt x="9504501" y="-21062"/>
                  <a:pt x="10184383" y="-13592"/>
                  <a:pt x="10524499" y="0"/>
                </a:cubicBezTo>
                <a:cubicBezTo>
                  <a:pt x="10774652" y="4084"/>
                  <a:pt x="10948900" y="180817"/>
                  <a:pt x="10934700" y="410201"/>
                </a:cubicBezTo>
                <a:cubicBezTo>
                  <a:pt x="10903381" y="561582"/>
                  <a:pt x="10961216" y="893691"/>
                  <a:pt x="10934700" y="1075469"/>
                </a:cubicBezTo>
                <a:cubicBezTo>
                  <a:pt x="10908184" y="1257247"/>
                  <a:pt x="10950259" y="1509144"/>
                  <a:pt x="10934700" y="1709058"/>
                </a:cubicBezTo>
                <a:cubicBezTo>
                  <a:pt x="10919141" y="1908972"/>
                  <a:pt x="10948666" y="2030909"/>
                  <a:pt x="10934700" y="2342647"/>
                </a:cubicBezTo>
                <a:cubicBezTo>
                  <a:pt x="10920734" y="2654385"/>
                  <a:pt x="10928611" y="2726135"/>
                  <a:pt x="10934700" y="3007915"/>
                </a:cubicBezTo>
                <a:cubicBezTo>
                  <a:pt x="10940789" y="3289695"/>
                  <a:pt x="10911370" y="3324971"/>
                  <a:pt x="10934700" y="3578145"/>
                </a:cubicBezTo>
                <a:cubicBezTo>
                  <a:pt x="10930392" y="3860116"/>
                  <a:pt x="10755006" y="4025454"/>
                  <a:pt x="10524499" y="3988346"/>
                </a:cubicBezTo>
                <a:cubicBezTo>
                  <a:pt x="10370704" y="3970040"/>
                  <a:pt x="10013623" y="4008620"/>
                  <a:pt x="9850212" y="3988346"/>
                </a:cubicBezTo>
                <a:cubicBezTo>
                  <a:pt x="9686801" y="3968072"/>
                  <a:pt x="9468100" y="3973647"/>
                  <a:pt x="9277069" y="3988346"/>
                </a:cubicBezTo>
                <a:cubicBezTo>
                  <a:pt x="9086038" y="4003045"/>
                  <a:pt x="9053912" y="3978588"/>
                  <a:pt x="8906211" y="3988346"/>
                </a:cubicBezTo>
                <a:cubicBezTo>
                  <a:pt x="8758510" y="3998104"/>
                  <a:pt x="8652396" y="3974258"/>
                  <a:pt x="8535354" y="3988346"/>
                </a:cubicBezTo>
                <a:cubicBezTo>
                  <a:pt x="8418312" y="4002434"/>
                  <a:pt x="8250533" y="4006091"/>
                  <a:pt x="8164496" y="3988346"/>
                </a:cubicBezTo>
                <a:cubicBezTo>
                  <a:pt x="8078459" y="3970601"/>
                  <a:pt x="7841852" y="3975967"/>
                  <a:pt x="7591353" y="3988346"/>
                </a:cubicBezTo>
                <a:cubicBezTo>
                  <a:pt x="7340854" y="4000725"/>
                  <a:pt x="7208178" y="3958732"/>
                  <a:pt x="6917066" y="3988346"/>
                </a:cubicBezTo>
                <a:cubicBezTo>
                  <a:pt x="6625954" y="4017960"/>
                  <a:pt x="6462736" y="4016620"/>
                  <a:pt x="6040494" y="3988346"/>
                </a:cubicBezTo>
                <a:cubicBezTo>
                  <a:pt x="5618252" y="3960072"/>
                  <a:pt x="5639557" y="3959609"/>
                  <a:pt x="5366207" y="3988346"/>
                </a:cubicBezTo>
                <a:cubicBezTo>
                  <a:pt x="5092857" y="4017083"/>
                  <a:pt x="5146666" y="3980729"/>
                  <a:pt x="4995349" y="3988346"/>
                </a:cubicBezTo>
                <a:cubicBezTo>
                  <a:pt x="4844032" y="3995963"/>
                  <a:pt x="4395096" y="3991880"/>
                  <a:pt x="4219920" y="3988346"/>
                </a:cubicBezTo>
                <a:cubicBezTo>
                  <a:pt x="4044744" y="3984812"/>
                  <a:pt x="3880119" y="3968410"/>
                  <a:pt x="3747919" y="3988346"/>
                </a:cubicBezTo>
                <a:cubicBezTo>
                  <a:pt x="3615719" y="4008282"/>
                  <a:pt x="3250636" y="3985647"/>
                  <a:pt x="2972490" y="3988346"/>
                </a:cubicBezTo>
                <a:cubicBezTo>
                  <a:pt x="2694344" y="3991045"/>
                  <a:pt x="2629379" y="4005579"/>
                  <a:pt x="2298203" y="3988346"/>
                </a:cubicBezTo>
                <a:cubicBezTo>
                  <a:pt x="1967027" y="3971113"/>
                  <a:pt x="1978129" y="3988233"/>
                  <a:pt x="1826203" y="3988346"/>
                </a:cubicBezTo>
                <a:cubicBezTo>
                  <a:pt x="1674277" y="3988459"/>
                  <a:pt x="996398" y="4056601"/>
                  <a:pt x="410201" y="3988346"/>
                </a:cubicBezTo>
                <a:cubicBezTo>
                  <a:pt x="163476" y="3942168"/>
                  <a:pt x="20554" y="3851087"/>
                  <a:pt x="0" y="3578145"/>
                </a:cubicBezTo>
                <a:cubicBezTo>
                  <a:pt x="22189" y="3340024"/>
                  <a:pt x="-17734" y="3186376"/>
                  <a:pt x="0" y="3039595"/>
                </a:cubicBezTo>
                <a:cubicBezTo>
                  <a:pt x="17734" y="2892814"/>
                  <a:pt x="32123" y="2591693"/>
                  <a:pt x="0" y="2342647"/>
                </a:cubicBezTo>
                <a:cubicBezTo>
                  <a:pt x="-32123" y="2093601"/>
                  <a:pt x="2992" y="1953832"/>
                  <a:pt x="0" y="1804096"/>
                </a:cubicBezTo>
                <a:cubicBezTo>
                  <a:pt x="-2992" y="1654360"/>
                  <a:pt x="-30720" y="1366953"/>
                  <a:pt x="0" y="1138828"/>
                </a:cubicBezTo>
                <a:cubicBezTo>
                  <a:pt x="30720" y="910703"/>
                  <a:pt x="-332" y="577520"/>
                  <a:pt x="0" y="410201"/>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0285"/>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Sắp đến sinh nhật Hoa, Hà quyết định làm tặng bạn một con thỏ bằng giấy. Hà đã chuẩn bị dụng cụ, vật liệu và làm theo cách như sau:</a:t>
            </a:r>
          </a:p>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Dụng cụ, vật liệu</a:t>
            </a:r>
          </a:p>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 Kéo, bút chì, bút màu, hồ dán.</a:t>
            </a:r>
          </a:p>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 Giấy trắng hoặc bìa (2 tờ).</a:t>
            </a:r>
          </a:p>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 Giấy màu (1 tờ).</a:t>
            </a:r>
          </a:p>
        </p:txBody>
      </p:sp>
      <p:sp>
        <p:nvSpPr>
          <p:cNvPr id="3" name="Rectangle: Diagonal Corners Rounded 2">
            <a:extLst>
              <a:ext uri="{FF2B5EF4-FFF2-40B4-BE49-F238E27FC236}">
                <a16:creationId xmlns:a16="http://schemas.microsoft.com/office/drawing/2014/main" id="{BB14C98A-80B7-5365-49B3-FCD34DC61244}"/>
              </a:ext>
            </a:extLst>
          </p:cNvPr>
          <p:cNvSpPr/>
          <p:nvPr/>
        </p:nvSpPr>
        <p:spPr>
          <a:xfrm>
            <a:off x="276587" y="1160203"/>
            <a:ext cx="1914163" cy="611447"/>
          </a:xfrm>
          <a:custGeom>
            <a:avLst/>
            <a:gdLst>
              <a:gd name="connsiteX0" fmla="*/ 101910 w 1914163"/>
              <a:gd name="connsiteY0" fmla="*/ 0 h 611447"/>
              <a:gd name="connsiteX1" fmla="*/ 705994 w 1914163"/>
              <a:gd name="connsiteY1" fmla="*/ 0 h 611447"/>
              <a:gd name="connsiteX2" fmla="*/ 1310079 w 1914163"/>
              <a:gd name="connsiteY2" fmla="*/ 0 h 611447"/>
              <a:gd name="connsiteX3" fmla="*/ 1914163 w 1914163"/>
              <a:gd name="connsiteY3" fmla="*/ 0 h 611447"/>
              <a:gd name="connsiteX4" fmla="*/ 1914163 w 1914163"/>
              <a:gd name="connsiteY4" fmla="*/ 0 h 611447"/>
              <a:gd name="connsiteX5" fmla="*/ 1914163 w 1914163"/>
              <a:gd name="connsiteY5" fmla="*/ 509537 h 611447"/>
              <a:gd name="connsiteX6" fmla="*/ 1812253 w 1914163"/>
              <a:gd name="connsiteY6" fmla="*/ 611447 h 611447"/>
              <a:gd name="connsiteX7" fmla="*/ 1190046 w 1914163"/>
              <a:gd name="connsiteY7" fmla="*/ 611447 h 611447"/>
              <a:gd name="connsiteX8" fmla="*/ 549717 w 1914163"/>
              <a:gd name="connsiteY8" fmla="*/ 611447 h 611447"/>
              <a:gd name="connsiteX9" fmla="*/ 0 w 1914163"/>
              <a:gd name="connsiteY9" fmla="*/ 611447 h 611447"/>
              <a:gd name="connsiteX10" fmla="*/ 0 w 1914163"/>
              <a:gd name="connsiteY10" fmla="*/ 611447 h 611447"/>
              <a:gd name="connsiteX11" fmla="*/ 0 w 1914163"/>
              <a:gd name="connsiteY11" fmla="*/ 101910 h 611447"/>
              <a:gd name="connsiteX12" fmla="*/ 101910 w 1914163"/>
              <a:gd name="connsiteY12" fmla="*/ 0 h 61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14163" h="611447" fill="none" extrusionOk="0">
                <a:moveTo>
                  <a:pt x="101910" y="0"/>
                </a:moveTo>
                <a:cubicBezTo>
                  <a:pt x="266436" y="15281"/>
                  <a:pt x="540545" y="18886"/>
                  <a:pt x="705994" y="0"/>
                </a:cubicBezTo>
                <a:cubicBezTo>
                  <a:pt x="871443" y="-18886"/>
                  <a:pt x="1092302" y="-5306"/>
                  <a:pt x="1310079" y="0"/>
                </a:cubicBezTo>
                <a:cubicBezTo>
                  <a:pt x="1527856" y="5306"/>
                  <a:pt x="1715990" y="-2108"/>
                  <a:pt x="1914163" y="0"/>
                </a:cubicBezTo>
                <a:lnTo>
                  <a:pt x="1914163" y="0"/>
                </a:lnTo>
                <a:cubicBezTo>
                  <a:pt x="1908631" y="122863"/>
                  <a:pt x="1890052" y="292272"/>
                  <a:pt x="1914163" y="509537"/>
                </a:cubicBezTo>
                <a:cubicBezTo>
                  <a:pt x="1910872" y="568377"/>
                  <a:pt x="1871925" y="616574"/>
                  <a:pt x="1812253" y="611447"/>
                </a:cubicBezTo>
                <a:cubicBezTo>
                  <a:pt x="1595767" y="614474"/>
                  <a:pt x="1356715" y="586415"/>
                  <a:pt x="1190046" y="611447"/>
                </a:cubicBezTo>
                <a:cubicBezTo>
                  <a:pt x="1023377" y="636479"/>
                  <a:pt x="722177" y="596312"/>
                  <a:pt x="549717" y="611447"/>
                </a:cubicBezTo>
                <a:cubicBezTo>
                  <a:pt x="377257" y="626582"/>
                  <a:pt x="145959" y="598239"/>
                  <a:pt x="0" y="611447"/>
                </a:cubicBezTo>
                <a:lnTo>
                  <a:pt x="0" y="611447"/>
                </a:lnTo>
                <a:cubicBezTo>
                  <a:pt x="43" y="433401"/>
                  <a:pt x="9990" y="312027"/>
                  <a:pt x="0" y="101910"/>
                </a:cubicBezTo>
                <a:cubicBezTo>
                  <a:pt x="-2204" y="35395"/>
                  <a:pt x="47312" y="23"/>
                  <a:pt x="101910" y="0"/>
                </a:cubicBezTo>
                <a:close/>
              </a:path>
              <a:path w="1914163" h="611447" stroke="0" extrusionOk="0">
                <a:moveTo>
                  <a:pt x="101910" y="0"/>
                </a:moveTo>
                <a:cubicBezTo>
                  <a:pt x="212291" y="13251"/>
                  <a:pt x="513959" y="-12595"/>
                  <a:pt x="651627" y="0"/>
                </a:cubicBezTo>
                <a:cubicBezTo>
                  <a:pt x="789295" y="12595"/>
                  <a:pt x="968704" y="20491"/>
                  <a:pt x="1219466" y="0"/>
                </a:cubicBezTo>
                <a:cubicBezTo>
                  <a:pt x="1470228" y="-20491"/>
                  <a:pt x="1594785" y="1006"/>
                  <a:pt x="1914163" y="0"/>
                </a:cubicBezTo>
                <a:lnTo>
                  <a:pt x="1914163" y="0"/>
                </a:lnTo>
                <a:cubicBezTo>
                  <a:pt x="1898490" y="138917"/>
                  <a:pt x="1905920" y="337778"/>
                  <a:pt x="1914163" y="509537"/>
                </a:cubicBezTo>
                <a:cubicBezTo>
                  <a:pt x="1910448" y="572887"/>
                  <a:pt x="1865302" y="614382"/>
                  <a:pt x="1812253" y="611447"/>
                </a:cubicBezTo>
                <a:cubicBezTo>
                  <a:pt x="1621811" y="585588"/>
                  <a:pt x="1512616" y="638871"/>
                  <a:pt x="1226291" y="611447"/>
                </a:cubicBezTo>
                <a:cubicBezTo>
                  <a:pt x="939966" y="584023"/>
                  <a:pt x="908941" y="636918"/>
                  <a:pt x="676574" y="611447"/>
                </a:cubicBezTo>
                <a:cubicBezTo>
                  <a:pt x="444207" y="585976"/>
                  <a:pt x="173805" y="601837"/>
                  <a:pt x="0" y="611447"/>
                </a:cubicBezTo>
                <a:lnTo>
                  <a:pt x="0" y="611447"/>
                </a:lnTo>
                <a:cubicBezTo>
                  <a:pt x="12226" y="372064"/>
                  <a:pt x="3978" y="296782"/>
                  <a:pt x="0" y="101910"/>
                </a:cubicBezTo>
                <a:cubicBezTo>
                  <a:pt x="1394" y="44835"/>
                  <a:pt x="47356" y="-4383"/>
                  <a:pt x="101910"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Đoạn</a:t>
            </a:r>
            <a:r>
              <a:rPr kumimoji="0" lang="en-US"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1</a:t>
            </a:r>
          </a:p>
        </p:txBody>
      </p:sp>
      <p:pic>
        <p:nvPicPr>
          <p:cNvPr id="5" name="Picture 4">
            <a:extLst>
              <a:ext uri="{FF2B5EF4-FFF2-40B4-BE49-F238E27FC236}">
                <a16:creationId xmlns:a16="http://schemas.microsoft.com/office/drawing/2014/main" id="{6605A93C-B4AC-EA03-5F83-553B2447DAB7}"/>
              </a:ext>
            </a:extLst>
          </p:cNvPr>
          <p:cNvPicPr>
            <a:picLocks noChangeAspect="1"/>
          </p:cNvPicPr>
          <p:nvPr/>
        </p:nvPicPr>
        <p:blipFill>
          <a:blip r:embed="rId4"/>
          <a:stretch>
            <a:fillRect/>
          </a:stretch>
        </p:blipFill>
        <p:spPr>
          <a:xfrm>
            <a:off x="116333" y="0"/>
            <a:ext cx="6431837" cy="1286367"/>
          </a:xfrm>
          <a:prstGeom prst="rect">
            <a:avLst/>
          </a:prstGeom>
        </p:spPr>
      </p:pic>
    </p:spTree>
    <p:controls>
      <mc:AlternateContent xmlns:mc="http://schemas.openxmlformats.org/markup-compatibility/2006">
        <mc:Choice xmlns:v="urn:schemas-microsoft-com:vml" Requires="v">
          <p:control name="TextBox1" r:id="rId1" imgW="5283360" imgH="1784520"/>
        </mc:Choice>
        <mc:Fallback>
          <p:control name="TextBox1" r:id="rId1" imgW="5283360" imgH="1784520">
            <p:pic>
              <p:nvPicPr>
                <p:cNvPr id="6" name="TextBox1">
                  <a:extLst>
                    <a:ext uri="{FF2B5EF4-FFF2-40B4-BE49-F238E27FC236}">
                      <a16:creationId xmlns:a16="http://schemas.microsoft.com/office/drawing/2014/main" id="{1498ABCD-DA3F-4E33-9C67-F745F5D6A7D4}"/>
                    </a:ext>
                  </a:extLst>
                </p:cNvPr>
                <p:cNvPicPr>
                  <a:picLocks/>
                </p:cNvPicPr>
                <p:nvPr/>
              </p:nvPicPr>
              <p:blipFill>
                <a:blip r:embed="rId5"/>
                <a:stretch>
                  <a:fillRect/>
                </a:stretch>
              </p:blipFill>
              <p:spPr>
                <a:xfrm>
                  <a:off x="6707913" y="162648"/>
                  <a:ext cx="5283200" cy="1787525"/>
                </a:xfrm>
                <a:prstGeom prst="rect">
                  <a:avLst/>
                </a:prstGeom>
              </p:spPr>
            </p:pic>
          </p:control>
        </mc:Fallback>
      </mc:AlternateContent>
    </p:controls>
    <p:extLst>
      <p:ext uri="{BB962C8B-B14F-4D97-AF65-F5344CB8AC3E}">
        <p14:creationId xmlns:p14="http://schemas.microsoft.com/office/powerpoint/2010/main" val="7053406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 name="Rectangle: Rounded Corners 1">
            <a:extLst>
              <a:ext uri="{FF2B5EF4-FFF2-40B4-BE49-F238E27FC236}">
                <a16:creationId xmlns:a16="http://schemas.microsoft.com/office/drawing/2014/main" id="{CBAE0A5A-B45F-1DE7-6146-E7804181ECAD}"/>
              </a:ext>
            </a:extLst>
          </p:cNvPr>
          <p:cNvSpPr/>
          <p:nvPr/>
        </p:nvSpPr>
        <p:spPr>
          <a:xfrm>
            <a:off x="168167" y="1702676"/>
            <a:ext cx="11782096" cy="5155324"/>
          </a:xfrm>
          <a:custGeom>
            <a:avLst/>
            <a:gdLst>
              <a:gd name="connsiteX0" fmla="*/ 0 w 11782096"/>
              <a:gd name="connsiteY0" fmla="*/ 530225 h 5155324"/>
              <a:gd name="connsiteX1" fmla="*/ 530225 w 11782096"/>
              <a:gd name="connsiteY1" fmla="*/ 0 h 5155324"/>
              <a:gd name="connsiteX2" fmla="*/ 985895 w 11782096"/>
              <a:gd name="connsiteY2" fmla="*/ 0 h 5155324"/>
              <a:gd name="connsiteX3" fmla="*/ 1334348 w 11782096"/>
              <a:gd name="connsiteY3" fmla="*/ 0 h 5155324"/>
              <a:gd name="connsiteX4" fmla="*/ 2004451 w 11782096"/>
              <a:gd name="connsiteY4" fmla="*/ 0 h 5155324"/>
              <a:gd name="connsiteX5" fmla="*/ 2781771 w 11782096"/>
              <a:gd name="connsiteY5" fmla="*/ 0 h 5155324"/>
              <a:gd name="connsiteX6" fmla="*/ 3130224 w 11782096"/>
              <a:gd name="connsiteY6" fmla="*/ 0 h 5155324"/>
              <a:gd name="connsiteX7" fmla="*/ 4014760 w 11782096"/>
              <a:gd name="connsiteY7" fmla="*/ 0 h 5155324"/>
              <a:gd name="connsiteX8" fmla="*/ 4577646 w 11782096"/>
              <a:gd name="connsiteY8" fmla="*/ 0 h 5155324"/>
              <a:gd name="connsiteX9" fmla="*/ 5140533 w 11782096"/>
              <a:gd name="connsiteY9" fmla="*/ 0 h 5155324"/>
              <a:gd name="connsiteX10" fmla="*/ 5488986 w 11782096"/>
              <a:gd name="connsiteY10" fmla="*/ 0 h 5155324"/>
              <a:gd name="connsiteX11" fmla="*/ 6266306 w 11782096"/>
              <a:gd name="connsiteY11" fmla="*/ 0 h 5155324"/>
              <a:gd name="connsiteX12" fmla="*/ 7150841 w 11782096"/>
              <a:gd name="connsiteY12" fmla="*/ 0 h 5155324"/>
              <a:gd name="connsiteX13" fmla="*/ 8035377 w 11782096"/>
              <a:gd name="connsiteY13" fmla="*/ 0 h 5155324"/>
              <a:gd name="connsiteX14" fmla="*/ 8812697 w 11782096"/>
              <a:gd name="connsiteY14" fmla="*/ 0 h 5155324"/>
              <a:gd name="connsiteX15" fmla="*/ 9697232 w 11782096"/>
              <a:gd name="connsiteY15" fmla="*/ 0 h 5155324"/>
              <a:gd name="connsiteX16" fmla="*/ 10367335 w 11782096"/>
              <a:gd name="connsiteY16" fmla="*/ 0 h 5155324"/>
              <a:gd name="connsiteX17" fmla="*/ 11251871 w 11782096"/>
              <a:gd name="connsiteY17" fmla="*/ 0 h 5155324"/>
              <a:gd name="connsiteX18" fmla="*/ 11782096 w 11782096"/>
              <a:gd name="connsiteY18" fmla="*/ 530225 h 5155324"/>
              <a:gd name="connsiteX19" fmla="*/ 11782096 w 11782096"/>
              <a:gd name="connsiteY19" fmla="*/ 1212704 h 5155324"/>
              <a:gd name="connsiteX20" fmla="*/ 11782096 w 11782096"/>
              <a:gd name="connsiteY20" fmla="*/ 1813286 h 5155324"/>
              <a:gd name="connsiteX21" fmla="*/ 11782096 w 11782096"/>
              <a:gd name="connsiteY21" fmla="*/ 2454816 h 5155324"/>
              <a:gd name="connsiteX22" fmla="*/ 11782096 w 11782096"/>
              <a:gd name="connsiteY22" fmla="*/ 3137295 h 5155324"/>
              <a:gd name="connsiteX23" fmla="*/ 11782096 w 11782096"/>
              <a:gd name="connsiteY23" fmla="*/ 3737876 h 5155324"/>
              <a:gd name="connsiteX24" fmla="*/ 11782096 w 11782096"/>
              <a:gd name="connsiteY24" fmla="*/ 4625099 h 5155324"/>
              <a:gd name="connsiteX25" fmla="*/ 11251871 w 11782096"/>
              <a:gd name="connsiteY25" fmla="*/ 5155324 h 5155324"/>
              <a:gd name="connsiteX26" fmla="*/ 10796201 w 11782096"/>
              <a:gd name="connsiteY26" fmla="*/ 5155324 h 5155324"/>
              <a:gd name="connsiteX27" fmla="*/ 10126098 w 11782096"/>
              <a:gd name="connsiteY27" fmla="*/ 5155324 h 5155324"/>
              <a:gd name="connsiteX28" fmla="*/ 9670428 w 11782096"/>
              <a:gd name="connsiteY28" fmla="*/ 5155324 h 5155324"/>
              <a:gd name="connsiteX29" fmla="*/ 9321975 w 11782096"/>
              <a:gd name="connsiteY29" fmla="*/ 5155324 h 5155324"/>
              <a:gd name="connsiteX30" fmla="*/ 8437439 w 11782096"/>
              <a:gd name="connsiteY30" fmla="*/ 5155324 h 5155324"/>
              <a:gd name="connsiteX31" fmla="*/ 7874553 w 11782096"/>
              <a:gd name="connsiteY31" fmla="*/ 5155324 h 5155324"/>
              <a:gd name="connsiteX32" fmla="*/ 7097233 w 11782096"/>
              <a:gd name="connsiteY32" fmla="*/ 5155324 h 5155324"/>
              <a:gd name="connsiteX33" fmla="*/ 6748780 w 11782096"/>
              <a:gd name="connsiteY33" fmla="*/ 5155324 h 5155324"/>
              <a:gd name="connsiteX34" fmla="*/ 6293110 w 11782096"/>
              <a:gd name="connsiteY34" fmla="*/ 5155324 h 5155324"/>
              <a:gd name="connsiteX35" fmla="*/ 5515790 w 11782096"/>
              <a:gd name="connsiteY35" fmla="*/ 5155324 h 5155324"/>
              <a:gd name="connsiteX36" fmla="*/ 5060120 w 11782096"/>
              <a:gd name="connsiteY36" fmla="*/ 5155324 h 5155324"/>
              <a:gd name="connsiteX37" fmla="*/ 4604450 w 11782096"/>
              <a:gd name="connsiteY37" fmla="*/ 5155324 h 5155324"/>
              <a:gd name="connsiteX38" fmla="*/ 3827131 w 11782096"/>
              <a:gd name="connsiteY38" fmla="*/ 5155324 h 5155324"/>
              <a:gd name="connsiteX39" fmla="*/ 3264245 w 11782096"/>
              <a:gd name="connsiteY39" fmla="*/ 5155324 h 5155324"/>
              <a:gd name="connsiteX40" fmla="*/ 2486925 w 11782096"/>
              <a:gd name="connsiteY40" fmla="*/ 5155324 h 5155324"/>
              <a:gd name="connsiteX41" fmla="*/ 2031255 w 11782096"/>
              <a:gd name="connsiteY41" fmla="*/ 5155324 h 5155324"/>
              <a:gd name="connsiteX42" fmla="*/ 1253936 w 11782096"/>
              <a:gd name="connsiteY42" fmla="*/ 5155324 h 5155324"/>
              <a:gd name="connsiteX43" fmla="*/ 530225 w 11782096"/>
              <a:gd name="connsiteY43" fmla="*/ 5155324 h 5155324"/>
              <a:gd name="connsiteX44" fmla="*/ 0 w 11782096"/>
              <a:gd name="connsiteY44" fmla="*/ 4625099 h 5155324"/>
              <a:gd name="connsiteX45" fmla="*/ 0 w 11782096"/>
              <a:gd name="connsiteY45" fmla="*/ 4024517 h 5155324"/>
              <a:gd name="connsiteX46" fmla="*/ 0 w 11782096"/>
              <a:gd name="connsiteY46" fmla="*/ 3342038 h 5155324"/>
              <a:gd name="connsiteX47" fmla="*/ 0 w 11782096"/>
              <a:gd name="connsiteY47" fmla="*/ 2741457 h 5155324"/>
              <a:gd name="connsiteX48" fmla="*/ 0 w 11782096"/>
              <a:gd name="connsiteY48" fmla="*/ 2018029 h 5155324"/>
              <a:gd name="connsiteX49" fmla="*/ 0 w 11782096"/>
              <a:gd name="connsiteY49" fmla="*/ 1376499 h 5155324"/>
              <a:gd name="connsiteX50" fmla="*/ 0 w 11782096"/>
              <a:gd name="connsiteY50" fmla="*/ 530225 h 515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82096" h="5155324" fill="none" extrusionOk="0">
                <a:moveTo>
                  <a:pt x="0" y="530225"/>
                </a:moveTo>
                <a:cubicBezTo>
                  <a:pt x="6008" y="240912"/>
                  <a:pt x="259948" y="61153"/>
                  <a:pt x="530225" y="0"/>
                </a:cubicBezTo>
                <a:cubicBezTo>
                  <a:pt x="697891" y="-5876"/>
                  <a:pt x="854799" y="6056"/>
                  <a:pt x="985895" y="0"/>
                </a:cubicBezTo>
                <a:cubicBezTo>
                  <a:pt x="1116991" y="-6056"/>
                  <a:pt x="1160207" y="15957"/>
                  <a:pt x="1334348" y="0"/>
                </a:cubicBezTo>
                <a:cubicBezTo>
                  <a:pt x="1508489" y="-15957"/>
                  <a:pt x="1808702" y="-25459"/>
                  <a:pt x="2004451" y="0"/>
                </a:cubicBezTo>
                <a:cubicBezTo>
                  <a:pt x="2200200" y="25459"/>
                  <a:pt x="2458414" y="-26065"/>
                  <a:pt x="2781771" y="0"/>
                </a:cubicBezTo>
                <a:cubicBezTo>
                  <a:pt x="3105128" y="26065"/>
                  <a:pt x="3058637" y="13936"/>
                  <a:pt x="3130224" y="0"/>
                </a:cubicBezTo>
                <a:cubicBezTo>
                  <a:pt x="3201811" y="-13936"/>
                  <a:pt x="3592183" y="-43526"/>
                  <a:pt x="4014760" y="0"/>
                </a:cubicBezTo>
                <a:cubicBezTo>
                  <a:pt x="4437337" y="43526"/>
                  <a:pt x="4349428" y="4447"/>
                  <a:pt x="4577646" y="0"/>
                </a:cubicBezTo>
                <a:cubicBezTo>
                  <a:pt x="4805864" y="-4447"/>
                  <a:pt x="4937664" y="-1922"/>
                  <a:pt x="5140533" y="0"/>
                </a:cubicBezTo>
                <a:cubicBezTo>
                  <a:pt x="5343402" y="1922"/>
                  <a:pt x="5401962" y="4001"/>
                  <a:pt x="5488986" y="0"/>
                </a:cubicBezTo>
                <a:cubicBezTo>
                  <a:pt x="5576010" y="-4001"/>
                  <a:pt x="5953629" y="-22345"/>
                  <a:pt x="6266306" y="0"/>
                </a:cubicBezTo>
                <a:cubicBezTo>
                  <a:pt x="6578983" y="22345"/>
                  <a:pt x="6822344" y="-31379"/>
                  <a:pt x="7150841" y="0"/>
                </a:cubicBezTo>
                <a:cubicBezTo>
                  <a:pt x="7479339" y="31379"/>
                  <a:pt x="7633117" y="15691"/>
                  <a:pt x="8035377" y="0"/>
                </a:cubicBezTo>
                <a:cubicBezTo>
                  <a:pt x="8437637" y="-15691"/>
                  <a:pt x="8654413" y="35332"/>
                  <a:pt x="8812697" y="0"/>
                </a:cubicBezTo>
                <a:cubicBezTo>
                  <a:pt x="8970981" y="-35332"/>
                  <a:pt x="9432899" y="-24473"/>
                  <a:pt x="9697232" y="0"/>
                </a:cubicBezTo>
                <a:cubicBezTo>
                  <a:pt x="9961565" y="24473"/>
                  <a:pt x="10127150" y="17997"/>
                  <a:pt x="10367335" y="0"/>
                </a:cubicBezTo>
                <a:cubicBezTo>
                  <a:pt x="10607520" y="-17997"/>
                  <a:pt x="10872807" y="-30385"/>
                  <a:pt x="11251871" y="0"/>
                </a:cubicBezTo>
                <a:cubicBezTo>
                  <a:pt x="11581135" y="-12706"/>
                  <a:pt x="11795280" y="272003"/>
                  <a:pt x="11782096" y="530225"/>
                </a:cubicBezTo>
                <a:cubicBezTo>
                  <a:pt x="11778106" y="768062"/>
                  <a:pt x="11787360" y="1013479"/>
                  <a:pt x="11782096" y="1212704"/>
                </a:cubicBezTo>
                <a:cubicBezTo>
                  <a:pt x="11776832" y="1411929"/>
                  <a:pt x="11788285" y="1653465"/>
                  <a:pt x="11782096" y="1813286"/>
                </a:cubicBezTo>
                <a:cubicBezTo>
                  <a:pt x="11775907" y="1973107"/>
                  <a:pt x="11813229" y="2197974"/>
                  <a:pt x="11782096" y="2454816"/>
                </a:cubicBezTo>
                <a:cubicBezTo>
                  <a:pt x="11750964" y="2711658"/>
                  <a:pt x="11816213" y="2944345"/>
                  <a:pt x="11782096" y="3137295"/>
                </a:cubicBezTo>
                <a:cubicBezTo>
                  <a:pt x="11747979" y="3330245"/>
                  <a:pt x="11753326" y="3531123"/>
                  <a:pt x="11782096" y="3737876"/>
                </a:cubicBezTo>
                <a:cubicBezTo>
                  <a:pt x="11810866" y="3944629"/>
                  <a:pt x="11740083" y="4338242"/>
                  <a:pt x="11782096" y="4625099"/>
                </a:cubicBezTo>
                <a:cubicBezTo>
                  <a:pt x="11775100" y="4940760"/>
                  <a:pt x="11594002" y="5208643"/>
                  <a:pt x="11251871" y="5155324"/>
                </a:cubicBezTo>
                <a:cubicBezTo>
                  <a:pt x="11144476" y="5139971"/>
                  <a:pt x="10954486" y="5173236"/>
                  <a:pt x="10796201" y="5155324"/>
                </a:cubicBezTo>
                <a:cubicBezTo>
                  <a:pt x="10637916" y="5137413"/>
                  <a:pt x="10408699" y="5131126"/>
                  <a:pt x="10126098" y="5155324"/>
                </a:cubicBezTo>
                <a:cubicBezTo>
                  <a:pt x="9843497" y="5179522"/>
                  <a:pt x="9800384" y="5149500"/>
                  <a:pt x="9670428" y="5155324"/>
                </a:cubicBezTo>
                <a:cubicBezTo>
                  <a:pt x="9540472" y="5161149"/>
                  <a:pt x="9472747" y="5149998"/>
                  <a:pt x="9321975" y="5155324"/>
                </a:cubicBezTo>
                <a:cubicBezTo>
                  <a:pt x="9171203" y="5160650"/>
                  <a:pt x="8779197" y="5123450"/>
                  <a:pt x="8437439" y="5155324"/>
                </a:cubicBezTo>
                <a:cubicBezTo>
                  <a:pt x="8095681" y="5187198"/>
                  <a:pt x="8131630" y="5183178"/>
                  <a:pt x="7874553" y="5155324"/>
                </a:cubicBezTo>
                <a:cubicBezTo>
                  <a:pt x="7617476" y="5127470"/>
                  <a:pt x="7293959" y="5151198"/>
                  <a:pt x="7097233" y="5155324"/>
                </a:cubicBezTo>
                <a:cubicBezTo>
                  <a:pt x="6900507" y="5159450"/>
                  <a:pt x="6833216" y="5169344"/>
                  <a:pt x="6748780" y="5155324"/>
                </a:cubicBezTo>
                <a:cubicBezTo>
                  <a:pt x="6664344" y="5141304"/>
                  <a:pt x="6397785" y="5143978"/>
                  <a:pt x="6293110" y="5155324"/>
                </a:cubicBezTo>
                <a:cubicBezTo>
                  <a:pt x="6188435" y="5166671"/>
                  <a:pt x="5684234" y="5136050"/>
                  <a:pt x="5515790" y="5155324"/>
                </a:cubicBezTo>
                <a:cubicBezTo>
                  <a:pt x="5347346" y="5174598"/>
                  <a:pt x="5241948" y="5170363"/>
                  <a:pt x="5060120" y="5155324"/>
                </a:cubicBezTo>
                <a:cubicBezTo>
                  <a:pt x="4878292" y="5140286"/>
                  <a:pt x="4797069" y="5145532"/>
                  <a:pt x="4604450" y="5155324"/>
                </a:cubicBezTo>
                <a:cubicBezTo>
                  <a:pt x="4411831" y="5165117"/>
                  <a:pt x="4109931" y="5173547"/>
                  <a:pt x="3827131" y="5155324"/>
                </a:cubicBezTo>
                <a:cubicBezTo>
                  <a:pt x="3544331" y="5137101"/>
                  <a:pt x="3543875" y="5140235"/>
                  <a:pt x="3264245" y="5155324"/>
                </a:cubicBezTo>
                <a:cubicBezTo>
                  <a:pt x="2984615" y="5170413"/>
                  <a:pt x="2695061" y="5140346"/>
                  <a:pt x="2486925" y="5155324"/>
                </a:cubicBezTo>
                <a:cubicBezTo>
                  <a:pt x="2278789" y="5170302"/>
                  <a:pt x="2223223" y="5144199"/>
                  <a:pt x="2031255" y="5155324"/>
                </a:cubicBezTo>
                <a:cubicBezTo>
                  <a:pt x="1839287" y="5166450"/>
                  <a:pt x="1634507" y="5172510"/>
                  <a:pt x="1253936" y="5155324"/>
                </a:cubicBezTo>
                <a:cubicBezTo>
                  <a:pt x="873365" y="5138138"/>
                  <a:pt x="690303" y="5152953"/>
                  <a:pt x="530225" y="5155324"/>
                </a:cubicBezTo>
                <a:cubicBezTo>
                  <a:pt x="248523" y="5163133"/>
                  <a:pt x="-37151" y="4898140"/>
                  <a:pt x="0" y="4625099"/>
                </a:cubicBezTo>
                <a:cubicBezTo>
                  <a:pt x="-17585" y="4397103"/>
                  <a:pt x="13352" y="4173403"/>
                  <a:pt x="0" y="4024517"/>
                </a:cubicBezTo>
                <a:cubicBezTo>
                  <a:pt x="-13352" y="3875631"/>
                  <a:pt x="-3939" y="3539643"/>
                  <a:pt x="0" y="3342038"/>
                </a:cubicBezTo>
                <a:cubicBezTo>
                  <a:pt x="3939" y="3144433"/>
                  <a:pt x="21469" y="2904997"/>
                  <a:pt x="0" y="2741457"/>
                </a:cubicBezTo>
                <a:cubicBezTo>
                  <a:pt x="-21469" y="2577917"/>
                  <a:pt x="35704" y="2212202"/>
                  <a:pt x="0" y="2018029"/>
                </a:cubicBezTo>
                <a:cubicBezTo>
                  <a:pt x="-35704" y="1823856"/>
                  <a:pt x="25561" y="1682269"/>
                  <a:pt x="0" y="1376499"/>
                </a:cubicBezTo>
                <a:cubicBezTo>
                  <a:pt x="-25561" y="1070729"/>
                  <a:pt x="18416" y="731194"/>
                  <a:pt x="0" y="530225"/>
                </a:cubicBezTo>
                <a:close/>
              </a:path>
              <a:path w="11782096" h="5155324" stroke="0" extrusionOk="0">
                <a:moveTo>
                  <a:pt x="0" y="530225"/>
                </a:moveTo>
                <a:cubicBezTo>
                  <a:pt x="-23670" y="227129"/>
                  <a:pt x="238051" y="16946"/>
                  <a:pt x="530225" y="0"/>
                </a:cubicBezTo>
                <a:cubicBezTo>
                  <a:pt x="642972" y="-617"/>
                  <a:pt x="926204" y="13843"/>
                  <a:pt x="1093111" y="0"/>
                </a:cubicBezTo>
                <a:cubicBezTo>
                  <a:pt x="1260018" y="-13843"/>
                  <a:pt x="1626651" y="-5912"/>
                  <a:pt x="1870431" y="0"/>
                </a:cubicBezTo>
                <a:cubicBezTo>
                  <a:pt x="2114211" y="5912"/>
                  <a:pt x="2066108" y="10825"/>
                  <a:pt x="2218884" y="0"/>
                </a:cubicBezTo>
                <a:cubicBezTo>
                  <a:pt x="2371660" y="-10825"/>
                  <a:pt x="2750943" y="-15090"/>
                  <a:pt x="2996204" y="0"/>
                </a:cubicBezTo>
                <a:cubicBezTo>
                  <a:pt x="3241465" y="15090"/>
                  <a:pt x="3205564" y="-2896"/>
                  <a:pt x="3344657" y="0"/>
                </a:cubicBezTo>
                <a:cubicBezTo>
                  <a:pt x="3483750" y="2896"/>
                  <a:pt x="3892808" y="2733"/>
                  <a:pt x="4121976" y="0"/>
                </a:cubicBezTo>
                <a:cubicBezTo>
                  <a:pt x="4351144" y="-2733"/>
                  <a:pt x="4486064" y="8544"/>
                  <a:pt x="4792079" y="0"/>
                </a:cubicBezTo>
                <a:cubicBezTo>
                  <a:pt x="5098094" y="-8544"/>
                  <a:pt x="5168652" y="7983"/>
                  <a:pt x="5354966" y="0"/>
                </a:cubicBezTo>
                <a:cubicBezTo>
                  <a:pt x="5541280" y="-7983"/>
                  <a:pt x="5755465" y="-4086"/>
                  <a:pt x="6025069" y="0"/>
                </a:cubicBezTo>
                <a:cubicBezTo>
                  <a:pt x="6294673" y="4086"/>
                  <a:pt x="6548278" y="32689"/>
                  <a:pt x="6802388" y="0"/>
                </a:cubicBezTo>
                <a:cubicBezTo>
                  <a:pt x="7056498" y="-32689"/>
                  <a:pt x="7311460" y="2143"/>
                  <a:pt x="7472491" y="0"/>
                </a:cubicBezTo>
                <a:cubicBezTo>
                  <a:pt x="7633522" y="-2143"/>
                  <a:pt x="7718176" y="7692"/>
                  <a:pt x="7928161" y="0"/>
                </a:cubicBezTo>
                <a:cubicBezTo>
                  <a:pt x="8138146" y="-7692"/>
                  <a:pt x="8189752" y="19964"/>
                  <a:pt x="8383831" y="0"/>
                </a:cubicBezTo>
                <a:cubicBezTo>
                  <a:pt x="8577910" y="-19964"/>
                  <a:pt x="8656915" y="5044"/>
                  <a:pt x="8839501" y="0"/>
                </a:cubicBezTo>
                <a:cubicBezTo>
                  <a:pt x="9022087" y="-5044"/>
                  <a:pt x="9106434" y="-19723"/>
                  <a:pt x="9295171" y="0"/>
                </a:cubicBezTo>
                <a:cubicBezTo>
                  <a:pt x="9483908" y="19723"/>
                  <a:pt x="9815182" y="36491"/>
                  <a:pt x="10072490" y="0"/>
                </a:cubicBezTo>
                <a:cubicBezTo>
                  <a:pt x="10329798" y="-36491"/>
                  <a:pt x="10308879" y="9419"/>
                  <a:pt x="10528160" y="0"/>
                </a:cubicBezTo>
                <a:cubicBezTo>
                  <a:pt x="10747441" y="-9419"/>
                  <a:pt x="10921315" y="24117"/>
                  <a:pt x="11251871" y="0"/>
                </a:cubicBezTo>
                <a:cubicBezTo>
                  <a:pt x="11535141" y="46506"/>
                  <a:pt x="11803944" y="189614"/>
                  <a:pt x="11782096" y="530225"/>
                </a:cubicBezTo>
                <a:cubicBezTo>
                  <a:pt x="11785799" y="728475"/>
                  <a:pt x="11751902" y="1056724"/>
                  <a:pt x="11782096" y="1253653"/>
                </a:cubicBezTo>
                <a:cubicBezTo>
                  <a:pt x="11812290" y="1450582"/>
                  <a:pt x="11780273" y="1716920"/>
                  <a:pt x="11782096" y="1977080"/>
                </a:cubicBezTo>
                <a:cubicBezTo>
                  <a:pt x="11783919" y="2237240"/>
                  <a:pt x="11792715" y="2518193"/>
                  <a:pt x="11782096" y="2700508"/>
                </a:cubicBezTo>
                <a:cubicBezTo>
                  <a:pt x="11771477" y="2882823"/>
                  <a:pt x="11773619" y="3123542"/>
                  <a:pt x="11782096" y="3260141"/>
                </a:cubicBezTo>
                <a:cubicBezTo>
                  <a:pt x="11790573" y="3396740"/>
                  <a:pt x="11806757" y="3621553"/>
                  <a:pt x="11782096" y="3860723"/>
                </a:cubicBezTo>
                <a:cubicBezTo>
                  <a:pt x="11757435" y="4099893"/>
                  <a:pt x="11779389" y="4346113"/>
                  <a:pt x="11782096" y="4625099"/>
                </a:cubicBezTo>
                <a:cubicBezTo>
                  <a:pt x="11780726" y="4874889"/>
                  <a:pt x="11558711" y="5168409"/>
                  <a:pt x="11251871" y="5155324"/>
                </a:cubicBezTo>
                <a:cubicBezTo>
                  <a:pt x="10950410" y="5157313"/>
                  <a:pt x="10866437" y="5133238"/>
                  <a:pt x="10581768" y="5155324"/>
                </a:cubicBezTo>
                <a:cubicBezTo>
                  <a:pt x="10297099" y="5177410"/>
                  <a:pt x="10318568" y="5154450"/>
                  <a:pt x="10233315" y="5155324"/>
                </a:cubicBezTo>
                <a:cubicBezTo>
                  <a:pt x="10148062" y="5156198"/>
                  <a:pt x="9914225" y="5154996"/>
                  <a:pt x="9670428" y="5155324"/>
                </a:cubicBezTo>
                <a:cubicBezTo>
                  <a:pt x="9426631" y="5155652"/>
                  <a:pt x="9196023" y="5137578"/>
                  <a:pt x="9000325" y="5155324"/>
                </a:cubicBezTo>
                <a:cubicBezTo>
                  <a:pt x="8804627" y="5173070"/>
                  <a:pt x="8484559" y="5169945"/>
                  <a:pt x="8115790" y="5155324"/>
                </a:cubicBezTo>
                <a:cubicBezTo>
                  <a:pt x="7747021" y="5140703"/>
                  <a:pt x="7693938" y="5174415"/>
                  <a:pt x="7445687" y="5155324"/>
                </a:cubicBezTo>
                <a:cubicBezTo>
                  <a:pt x="7197436" y="5136233"/>
                  <a:pt x="7266548" y="5158579"/>
                  <a:pt x="7097233" y="5155324"/>
                </a:cubicBezTo>
                <a:cubicBezTo>
                  <a:pt x="6927918" y="5152069"/>
                  <a:pt x="6486069" y="5186631"/>
                  <a:pt x="6319914" y="5155324"/>
                </a:cubicBezTo>
                <a:cubicBezTo>
                  <a:pt x="6153759" y="5124017"/>
                  <a:pt x="6079534" y="5159260"/>
                  <a:pt x="5864244" y="5155324"/>
                </a:cubicBezTo>
                <a:cubicBezTo>
                  <a:pt x="5648954" y="5151389"/>
                  <a:pt x="5301426" y="5154103"/>
                  <a:pt x="5086925" y="5155324"/>
                </a:cubicBezTo>
                <a:cubicBezTo>
                  <a:pt x="4872424" y="5156545"/>
                  <a:pt x="4721267" y="5144488"/>
                  <a:pt x="4416822" y="5155324"/>
                </a:cubicBezTo>
                <a:cubicBezTo>
                  <a:pt x="4112377" y="5166160"/>
                  <a:pt x="4085007" y="5159713"/>
                  <a:pt x="3961152" y="5155324"/>
                </a:cubicBezTo>
                <a:cubicBezTo>
                  <a:pt x="3837297" y="5150936"/>
                  <a:pt x="3281916" y="5116860"/>
                  <a:pt x="3076616" y="5155324"/>
                </a:cubicBezTo>
                <a:cubicBezTo>
                  <a:pt x="2871316" y="5193788"/>
                  <a:pt x="2727862" y="5135250"/>
                  <a:pt x="2513730" y="5155324"/>
                </a:cubicBezTo>
                <a:cubicBezTo>
                  <a:pt x="2299598" y="5175398"/>
                  <a:pt x="1944503" y="5177371"/>
                  <a:pt x="1736410" y="5155324"/>
                </a:cubicBezTo>
                <a:cubicBezTo>
                  <a:pt x="1528317" y="5133277"/>
                  <a:pt x="1368029" y="5164388"/>
                  <a:pt x="1173524" y="5155324"/>
                </a:cubicBezTo>
                <a:cubicBezTo>
                  <a:pt x="979019" y="5146260"/>
                  <a:pt x="714554" y="5131350"/>
                  <a:pt x="530225" y="5155324"/>
                </a:cubicBezTo>
                <a:cubicBezTo>
                  <a:pt x="233334" y="5091819"/>
                  <a:pt x="-10749" y="4913237"/>
                  <a:pt x="0" y="4625099"/>
                </a:cubicBezTo>
                <a:cubicBezTo>
                  <a:pt x="-8980" y="4471879"/>
                  <a:pt x="23783" y="4278996"/>
                  <a:pt x="0" y="3983569"/>
                </a:cubicBezTo>
                <a:cubicBezTo>
                  <a:pt x="-23783" y="3688142"/>
                  <a:pt x="32363" y="3487017"/>
                  <a:pt x="0" y="3219192"/>
                </a:cubicBezTo>
                <a:cubicBezTo>
                  <a:pt x="-32363" y="2951367"/>
                  <a:pt x="-9559" y="2742360"/>
                  <a:pt x="0" y="2618611"/>
                </a:cubicBezTo>
                <a:cubicBezTo>
                  <a:pt x="9559" y="2494862"/>
                  <a:pt x="-12239" y="2120596"/>
                  <a:pt x="0" y="1977080"/>
                </a:cubicBezTo>
                <a:cubicBezTo>
                  <a:pt x="12239" y="1833564"/>
                  <a:pt x="-28857" y="1608404"/>
                  <a:pt x="0" y="1376499"/>
                </a:cubicBezTo>
                <a:cubicBezTo>
                  <a:pt x="28857" y="1144594"/>
                  <a:pt x="11630" y="925101"/>
                  <a:pt x="0" y="530225"/>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0285"/>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2200" b="1" dirty="0">
                <a:solidFill>
                  <a:prstClr val="black"/>
                </a:solidFill>
                <a:latin typeface="Cambria" panose="02040503050406030204" pitchFamily="18" charset="0"/>
                <a:ea typeface="Cambria" panose="02040503050406030204" pitchFamily="18" charset="0"/>
                <a:cs typeface="Calibri" panose="020F0502020204030204" pitchFamily="34" charset="0"/>
              </a:rPr>
              <a:t>Cách làm</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Bước 1. Cắt</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Cắt hai hình chữ nhật từ 2 tờ giấy trắng để làm đầu thỏ, th</a:t>
            </a:r>
            <a:r>
              <a:rPr lang="en-US" sz="2200" dirty="0">
                <a:solidFill>
                  <a:prstClr val="black"/>
                </a:solidFill>
                <a:latin typeface="Cambria" panose="02040503050406030204" pitchFamily="18" charset="0"/>
                <a:ea typeface="Cambria" panose="02040503050406030204" pitchFamily="18" charset="0"/>
                <a:cs typeface="Calibri" panose="020F0502020204030204" pitchFamily="34" charset="0"/>
              </a:rPr>
              <a:t>â</a:t>
            </a:r>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n thỏ.</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Hình thứ nhất: rộng 10 cm, dài 25 cm.</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Hình thứ hai: rộng 15 cm, dài 25 cm.</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Cắt hình tai thỏ từ giấy trắng, sau đó gấp theo đường kẻ nét đứt (như hình bên).</a:t>
            </a:r>
          </a:p>
          <a:p>
            <a:pPr lvl="0" algn="just" defTabSz="914377"/>
            <a:r>
              <a:rPr lang="en-US" sz="22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Cắt đế từ giấy màu (như hình bên).</a:t>
            </a:r>
            <a:endParaRPr lang="en-US" sz="2200" dirty="0">
              <a:solidFill>
                <a:prstClr val="black"/>
              </a:solidFill>
              <a:latin typeface="Cambria" panose="02040503050406030204" pitchFamily="18" charset="0"/>
              <a:ea typeface="Cambria" panose="02040503050406030204" pitchFamily="18" charset="0"/>
              <a:cs typeface="Calibri" panose="020F0502020204030204" pitchFamily="34" charset="0"/>
            </a:endParaRP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Bước 2. Dán</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Dùng hồ dán hai mép của mỗi hình chữ nhật để tạo đầu thỏ và thân thỏ.</a:t>
            </a:r>
          </a:p>
          <a:p>
            <a:pPr lvl="0" algn="just" defTabSz="914377"/>
            <a:r>
              <a:rPr lang="en-US" sz="22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Dán tai thỏ, đầu thỏ, thân thỏ với nhau, sau đó dán lên đế.</a:t>
            </a:r>
            <a:endParaRPr lang="en-US" sz="2200" dirty="0">
              <a:solidFill>
                <a:prstClr val="black"/>
              </a:solidFill>
              <a:latin typeface="Cambria" panose="02040503050406030204" pitchFamily="18" charset="0"/>
              <a:ea typeface="Cambria" panose="02040503050406030204" pitchFamily="18" charset="0"/>
              <a:cs typeface="Calibri" panose="020F0502020204030204" pitchFamily="34" charset="0"/>
            </a:endParaRP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Bước 3. Vẽ</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Dùng bút màu vẽ trang trí tai thỏ.</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Dùng bút màu vẽ mắt, râu, mũi, miệng ở đầu thỏ và tay ở thân thỏ.</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Vậy là Hà đã có một chú thỏ con đáng yêu bằng giấy để tặng Hoa trong ngày sinh nhật. Hi vọng Hoa sẽ vui sướng đón nhận món quà của bạn.</a:t>
            </a:r>
          </a:p>
        </p:txBody>
      </p:sp>
      <p:sp>
        <p:nvSpPr>
          <p:cNvPr id="3" name="Rectangle: Diagonal Corners Rounded 2">
            <a:extLst>
              <a:ext uri="{FF2B5EF4-FFF2-40B4-BE49-F238E27FC236}">
                <a16:creationId xmlns:a16="http://schemas.microsoft.com/office/drawing/2014/main" id="{BB14C98A-80B7-5365-49B3-FCD34DC61244}"/>
              </a:ext>
            </a:extLst>
          </p:cNvPr>
          <p:cNvSpPr/>
          <p:nvPr/>
        </p:nvSpPr>
        <p:spPr>
          <a:xfrm>
            <a:off x="203014" y="981527"/>
            <a:ext cx="1914163" cy="611447"/>
          </a:xfrm>
          <a:custGeom>
            <a:avLst/>
            <a:gdLst>
              <a:gd name="connsiteX0" fmla="*/ 101910 w 1914163"/>
              <a:gd name="connsiteY0" fmla="*/ 0 h 611447"/>
              <a:gd name="connsiteX1" fmla="*/ 705994 w 1914163"/>
              <a:gd name="connsiteY1" fmla="*/ 0 h 611447"/>
              <a:gd name="connsiteX2" fmla="*/ 1310079 w 1914163"/>
              <a:gd name="connsiteY2" fmla="*/ 0 h 611447"/>
              <a:gd name="connsiteX3" fmla="*/ 1914163 w 1914163"/>
              <a:gd name="connsiteY3" fmla="*/ 0 h 611447"/>
              <a:gd name="connsiteX4" fmla="*/ 1914163 w 1914163"/>
              <a:gd name="connsiteY4" fmla="*/ 0 h 611447"/>
              <a:gd name="connsiteX5" fmla="*/ 1914163 w 1914163"/>
              <a:gd name="connsiteY5" fmla="*/ 509537 h 611447"/>
              <a:gd name="connsiteX6" fmla="*/ 1812253 w 1914163"/>
              <a:gd name="connsiteY6" fmla="*/ 611447 h 611447"/>
              <a:gd name="connsiteX7" fmla="*/ 1190046 w 1914163"/>
              <a:gd name="connsiteY7" fmla="*/ 611447 h 611447"/>
              <a:gd name="connsiteX8" fmla="*/ 549717 w 1914163"/>
              <a:gd name="connsiteY8" fmla="*/ 611447 h 611447"/>
              <a:gd name="connsiteX9" fmla="*/ 0 w 1914163"/>
              <a:gd name="connsiteY9" fmla="*/ 611447 h 611447"/>
              <a:gd name="connsiteX10" fmla="*/ 0 w 1914163"/>
              <a:gd name="connsiteY10" fmla="*/ 611447 h 611447"/>
              <a:gd name="connsiteX11" fmla="*/ 0 w 1914163"/>
              <a:gd name="connsiteY11" fmla="*/ 101910 h 611447"/>
              <a:gd name="connsiteX12" fmla="*/ 101910 w 1914163"/>
              <a:gd name="connsiteY12" fmla="*/ 0 h 61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14163" h="611447" fill="none" extrusionOk="0">
                <a:moveTo>
                  <a:pt x="101910" y="0"/>
                </a:moveTo>
                <a:cubicBezTo>
                  <a:pt x="266436" y="15281"/>
                  <a:pt x="540545" y="18886"/>
                  <a:pt x="705994" y="0"/>
                </a:cubicBezTo>
                <a:cubicBezTo>
                  <a:pt x="871443" y="-18886"/>
                  <a:pt x="1092302" y="-5306"/>
                  <a:pt x="1310079" y="0"/>
                </a:cubicBezTo>
                <a:cubicBezTo>
                  <a:pt x="1527856" y="5306"/>
                  <a:pt x="1715990" y="-2108"/>
                  <a:pt x="1914163" y="0"/>
                </a:cubicBezTo>
                <a:lnTo>
                  <a:pt x="1914163" y="0"/>
                </a:lnTo>
                <a:cubicBezTo>
                  <a:pt x="1908631" y="122863"/>
                  <a:pt x="1890052" y="292272"/>
                  <a:pt x="1914163" y="509537"/>
                </a:cubicBezTo>
                <a:cubicBezTo>
                  <a:pt x="1910872" y="568377"/>
                  <a:pt x="1871925" y="616574"/>
                  <a:pt x="1812253" y="611447"/>
                </a:cubicBezTo>
                <a:cubicBezTo>
                  <a:pt x="1595767" y="614474"/>
                  <a:pt x="1356715" y="586415"/>
                  <a:pt x="1190046" y="611447"/>
                </a:cubicBezTo>
                <a:cubicBezTo>
                  <a:pt x="1023377" y="636479"/>
                  <a:pt x="722177" y="596312"/>
                  <a:pt x="549717" y="611447"/>
                </a:cubicBezTo>
                <a:cubicBezTo>
                  <a:pt x="377257" y="626582"/>
                  <a:pt x="145959" y="598239"/>
                  <a:pt x="0" y="611447"/>
                </a:cubicBezTo>
                <a:lnTo>
                  <a:pt x="0" y="611447"/>
                </a:lnTo>
                <a:cubicBezTo>
                  <a:pt x="43" y="433401"/>
                  <a:pt x="9990" y="312027"/>
                  <a:pt x="0" y="101910"/>
                </a:cubicBezTo>
                <a:cubicBezTo>
                  <a:pt x="-2204" y="35395"/>
                  <a:pt x="47312" y="23"/>
                  <a:pt x="101910" y="0"/>
                </a:cubicBezTo>
                <a:close/>
              </a:path>
              <a:path w="1914163" h="611447" stroke="0" extrusionOk="0">
                <a:moveTo>
                  <a:pt x="101910" y="0"/>
                </a:moveTo>
                <a:cubicBezTo>
                  <a:pt x="212291" y="13251"/>
                  <a:pt x="513959" y="-12595"/>
                  <a:pt x="651627" y="0"/>
                </a:cubicBezTo>
                <a:cubicBezTo>
                  <a:pt x="789295" y="12595"/>
                  <a:pt x="968704" y="20491"/>
                  <a:pt x="1219466" y="0"/>
                </a:cubicBezTo>
                <a:cubicBezTo>
                  <a:pt x="1470228" y="-20491"/>
                  <a:pt x="1594785" y="1006"/>
                  <a:pt x="1914163" y="0"/>
                </a:cubicBezTo>
                <a:lnTo>
                  <a:pt x="1914163" y="0"/>
                </a:lnTo>
                <a:cubicBezTo>
                  <a:pt x="1898490" y="138917"/>
                  <a:pt x="1905920" y="337778"/>
                  <a:pt x="1914163" y="509537"/>
                </a:cubicBezTo>
                <a:cubicBezTo>
                  <a:pt x="1910448" y="572887"/>
                  <a:pt x="1865302" y="614382"/>
                  <a:pt x="1812253" y="611447"/>
                </a:cubicBezTo>
                <a:cubicBezTo>
                  <a:pt x="1621811" y="585588"/>
                  <a:pt x="1512616" y="638871"/>
                  <a:pt x="1226291" y="611447"/>
                </a:cubicBezTo>
                <a:cubicBezTo>
                  <a:pt x="939966" y="584023"/>
                  <a:pt x="908941" y="636918"/>
                  <a:pt x="676574" y="611447"/>
                </a:cubicBezTo>
                <a:cubicBezTo>
                  <a:pt x="444207" y="585976"/>
                  <a:pt x="173805" y="601837"/>
                  <a:pt x="0" y="611447"/>
                </a:cubicBezTo>
                <a:lnTo>
                  <a:pt x="0" y="611447"/>
                </a:lnTo>
                <a:cubicBezTo>
                  <a:pt x="12226" y="372064"/>
                  <a:pt x="3978" y="296782"/>
                  <a:pt x="0" y="101910"/>
                </a:cubicBezTo>
                <a:cubicBezTo>
                  <a:pt x="1394" y="44835"/>
                  <a:pt x="47356" y="-4383"/>
                  <a:pt x="101910"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0000"/>
                </a:solidFill>
                <a:effectLst/>
                <a:uLnTx/>
                <a:uFillTx/>
                <a:latin typeface="Calibri"/>
                <a:ea typeface="+mn-ea"/>
                <a:cs typeface="+mn-cs"/>
              </a:rPr>
              <a:t>Đoạn</a:t>
            </a:r>
            <a:r>
              <a:rPr kumimoji="0" lang="en-US" sz="4000" b="0" i="0" u="none" strike="noStrike" kern="1200" cap="none" spc="0" normalizeH="0" baseline="0" noProof="0" dirty="0">
                <a:ln>
                  <a:noFill/>
                </a:ln>
                <a:solidFill>
                  <a:srgbClr val="FF0000"/>
                </a:solidFill>
                <a:effectLst/>
                <a:uLnTx/>
                <a:uFillTx/>
                <a:latin typeface="Calibri"/>
                <a:ea typeface="+mn-ea"/>
                <a:cs typeface="+mn-cs"/>
              </a:rPr>
              <a:t> 2</a:t>
            </a:r>
          </a:p>
        </p:txBody>
      </p:sp>
      <p:pic>
        <p:nvPicPr>
          <p:cNvPr id="5" name="Picture 4">
            <a:extLst>
              <a:ext uri="{FF2B5EF4-FFF2-40B4-BE49-F238E27FC236}">
                <a16:creationId xmlns:a16="http://schemas.microsoft.com/office/drawing/2014/main" id="{6605A93C-B4AC-EA03-5F83-553B2447DAB7}"/>
              </a:ext>
            </a:extLst>
          </p:cNvPr>
          <p:cNvPicPr>
            <a:picLocks noChangeAspect="1"/>
          </p:cNvPicPr>
          <p:nvPr/>
        </p:nvPicPr>
        <p:blipFill>
          <a:blip r:embed="rId4"/>
          <a:stretch>
            <a:fillRect/>
          </a:stretch>
        </p:blipFill>
        <p:spPr>
          <a:xfrm>
            <a:off x="116333" y="1"/>
            <a:ext cx="6431837" cy="1093076"/>
          </a:xfrm>
          <a:prstGeom prst="rect">
            <a:avLst/>
          </a:prstGeom>
        </p:spPr>
      </p:pic>
      <p:pic>
        <p:nvPicPr>
          <p:cNvPr id="4" name="Picture 3" descr="A round pink circle with white text and a black background&#10;&#10;AI-generated content may be incorrect.">
            <a:extLst>
              <a:ext uri="{FF2B5EF4-FFF2-40B4-BE49-F238E27FC236}">
                <a16:creationId xmlns:a16="http://schemas.microsoft.com/office/drawing/2014/main" id="{35E26D41-6EAE-D894-3936-D0E9E2BB21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7062" y="115614"/>
            <a:ext cx="1397876" cy="1397876"/>
          </a:xfrm>
          <a:prstGeom prst="rect">
            <a:avLst/>
          </a:prstGeom>
        </p:spPr>
      </p:pic>
    </p:spTree>
    <p:controls>
      <mc:AlternateContent xmlns:mc="http://schemas.openxmlformats.org/markup-compatibility/2006">
        <mc:Choice xmlns:v="urn:schemas-microsoft-com:vml" Requires="v">
          <p:control name="TextBox1" r:id="rId1" imgW="5283360" imgH="1270080"/>
        </mc:Choice>
        <mc:Fallback>
          <p:control name="TextBox1" r:id="rId1" imgW="5283360" imgH="1270080">
            <p:pic>
              <p:nvPicPr>
                <p:cNvPr id="6" name="TextBox1">
                  <a:extLst>
                    <a:ext uri="{FF2B5EF4-FFF2-40B4-BE49-F238E27FC236}">
                      <a16:creationId xmlns:a16="http://schemas.microsoft.com/office/drawing/2014/main" id="{1498ABCD-DA3F-4E33-9C67-F745F5D6A7D4}"/>
                    </a:ext>
                  </a:extLst>
                </p:cNvPr>
                <p:cNvPicPr>
                  <a:picLocks/>
                </p:cNvPicPr>
                <p:nvPr/>
              </p:nvPicPr>
              <p:blipFill>
                <a:blip r:embed="rId6"/>
                <a:stretch>
                  <a:fillRect/>
                </a:stretch>
              </p:blipFill>
              <p:spPr>
                <a:xfrm>
                  <a:off x="6707913" y="162648"/>
                  <a:ext cx="5283200" cy="1266759"/>
                </a:xfrm>
                <a:prstGeom prst="rect">
                  <a:avLst/>
                </a:prstGeom>
              </p:spPr>
            </p:pic>
          </p:control>
        </mc:Fallback>
      </mc:AlternateContent>
    </p:controls>
    <p:extLst>
      <p:ext uri="{BB962C8B-B14F-4D97-AF65-F5344CB8AC3E}">
        <p14:creationId xmlns:p14="http://schemas.microsoft.com/office/powerpoint/2010/main" val="37521186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273268" y="104776"/>
            <a:ext cx="11655973"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2" name="Group 1">
            <a:extLst>
              <a:ext uri="{FF2B5EF4-FFF2-40B4-BE49-F238E27FC236}">
                <a16:creationId xmlns:a16="http://schemas.microsoft.com/office/drawing/2014/main" id="{2857D43F-B1FA-BE70-CE78-3A310451A4A2}"/>
              </a:ext>
            </a:extLst>
          </p:cNvPr>
          <p:cNvGrpSpPr/>
          <p:nvPr/>
        </p:nvGrpSpPr>
        <p:grpSpPr>
          <a:xfrm>
            <a:off x="284306" y="395673"/>
            <a:ext cx="5798127" cy="3135379"/>
            <a:chOff x="457200" y="1176848"/>
            <a:chExt cx="5798127" cy="3135379"/>
          </a:xfrm>
        </p:grpSpPr>
        <p:grpSp>
          <p:nvGrpSpPr>
            <p:cNvPr id="3" name="Group 2">
              <a:extLst>
                <a:ext uri="{FF2B5EF4-FFF2-40B4-BE49-F238E27FC236}">
                  <a16:creationId xmlns:a16="http://schemas.microsoft.com/office/drawing/2014/main" id="{ED885CC6-E4F2-528A-836D-5905585C34EB}"/>
                </a:ext>
              </a:extLst>
            </p:cNvPr>
            <p:cNvGrpSpPr/>
            <p:nvPr/>
          </p:nvGrpSpPr>
          <p:grpSpPr>
            <a:xfrm>
              <a:off x="457200" y="1922318"/>
              <a:ext cx="5798127" cy="2389909"/>
              <a:chOff x="602672" y="2483427"/>
              <a:chExt cx="5922819" cy="2389909"/>
            </a:xfrm>
            <a:solidFill>
              <a:srgbClr val="FFFFCC"/>
            </a:solidFill>
          </p:grpSpPr>
          <p:sp>
            <p:nvSpPr>
              <p:cNvPr id="6" name="Rectangle: Rounded Corners 5">
                <a:extLst>
                  <a:ext uri="{FF2B5EF4-FFF2-40B4-BE49-F238E27FC236}">
                    <a16:creationId xmlns:a16="http://schemas.microsoft.com/office/drawing/2014/main" id="{B43B66BB-75AB-94B2-2EC2-020BE0CE5121}"/>
                  </a:ext>
                </a:extLst>
              </p:cNvPr>
              <p:cNvSpPr/>
              <p:nvPr/>
            </p:nvSpPr>
            <p:spPr>
              <a:xfrm>
                <a:off x="602672" y="2483427"/>
                <a:ext cx="5922819" cy="2389909"/>
              </a:xfrm>
              <a:custGeom>
                <a:avLst/>
                <a:gdLst>
                  <a:gd name="connsiteX0" fmla="*/ 0 w 5922819"/>
                  <a:gd name="connsiteY0" fmla="*/ 398326 h 2389909"/>
                  <a:gd name="connsiteX1" fmla="*/ 398326 w 5922819"/>
                  <a:gd name="connsiteY1" fmla="*/ 0 h 2389909"/>
                  <a:gd name="connsiteX2" fmla="*/ 865377 w 5922819"/>
                  <a:gd name="connsiteY2" fmla="*/ 0 h 2389909"/>
                  <a:gd name="connsiteX3" fmla="*/ 1281166 w 5922819"/>
                  <a:gd name="connsiteY3" fmla="*/ 0 h 2389909"/>
                  <a:gd name="connsiteX4" fmla="*/ 1799478 w 5922819"/>
                  <a:gd name="connsiteY4" fmla="*/ 0 h 2389909"/>
                  <a:gd name="connsiteX5" fmla="*/ 2471576 w 5922819"/>
                  <a:gd name="connsiteY5" fmla="*/ 0 h 2389909"/>
                  <a:gd name="connsiteX6" fmla="*/ 3041150 w 5922819"/>
                  <a:gd name="connsiteY6" fmla="*/ 0 h 2389909"/>
                  <a:gd name="connsiteX7" fmla="*/ 3508201 w 5922819"/>
                  <a:gd name="connsiteY7" fmla="*/ 0 h 2389909"/>
                  <a:gd name="connsiteX8" fmla="*/ 4077775 w 5922819"/>
                  <a:gd name="connsiteY8" fmla="*/ 0 h 2389909"/>
                  <a:gd name="connsiteX9" fmla="*/ 4596087 w 5922819"/>
                  <a:gd name="connsiteY9" fmla="*/ 0 h 2389909"/>
                  <a:gd name="connsiteX10" fmla="*/ 5524493 w 5922819"/>
                  <a:gd name="connsiteY10" fmla="*/ 0 h 2389909"/>
                  <a:gd name="connsiteX11" fmla="*/ 5922819 w 5922819"/>
                  <a:gd name="connsiteY11" fmla="*/ 398326 h 2389909"/>
                  <a:gd name="connsiteX12" fmla="*/ 5922819 w 5922819"/>
                  <a:gd name="connsiteY12" fmla="*/ 913479 h 2389909"/>
                  <a:gd name="connsiteX13" fmla="*/ 5922819 w 5922819"/>
                  <a:gd name="connsiteY13" fmla="*/ 1428632 h 2389909"/>
                  <a:gd name="connsiteX14" fmla="*/ 5922819 w 5922819"/>
                  <a:gd name="connsiteY14" fmla="*/ 1991583 h 2389909"/>
                  <a:gd name="connsiteX15" fmla="*/ 5524493 w 5922819"/>
                  <a:gd name="connsiteY15" fmla="*/ 2389909 h 2389909"/>
                  <a:gd name="connsiteX16" fmla="*/ 5006181 w 5922819"/>
                  <a:gd name="connsiteY16" fmla="*/ 2389909 h 2389909"/>
                  <a:gd name="connsiteX17" fmla="*/ 4385345 w 5922819"/>
                  <a:gd name="connsiteY17" fmla="*/ 2389909 h 2389909"/>
                  <a:gd name="connsiteX18" fmla="*/ 3764509 w 5922819"/>
                  <a:gd name="connsiteY18" fmla="*/ 2389909 h 2389909"/>
                  <a:gd name="connsiteX19" fmla="*/ 3194935 w 5922819"/>
                  <a:gd name="connsiteY19" fmla="*/ 2389909 h 2389909"/>
                  <a:gd name="connsiteX20" fmla="*/ 2625361 w 5922819"/>
                  <a:gd name="connsiteY20" fmla="*/ 2389909 h 2389909"/>
                  <a:gd name="connsiteX21" fmla="*/ 2055787 w 5922819"/>
                  <a:gd name="connsiteY21" fmla="*/ 2389909 h 2389909"/>
                  <a:gd name="connsiteX22" fmla="*/ 1486213 w 5922819"/>
                  <a:gd name="connsiteY22" fmla="*/ 2389909 h 2389909"/>
                  <a:gd name="connsiteX23" fmla="*/ 1019162 w 5922819"/>
                  <a:gd name="connsiteY23" fmla="*/ 2389909 h 2389909"/>
                  <a:gd name="connsiteX24" fmla="*/ 398326 w 5922819"/>
                  <a:gd name="connsiteY24" fmla="*/ 2389909 h 2389909"/>
                  <a:gd name="connsiteX25" fmla="*/ 0 w 5922819"/>
                  <a:gd name="connsiteY25" fmla="*/ 1991583 h 2389909"/>
                  <a:gd name="connsiteX26" fmla="*/ 0 w 5922819"/>
                  <a:gd name="connsiteY26" fmla="*/ 1460497 h 2389909"/>
                  <a:gd name="connsiteX27" fmla="*/ 0 w 5922819"/>
                  <a:gd name="connsiteY27" fmla="*/ 961277 h 2389909"/>
                  <a:gd name="connsiteX28" fmla="*/ 0 w 5922819"/>
                  <a:gd name="connsiteY28"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922819" h="2389909" fill="none" extrusionOk="0">
                    <a:moveTo>
                      <a:pt x="0" y="398326"/>
                    </a:moveTo>
                    <a:cubicBezTo>
                      <a:pt x="-25110" y="225623"/>
                      <a:pt x="172914" y="-50858"/>
                      <a:pt x="398326" y="0"/>
                    </a:cubicBezTo>
                    <a:cubicBezTo>
                      <a:pt x="585273" y="-54826"/>
                      <a:pt x="682883" y="22090"/>
                      <a:pt x="865377" y="0"/>
                    </a:cubicBezTo>
                    <a:cubicBezTo>
                      <a:pt x="1047871" y="-22090"/>
                      <a:pt x="1115818" y="36667"/>
                      <a:pt x="1281166" y="0"/>
                    </a:cubicBezTo>
                    <a:cubicBezTo>
                      <a:pt x="1446514" y="-36667"/>
                      <a:pt x="1552483" y="55872"/>
                      <a:pt x="1799478" y="0"/>
                    </a:cubicBezTo>
                    <a:cubicBezTo>
                      <a:pt x="2046473" y="-55872"/>
                      <a:pt x="2256759" y="68933"/>
                      <a:pt x="2471576" y="0"/>
                    </a:cubicBezTo>
                    <a:cubicBezTo>
                      <a:pt x="2686393" y="-68933"/>
                      <a:pt x="2899860" y="63360"/>
                      <a:pt x="3041150" y="0"/>
                    </a:cubicBezTo>
                    <a:cubicBezTo>
                      <a:pt x="3182440" y="-63360"/>
                      <a:pt x="3402433" y="22609"/>
                      <a:pt x="3508201" y="0"/>
                    </a:cubicBezTo>
                    <a:cubicBezTo>
                      <a:pt x="3613969" y="-22609"/>
                      <a:pt x="3823621" y="15479"/>
                      <a:pt x="4077775" y="0"/>
                    </a:cubicBezTo>
                    <a:cubicBezTo>
                      <a:pt x="4331929" y="-15479"/>
                      <a:pt x="4455861" y="29743"/>
                      <a:pt x="4596087" y="0"/>
                    </a:cubicBezTo>
                    <a:cubicBezTo>
                      <a:pt x="4736313" y="-29743"/>
                      <a:pt x="5188909" y="47133"/>
                      <a:pt x="5524493" y="0"/>
                    </a:cubicBezTo>
                    <a:cubicBezTo>
                      <a:pt x="5742430" y="35191"/>
                      <a:pt x="5919924" y="172593"/>
                      <a:pt x="5922819" y="398326"/>
                    </a:cubicBezTo>
                    <a:cubicBezTo>
                      <a:pt x="5977811" y="536512"/>
                      <a:pt x="5884879" y="679623"/>
                      <a:pt x="5922819" y="913479"/>
                    </a:cubicBezTo>
                    <a:cubicBezTo>
                      <a:pt x="5960759" y="1147335"/>
                      <a:pt x="5919332" y="1282699"/>
                      <a:pt x="5922819" y="1428632"/>
                    </a:cubicBezTo>
                    <a:cubicBezTo>
                      <a:pt x="5926306" y="1574565"/>
                      <a:pt x="5903684" y="1841276"/>
                      <a:pt x="5922819" y="1991583"/>
                    </a:cubicBezTo>
                    <a:cubicBezTo>
                      <a:pt x="5922394" y="2232997"/>
                      <a:pt x="5710083" y="2359016"/>
                      <a:pt x="5524493" y="2389909"/>
                    </a:cubicBezTo>
                    <a:cubicBezTo>
                      <a:pt x="5364463" y="2426672"/>
                      <a:pt x="5224862" y="2363333"/>
                      <a:pt x="5006181" y="2389909"/>
                    </a:cubicBezTo>
                    <a:cubicBezTo>
                      <a:pt x="4787500" y="2416485"/>
                      <a:pt x="4599125" y="2374932"/>
                      <a:pt x="4385345" y="2389909"/>
                    </a:cubicBezTo>
                    <a:cubicBezTo>
                      <a:pt x="4171565" y="2404886"/>
                      <a:pt x="3942501" y="2378500"/>
                      <a:pt x="3764509" y="2389909"/>
                    </a:cubicBezTo>
                    <a:cubicBezTo>
                      <a:pt x="3586517" y="2401318"/>
                      <a:pt x="3346456" y="2359255"/>
                      <a:pt x="3194935" y="2389909"/>
                    </a:cubicBezTo>
                    <a:cubicBezTo>
                      <a:pt x="3043414" y="2420563"/>
                      <a:pt x="2776853" y="2364147"/>
                      <a:pt x="2625361" y="2389909"/>
                    </a:cubicBezTo>
                    <a:cubicBezTo>
                      <a:pt x="2473869" y="2415671"/>
                      <a:pt x="2306156" y="2327869"/>
                      <a:pt x="2055787" y="2389909"/>
                    </a:cubicBezTo>
                    <a:cubicBezTo>
                      <a:pt x="1805418" y="2451949"/>
                      <a:pt x="1676859" y="2365793"/>
                      <a:pt x="1486213" y="2389909"/>
                    </a:cubicBezTo>
                    <a:cubicBezTo>
                      <a:pt x="1295567" y="2414025"/>
                      <a:pt x="1151785" y="2336406"/>
                      <a:pt x="1019162" y="2389909"/>
                    </a:cubicBezTo>
                    <a:cubicBezTo>
                      <a:pt x="886539" y="2443412"/>
                      <a:pt x="687420" y="2350544"/>
                      <a:pt x="398326" y="2389909"/>
                    </a:cubicBezTo>
                    <a:cubicBezTo>
                      <a:pt x="153311" y="2430587"/>
                      <a:pt x="-51599" y="2205144"/>
                      <a:pt x="0" y="1991583"/>
                    </a:cubicBezTo>
                    <a:cubicBezTo>
                      <a:pt x="-21010" y="1782241"/>
                      <a:pt x="42948" y="1657772"/>
                      <a:pt x="0" y="1460497"/>
                    </a:cubicBezTo>
                    <a:cubicBezTo>
                      <a:pt x="-42948" y="1263222"/>
                      <a:pt x="55504" y="1079879"/>
                      <a:pt x="0" y="961277"/>
                    </a:cubicBezTo>
                    <a:cubicBezTo>
                      <a:pt x="-55504" y="842675"/>
                      <a:pt x="11724" y="638618"/>
                      <a:pt x="0" y="398326"/>
                    </a:cubicBezTo>
                    <a:close/>
                  </a:path>
                  <a:path w="5922819" h="2389909" stroke="0" extrusionOk="0">
                    <a:moveTo>
                      <a:pt x="0" y="398326"/>
                    </a:moveTo>
                    <a:cubicBezTo>
                      <a:pt x="28964" y="220397"/>
                      <a:pt x="206306" y="22650"/>
                      <a:pt x="398326" y="0"/>
                    </a:cubicBezTo>
                    <a:cubicBezTo>
                      <a:pt x="642830" y="-60785"/>
                      <a:pt x="747062" y="24238"/>
                      <a:pt x="1070423" y="0"/>
                    </a:cubicBezTo>
                    <a:cubicBezTo>
                      <a:pt x="1393784" y="-24238"/>
                      <a:pt x="1305202" y="37410"/>
                      <a:pt x="1486213" y="0"/>
                    </a:cubicBezTo>
                    <a:cubicBezTo>
                      <a:pt x="1667224" y="-37410"/>
                      <a:pt x="1769014" y="49417"/>
                      <a:pt x="1953263" y="0"/>
                    </a:cubicBezTo>
                    <a:cubicBezTo>
                      <a:pt x="2137512" y="-49417"/>
                      <a:pt x="2293059" y="17162"/>
                      <a:pt x="2420314" y="0"/>
                    </a:cubicBezTo>
                    <a:cubicBezTo>
                      <a:pt x="2547569" y="-17162"/>
                      <a:pt x="2748384" y="50954"/>
                      <a:pt x="2989888" y="0"/>
                    </a:cubicBezTo>
                    <a:cubicBezTo>
                      <a:pt x="3231392" y="-50954"/>
                      <a:pt x="3404777" y="50809"/>
                      <a:pt x="3610724" y="0"/>
                    </a:cubicBezTo>
                    <a:cubicBezTo>
                      <a:pt x="3816671" y="-50809"/>
                      <a:pt x="3967566" y="13755"/>
                      <a:pt x="4077775" y="0"/>
                    </a:cubicBezTo>
                    <a:cubicBezTo>
                      <a:pt x="4187984" y="-13755"/>
                      <a:pt x="4365908" y="26888"/>
                      <a:pt x="4596087" y="0"/>
                    </a:cubicBezTo>
                    <a:cubicBezTo>
                      <a:pt x="4826266" y="-26888"/>
                      <a:pt x="5308079" y="65204"/>
                      <a:pt x="5524493" y="0"/>
                    </a:cubicBezTo>
                    <a:cubicBezTo>
                      <a:pt x="5753362" y="-2336"/>
                      <a:pt x="5955032" y="149097"/>
                      <a:pt x="5922819" y="398326"/>
                    </a:cubicBezTo>
                    <a:cubicBezTo>
                      <a:pt x="5935221" y="550432"/>
                      <a:pt x="5902100" y="757142"/>
                      <a:pt x="5922819" y="945344"/>
                    </a:cubicBezTo>
                    <a:cubicBezTo>
                      <a:pt x="5943538" y="1133546"/>
                      <a:pt x="5895225" y="1244330"/>
                      <a:pt x="5922819" y="1428632"/>
                    </a:cubicBezTo>
                    <a:cubicBezTo>
                      <a:pt x="5950413" y="1612934"/>
                      <a:pt x="5863195" y="1804810"/>
                      <a:pt x="5922819" y="1991583"/>
                    </a:cubicBezTo>
                    <a:cubicBezTo>
                      <a:pt x="5931280" y="2210588"/>
                      <a:pt x="5741519" y="2385258"/>
                      <a:pt x="5524493" y="2389909"/>
                    </a:cubicBezTo>
                    <a:cubicBezTo>
                      <a:pt x="5286124" y="2454480"/>
                      <a:pt x="5032427" y="2386343"/>
                      <a:pt x="4852396" y="2389909"/>
                    </a:cubicBezTo>
                    <a:cubicBezTo>
                      <a:pt x="4672365" y="2393475"/>
                      <a:pt x="4415604" y="2339542"/>
                      <a:pt x="4282821" y="2389909"/>
                    </a:cubicBezTo>
                    <a:cubicBezTo>
                      <a:pt x="4150038" y="2440276"/>
                      <a:pt x="3923054" y="2379463"/>
                      <a:pt x="3815771" y="2389909"/>
                    </a:cubicBezTo>
                    <a:cubicBezTo>
                      <a:pt x="3708488" y="2400355"/>
                      <a:pt x="3563831" y="2389885"/>
                      <a:pt x="3399982" y="2389909"/>
                    </a:cubicBezTo>
                    <a:cubicBezTo>
                      <a:pt x="3236133" y="2389933"/>
                      <a:pt x="3027031" y="2370175"/>
                      <a:pt x="2932931" y="2389909"/>
                    </a:cubicBezTo>
                    <a:cubicBezTo>
                      <a:pt x="2838831" y="2409643"/>
                      <a:pt x="2571977" y="2341503"/>
                      <a:pt x="2363357" y="2389909"/>
                    </a:cubicBezTo>
                    <a:cubicBezTo>
                      <a:pt x="2154737" y="2438315"/>
                      <a:pt x="2008988" y="2354771"/>
                      <a:pt x="1691259" y="2389909"/>
                    </a:cubicBezTo>
                    <a:cubicBezTo>
                      <a:pt x="1373530" y="2425047"/>
                      <a:pt x="1200729" y="2314294"/>
                      <a:pt x="1019162" y="2389909"/>
                    </a:cubicBezTo>
                    <a:cubicBezTo>
                      <a:pt x="837595" y="2465524"/>
                      <a:pt x="631849" y="2361835"/>
                      <a:pt x="398326" y="2389909"/>
                    </a:cubicBezTo>
                    <a:cubicBezTo>
                      <a:pt x="198246" y="2364416"/>
                      <a:pt x="-32898" y="2224780"/>
                      <a:pt x="0" y="1991583"/>
                    </a:cubicBezTo>
                    <a:cubicBezTo>
                      <a:pt x="-4321" y="1858753"/>
                      <a:pt x="42256" y="1653378"/>
                      <a:pt x="0" y="1492362"/>
                    </a:cubicBezTo>
                    <a:cubicBezTo>
                      <a:pt x="-42256" y="1331346"/>
                      <a:pt x="20366" y="1198021"/>
                      <a:pt x="0" y="945344"/>
                    </a:cubicBezTo>
                    <a:cubicBezTo>
                      <a:pt x="-20366" y="692667"/>
                      <a:pt x="20388" y="569457"/>
                      <a:pt x="0" y="398326"/>
                    </a:cubicBezTo>
                    <a:close/>
                  </a:path>
                </a:pathLst>
              </a:custGeom>
              <a:grpFill/>
              <a:ln w="38100">
                <a:solidFill>
                  <a:srgbClr val="00B050"/>
                </a:solidFill>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Phân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công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theo</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đoạn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Tất</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cả</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thành</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viên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đều</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Giải</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nghĩa</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từ</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cùng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nhau</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pic>
            <p:nvPicPr>
              <p:cNvPr id="9" name="Picture 8">
                <a:extLst>
                  <a:ext uri="{FF2B5EF4-FFF2-40B4-BE49-F238E27FC236}">
                    <a16:creationId xmlns:a16="http://schemas.microsoft.com/office/drawing/2014/main" id="{E7925B1E-1F1F-7DD0-5AAD-2369170B1E7D}"/>
                  </a:ext>
                </a:extLst>
              </p:cNvPr>
              <p:cNvPicPr>
                <a:picLocks noChangeAspect="1"/>
              </p:cNvPicPr>
              <p:nvPr/>
            </p:nvPicPr>
            <p:blipFill>
              <a:blip r:embed="rId2"/>
              <a:stretch>
                <a:fillRect/>
              </a:stretch>
            </p:blipFill>
            <p:spPr>
              <a:xfrm flipH="1">
                <a:off x="907221" y="2770898"/>
                <a:ext cx="609091" cy="609091"/>
              </a:xfrm>
              <a:prstGeom prst="rect">
                <a:avLst/>
              </a:prstGeom>
              <a:grpFill/>
              <a:ln>
                <a:noFill/>
              </a:ln>
            </p:spPr>
          </p:pic>
          <p:pic>
            <p:nvPicPr>
              <p:cNvPr id="10" name="Picture 9">
                <a:extLst>
                  <a:ext uri="{FF2B5EF4-FFF2-40B4-BE49-F238E27FC236}">
                    <a16:creationId xmlns:a16="http://schemas.microsoft.com/office/drawing/2014/main" id="{E576BA32-5972-3F48-F82A-479BFB04527C}"/>
                  </a:ext>
                </a:extLst>
              </p:cNvPr>
              <p:cNvPicPr>
                <a:picLocks noChangeAspect="1"/>
              </p:cNvPicPr>
              <p:nvPr/>
            </p:nvPicPr>
            <p:blipFill>
              <a:blip r:embed="rId2"/>
              <a:stretch>
                <a:fillRect/>
              </a:stretch>
            </p:blipFill>
            <p:spPr>
              <a:xfrm flipH="1">
                <a:off x="907221" y="3268339"/>
                <a:ext cx="609091" cy="609091"/>
              </a:xfrm>
              <a:prstGeom prst="rect">
                <a:avLst/>
              </a:prstGeom>
              <a:grpFill/>
              <a:ln>
                <a:noFill/>
              </a:ln>
            </p:spPr>
          </p:pic>
          <p:pic>
            <p:nvPicPr>
              <p:cNvPr id="11" name="Picture 10">
                <a:extLst>
                  <a:ext uri="{FF2B5EF4-FFF2-40B4-BE49-F238E27FC236}">
                    <a16:creationId xmlns:a16="http://schemas.microsoft.com/office/drawing/2014/main" id="{0C12E3D2-9AD9-5C74-A522-B15B3736CC9C}"/>
                  </a:ext>
                </a:extLst>
              </p:cNvPr>
              <p:cNvPicPr>
                <a:picLocks noChangeAspect="1"/>
              </p:cNvPicPr>
              <p:nvPr/>
            </p:nvPicPr>
            <p:blipFill>
              <a:blip r:embed="rId2"/>
              <a:stretch>
                <a:fillRect/>
              </a:stretch>
            </p:blipFill>
            <p:spPr>
              <a:xfrm flipH="1">
                <a:off x="907221" y="3782556"/>
                <a:ext cx="609091" cy="609091"/>
              </a:xfrm>
              <a:prstGeom prst="rect">
                <a:avLst/>
              </a:prstGeom>
              <a:grpFill/>
              <a:ln>
                <a:noFill/>
              </a:ln>
            </p:spPr>
          </p:pic>
        </p:grpSp>
        <p:sp>
          <p:nvSpPr>
            <p:cNvPr id="5" name="Rectangle: Rounded Corners 4">
              <a:extLst>
                <a:ext uri="{FF2B5EF4-FFF2-40B4-BE49-F238E27FC236}">
                  <a16:creationId xmlns:a16="http://schemas.microsoft.com/office/drawing/2014/main" id="{36FA67C4-8C8A-13BF-CC97-5600C7E7415F}"/>
                </a:ext>
              </a:extLst>
            </p:cNvPr>
            <p:cNvSpPr/>
            <p:nvPr/>
          </p:nvSpPr>
          <p:spPr>
            <a:xfrm>
              <a:off x="1351605" y="1176848"/>
              <a:ext cx="3438604"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Yêu</a:t>
              </a:r>
              <a:r>
                <a:rPr kumimoji="0" lang="en-US" sz="6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66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cầu</a:t>
              </a:r>
              <a:endParaRPr kumimoji="0" lang="en-US" sz="6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 name="Group 11">
            <a:extLst>
              <a:ext uri="{FF2B5EF4-FFF2-40B4-BE49-F238E27FC236}">
                <a16:creationId xmlns:a16="http://schemas.microsoft.com/office/drawing/2014/main" id="{7490BE60-8570-AF22-FAE1-65DC11FC4667}"/>
              </a:ext>
            </a:extLst>
          </p:cNvPr>
          <p:cNvGrpSpPr/>
          <p:nvPr/>
        </p:nvGrpSpPr>
        <p:grpSpPr>
          <a:xfrm>
            <a:off x="5107877" y="3356326"/>
            <a:ext cx="6840681" cy="3259118"/>
            <a:chOff x="535741" y="1642656"/>
            <a:chExt cx="6840681" cy="3259117"/>
          </a:xfrm>
        </p:grpSpPr>
        <p:grpSp>
          <p:nvGrpSpPr>
            <p:cNvPr id="13" name="Group 12">
              <a:extLst>
                <a:ext uri="{FF2B5EF4-FFF2-40B4-BE49-F238E27FC236}">
                  <a16:creationId xmlns:a16="http://schemas.microsoft.com/office/drawing/2014/main" id="{B5287254-A5FB-9F53-D4CA-E25F158D0863}"/>
                </a:ext>
              </a:extLst>
            </p:cNvPr>
            <p:cNvGrpSpPr/>
            <p:nvPr/>
          </p:nvGrpSpPr>
          <p:grpSpPr>
            <a:xfrm>
              <a:off x="535741" y="2511864"/>
              <a:ext cx="6840681" cy="2389909"/>
              <a:chOff x="5351318" y="4311147"/>
              <a:chExt cx="6840681" cy="2389909"/>
            </a:xfrm>
            <a:solidFill>
              <a:srgbClr val="FFFFCC"/>
            </a:solidFill>
          </p:grpSpPr>
          <p:sp>
            <p:nvSpPr>
              <p:cNvPr id="15" name="Rectangle: Rounded Corners 14">
                <a:extLst>
                  <a:ext uri="{FF2B5EF4-FFF2-40B4-BE49-F238E27FC236}">
                    <a16:creationId xmlns:a16="http://schemas.microsoft.com/office/drawing/2014/main" id="{45DD53B2-0D76-EDEC-0E62-4FA7C31FCB02}"/>
                  </a:ext>
                </a:extLst>
              </p:cNvPr>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to,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rõ</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ngắt</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nghỉ</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chỗ</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grpSp>
            <p:nvGrpSpPr>
              <p:cNvPr id="16" name="Group 15">
                <a:extLst>
                  <a:ext uri="{FF2B5EF4-FFF2-40B4-BE49-F238E27FC236}">
                    <a16:creationId xmlns:a16="http://schemas.microsoft.com/office/drawing/2014/main" id="{C4993B8D-091E-281F-15B1-70D71520CDB3}"/>
                  </a:ext>
                </a:extLst>
              </p:cNvPr>
              <p:cNvGrpSpPr/>
              <p:nvPr/>
            </p:nvGrpSpPr>
            <p:grpSpPr>
              <a:xfrm>
                <a:off x="7848306" y="4505769"/>
                <a:ext cx="1916933" cy="698087"/>
                <a:chOff x="7938042" y="4498699"/>
                <a:chExt cx="2135833" cy="786591"/>
              </a:xfrm>
              <a:grpFill/>
            </p:grpSpPr>
            <p:pic>
              <p:nvPicPr>
                <p:cNvPr id="25" name="Picture 24" descr="Icon&#10;&#10;Description automatically generated">
                  <a:extLst>
                    <a:ext uri="{FF2B5EF4-FFF2-40B4-BE49-F238E27FC236}">
                      <a16:creationId xmlns:a16="http://schemas.microsoft.com/office/drawing/2014/main" id="{FC04EDF3-67D7-77A2-D32B-9F825DE514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8042" y="4498699"/>
                  <a:ext cx="769440" cy="769442"/>
                </a:xfrm>
                <a:prstGeom prst="rect">
                  <a:avLst/>
                </a:prstGeom>
                <a:grpFill/>
              </p:spPr>
            </p:pic>
            <p:pic>
              <p:nvPicPr>
                <p:cNvPr id="26" name="Picture 25" descr="Icon&#10;&#10;Description automatically generated">
                  <a:extLst>
                    <a:ext uri="{FF2B5EF4-FFF2-40B4-BE49-F238E27FC236}">
                      <a16:creationId xmlns:a16="http://schemas.microsoft.com/office/drawing/2014/main" id="{E5AE4A85-4629-E3D8-4CA8-4DC971B89E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4193" y="4515849"/>
                  <a:ext cx="769440" cy="769441"/>
                </a:xfrm>
                <a:prstGeom prst="rect">
                  <a:avLst/>
                </a:prstGeom>
                <a:grpFill/>
              </p:spPr>
            </p:pic>
            <p:pic>
              <p:nvPicPr>
                <p:cNvPr id="27" name="Picture 26" descr="Icon&#10;&#10;Description automatically generated">
                  <a:extLst>
                    <a:ext uri="{FF2B5EF4-FFF2-40B4-BE49-F238E27FC236}">
                      <a16:creationId xmlns:a16="http://schemas.microsoft.com/office/drawing/2014/main" id="{DA7A2A52-93B3-8D27-01B7-82CB5D265A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04434" y="4505856"/>
                  <a:ext cx="769441" cy="769441"/>
                </a:xfrm>
                <a:prstGeom prst="rect">
                  <a:avLst/>
                </a:prstGeom>
                <a:grpFill/>
              </p:spPr>
            </p:pic>
          </p:grpSp>
          <p:grpSp>
            <p:nvGrpSpPr>
              <p:cNvPr id="17" name="Group 16">
                <a:extLst>
                  <a:ext uri="{FF2B5EF4-FFF2-40B4-BE49-F238E27FC236}">
                    <a16:creationId xmlns:a16="http://schemas.microsoft.com/office/drawing/2014/main" id="{D677E326-75A0-588B-A21D-E6AD25A40E47}"/>
                  </a:ext>
                </a:extLst>
              </p:cNvPr>
              <p:cNvGrpSpPr/>
              <p:nvPr/>
            </p:nvGrpSpPr>
            <p:grpSpPr>
              <a:xfrm>
                <a:off x="7843282" y="5133562"/>
                <a:ext cx="1935526" cy="692431"/>
                <a:chOff x="7872868" y="4435004"/>
                <a:chExt cx="2216677" cy="790399"/>
              </a:xfrm>
              <a:grpFill/>
            </p:grpSpPr>
            <p:pic>
              <p:nvPicPr>
                <p:cNvPr id="22" name="Picture 21" descr="Icon&#10;&#10;Description automatically generated">
                  <a:extLst>
                    <a:ext uri="{FF2B5EF4-FFF2-40B4-BE49-F238E27FC236}">
                      <a16:creationId xmlns:a16="http://schemas.microsoft.com/office/drawing/2014/main" id="{E131EEB0-03D8-0804-3B62-77CE1BEDB6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72868" y="4435004"/>
                  <a:ext cx="769441" cy="769441"/>
                </a:xfrm>
                <a:prstGeom prst="rect">
                  <a:avLst/>
                </a:prstGeom>
                <a:grpFill/>
              </p:spPr>
            </p:pic>
            <p:pic>
              <p:nvPicPr>
                <p:cNvPr id="23" name="Picture 22" descr="Icon&#10;&#10;Description automatically generated">
                  <a:extLst>
                    <a:ext uri="{FF2B5EF4-FFF2-40B4-BE49-F238E27FC236}">
                      <a16:creationId xmlns:a16="http://schemas.microsoft.com/office/drawing/2014/main" id="{11173FB1-E51F-FE87-B79F-3AEEAFB06D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83409" y="4435004"/>
                  <a:ext cx="769441" cy="769441"/>
                </a:xfrm>
                <a:prstGeom prst="rect">
                  <a:avLst/>
                </a:prstGeom>
                <a:grpFill/>
              </p:spPr>
            </p:pic>
            <p:pic>
              <p:nvPicPr>
                <p:cNvPr id="24" name="Picture 23" descr="Icon&#10;&#10;Description automatically generated">
                  <a:extLst>
                    <a:ext uri="{FF2B5EF4-FFF2-40B4-BE49-F238E27FC236}">
                      <a16:creationId xmlns:a16="http://schemas.microsoft.com/office/drawing/2014/main" id="{C87FC759-017A-BD46-C2FB-210492D6BB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0105" y="4455962"/>
                  <a:ext cx="769440" cy="769441"/>
                </a:xfrm>
                <a:prstGeom prst="rect">
                  <a:avLst/>
                </a:prstGeom>
                <a:grpFill/>
              </p:spPr>
            </p:pic>
          </p:grpSp>
          <p:grpSp>
            <p:nvGrpSpPr>
              <p:cNvPr id="18" name="Group 17">
                <a:extLst>
                  <a:ext uri="{FF2B5EF4-FFF2-40B4-BE49-F238E27FC236}">
                    <a16:creationId xmlns:a16="http://schemas.microsoft.com/office/drawing/2014/main" id="{723A1452-FCDF-E825-0221-2AF0399054CA}"/>
                  </a:ext>
                </a:extLst>
              </p:cNvPr>
              <p:cNvGrpSpPr/>
              <p:nvPr/>
            </p:nvGrpSpPr>
            <p:grpSpPr>
              <a:xfrm>
                <a:off x="10125528" y="5659583"/>
                <a:ext cx="1915391" cy="682868"/>
                <a:chOff x="7935191" y="4561610"/>
                <a:chExt cx="2134115" cy="769441"/>
              </a:xfrm>
              <a:grpFill/>
            </p:grpSpPr>
            <p:pic>
              <p:nvPicPr>
                <p:cNvPr id="19" name="Picture 18" descr="Icon&#10;&#10;Description automatically generated">
                  <a:extLst>
                    <a:ext uri="{FF2B5EF4-FFF2-40B4-BE49-F238E27FC236}">
                      <a16:creationId xmlns:a16="http://schemas.microsoft.com/office/drawing/2014/main" id="{EA4B283C-FDBD-D18C-88C4-13389B18B8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5191" y="4561610"/>
                  <a:ext cx="769441" cy="769441"/>
                </a:xfrm>
                <a:prstGeom prst="rect">
                  <a:avLst/>
                </a:prstGeom>
                <a:grpFill/>
              </p:spPr>
            </p:pic>
            <p:pic>
              <p:nvPicPr>
                <p:cNvPr id="20" name="Picture 19" descr="Icon&#10;&#10;Description automatically generated">
                  <a:extLst>
                    <a:ext uri="{FF2B5EF4-FFF2-40B4-BE49-F238E27FC236}">
                      <a16:creationId xmlns:a16="http://schemas.microsoft.com/office/drawing/2014/main" id="{BFA0A1FD-C626-8301-43FD-8D6C3AF28F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7528" y="4561610"/>
                  <a:ext cx="769441" cy="769441"/>
                </a:xfrm>
                <a:prstGeom prst="rect">
                  <a:avLst/>
                </a:prstGeom>
                <a:grpFill/>
              </p:spPr>
            </p:pic>
            <p:pic>
              <p:nvPicPr>
                <p:cNvPr id="21" name="Picture 20" descr="Icon&#10;&#10;Description automatically generated">
                  <a:extLst>
                    <a:ext uri="{FF2B5EF4-FFF2-40B4-BE49-F238E27FC236}">
                      <a16:creationId xmlns:a16="http://schemas.microsoft.com/office/drawing/2014/main" id="{B68563DB-A287-2582-C157-50434004AD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9865" y="4561610"/>
                  <a:ext cx="769441" cy="769441"/>
                </a:xfrm>
                <a:prstGeom prst="rect">
                  <a:avLst/>
                </a:prstGeom>
                <a:grpFill/>
              </p:spPr>
            </p:pic>
          </p:grpSp>
        </p:grpSp>
        <p:sp>
          <p:nvSpPr>
            <p:cNvPr id="14" name="Rectangle: Rounded Corners 13">
              <a:extLst>
                <a:ext uri="{FF2B5EF4-FFF2-40B4-BE49-F238E27FC236}">
                  <a16:creationId xmlns:a16="http://schemas.microsoft.com/office/drawing/2014/main" id="{06989FAD-5C1F-A8DD-162B-FA8143114CBD}"/>
                </a:ext>
              </a:extLst>
            </p:cNvPr>
            <p:cNvSpPr/>
            <p:nvPr/>
          </p:nvSpPr>
          <p:spPr>
            <a:xfrm>
              <a:off x="1184521" y="1642656"/>
              <a:ext cx="5350238"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Tiêu</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chí</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đánh</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giá</a:t>
              </a:r>
              <a:endPar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28" name="Rectangle: Rounded Corners 27">
            <a:extLst>
              <a:ext uri="{FF2B5EF4-FFF2-40B4-BE49-F238E27FC236}">
                <a16:creationId xmlns:a16="http://schemas.microsoft.com/office/drawing/2014/main" id="{B02A9BD0-E79A-0C7C-6789-E14166D88BDE}"/>
              </a:ext>
            </a:extLst>
          </p:cNvPr>
          <p:cNvSpPr/>
          <p:nvPr/>
        </p:nvSpPr>
        <p:spPr>
          <a:xfrm>
            <a:off x="5673734" y="323603"/>
            <a:ext cx="6066911" cy="835480"/>
          </a:xfrm>
          <a:custGeom>
            <a:avLst/>
            <a:gdLst>
              <a:gd name="connsiteX0" fmla="*/ 0 w 6066911"/>
              <a:gd name="connsiteY0" fmla="*/ 316471 h 835480"/>
              <a:gd name="connsiteX1" fmla="*/ 316471 w 6066911"/>
              <a:gd name="connsiteY1" fmla="*/ 0 h 835480"/>
              <a:gd name="connsiteX2" fmla="*/ 832698 w 6066911"/>
              <a:gd name="connsiteY2" fmla="*/ 0 h 835480"/>
              <a:gd name="connsiteX3" fmla="*/ 1403265 w 6066911"/>
              <a:gd name="connsiteY3" fmla="*/ 0 h 835480"/>
              <a:gd name="connsiteX4" fmla="*/ 2028171 w 6066911"/>
              <a:gd name="connsiteY4" fmla="*/ 0 h 835480"/>
              <a:gd name="connsiteX5" fmla="*/ 2707417 w 6066911"/>
              <a:gd name="connsiteY5" fmla="*/ 0 h 835480"/>
              <a:gd name="connsiteX6" fmla="*/ 3441003 w 6066911"/>
              <a:gd name="connsiteY6" fmla="*/ 0 h 835480"/>
              <a:gd name="connsiteX7" fmla="*/ 4228929 w 6066911"/>
              <a:gd name="connsiteY7" fmla="*/ 0 h 835480"/>
              <a:gd name="connsiteX8" fmla="*/ 4799495 w 6066911"/>
              <a:gd name="connsiteY8" fmla="*/ 0 h 835480"/>
              <a:gd name="connsiteX9" fmla="*/ 5750440 w 6066911"/>
              <a:gd name="connsiteY9" fmla="*/ 0 h 835480"/>
              <a:gd name="connsiteX10" fmla="*/ 6066911 w 6066911"/>
              <a:gd name="connsiteY10" fmla="*/ 316471 h 835480"/>
              <a:gd name="connsiteX11" fmla="*/ 6066911 w 6066911"/>
              <a:gd name="connsiteY11" fmla="*/ 519009 h 835480"/>
              <a:gd name="connsiteX12" fmla="*/ 5750440 w 6066911"/>
              <a:gd name="connsiteY12" fmla="*/ 835480 h 835480"/>
              <a:gd name="connsiteX13" fmla="*/ 5016854 w 6066911"/>
              <a:gd name="connsiteY13" fmla="*/ 835480 h 835480"/>
              <a:gd name="connsiteX14" fmla="*/ 4391948 w 6066911"/>
              <a:gd name="connsiteY14" fmla="*/ 835480 h 835480"/>
              <a:gd name="connsiteX15" fmla="*/ 3875721 w 6066911"/>
              <a:gd name="connsiteY15" fmla="*/ 835480 h 835480"/>
              <a:gd name="connsiteX16" fmla="*/ 3305154 w 6066911"/>
              <a:gd name="connsiteY16" fmla="*/ 835480 h 835480"/>
              <a:gd name="connsiteX17" fmla="*/ 2680248 w 6066911"/>
              <a:gd name="connsiteY17" fmla="*/ 835480 h 835480"/>
              <a:gd name="connsiteX18" fmla="*/ 2055341 w 6066911"/>
              <a:gd name="connsiteY18" fmla="*/ 835480 h 835480"/>
              <a:gd name="connsiteX19" fmla="*/ 1484774 w 6066911"/>
              <a:gd name="connsiteY19" fmla="*/ 835480 h 835480"/>
              <a:gd name="connsiteX20" fmla="*/ 316471 w 6066911"/>
              <a:gd name="connsiteY20" fmla="*/ 835480 h 835480"/>
              <a:gd name="connsiteX21" fmla="*/ 0 w 6066911"/>
              <a:gd name="connsiteY21" fmla="*/ 519009 h 835480"/>
              <a:gd name="connsiteX22" fmla="*/ 0 w 6066911"/>
              <a:gd name="connsiteY22" fmla="*/ 316471 h 83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6911" h="835480" fill="none" extrusionOk="0">
                <a:moveTo>
                  <a:pt x="0" y="316471"/>
                </a:moveTo>
                <a:cubicBezTo>
                  <a:pt x="-24201" y="122723"/>
                  <a:pt x="102757" y="8172"/>
                  <a:pt x="316471" y="0"/>
                </a:cubicBezTo>
                <a:cubicBezTo>
                  <a:pt x="531062" y="10177"/>
                  <a:pt x="617354" y="19958"/>
                  <a:pt x="832698" y="0"/>
                </a:cubicBezTo>
                <a:cubicBezTo>
                  <a:pt x="1048042" y="-19958"/>
                  <a:pt x="1229949" y="4555"/>
                  <a:pt x="1403265" y="0"/>
                </a:cubicBezTo>
                <a:cubicBezTo>
                  <a:pt x="1576581" y="-4555"/>
                  <a:pt x="1809473" y="-2153"/>
                  <a:pt x="2028171" y="0"/>
                </a:cubicBezTo>
                <a:cubicBezTo>
                  <a:pt x="2246869" y="2153"/>
                  <a:pt x="2422460" y="25562"/>
                  <a:pt x="2707417" y="0"/>
                </a:cubicBezTo>
                <a:cubicBezTo>
                  <a:pt x="2992374" y="-25562"/>
                  <a:pt x="3168223" y="-10839"/>
                  <a:pt x="3441003" y="0"/>
                </a:cubicBezTo>
                <a:cubicBezTo>
                  <a:pt x="3713783" y="10839"/>
                  <a:pt x="3935315" y="-24916"/>
                  <a:pt x="4228929" y="0"/>
                </a:cubicBezTo>
                <a:cubicBezTo>
                  <a:pt x="4522543" y="24916"/>
                  <a:pt x="4606883" y="-9156"/>
                  <a:pt x="4799495" y="0"/>
                </a:cubicBezTo>
                <a:cubicBezTo>
                  <a:pt x="4992107" y="9156"/>
                  <a:pt x="5455939" y="-35392"/>
                  <a:pt x="5750440" y="0"/>
                </a:cubicBezTo>
                <a:cubicBezTo>
                  <a:pt x="5891649" y="6532"/>
                  <a:pt x="6052650" y="174525"/>
                  <a:pt x="6066911" y="316471"/>
                </a:cubicBezTo>
                <a:cubicBezTo>
                  <a:pt x="6060800" y="397825"/>
                  <a:pt x="6075259" y="440342"/>
                  <a:pt x="6066911" y="519009"/>
                </a:cubicBezTo>
                <a:cubicBezTo>
                  <a:pt x="6097815" y="683482"/>
                  <a:pt x="5931626" y="823255"/>
                  <a:pt x="5750440" y="835480"/>
                </a:cubicBezTo>
                <a:cubicBezTo>
                  <a:pt x="5488038" y="842403"/>
                  <a:pt x="5378636" y="846146"/>
                  <a:pt x="5016854" y="835480"/>
                </a:cubicBezTo>
                <a:cubicBezTo>
                  <a:pt x="4655072" y="824814"/>
                  <a:pt x="4556099" y="847477"/>
                  <a:pt x="4391948" y="835480"/>
                </a:cubicBezTo>
                <a:cubicBezTo>
                  <a:pt x="4227797" y="823483"/>
                  <a:pt x="4101919" y="831473"/>
                  <a:pt x="3875721" y="835480"/>
                </a:cubicBezTo>
                <a:cubicBezTo>
                  <a:pt x="3649523" y="839487"/>
                  <a:pt x="3517467" y="852706"/>
                  <a:pt x="3305154" y="835480"/>
                </a:cubicBezTo>
                <a:cubicBezTo>
                  <a:pt x="3092841" y="818254"/>
                  <a:pt x="2810174" y="847768"/>
                  <a:pt x="2680248" y="835480"/>
                </a:cubicBezTo>
                <a:cubicBezTo>
                  <a:pt x="2550322" y="823192"/>
                  <a:pt x="2182821" y="829928"/>
                  <a:pt x="2055341" y="835480"/>
                </a:cubicBezTo>
                <a:cubicBezTo>
                  <a:pt x="1927861" y="841032"/>
                  <a:pt x="1752773" y="830369"/>
                  <a:pt x="1484774" y="835480"/>
                </a:cubicBezTo>
                <a:cubicBezTo>
                  <a:pt x="1216775" y="840591"/>
                  <a:pt x="715509" y="855479"/>
                  <a:pt x="316471" y="835480"/>
                </a:cubicBezTo>
                <a:cubicBezTo>
                  <a:pt x="165213" y="864811"/>
                  <a:pt x="-11233" y="695479"/>
                  <a:pt x="0" y="519009"/>
                </a:cubicBezTo>
                <a:cubicBezTo>
                  <a:pt x="-1867" y="427432"/>
                  <a:pt x="9000" y="399876"/>
                  <a:pt x="0" y="316471"/>
                </a:cubicBezTo>
                <a:close/>
              </a:path>
              <a:path w="6066911" h="835480" stroke="0" extrusionOk="0">
                <a:moveTo>
                  <a:pt x="0" y="316471"/>
                </a:moveTo>
                <a:cubicBezTo>
                  <a:pt x="-823" y="124078"/>
                  <a:pt x="160796" y="10507"/>
                  <a:pt x="316471" y="0"/>
                </a:cubicBezTo>
                <a:cubicBezTo>
                  <a:pt x="596587" y="-32492"/>
                  <a:pt x="928540" y="-26748"/>
                  <a:pt x="1104397" y="0"/>
                </a:cubicBezTo>
                <a:cubicBezTo>
                  <a:pt x="1280254" y="26748"/>
                  <a:pt x="1424276" y="-14573"/>
                  <a:pt x="1620624" y="0"/>
                </a:cubicBezTo>
                <a:cubicBezTo>
                  <a:pt x="1816972" y="14573"/>
                  <a:pt x="1974125" y="-13618"/>
                  <a:pt x="2245530" y="0"/>
                </a:cubicBezTo>
                <a:cubicBezTo>
                  <a:pt x="2516935" y="13618"/>
                  <a:pt x="2733838" y="-12017"/>
                  <a:pt x="2924776" y="0"/>
                </a:cubicBezTo>
                <a:cubicBezTo>
                  <a:pt x="3115714" y="12017"/>
                  <a:pt x="3310524" y="4467"/>
                  <a:pt x="3549683" y="0"/>
                </a:cubicBezTo>
                <a:cubicBezTo>
                  <a:pt x="3788842" y="-4467"/>
                  <a:pt x="4017586" y="18416"/>
                  <a:pt x="4337608" y="0"/>
                </a:cubicBezTo>
                <a:cubicBezTo>
                  <a:pt x="4657630" y="-18416"/>
                  <a:pt x="4706239" y="-1524"/>
                  <a:pt x="4853835" y="0"/>
                </a:cubicBezTo>
                <a:cubicBezTo>
                  <a:pt x="5001431" y="1524"/>
                  <a:pt x="5525273" y="-23643"/>
                  <a:pt x="5750440" y="0"/>
                </a:cubicBezTo>
                <a:cubicBezTo>
                  <a:pt x="5930500" y="593"/>
                  <a:pt x="6068266" y="135464"/>
                  <a:pt x="6066911" y="316471"/>
                </a:cubicBezTo>
                <a:cubicBezTo>
                  <a:pt x="6072304" y="362787"/>
                  <a:pt x="6058354" y="425311"/>
                  <a:pt x="6066911" y="519009"/>
                </a:cubicBezTo>
                <a:cubicBezTo>
                  <a:pt x="6078856" y="726740"/>
                  <a:pt x="5933756" y="825632"/>
                  <a:pt x="5750440" y="835480"/>
                </a:cubicBezTo>
                <a:cubicBezTo>
                  <a:pt x="5527084" y="833100"/>
                  <a:pt x="5401446" y="811549"/>
                  <a:pt x="5179873" y="835480"/>
                </a:cubicBezTo>
                <a:cubicBezTo>
                  <a:pt x="4958300" y="859411"/>
                  <a:pt x="4772341" y="820711"/>
                  <a:pt x="4500627" y="835480"/>
                </a:cubicBezTo>
                <a:cubicBezTo>
                  <a:pt x="4228913" y="850249"/>
                  <a:pt x="4122538" y="830202"/>
                  <a:pt x="3930060" y="835480"/>
                </a:cubicBezTo>
                <a:cubicBezTo>
                  <a:pt x="3737582" y="840758"/>
                  <a:pt x="3426003" y="829345"/>
                  <a:pt x="3196475" y="835480"/>
                </a:cubicBezTo>
                <a:cubicBezTo>
                  <a:pt x="2966948" y="841615"/>
                  <a:pt x="2873208" y="849953"/>
                  <a:pt x="2625908" y="835480"/>
                </a:cubicBezTo>
                <a:cubicBezTo>
                  <a:pt x="2378608" y="821007"/>
                  <a:pt x="2087766" y="846307"/>
                  <a:pt x="1892322" y="835480"/>
                </a:cubicBezTo>
                <a:cubicBezTo>
                  <a:pt x="1696878" y="824653"/>
                  <a:pt x="1512847" y="870990"/>
                  <a:pt x="1158736" y="835480"/>
                </a:cubicBezTo>
                <a:cubicBezTo>
                  <a:pt x="804625" y="799970"/>
                  <a:pt x="506448" y="870720"/>
                  <a:pt x="316471" y="835480"/>
                </a:cubicBezTo>
                <a:cubicBezTo>
                  <a:pt x="155878" y="837778"/>
                  <a:pt x="-8140" y="691728"/>
                  <a:pt x="0" y="519009"/>
                </a:cubicBezTo>
                <a:cubicBezTo>
                  <a:pt x="6245" y="460378"/>
                  <a:pt x="-4754" y="372648"/>
                  <a:pt x="0" y="316471"/>
                </a:cubicBezTo>
                <a:close/>
              </a:path>
            </a:pathLst>
          </a:custGeom>
          <a:solidFill>
            <a:srgbClr val="CCFFFF"/>
          </a:solidFill>
          <a:ln w="38100">
            <a:solidFill>
              <a:srgbClr val="0070C0"/>
            </a:solidFill>
            <a:prstDash val="lgDashDot"/>
            <a:extLst>
              <a:ext uri="{C807C97D-BFC1-408E-A445-0C87EB9F89A2}">
                <ask:lineSketchStyleProps xmlns:ask="http://schemas.microsoft.com/office/drawing/2018/sketchyshapes" sd="3366612962">
                  <a:prstGeom prst="roundRect">
                    <a:avLst>
                      <a:gd name="adj" fmla="val 37879"/>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Luyện</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đọc</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trong</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nhóm</a:t>
            </a:r>
            <a:endPar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endParaRPr>
          </a:p>
        </p:txBody>
      </p:sp>
      <p:pic>
        <p:nvPicPr>
          <p:cNvPr id="29" name="Graphic 28">
            <a:extLst>
              <a:ext uri="{FF2B5EF4-FFF2-40B4-BE49-F238E27FC236}">
                <a16:creationId xmlns:a16="http://schemas.microsoft.com/office/drawing/2014/main" id="{F704679A-1788-CBC5-DCF2-5F4C1AECA2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8078" y="3549094"/>
            <a:ext cx="2977476" cy="3097952"/>
          </a:xfrm>
          <a:prstGeom prst="rect">
            <a:avLst/>
          </a:prstGeom>
        </p:spPr>
      </p:pic>
    </p:spTree>
    <p:extLst>
      <p:ext uri="{BB962C8B-B14F-4D97-AF65-F5344CB8AC3E}">
        <p14:creationId xmlns:p14="http://schemas.microsoft.com/office/powerpoint/2010/main" val="29586224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9"/>
                                        </p:tgtEl>
                                        <p:attrNameLst>
                                          <p:attrName>r</p:attrName>
                                        </p:attrNameLst>
                                      </p:cBhvr>
                                    </p:animRot>
                                    <p:animRot by="-240000">
                                      <p:cBhvr>
                                        <p:cTn id="7" dur="200" fill="hold">
                                          <p:stCondLst>
                                            <p:cond delay="200"/>
                                          </p:stCondLst>
                                        </p:cTn>
                                        <p:tgtEl>
                                          <p:spTgt spid="29"/>
                                        </p:tgtEl>
                                        <p:attrNameLst>
                                          <p:attrName>r</p:attrName>
                                        </p:attrNameLst>
                                      </p:cBhvr>
                                    </p:animRot>
                                    <p:animRot by="240000">
                                      <p:cBhvr>
                                        <p:cTn id="8" dur="200" fill="hold">
                                          <p:stCondLst>
                                            <p:cond delay="400"/>
                                          </p:stCondLst>
                                        </p:cTn>
                                        <p:tgtEl>
                                          <p:spTgt spid="29"/>
                                        </p:tgtEl>
                                        <p:attrNameLst>
                                          <p:attrName>r</p:attrName>
                                        </p:attrNameLst>
                                      </p:cBhvr>
                                    </p:animRot>
                                    <p:animRot by="-240000">
                                      <p:cBhvr>
                                        <p:cTn id="9" dur="200" fill="hold">
                                          <p:stCondLst>
                                            <p:cond delay="600"/>
                                          </p:stCondLst>
                                        </p:cTn>
                                        <p:tgtEl>
                                          <p:spTgt spid="29"/>
                                        </p:tgtEl>
                                        <p:attrNameLst>
                                          <p:attrName>r</p:attrName>
                                        </p:attrNameLst>
                                      </p:cBhvr>
                                    </p:animRot>
                                    <p:animRot by="120000">
                                      <p:cBhvr>
                                        <p:cTn id="10" dur="200" fill="hold">
                                          <p:stCondLst>
                                            <p:cond delay="800"/>
                                          </p:stCondLst>
                                        </p:cTn>
                                        <p:tgtEl>
                                          <p:spTgt spid="29"/>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28"/>
                                        </p:tgtEl>
                                        <p:attrNameLst>
                                          <p:attrName>r</p:attrName>
                                        </p:attrNameLst>
                                      </p:cBhvr>
                                    </p:animRot>
                                    <p:animRot by="-240000">
                                      <p:cBhvr>
                                        <p:cTn id="13" dur="200" fill="hold">
                                          <p:stCondLst>
                                            <p:cond delay="200"/>
                                          </p:stCondLst>
                                        </p:cTn>
                                        <p:tgtEl>
                                          <p:spTgt spid="28"/>
                                        </p:tgtEl>
                                        <p:attrNameLst>
                                          <p:attrName>r</p:attrName>
                                        </p:attrNameLst>
                                      </p:cBhvr>
                                    </p:animRot>
                                    <p:animRot by="240000">
                                      <p:cBhvr>
                                        <p:cTn id="14" dur="200" fill="hold">
                                          <p:stCondLst>
                                            <p:cond delay="400"/>
                                          </p:stCondLst>
                                        </p:cTn>
                                        <p:tgtEl>
                                          <p:spTgt spid="28"/>
                                        </p:tgtEl>
                                        <p:attrNameLst>
                                          <p:attrName>r</p:attrName>
                                        </p:attrNameLst>
                                      </p:cBhvr>
                                    </p:animRot>
                                    <p:animRot by="-240000">
                                      <p:cBhvr>
                                        <p:cTn id="15" dur="200" fill="hold">
                                          <p:stCondLst>
                                            <p:cond delay="600"/>
                                          </p:stCondLst>
                                        </p:cTn>
                                        <p:tgtEl>
                                          <p:spTgt spid="28"/>
                                        </p:tgtEl>
                                        <p:attrNameLst>
                                          <p:attrName>r</p:attrName>
                                        </p:attrNameLst>
                                      </p:cBhvr>
                                    </p:animRot>
                                    <p:animRot by="120000">
                                      <p:cBhvr>
                                        <p:cTn id="16" dur="200" fill="hold">
                                          <p:stCondLst>
                                            <p:cond delay="800"/>
                                          </p:stCondLst>
                                        </p:cTn>
                                        <p:tgtEl>
                                          <p:spTgt spid="28"/>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273268" y="104776"/>
            <a:ext cx="11655973"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ea typeface="+mn-ea"/>
              <a:cs typeface="Calibri" panose="020F0502020204030204" pitchFamily="34" charset="0"/>
            </a:endParaRPr>
          </a:p>
        </p:txBody>
      </p:sp>
      <p:sp>
        <p:nvSpPr>
          <p:cNvPr id="42" name="TextBox 41">
            <a:extLst>
              <a:ext uri="{FF2B5EF4-FFF2-40B4-BE49-F238E27FC236}">
                <a16:creationId xmlns:a16="http://schemas.microsoft.com/office/drawing/2014/main" id="{C08082E6-0DF3-8FD1-CBD5-40083938D18A}"/>
              </a:ext>
            </a:extLst>
          </p:cNvPr>
          <p:cNvSpPr txBox="1"/>
          <p:nvPr/>
        </p:nvSpPr>
        <p:spPr>
          <a:xfrm>
            <a:off x="2019334" y="583515"/>
            <a:ext cx="7889965" cy="923330"/>
          </a:xfrm>
          <a:prstGeom prst="rect">
            <a:avLst/>
          </a:prstGeom>
          <a:noFill/>
        </p:spPr>
        <p:txBody>
          <a:bodyPr wrap="square" rtlCol="0">
            <a:spAutoFit/>
          </a:bodyPr>
          <a:lstStyle/>
          <a:p>
            <a:pPr algn="ct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LUYỆN </a:t>
            </a:r>
            <a:r>
              <a:rPr lang="en-US" sz="5400" b="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ĐỌC TRƯỚC LỚP</a:t>
            </a:r>
            <a:endPar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endParaRPr>
          </a:p>
        </p:txBody>
      </p:sp>
      <p:grpSp>
        <p:nvGrpSpPr>
          <p:cNvPr id="43" name="Group 42">
            <a:extLst>
              <a:ext uri="{FF2B5EF4-FFF2-40B4-BE49-F238E27FC236}">
                <a16:creationId xmlns:a16="http://schemas.microsoft.com/office/drawing/2014/main" id="{81CDD5C5-0C98-C28C-A5FC-AB27802BAA77}"/>
              </a:ext>
            </a:extLst>
          </p:cNvPr>
          <p:cNvGrpSpPr/>
          <p:nvPr/>
        </p:nvGrpSpPr>
        <p:grpSpPr>
          <a:xfrm>
            <a:off x="1482057" y="1783822"/>
            <a:ext cx="9122782" cy="3666080"/>
            <a:chOff x="4841104" y="3817600"/>
            <a:chExt cx="7073839" cy="2842692"/>
          </a:xfrm>
        </p:grpSpPr>
        <p:grpSp>
          <p:nvGrpSpPr>
            <p:cNvPr id="44" name="Group 43">
              <a:extLst>
                <a:ext uri="{FF2B5EF4-FFF2-40B4-BE49-F238E27FC236}">
                  <a16:creationId xmlns:a16="http://schemas.microsoft.com/office/drawing/2014/main" id="{1D98DA80-F7F6-9042-D258-03A584C8E64F}"/>
                </a:ext>
              </a:extLst>
            </p:cNvPr>
            <p:cNvGrpSpPr/>
            <p:nvPr/>
          </p:nvGrpSpPr>
          <p:grpSpPr>
            <a:xfrm>
              <a:off x="4841104" y="3817600"/>
              <a:ext cx="7073839" cy="2842692"/>
              <a:chOff x="2975204" y="1255651"/>
              <a:chExt cx="7073839" cy="2842692"/>
            </a:xfrm>
          </p:grpSpPr>
          <p:sp>
            <p:nvSpPr>
              <p:cNvPr id="54" name="Rectangle: Rounded Corners 53">
                <a:extLst>
                  <a:ext uri="{FF2B5EF4-FFF2-40B4-BE49-F238E27FC236}">
                    <a16:creationId xmlns:a16="http://schemas.microsoft.com/office/drawing/2014/main" id="{F42BCFEA-86BB-E4FB-CD96-54C80EAAB7EC}"/>
                  </a:ext>
                </a:extLst>
              </p:cNvPr>
              <p:cNvSpPr/>
              <p:nvPr/>
            </p:nvSpPr>
            <p:spPr>
              <a:xfrm>
                <a:off x="2975204" y="1724298"/>
                <a:ext cx="7073839" cy="2374045"/>
              </a:xfrm>
              <a:custGeom>
                <a:avLst/>
                <a:gdLst>
                  <a:gd name="connsiteX0" fmla="*/ 0 w 7073839"/>
                  <a:gd name="connsiteY0" fmla="*/ 478892 h 2374045"/>
                  <a:gd name="connsiteX1" fmla="*/ 478892 w 7073839"/>
                  <a:gd name="connsiteY1" fmla="*/ 0 h 2374045"/>
                  <a:gd name="connsiteX2" fmla="*/ 1097293 w 7073839"/>
                  <a:gd name="connsiteY2" fmla="*/ 0 h 2374045"/>
                  <a:gd name="connsiteX3" fmla="*/ 1593373 w 7073839"/>
                  <a:gd name="connsiteY3" fmla="*/ 0 h 2374045"/>
                  <a:gd name="connsiteX4" fmla="*/ 2150614 w 7073839"/>
                  <a:gd name="connsiteY4" fmla="*/ 0 h 2374045"/>
                  <a:gd name="connsiteX5" fmla="*/ 2952496 w 7073839"/>
                  <a:gd name="connsiteY5" fmla="*/ 0 h 2374045"/>
                  <a:gd name="connsiteX6" fmla="*/ 3448576 w 7073839"/>
                  <a:gd name="connsiteY6" fmla="*/ 0 h 2374045"/>
                  <a:gd name="connsiteX7" fmla="*/ 3944657 w 7073839"/>
                  <a:gd name="connsiteY7" fmla="*/ 0 h 2374045"/>
                  <a:gd name="connsiteX8" fmla="*/ 4440737 w 7073839"/>
                  <a:gd name="connsiteY8" fmla="*/ 0 h 2374045"/>
                  <a:gd name="connsiteX9" fmla="*/ 5120298 w 7073839"/>
                  <a:gd name="connsiteY9" fmla="*/ 0 h 2374045"/>
                  <a:gd name="connsiteX10" fmla="*/ 5799860 w 7073839"/>
                  <a:gd name="connsiteY10" fmla="*/ 0 h 2374045"/>
                  <a:gd name="connsiteX11" fmla="*/ 6594947 w 7073839"/>
                  <a:gd name="connsiteY11" fmla="*/ 0 h 2374045"/>
                  <a:gd name="connsiteX12" fmla="*/ 7073839 w 7073839"/>
                  <a:gd name="connsiteY12" fmla="*/ 478892 h 2374045"/>
                  <a:gd name="connsiteX13" fmla="*/ 7073839 w 7073839"/>
                  <a:gd name="connsiteY13" fmla="*/ 922654 h 2374045"/>
                  <a:gd name="connsiteX14" fmla="*/ 7073839 w 7073839"/>
                  <a:gd name="connsiteY14" fmla="*/ 1408903 h 2374045"/>
                  <a:gd name="connsiteX15" fmla="*/ 7073839 w 7073839"/>
                  <a:gd name="connsiteY15" fmla="*/ 1895153 h 2374045"/>
                  <a:gd name="connsiteX16" fmla="*/ 6594947 w 7073839"/>
                  <a:gd name="connsiteY16" fmla="*/ 2374045 h 2374045"/>
                  <a:gd name="connsiteX17" fmla="*/ 5854225 w 7073839"/>
                  <a:gd name="connsiteY17" fmla="*/ 2374045 h 2374045"/>
                  <a:gd name="connsiteX18" fmla="*/ 5235824 w 7073839"/>
                  <a:gd name="connsiteY18" fmla="*/ 2374045 h 2374045"/>
                  <a:gd name="connsiteX19" fmla="*/ 4678583 w 7073839"/>
                  <a:gd name="connsiteY19" fmla="*/ 2374045 h 2374045"/>
                  <a:gd name="connsiteX20" fmla="*/ 4182503 w 7073839"/>
                  <a:gd name="connsiteY20" fmla="*/ 2374045 h 2374045"/>
                  <a:gd name="connsiteX21" fmla="*/ 3380620 w 7073839"/>
                  <a:gd name="connsiteY21" fmla="*/ 2374045 h 2374045"/>
                  <a:gd name="connsiteX22" fmla="*/ 2701059 w 7073839"/>
                  <a:gd name="connsiteY22" fmla="*/ 2374045 h 2374045"/>
                  <a:gd name="connsiteX23" fmla="*/ 2082658 w 7073839"/>
                  <a:gd name="connsiteY23" fmla="*/ 2374045 h 2374045"/>
                  <a:gd name="connsiteX24" fmla="*/ 1341935 w 7073839"/>
                  <a:gd name="connsiteY24" fmla="*/ 2374045 h 2374045"/>
                  <a:gd name="connsiteX25" fmla="*/ 478892 w 7073839"/>
                  <a:gd name="connsiteY25" fmla="*/ 2374045 h 2374045"/>
                  <a:gd name="connsiteX26" fmla="*/ 0 w 7073839"/>
                  <a:gd name="connsiteY26" fmla="*/ 1895153 h 2374045"/>
                  <a:gd name="connsiteX27" fmla="*/ 0 w 7073839"/>
                  <a:gd name="connsiteY27" fmla="*/ 1451391 h 2374045"/>
                  <a:gd name="connsiteX28" fmla="*/ 0 w 7073839"/>
                  <a:gd name="connsiteY28" fmla="*/ 993467 h 2374045"/>
                  <a:gd name="connsiteX29" fmla="*/ 0 w 7073839"/>
                  <a:gd name="connsiteY29" fmla="*/ 478892 h 237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073839" h="2374045" fill="none" extrusionOk="0">
                    <a:moveTo>
                      <a:pt x="0" y="478892"/>
                    </a:moveTo>
                    <a:cubicBezTo>
                      <a:pt x="-33932" y="205008"/>
                      <a:pt x="166216" y="53"/>
                      <a:pt x="478892" y="0"/>
                    </a:cubicBezTo>
                    <a:cubicBezTo>
                      <a:pt x="738913" y="25185"/>
                      <a:pt x="933003" y="20101"/>
                      <a:pt x="1097293" y="0"/>
                    </a:cubicBezTo>
                    <a:cubicBezTo>
                      <a:pt x="1261583" y="-20101"/>
                      <a:pt x="1349914" y="-1897"/>
                      <a:pt x="1593373" y="0"/>
                    </a:cubicBezTo>
                    <a:cubicBezTo>
                      <a:pt x="1836832" y="1897"/>
                      <a:pt x="1905197" y="-8320"/>
                      <a:pt x="2150614" y="0"/>
                    </a:cubicBezTo>
                    <a:cubicBezTo>
                      <a:pt x="2396031" y="8320"/>
                      <a:pt x="2714805" y="17423"/>
                      <a:pt x="2952496" y="0"/>
                    </a:cubicBezTo>
                    <a:cubicBezTo>
                      <a:pt x="3190187" y="-17423"/>
                      <a:pt x="3326616" y="17423"/>
                      <a:pt x="3448576" y="0"/>
                    </a:cubicBezTo>
                    <a:cubicBezTo>
                      <a:pt x="3570536" y="-17423"/>
                      <a:pt x="3725566" y="-21148"/>
                      <a:pt x="3944657" y="0"/>
                    </a:cubicBezTo>
                    <a:cubicBezTo>
                      <a:pt x="4163748" y="21148"/>
                      <a:pt x="4341473" y="-19653"/>
                      <a:pt x="4440737" y="0"/>
                    </a:cubicBezTo>
                    <a:cubicBezTo>
                      <a:pt x="4540001" y="19653"/>
                      <a:pt x="4848741" y="30927"/>
                      <a:pt x="5120298" y="0"/>
                    </a:cubicBezTo>
                    <a:cubicBezTo>
                      <a:pt x="5391855" y="-30927"/>
                      <a:pt x="5586431" y="12679"/>
                      <a:pt x="5799860" y="0"/>
                    </a:cubicBezTo>
                    <a:cubicBezTo>
                      <a:pt x="6013289" y="-12679"/>
                      <a:pt x="6424305" y="-15154"/>
                      <a:pt x="6594947" y="0"/>
                    </a:cubicBezTo>
                    <a:cubicBezTo>
                      <a:pt x="6866460" y="-15120"/>
                      <a:pt x="7082700" y="150941"/>
                      <a:pt x="7073839" y="478892"/>
                    </a:cubicBezTo>
                    <a:cubicBezTo>
                      <a:pt x="7062031" y="632193"/>
                      <a:pt x="7082946" y="745727"/>
                      <a:pt x="7073839" y="922654"/>
                    </a:cubicBezTo>
                    <a:cubicBezTo>
                      <a:pt x="7064732" y="1099581"/>
                      <a:pt x="7067799" y="1304638"/>
                      <a:pt x="7073839" y="1408903"/>
                    </a:cubicBezTo>
                    <a:cubicBezTo>
                      <a:pt x="7079879" y="1513168"/>
                      <a:pt x="7077814" y="1738021"/>
                      <a:pt x="7073839" y="1895153"/>
                    </a:cubicBezTo>
                    <a:cubicBezTo>
                      <a:pt x="7027852" y="2167025"/>
                      <a:pt x="6888758" y="2372166"/>
                      <a:pt x="6594947" y="2374045"/>
                    </a:cubicBezTo>
                    <a:cubicBezTo>
                      <a:pt x="6431924" y="2374600"/>
                      <a:pt x="6198848" y="2386783"/>
                      <a:pt x="5854225" y="2374045"/>
                    </a:cubicBezTo>
                    <a:cubicBezTo>
                      <a:pt x="5509602" y="2361307"/>
                      <a:pt x="5450220" y="2351113"/>
                      <a:pt x="5235824" y="2374045"/>
                    </a:cubicBezTo>
                    <a:cubicBezTo>
                      <a:pt x="5021428" y="2396977"/>
                      <a:pt x="4802329" y="2361097"/>
                      <a:pt x="4678583" y="2374045"/>
                    </a:cubicBezTo>
                    <a:cubicBezTo>
                      <a:pt x="4554837" y="2386993"/>
                      <a:pt x="4287584" y="2350186"/>
                      <a:pt x="4182503" y="2374045"/>
                    </a:cubicBezTo>
                    <a:cubicBezTo>
                      <a:pt x="4077422" y="2397904"/>
                      <a:pt x="3690946" y="2364882"/>
                      <a:pt x="3380620" y="2374045"/>
                    </a:cubicBezTo>
                    <a:cubicBezTo>
                      <a:pt x="3070294" y="2383208"/>
                      <a:pt x="2912805" y="2384628"/>
                      <a:pt x="2701059" y="2374045"/>
                    </a:cubicBezTo>
                    <a:cubicBezTo>
                      <a:pt x="2489313" y="2363462"/>
                      <a:pt x="2293632" y="2370090"/>
                      <a:pt x="2082658" y="2374045"/>
                    </a:cubicBezTo>
                    <a:cubicBezTo>
                      <a:pt x="1871684" y="2378000"/>
                      <a:pt x="1625941" y="2408564"/>
                      <a:pt x="1341935" y="2374045"/>
                    </a:cubicBezTo>
                    <a:cubicBezTo>
                      <a:pt x="1057929" y="2339526"/>
                      <a:pt x="748123" y="2370757"/>
                      <a:pt x="478892" y="2374045"/>
                    </a:cubicBezTo>
                    <a:cubicBezTo>
                      <a:pt x="205953" y="2438256"/>
                      <a:pt x="35798" y="2167204"/>
                      <a:pt x="0" y="1895153"/>
                    </a:cubicBezTo>
                    <a:cubicBezTo>
                      <a:pt x="-12492" y="1687798"/>
                      <a:pt x="19105" y="1626039"/>
                      <a:pt x="0" y="1451391"/>
                    </a:cubicBezTo>
                    <a:cubicBezTo>
                      <a:pt x="-19105" y="1276743"/>
                      <a:pt x="-1966" y="1218902"/>
                      <a:pt x="0" y="993467"/>
                    </a:cubicBezTo>
                    <a:cubicBezTo>
                      <a:pt x="1966" y="768032"/>
                      <a:pt x="2780" y="690888"/>
                      <a:pt x="0" y="478892"/>
                    </a:cubicBezTo>
                    <a:close/>
                  </a:path>
                  <a:path w="7073839" h="2374045" stroke="0" extrusionOk="0">
                    <a:moveTo>
                      <a:pt x="0" y="478892"/>
                    </a:moveTo>
                    <a:cubicBezTo>
                      <a:pt x="1648" y="264812"/>
                      <a:pt x="242370" y="49968"/>
                      <a:pt x="478892" y="0"/>
                    </a:cubicBezTo>
                    <a:cubicBezTo>
                      <a:pt x="846073" y="-21546"/>
                      <a:pt x="896275" y="27112"/>
                      <a:pt x="1219614" y="0"/>
                    </a:cubicBezTo>
                    <a:cubicBezTo>
                      <a:pt x="1542953" y="-27112"/>
                      <a:pt x="1555803" y="-27759"/>
                      <a:pt x="1776855" y="0"/>
                    </a:cubicBezTo>
                    <a:cubicBezTo>
                      <a:pt x="1997907" y="27759"/>
                      <a:pt x="2172020" y="20465"/>
                      <a:pt x="2334095" y="0"/>
                    </a:cubicBezTo>
                    <a:cubicBezTo>
                      <a:pt x="2496170" y="-20465"/>
                      <a:pt x="2849603" y="28605"/>
                      <a:pt x="3074818" y="0"/>
                    </a:cubicBezTo>
                    <a:cubicBezTo>
                      <a:pt x="3300033" y="-28605"/>
                      <a:pt x="3527499" y="-1748"/>
                      <a:pt x="3693219" y="0"/>
                    </a:cubicBezTo>
                    <a:cubicBezTo>
                      <a:pt x="3858939" y="1748"/>
                      <a:pt x="4319286" y="31299"/>
                      <a:pt x="4495101" y="0"/>
                    </a:cubicBezTo>
                    <a:cubicBezTo>
                      <a:pt x="4670916" y="-31299"/>
                      <a:pt x="4931001" y="-8594"/>
                      <a:pt x="5296984" y="0"/>
                    </a:cubicBezTo>
                    <a:cubicBezTo>
                      <a:pt x="5662967" y="8594"/>
                      <a:pt x="6235251" y="29344"/>
                      <a:pt x="6594947" y="0"/>
                    </a:cubicBezTo>
                    <a:cubicBezTo>
                      <a:pt x="6851797" y="-3430"/>
                      <a:pt x="7023339" y="213963"/>
                      <a:pt x="7073839" y="478892"/>
                    </a:cubicBezTo>
                    <a:cubicBezTo>
                      <a:pt x="7059093" y="687907"/>
                      <a:pt x="7073386" y="759322"/>
                      <a:pt x="7073839" y="950979"/>
                    </a:cubicBezTo>
                    <a:cubicBezTo>
                      <a:pt x="7074292" y="1142636"/>
                      <a:pt x="7080990" y="1295443"/>
                      <a:pt x="7073839" y="1423066"/>
                    </a:cubicBezTo>
                    <a:cubicBezTo>
                      <a:pt x="7066688" y="1550689"/>
                      <a:pt x="7075507" y="1672103"/>
                      <a:pt x="7073839" y="1895153"/>
                    </a:cubicBezTo>
                    <a:cubicBezTo>
                      <a:pt x="7103404" y="2163292"/>
                      <a:pt x="6862366" y="2388985"/>
                      <a:pt x="6594947" y="2374045"/>
                    </a:cubicBezTo>
                    <a:cubicBezTo>
                      <a:pt x="6408616" y="2362322"/>
                      <a:pt x="6081920" y="2348492"/>
                      <a:pt x="5854225" y="2374045"/>
                    </a:cubicBezTo>
                    <a:cubicBezTo>
                      <a:pt x="5626530" y="2399598"/>
                      <a:pt x="5471618" y="2376886"/>
                      <a:pt x="5235824" y="2374045"/>
                    </a:cubicBezTo>
                    <a:cubicBezTo>
                      <a:pt x="5000030" y="2371204"/>
                      <a:pt x="4892923" y="2365370"/>
                      <a:pt x="4617423" y="2374045"/>
                    </a:cubicBezTo>
                    <a:cubicBezTo>
                      <a:pt x="4341923" y="2382720"/>
                      <a:pt x="4064702" y="2372036"/>
                      <a:pt x="3815540" y="2374045"/>
                    </a:cubicBezTo>
                    <a:cubicBezTo>
                      <a:pt x="3566378" y="2376054"/>
                      <a:pt x="3294273" y="2349976"/>
                      <a:pt x="3074818" y="2374045"/>
                    </a:cubicBezTo>
                    <a:cubicBezTo>
                      <a:pt x="2855363" y="2398114"/>
                      <a:pt x="2724305" y="2362142"/>
                      <a:pt x="2456416" y="2374045"/>
                    </a:cubicBezTo>
                    <a:cubicBezTo>
                      <a:pt x="2188527" y="2385948"/>
                      <a:pt x="2025344" y="2351659"/>
                      <a:pt x="1899176" y="2374045"/>
                    </a:cubicBezTo>
                    <a:cubicBezTo>
                      <a:pt x="1773008" y="2396431"/>
                      <a:pt x="1470993" y="2349159"/>
                      <a:pt x="1341935" y="2374045"/>
                    </a:cubicBezTo>
                    <a:cubicBezTo>
                      <a:pt x="1212877" y="2398931"/>
                      <a:pt x="908163" y="2396379"/>
                      <a:pt x="478892" y="2374045"/>
                    </a:cubicBezTo>
                    <a:cubicBezTo>
                      <a:pt x="222251" y="2385156"/>
                      <a:pt x="-31856" y="2188796"/>
                      <a:pt x="0" y="1895153"/>
                    </a:cubicBezTo>
                    <a:cubicBezTo>
                      <a:pt x="-11774" y="1701122"/>
                      <a:pt x="17703" y="1559084"/>
                      <a:pt x="0" y="1437229"/>
                    </a:cubicBezTo>
                    <a:cubicBezTo>
                      <a:pt x="-17703" y="1315374"/>
                      <a:pt x="20067" y="1138095"/>
                      <a:pt x="0" y="979304"/>
                    </a:cubicBezTo>
                    <a:cubicBezTo>
                      <a:pt x="-20067" y="820514"/>
                      <a:pt x="19118" y="614517"/>
                      <a:pt x="0" y="478892"/>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just">
                  <a:lnSpc>
                    <a:spcPct val="110000"/>
                  </a:lnSpc>
                </a:pPr>
                <a:r>
                  <a:rPr lang="en-US" sz="4400" b="1" dirty="0">
                    <a:solidFill>
                      <a:srgbClr val="000000"/>
                    </a:solidFill>
                    <a:cs typeface="Times New Roman" panose="02020603050405020304" pitchFamily="18" charset="0"/>
                  </a:rPr>
                  <a:t>1. </a:t>
                </a:r>
                <a:r>
                  <a:rPr lang="en-US" sz="4400" b="1" dirty="0" err="1">
                    <a:solidFill>
                      <a:srgbClr val="000000"/>
                    </a:solidFill>
                    <a:cs typeface="Times New Roman" panose="02020603050405020304" pitchFamily="18" charset="0"/>
                  </a:rPr>
                  <a:t>Đọc</a:t>
                </a:r>
                <a:r>
                  <a:rPr lang="en-US" sz="4400" b="1" dirty="0">
                    <a:solidFill>
                      <a:srgbClr val="000000"/>
                    </a:solidFill>
                    <a:cs typeface="Times New Roman" panose="02020603050405020304" pitchFamily="18" charset="0"/>
                  </a:rPr>
                  <a:t> </a:t>
                </a:r>
                <a:r>
                  <a:rPr lang="en-US" sz="4400" b="1" dirty="0" err="1">
                    <a:solidFill>
                      <a:srgbClr val="000000"/>
                    </a:solidFill>
                    <a:cs typeface="Times New Roman" panose="02020603050405020304" pitchFamily="18" charset="0"/>
                  </a:rPr>
                  <a:t>đúng</a:t>
                </a:r>
                <a:r>
                  <a:rPr lang="en-US" sz="4400" b="1" dirty="0">
                    <a:solidFill>
                      <a:srgbClr val="000000"/>
                    </a:solidFill>
                    <a:cs typeface="Times New Roman" panose="02020603050405020304" pitchFamily="18" charset="0"/>
                  </a:rPr>
                  <a:t>.</a:t>
                </a:r>
              </a:p>
              <a:p>
                <a:pPr algn="just">
                  <a:lnSpc>
                    <a:spcPct val="110000"/>
                  </a:lnSpc>
                </a:pPr>
                <a:r>
                  <a:rPr lang="en-US" sz="4400" b="1" dirty="0">
                    <a:solidFill>
                      <a:srgbClr val="000000"/>
                    </a:solidFill>
                    <a:cs typeface="Times New Roman" panose="02020603050405020304" pitchFamily="18" charset="0"/>
                  </a:rPr>
                  <a:t>2. </a:t>
                </a:r>
                <a:r>
                  <a:rPr lang="en-US" sz="4400" b="1" dirty="0" err="1">
                    <a:solidFill>
                      <a:srgbClr val="000000"/>
                    </a:solidFill>
                    <a:cs typeface="Times New Roman" panose="02020603050405020304" pitchFamily="18" charset="0"/>
                  </a:rPr>
                  <a:t>Đọc</a:t>
                </a:r>
                <a:r>
                  <a:rPr lang="en-US" sz="4400" b="1" dirty="0">
                    <a:solidFill>
                      <a:srgbClr val="000000"/>
                    </a:solidFill>
                    <a:cs typeface="Times New Roman" panose="02020603050405020304" pitchFamily="18" charset="0"/>
                  </a:rPr>
                  <a:t> to, </a:t>
                </a:r>
                <a:r>
                  <a:rPr lang="en-US" sz="4400" b="1" dirty="0" err="1">
                    <a:solidFill>
                      <a:srgbClr val="000000"/>
                    </a:solidFill>
                    <a:cs typeface="Times New Roman" panose="02020603050405020304" pitchFamily="18" charset="0"/>
                  </a:rPr>
                  <a:t>rõ</a:t>
                </a:r>
                <a:r>
                  <a:rPr lang="en-US" sz="4400" b="1" dirty="0">
                    <a:solidFill>
                      <a:srgbClr val="000000"/>
                    </a:solidFill>
                    <a:cs typeface="Times New Roman" panose="02020603050405020304" pitchFamily="18" charset="0"/>
                  </a:rPr>
                  <a:t>.</a:t>
                </a:r>
              </a:p>
              <a:p>
                <a:pPr algn="just">
                  <a:lnSpc>
                    <a:spcPct val="110000"/>
                  </a:lnSpc>
                </a:pPr>
                <a:r>
                  <a:rPr lang="en-US" sz="4400" b="1" dirty="0">
                    <a:solidFill>
                      <a:srgbClr val="000000"/>
                    </a:solidFill>
                    <a:cs typeface="Times New Roman" panose="02020603050405020304" pitchFamily="18" charset="0"/>
                  </a:rPr>
                  <a:t>3. </a:t>
                </a:r>
                <a:r>
                  <a:rPr lang="en-US" sz="4400" b="1" dirty="0" err="1">
                    <a:solidFill>
                      <a:srgbClr val="000000"/>
                    </a:solidFill>
                    <a:cs typeface="Times New Roman" panose="02020603050405020304" pitchFamily="18" charset="0"/>
                  </a:rPr>
                  <a:t>Đọc</a:t>
                </a:r>
                <a:r>
                  <a:rPr lang="en-US" sz="4400" b="1" dirty="0">
                    <a:solidFill>
                      <a:srgbClr val="000000"/>
                    </a:solidFill>
                    <a:cs typeface="Times New Roman" panose="02020603050405020304" pitchFamily="18" charset="0"/>
                  </a:rPr>
                  <a:t> </a:t>
                </a:r>
                <a:r>
                  <a:rPr lang="en-US" sz="4400" b="1" dirty="0" err="1">
                    <a:solidFill>
                      <a:srgbClr val="000000"/>
                    </a:solidFill>
                    <a:cs typeface="Times New Roman" panose="02020603050405020304" pitchFamily="18" charset="0"/>
                  </a:rPr>
                  <a:t>ngắt</a:t>
                </a:r>
                <a:r>
                  <a:rPr lang="en-US" sz="4400" b="1" dirty="0">
                    <a:solidFill>
                      <a:srgbClr val="000000"/>
                    </a:solidFill>
                    <a:cs typeface="Times New Roman" panose="02020603050405020304" pitchFamily="18" charset="0"/>
                  </a:rPr>
                  <a:t>, </a:t>
                </a:r>
                <a:r>
                  <a:rPr lang="en-US" sz="4400" b="1" dirty="0" err="1">
                    <a:solidFill>
                      <a:srgbClr val="000000"/>
                    </a:solidFill>
                    <a:cs typeface="Times New Roman" panose="02020603050405020304" pitchFamily="18" charset="0"/>
                  </a:rPr>
                  <a:t>nghỉ</a:t>
                </a:r>
                <a:r>
                  <a:rPr lang="en-US" sz="4400" b="1" dirty="0">
                    <a:solidFill>
                      <a:srgbClr val="000000"/>
                    </a:solidFill>
                    <a:cs typeface="Times New Roman" panose="02020603050405020304" pitchFamily="18" charset="0"/>
                  </a:rPr>
                  <a:t> </a:t>
                </a:r>
                <a:r>
                  <a:rPr lang="en-US" sz="4400" b="1" dirty="0" err="1">
                    <a:solidFill>
                      <a:srgbClr val="000000"/>
                    </a:solidFill>
                    <a:cs typeface="Times New Roman" panose="02020603050405020304" pitchFamily="18" charset="0"/>
                  </a:rPr>
                  <a:t>đúng</a:t>
                </a:r>
                <a:r>
                  <a:rPr lang="en-US" sz="4400" b="1" dirty="0">
                    <a:solidFill>
                      <a:srgbClr val="000000"/>
                    </a:solidFill>
                    <a:cs typeface="Times New Roman" panose="02020603050405020304" pitchFamily="18" charset="0"/>
                  </a:rPr>
                  <a:t> </a:t>
                </a:r>
                <a:r>
                  <a:rPr lang="en-US" sz="4400" b="1" dirty="0" err="1">
                    <a:solidFill>
                      <a:srgbClr val="000000"/>
                    </a:solidFill>
                    <a:cs typeface="Times New Roman" panose="02020603050405020304" pitchFamily="18" charset="0"/>
                  </a:rPr>
                  <a:t>chỗ</a:t>
                </a:r>
                <a:r>
                  <a:rPr lang="en-US" sz="4400" b="1" dirty="0">
                    <a:solidFill>
                      <a:srgbClr val="000000"/>
                    </a:solidFill>
                    <a:cs typeface="Times New Roman" panose="02020603050405020304" pitchFamily="18" charset="0"/>
                  </a:rPr>
                  <a:t>.</a:t>
                </a:r>
                <a:endParaRPr lang="en-US" sz="4400" b="1" i="0" dirty="0">
                  <a:solidFill>
                    <a:srgbClr val="000000"/>
                  </a:solidFill>
                  <a:effectLst/>
                  <a:cs typeface="Times New Roman" panose="02020603050405020304" pitchFamily="18" charset="0"/>
                </a:endParaRPr>
              </a:p>
            </p:txBody>
          </p:sp>
          <p:sp>
            <p:nvSpPr>
              <p:cNvPr id="55" name="Rectangle: Rounded Corners 54">
                <a:extLst>
                  <a:ext uri="{FF2B5EF4-FFF2-40B4-BE49-F238E27FC236}">
                    <a16:creationId xmlns:a16="http://schemas.microsoft.com/office/drawing/2014/main" id="{AFA727F6-E6FC-BAA1-A2B1-2FC5D97D19FA}"/>
                  </a:ext>
                </a:extLst>
              </p:cNvPr>
              <p:cNvSpPr/>
              <p:nvPr/>
            </p:nvSpPr>
            <p:spPr>
              <a:xfrm>
                <a:off x="4201409" y="1255651"/>
                <a:ext cx="4621427" cy="796835"/>
              </a:xfrm>
              <a:prstGeom prst="roundRect">
                <a:avLst>
                  <a:gd name="adj" fmla="val 50000"/>
                </a:avLst>
              </a:prstGeom>
              <a:solidFill>
                <a:srgbClr val="FFFFCC"/>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Tiêu</a:t>
                </a: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chí</a:t>
                </a: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đánh</a:t>
                </a: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giá</a:t>
                </a:r>
                <a:endPar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endParaRPr>
              </a:p>
            </p:txBody>
          </p:sp>
        </p:grpSp>
        <p:pic>
          <p:nvPicPr>
            <p:cNvPr id="45" name="Picture 44">
              <a:extLst>
                <a:ext uri="{FF2B5EF4-FFF2-40B4-BE49-F238E27FC236}">
                  <a16:creationId xmlns:a16="http://schemas.microsoft.com/office/drawing/2014/main" id="{D6E5C215-C6F8-CAFC-803A-353BCFEE86CC}"/>
                </a:ext>
              </a:extLst>
            </p:cNvPr>
            <p:cNvPicPr>
              <a:picLocks noChangeAspect="1"/>
            </p:cNvPicPr>
            <p:nvPr/>
          </p:nvPicPr>
          <p:blipFill>
            <a:blip r:embed="rId2"/>
            <a:stretch>
              <a:fillRect/>
            </a:stretch>
          </p:blipFill>
          <p:spPr>
            <a:xfrm>
              <a:off x="7976229" y="4850617"/>
              <a:ext cx="469963" cy="469963"/>
            </a:xfrm>
            <a:prstGeom prst="rect">
              <a:avLst/>
            </a:prstGeom>
          </p:spPr>
        </p:pic>
        <p:pic>
          <p:nvPicPr>
            <p:cNvPr id="46" name="Picture 45">
              <a:extLst>
                <a:ext uri="{FF2B5EF4-FFF2-40B4-BE49-F238E27FC236}">
                  <a16:creationId xmlns:a16="http://schemas.microsoft.com/office/drawing/2014/main" id="{B8F9A40B-E6FF-3571-3AC2-E0FE851F943A}"/>
                </a:ext>
              </a:extLst>
            </p:cNvPr>
            <p:cNvPicPr>
              <a:picLocks noChangeAspect="1"/>
            </p:cNvPicPr>
            <p:nvPr/>
          </p:nvPicPr>
          <p:blipFill>
            <a:blip r:embed="rId3"/>
            <a:stretch>
              <a:fillRect/>
            </a:stretch>
          </p:blipFill>
          <p:spPr>
            <a:xfrm>
              <a:off x="7419555" y="4850617"/>
              <a:ext cx="469963" cy="469963"/>
            </a:xfrm>
            <a:prstGeom prst="rect">
              <a:avLst/>
            </a:prstGeom>
          </p:spPr>
        </p:pic>
        <p:pic>
          <p:nvPicPr>
            <p:cNvPr id="47" name="Picture 46">
              <a:extLst>
                <a:ext uri="{FF2B5EF4-FFF2-40B4-BE49-F238E27FC236}">
                  <a16:creationId xmlns:a16="http://schemas.microsoft.com/office/drawing/2014/main" id="{D331CCD4-FD59-F7EE-2302-03CE23E6B5E2}"/>
                </a:ext>
              </a:extLst>
            </p:cNvPr>
            <p:cNvPicPr>
              <a:picLocks noChangeAspect="1"/>
            </p:cNvPicPr>
            <p:nvPr/>
          </p:nvPicPr>
          <p:blipFill>
            <a:blip r:embed="rId4"/>
            <a:stretch>
              <a:fillRect/>
            </a:stretch>
          </p:blipFill>
          <p:spPr>
            <a:xfrm>
              <a:off x="8532903" y="4850617"/>
              <a:ext cx="469963" cy="469963"/>
            </a:xfrm>
            <a:prstGeom prst="rect">
              <a:avLst/>
            </a:prstGeom>
          </p:spPr>
        </p:pic>
        <p:pic>
          <p:nvPicPr>
            <p:cNvPr id="48" name="Picture 47">
              <a:extLst>
                <a:ext uri="{FF2B5EF4-FFF2-40B4-BE49-F238E27FC236}">
                  <a16:creationId xmlns:a16="http://schemas.microsoft.com/office/drawing/2014/main" id="{E8D79F60-77A8-AF68-9CF7-F712246D688F}"/>
                </a:ext>
              </a:extLst>
            </p:cNvPr>
            <p:cNvPicPr>
              <a:picLocks noChangeAspect="1"/>
            </p:cNvPicPr>
            <p:nvPr/>
          </p:nvPicPr>
          <p:blipFill>
            <a:blip r:embed="rId2"/>
            <a:stretch>
              <a:fillRect/>
            </a:stretch>
          </p:blipFill>
          <p:spPr>
            <a:xfrm>
              <a:off x="8020830" y="5394231"/>
              <a:ext cx="469963" cy="469963"/>
            </a:xfrm>
            <a:prstGeom prst="rect">
              <a:avLst/>
            </a:prstGeom>
          </p:spPr>
        </p:pic>
        <p:pic>
          <p:nvPicPr>
            <p:cNvPr id="49" name="Picture 48">
              <a:extLst>
                <a:ext uri="{FF2B5EF4-FFF2-40B4-BE49-F238E27FC236}">
                  <a16:creationId xmlns:a16="http://schemas.microsoft.com/office/drawing/2014/main" id="{B5B3ECBF-77B3-00D9-B95C-ED6EC3140747}"/>
                </a:ext>
              </a:extLst>
            </p:cNvPr>
            <p:cNvPicPr>
              <a:picLocks noChangeAspect="1"/>
            </p:cNvPicPr>
            <p:nvPr/>
          </p:nvPicPr>
          <p:blipFill>
            <a:blip r:embed="rId3"/>
            <a:stretch>
              <a:fillRect/>
            </a:stretch>
          </p:blipFill>
          <p:spPr>
            <a:xfrm>
              <a:off x="7464155" y="5394231"/>
              <a:ext cx="469963" cy="469963"/>
            </a:xfrm>
            <a:prstGeom prst="rect">
              <a:avLst/>
            </a:prstGeom>
          </p:spPr>
        </p:pic>
        <p:pic>
          <p:nvPicPr>
            <p:cNvPr id="50" name="Picture 49">
              <a:extLst>
                <a:ext uri="{FF2B5EF4-FFF2-40B4-BE49-F238E27FC236}">
                  <a16:creationId xmlns:a16="http://schemas.microsoft.com/office/drawing/2014/main" id="{B15F22A7-B9F4-FB20-0CF1-DDC5CDCE17C3}"/>
                </a:ext>
              </a:extLst>
            </p:cNvPr>
            <p:cNvPicPr>
              <a:picLocks noChangeAspect="1"/>
            </p:cNvPicPr>
            <p:nvPr/>
          </p:nvPicPr>
          <p:blipFill>
            <a:blip r:embed="rId4"/>
            <a:stretch>
              <a:fillRect/>
            </a:stretch>
          </p:blipFill>
          <p:spPr>
            <a:xfrm>
              <a:off x="8577504" y="5394231"/>
              <a:ext cx="469963" cy="469963"/>
            </a:xfrm>
            <a:prstGeom prst="rect">
              <a:avLst/>
            </a:prstGeom>
          </p:spPr>
        </p:pic>
        <p:pic>
          <p:nvPicPr>
            <p:cNvPr id="51" name="Picture 50">
              <a:extLst>
                <a:ext uri="{FF2B5EF4-FFF2-40B4-BE49-F238E27FC236}">
                  <a16:creationId xmlns:a16="http://schemas.microsoft.com/office/drawing/2014/main" id="{FC514707-5697-4955-3F46-19BA700A44BB}"/>
                </a:ext>
              </a:extLst>
            </p:cNvPr>
            <p:cNvPicPr>
              <a:picLocks noChangeAspect="1"/>
            </p:cNvPicPr>
            <p:nvPr/>
          </p:nvPicPr>
          <p:blipFill>
            <a:blip r:embed="rId2"/>
            <a:stretch>
              <a:fillRect/>
            </a:stretch>
          </p:blipFill>
          <p:spPr>
            <a:xfrm>
              <a:off x="10471468" y="5942562"/>
              <a:ext cx="469963" cy="469963"/>
            </a:xfrm>
            <a:prstGeom prst="rect">
              <a:avLst/>
            </a:prstGeom>
          </p:spPr>
        </p:pic>
        <p:pic>
          <p:nvPicPr>
            <p:cNvPr id="52" name="Picture 51">
              <a:extLst>
                <a:ext uri="{FF2B5EF4-FFF2-40B4-BE49-F238E27FC236}">
                  <a16:creationId xmlns:a16="http://schemas.microsoft.com/office/drawing/2014/main" id="{9AECEAAA-CE3F-6D8F-2076-5EFA2C6945C4}"/>
                </a:ext>
              </a:extLst>
            </p:cNvPr>
            <p:cNvPicPr>
              <a:picLocks noChangeAspect="1"/>
            </p:cNvPicPr>
            <p:nvPr/>
          </p:nvPicPr>
          <p:blipFill>
            <a:blip r:embed="rId3"/>
            <a:stretch>
              <a:fillRect/>
            </a:stretch>
          </p:blipFill>
          <p:spPr>
            <a:xfrm>
              <a:off x="9914794" y="5942562"/>
              <a:ext cx="469963" cy="469963"/>
            </a:xfrm>
            <a:prstGeom prst="rect">
              <a:avLst/>
            </a:prstGeom>
          </p:spPr>
        </p:pic>
        <p:pic>
          <p:nvPicPr>
            <p:cNvPr id="53" name="Picture 52">
              <a:extLst>
                <a:ext uri="{FF2B5EF4-FFF2-40B4-BE49-F238E27FC236}">
                  <a16:creationId xmlns:a16="http://schemas.microsoft.com/office/drawing/2014/main" id="{CD6A859A-99C6-5798-5108-8EB64EDF5255}"/>
                </a:ext>
              </a:extLst>
            </p:cNvPr>
            <p:cNvPicPr>
              <a:picLocks noChangeAspect="1"/>
            </p:cNvPicPr>
            <p:nvPr/>
          </p:nvPicPr>
          <p:blipFill>
            <a:blip r:embed="rId4"/>
            <a:stretch>
              <a:fillRect/>
            </a:stretch>
          </p:blipFill>
          <p:spPr>
            <a:xfrm>
              <a:off x="11028142" y="5942562"/>
              <a:ext cx="469963" cy="469963"/>
            </a:xfrm>
            <a:prstGeom prst="rect">
              <a:avLst/>
            </a:prstGeom>
          </p:spPr>
        </p:pic>
      </p:grpSp>
    </p:spTree>
    <p:extLst>
      <p:ext uri="{BB962C8B-B14F-4D97-AF65-F5344CB8AC3E}">
        <p14:creationId xmlns:p14="http://schemas.microsoft.com/office/powerpoint/2010/main" val="293647620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childTnLst>
                              </p:cTn>
                            </p:par>
                            <p:par>
                              <p:cTn id="8" fill="hold">
                                <p:stCondLst>
                                  <p:cond delay="500"/>
                                </p:stCondLst>
                                <p:childTnLst>
                                  <p:par>
                                    <p:cTn id="9" presetID="2" presetClass="entr" presetSubtype="4" fill="hold" nodeType="afterEffect" p14:presetBounceEnd="66000">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14:bounceEnd="66000">
                                          <p:cBhvr additive="base">
                                            <p:cTn id="11" dur="1000" fill="hold"/>
                                            <p:tgtEl>
                                              <p:spTgt spid="43"/>
                                            </p:tgtEl>
                                            <p:attrNameLst>
                                              <p:attrName>ppt_x</p:attrName>
                                            </p:attrNameLst>
                                          </p:cBhvr>
                                          <p:tavLst>
                                            <p:tav tm="0">
                                              <p:val>
                                                <p:strVal val="#ppt_x"/>
                                              </p:val>
                                            </p:tav>
                                            <p:tav tm="100000">
                                              <p:val>
                                                <p:strVal val="#ppt_x"/>
                                              </p:val>
                                            </p:tav>
                                          </p:tavLst>
                                        </p:anim>
                                        <p:anim calcmode="lin" valueType="num" p14:bounceEnd="66000">
                                          <p:cBhvr additive="base">
                                            <p:cTn id="12" dur="10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ppt_x"/>
                                              </p:val>
                                            </p:tav>
                                            <p:tav tm="100000">
                                              <p:val>
                                                <p:strVal val="#ppt_x"/>
                                              </p:val>
                                            </p:tav>
                                          </p:tavLst>
                                        </p:anim>
                                        <p:anim calcmode="lin" valueType="num">
                                          <p:cBhvr additive="base">
                                            <p:cTn id="12" dur="10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019175" y="895351"/>
            <a:ext cx="10020300" cy="5543550"/>
          </a:xfrm>
          <a:prstGeom prst="roundRect">
            <a:avLst/>
          </a:prstGeom>
          <a:solidFill>
            <a:srgbClr val="FFFFFF">
              <a:alpha val="67059"/>
            </a:srgbClr>
          </a:solid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17BEA0EB-F657-EB3B-88F4-061FEA06D9F3}"/>
              </a:ext>
            </a:extLst>
          </p:cNvPr>
          <p:cNvPicPr>
            <a:picLocks noChangeAspect="1"/>
          </p:cNvPicPr>
          <p:nvPr/>
        </p:nvPicPr>
        <p:blipFill>
          <a:blip r:embed="rId3"/>
          <a:stretch>
            <a:fillRect/>
          </a:stretch>
        </p:blipFill>
        <p:spPr>
          <a:xfrm>
            <a:off x="2686049" y="2519483"/>
            <a:ext cx="6490673" cy="3757492"/>
          </a:xfrm>
          <a:prstGeom prst="rect">
            <a:avLst/>
          </a:prstGeom>
        </p:spPr>
      </p:pic>
      <p:pic>
        <p:nvPicPr>
          <p:cNvPr id="3" name="Picture 2">
            <a:extLst>
              <a:ext uri="{FF2B5EF4-FFF2-40B4-BE49-F238E27FC236}">
                <a16:creationId xmlns:a16="http://schemas.microsoft.com/office/drawing/2014/main" id="{170E5C99-CA5A-ADBF-CFC6-C71FD0C39AAA}"/>
              </a:ext>
            </a:extLst>
          </p:cNvPr>
          <p:cNvPicPr>
            <a:picLocks noChangeAspect="1"/>
          </p:cNvPicPr>
          <p:nvPr/>
        </p:nvPicPr>
        <p:blipFill>
          <a:blip r:embed="rId4"/>
          <a:stretch>
            <a:fillRect/>
          </a:stretch>
        </p:blipFill>
        <p:spPr>
          <a:xfrm>
            <a:off x="2383091" y="1141445"/>
            <a:ext cx="7846232" cy="1926503"/>
          </a:xfrm>
          <a:prstGeom prst="rect">
            <a:avLst/>
          </a:prstGeom>
        </p:spPr>
      </p:pic>
    </p:spTree>
    <p:extLst>
      <p:ext uri="{BB962C8B-B14F-4D97-AF65-F5344CB8AC3E}">
        <p14:creationId xmlns:p14="http://schemas.microsoft.com/office/powerpoint/2010/main" val="21430988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40C9BE-6ED3-7C76-FB15-06E3A3DC7E71}"/>
              </a:ext>
            </a:extLst>
          </p:cNvPr>
          <p:cNvPicPr>
            <a:picLocks noChangeAspect="1"/>
          </p:cNvPicPr>
          <p:nvPr/>
        </p:nvPicPr>
        <p:blipFill>
          <a:blip r:embed="rId2"/>
          <a:stretch>
            <a:fillRect/>
          </a:stretch>
        </p:blipFill>
        <p:spPr>
          <a:xfrm>
            <a:off x="9856585" y="655319"/>
            <a:ext cx="838910" cy="810829"/>
          </a:xfrm>
          <a:prstGeom prst="rect">
            <a:avLst/>
          </a:prstGeom>
        </p:spPr>
      </p:pic>
      <p:pic>
        <p:nvPicPr>
          <p:cNvPr id="10" name="Graphic 9">
            <a:extLst>
              <a:ext uri="{FF2B5EF4-FFF2-40B4-BE49-F238E27FC236}">
                <a16:creationId xmlns:a16="http://schemas.microsoft.com/office/drawing/2014/main" id="{1B0E738B-CB3F-D4CD-4775-DFFE2B0FACEA}"/>
              </a:ext>
            </a:extLst>
          </p:cNvPr>
          <p:cNvPicPr>
            <a:picLocks noChangeAspect="1"/>
          </p:cNvPicPr>
          <p:nvPr/>
        </p:nvPicPr>
        <p:blipFill>
          <a:blip r:embed="rId3"/>
          <a:stretch>
            <a:fillRect/>
          </a:stretch>
        </p:blipFill>
        <p:spPr>
          <a:xfrm>
            <a:off x="7874949" y="0"/>
            <a:ext cx="3554541" cy="6858000"/>
          </a:xfrm>
          <a:prstGeom prst="rect">
            <a:avLst/>
          </a:prstGeom>
        </p:spPr>
      </p:pic>
      <p:pic>
        <p:nvPicPr>
          <p:cNvPr id="17" name="Picture 16">
            <a:extLst>
              <a:ext uri="{FF2B5EF4-FFF2-40B4-BE49-F238E27FC236}">
                <a16:creationId xmlns:a16="http://schemas.microsoft.com/office/drawing/2014/main" id="{9723FAAA-CE7F-64DC-1F9F-D7294F943D91}"/>
              </a:ext>
            </a:extLst>
          </p:cNvPr>
          <p:cNvPicPr>
            <a:picLocks noChangeAspect="1"/>
          </p:cNvPicPr>
          <p:nvPr/>
        </p:nvPicPr>
        <p:blipFill>
          <a:blip r:embed="rId4"/>
          <a:stretch>
            <a:fillRect/>
          </a:stretch>
        </p:blipFill>
        <p:spPr>
          <a:xfrm>
            <a:off x="0" y="4157238"/>
            <a:ext cx="4279763" cy="2700762"/>
          </a:xfrm>
          <a:prstGeom prst="rect">
            <a:avLst/>
          </a:prstGeom>
        </p:spPr>
      </p:pic>
      <p:pic>
        <p:nvPicPr>
          <p:cNvPr id="24" name="Picture 23">
            <a:extLst>
              <a:ext uri="{FF2B5EF4-FFF2-40B4-BE49-F238E27FC236}">
                <a16:creationId xmlns:a16="http://schemas.microsoft.com/office/drawing/2014/main" id="{087BBAB6-6729-027C-727C-78A35B155A38}"/>
              </a:ext>
            </a:extLst>
          </p:cNvPr>
          <p:cNvPicPr>
            <a:picLocks noChangeAspect="1"/>
          </p:cNvPicPr>
          <p:nvPr/>
        </p:nvPicPr>
        <p:blipFill>
          <a:blip r:embed="rId5"/>
          <a:stretch>
            <a:fillRect/>
          </a:stretch>
        </p:blipFill>
        <p:spPr>
          <a:xfrm flipH="1">
            <a:off x="6058712" y="3171652"/>
            <a:ext cx="2235351" cy="3686348"/>
          </a:xfrm>
          <a:prstGeom prst="rect">
            <a:avLst/>
          </a:prstGeom>
        </p:spPr>
      </p:pic>
      <p:pic>
        <p:nvPicPr>
          <p:cNvPr id="21" name="Picture 20">
            <a:extLst>
              <a:ext uri="{FF2B5EF4-FFF2-40B4-BE49-F238E27FC236}">
                <a16:creationId xmlns:a16="http://schemas.microsoft.com/office/drawing/2014/main" id="{FDF54588-49AA-2CD5-9936-EBF6F48E103C}"/>
              </a:ext>
            </a:extLst>
          </p:cNvPr>
          <p:cNvPicPr>
            <a:picLocks noChangeAspect="1"/>
          </p:cNvPicPr>
          <p:nvPr/>
        </p:nvPicPr>
        <p:blipFill>
          <a:blip r:embed="rId6"/>
          <a:stretch>
            <a:fillRect/>
          </a:stretch>
        </p:blipFill>
        <p:spPr>
          <a:xfrm>
            <a:off x="4023190" y="3429000"/>
            <a:ext cx="2292096" cy="3429000"/>
          </a:xfrm>
          <a:prstGeom prst="rect">
            <a:avLst/>
          </a:prstGeom>
        </p:spPr>
      </p:pic>
      <p:pic>
        <p:nvPicPr>
          <p:cNvPr id="33" name="Picture 32">
            <a:extLst>
              <a:ext uri="{FF2B5EF4-FFF2-40B4-BE49-F238E27FC236}">
                <a16:creationId xmlns:a16="http://schemas.microsoft.com/office/drawing/2014/main" id="{13975BAD-5E6B-6723-6229-5E4771F3A71D}"/>
              </a:ext>
            </a:extLst>
          </p:cNvPr>
          <p:cNvPicPr>
            <a:picLocks noChangeAspect="1"/>
          </p:cNvPicPr>
          <p:nvPr/>
        </p:nvPicPr>
        <p:blipFill>
          <a:blip r:embed="rId7"/>
          <a:stretch>
            <a:fillRect/>
          </a:stretch>
        </p:blipFill>
        <p:spPr>
          <a:xfrm>
            <a:off x="8668423" y="1152173"/>
            <a:ext cx="814095" cy="1423387"/>
          </a:xfrm>
          <a:prstGeom prst="rect">
            <a:avLst/>
          </a:prstGeom>
        </p:spPr>
      </p:pic>
      <p:pic>
        <p:nvPicPr>
          <p:cNvPr id="36" name="Picture 35">
            <a:hlinkClick r:id="" action="ppaction://hlinkshowjump?jump=nextslide"/>
            <a:extLst>
              <a:ext uri="{FF2B5EF4-FFF2-40B4-BE49-F238E27FC236}">
                <a16:creationId xmlns:a16="http://schemas.microsoft.com/office/drawing/2014/main" id="{F5831C52-DE5F-BBEA-8915-ADC9467C2FD8}"/>
              </a:ext>
            </a:extLst>
          </p:cNvPr>
          <p:cNvPicPr>
            <a:picLocks noChangeAspect="1"/>
          </p:cNvPicPr>
          <p:nvPr/>
        </p:nvPicPr>
        <p:blipFill>
          <a:blip r:embed="rId8"/>
          <a:stretch>
            <a:fillRect/>
          </a:stretch>
        </p:blipFill>
        <p:spPr>
          <a:xfrm>
            <a:off x="3062875" y="2294385"/>
            <a:ext cx="1920629" cy="980461"/>
          </a:xfrm>
          <a:prstGeom prst="rect">
            <a:avLst/>
          </a:prstGeom>
        </p:spPr>
      </p:pic>
      <p:pic>
        <p:nvPicPr>
          <p:cNvPr id="37" name="Picture 36">
            <a:extLst>
              <a:ext uri="{FF2B5EF4-FFF2-40B4-BE49-F238E27FC236}">
                <a16:creationId xmlns:a16="http://schemas.microsoft.com/office/drawing/2014/main" id="{274D3423-96D5-8FF2-071E-96D1B79E53AB}"/>
              </a:ext>
            </a:extLst>
          </p:cNvPr>
          <p:cNvPicPr>
            <a:picLocks noChangeAspect="1"/>
          </p:cNvPicPr>
          <p:nvPr/>
        </p:nvPicPr>
        <p:blipFill>
          <a:blip r:embed="rId9"/>
          <a:stretch>
            <a:fillRect/>
          </a:stretch>
        </p:blipFill>
        <p:spPr>
          <a:xfrm>
            <a:off x="158099" y="112487"/>
            <a:ext cx="7638950" cy="2365453"/>
          </a:xfrm>
          <a:prstGeom prst="rect">
            <a:avLst/>
          </a:prstGeom>
        </p:spPr>
      </p:pic>
    </p:spTree>
    <p:extLst>
      <p:ext uri="{BB962C8B-B14F-4D97-AF65-F5344CB8AC3E}">
        <p14:creationId xmlns:p14="http://schemas.microsoft.com/office/powerpoint/2010/main" val="65387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9B2CA6B-8C21-232C-6984-E78F6AA99A27}"/>
              </a:ext>
            </a:extLst>
          </p:cNvPr>
          <p:cNvPicPr>
            <a:picLocks noChangeAspect="1"/>
          </p:cNvPicPr>
          <p:nvPr/>
        </p:nvPicPr>
        <p:blipFill rotWithShape="1">
          <a:blip r:embed="rId4"/>
          <a:srcRect t="8682" b="34573"/>
          <a:stretch/>
        </p:blipFill>
        <p:spPr>
          <a:xfrm>
            <a:off x="5316947" y="-46123"/>
            <a:ext cx="6358270" cy="6950245"/>
          </a:xfrm>
          <a:prstGeom prst="rect">
            <a:avLst/>
          </a:prstGeom>
        </p:spPr>
      </p:pic>
      <p:pic>
        <p:nvPicPr>
          <p:cNvPr id="9" name="Picture 8">
            <a:extLst>
              <a:ext uri="{FF2B5EF4-FFF2-40B4-BE49-F238E27FC236}">
                <a16:creationId xmlns:a16="http://schemas.microsoft.com/office/drawing/2014/main" id="{58390AC3-4654-0B4C-E35E-6840F004AEC0}"/>
              </a:ext>
            </a:extLst>
          </p:cNvPr>
          <p:cNvPicPr>
            <a:picLocks noChangeAspect="1"/>
          </p:cNvPicPr>
          <p:nvPr/>
        </p:nvPicPr>
        <p:blipFill>
          <a:blip r:embed="rId5"/>
          <a:stretch>
            <a:fillRect/>
          </a:stretch>
        </p:blipFill>
        <p:spPr>
          <a:xfrm flipH="1">
            <a:off x="2537487" y="2274355"/>
            <a:ext cx="2779460" cy="4583645"/>
          </a:xfrm>
          <a:prstGeom prst="rect">
            <a:avLst/>
          </a:prstGeom>
        </p:spPr>
      </p:pic>
      <p:pic>
        <p:nvPicPr>
          <p:cNvPr id="10" name="Picture 9">
            <a:extLst>
              <a:ext uri="{FF2B5EF4-FFF2-40B4-BE49-F238E27FC236}">
                <a16:creationId xmlns:a16="http://schemas.microsoft.com/office/drawing/2014/main" id="{FA98F705-877B-2DFE-9BC1-A0E36AB465C8}"/>
              </a:ext>
            </a:extLst>
          </p:cNvPr>
          <p:cNvPicPr>
            <a:picLocks noChangeAspect="1"/>
          </p:cNvPicPr>
          <p:nvPr/>
        </p:nvPicPr>
        <p:blipFill>
          <a:blip r:embed="rId6"/>
          <a:stretch>
            <a:fillRect/>
          </a:stretch>
        </p:blipFill>
        <p:spPr>
          <a:xfrm>
            <a:off x="190441" y="2594344"/>
            <a:ext cx="2850017" cy="4263656"/>
          </a:xfrm>
          <a:prstGeom prst="rect">
            <a:avLst/>
          </a:prstGeom>
        </p:spPr>
      </p:pic>
      <p:pic>
        <p:nvPicPr>
          <p:cNvPr id="15" name="Picture 14">
            <a:extLst>
              <a:ext uri="{FF2B5EF4-FFF2-40B4-BE49-F238E27FC236}">
                <a16:creationId xmlns:a16="http://schemas.microsoft.com/office/drawing/2014/main" id="{B8F94DD5-EC88-358C-C19C-6C54B9C0E7BD}"/>
              </a:ext>
            </a:extLst>
          </p:cNvPr>
          <p:cNvPicPr>
            <a:picLocks noChangeAspect="1"/>
          </p:cNvPicPr>
          <p:nvPr/>
        </p:nvPicPr>
        <p:blipFill>
          <a:blip r:embed="rId7"/>
          <a:stretch>
            <a:fillRect/>
          </a:stretch>
        </p:blipFill>
        <p:spPr>
          <a:xfrm>
            <a:off x="6172493" y="979889"/>
            <a:ext cx="789854" cy="1614455"/>
          </a:xfrm>
          <a:prstGeom prst="rect">
            <a:avLst/>
          </a:prstGeom>
        </p:spPr>
      </p:pic>
      <p:pic>
        <p:nvPicPr>
          <p:cNvPr id="16" name="Picture 15">
            <a:extLst>
              <a:ext uri="{FF2B5EF4-FFF2-40B4-BE49-F238E27FC236}">
                <a16:creationId xmlns:a16="http://schemas.microsoft.com/office/drawing/2014/main" id="{D0C1E8C5-D822-D82E-78E9-DAE2AE5AEDE2}"/>
              </a:ext>
            </a:extLst>
          </p:cNvPr>
          <p:cNvPicPr>
            <a:picLocks noChangeAspect="1"/>
          </p:cNvPicPr>
          <p:nvPr/>
        </p:nvPicPr>
        <p:blipFill>
          <a:blip r:embed="rId7"/>
          <a:stretch>
            <a:fillRect/>
          </a:stretch>
        </p:blipFill>
        <p:spPr>
          <a:xfrm>
            <a:off x="7298873" y="973359"/>
            <a:ext cx="789854" cy="1614455"/>
          </a:xfrm>
          <a:prstGeom prst="rect">
            <a:avLst/>
          </a:prstGeom>
        </p:spPr>
      </p:pic>
      <p:pic>
        <p:nvPicPr>
          <p:cNvPr id="17" name="Picture 16">
            <a:extLst>
              <a:ext uri="{FF2B5EF4-FFF2-40B4-BE49-F238E27FC236}">
                <a16:creationId xmlns:a16="http://schemas.microsoft.com/office/drawing/2014/main" id="{E2B1DB49-2DFC-B7AE-DBCC-02843A1A9C1C}"/>
              </a:ext>
            </a:extLst>
          </p:cNvPr>
          <p:cNvPicPr>
            <a:picLocks noChangeAspect="1"/>
          </p:cNvPicPr>
          <p:nvPr/>
        </p:nvPicPr>
        <p:blipFill>
          <a:blip r:embed="rId7"/>
          <a:stretch>
            <a:fillRect/>
          </a:stretch>
        </p:blipFill>
        <p:spPr>
          <a:xfrm>
            <a:off x="8715377" y="973359"/>
            <a:ext cx="789854" cy="1614455"/>
          </a:xfrm>
          <a:prstGeom prst="rect">
            <a:avLst/>
          </a:prstGeom>
        </p:spPr>
      </p:pic>
      <p:pic>
        <p:nvPicPr>
          <p:cNvPr id="18" name="Picture 17">
            <a:extLst>
              <a:ext uri="{FF2B5EF4-FFF2-40B4-BE49-F238E27FC236}">
                <a16:creationId xmlns:a16="http://schemas.microsoft.com/office/drawing/2014/main" id="{C992AC50-A1A2-FE94-821C-61B77A27CE41}"/>
              </a:ext>
            </a:extLst>
          </p:cNvPr>
          <p:cNvPicPr>
            <a:picLocks noChangeAspect="1"/>
          </p:cNvPicPr>
          <p:nvPr/>
        </p:nvPicPr>
        <p:blipFill>
          <a:blip r:embed="rId7"/>
          <a:stretch>
            <a:fillRect/>
          </a:stretch>
        </p:blipFill>
        <p:spPr>
          <a:xfrm>
            <a:off x="10034768" y="989125"/>
            <a:ext cx="789854" cy="1614455"/>
          </a:xfrm>
          <a:prstGeom prst="rect">
            <a:avLst/>
          </a:prstGeom>
        </p:spPr>
      </p:pic>
      <p:pic>
        <p:nvPicPr>
          <p:cNvPr id="12" name="Picture 11">
            <a:hlinkClick r:id="rId8" action="ppaction://hlinksldjump"/>
            <a:extLst>
              <a:ext uri="{FF2B5EF4-FFF2-40B4-BE49-F238E27FC236}">
                <a16:creationId xmlns:a16="http://schemas.microsoft.com/office/drawing/2014/main" id="{F2834856-B08D-0B9A-EA08-1BFBF4E7D41C}"/>
              </a:ext>
            </a:extLst>
          </p:cNvPr>
          <p:cNvPicPr>
            <a:picLocks noChangeAspect="1"/>
          </p:cNvPicPr>
          <p:nvPr/>
        </p:nvPicPr>
        <p:blipFill>
          <a:blip r:embed="rId9"/>
          <a:stretch>
            <a:fillRect/>
          </a:stretch>
        </p:blipFill>
        <p:spPr>
          <a:xfrm>
            <a:off x="5889830" y="3281358"/>
            <a:ext cx="1616613" cy="2702457"/>
          </a:xfrm>
          <a:prstGeom prst="rect">
            <a:avLst/>
          </a:prstGeom>
        </p:spPr>
      </p:pic>
      <p:pic>
        <p:nvPicPr>
          <p:cNvPr id="14" name="Picture 13">
            <a:hlinkClick r:id="rId10" action="ppaction://hlinksldjump"/>
            <a:extLst>
              <a:ext uri="{FF2B5EF4-FFF2-40B4-BE49-F238E27FC236}">
                <a16:creationId xmlns:a16="http://schemas.microsoft.com/office/drawing/2014/main" id="{612CA1C8-BF13-B22D-2FB0-3B17379373C7}"/>
              </a:ext>
            </a:extLst>
          </p:cNvPr>
          <p:cNvPicPr>
            <a:picLocks noChangeAspect="1"/>
          </p:cNvPicPr>
          <p:nvPr/>
        </p:nvPicPr>
        <p:blipFill>
          <a:blip r:embed="rId11"/>
          <a:stretch>
            <a:fillRect/>
          </a:stretch>
        </p:blipFill>
        <p:spPr>
          <a:xfrm>
            <a:off x="8135448" y="2594344"/>
            <a:ext cx="1981657" cy="3630458"/>
          </a:xfrm>
          <a:prstGeom prst="rect">
            <a:avLst/>
          </a:prstGeom>
        </p:spPr>
      </p:pic>
      <p:pic>
        <p:nvPicPr>
          <p:cNvPr id="11" name="Picture 10">
            <a:hlinkClick r:id="rId12" action="ppaction://hlinksldjump"/>
            <a:extLst>
              <a:ext uri="{FF2B5EF4-FFF2-40B4-BE49-F238E27FC236}">
                <a16:creationId xmlns:a16="http://schemas.microsoft.com/office/drawing/2014/main" id="{358C39A6-996F-A743-2EF7-C95143E9B936}"/>
              </a:ext>
            </a:extLst>
          </p:cNvPr>
          <p:cNvPicPr>
            <a:picLocks noChangeAspect="1"/>
          </p:cNvPicPr>
          <p:nvPr/>
        </p:nvPicPr>
        <p:blipFill>
          <a:blip r:embed="rId13"/>
          <a:stretch>
            <a:fillRect/>
          </a:stretch>
        </p:blipFill>
        <p:spPr>
          <a:xfrm>
            <a:off x="9411882" y="3429000"/>
            <a:ext cx="1891696" cy="3048522"/>
          </a:xfrm>
          <a:prstGeom prst="rect">
            <a:avLst/>
          </a:prstGeom>
        </p:spPr>
      </p:pic>
      <p:pic>
        <p:nvPicPr>
          <p:cNvPr id="13" name="Picture 12">
            <a:hlinkClick r:id="rId14" action="ppaction://hlinksldjump"/>
            <a:extLst>
              <a:ext uri="{FF2B5EF4-FFF2-40B4-BE49-F238E27FC236}">
                <a16:creationId xmlns:a16="http://schemas.microsoft.com/office/drawing/2014/main" id="{B58BA5A8-2445-AAF9-CEE0-F384FFC17C37}"/>
              </a:ext>
            </a:extLst>
          </p:cNvPr>
          <p:cNvPicPr>
            <a:picLocks noChangeAspect="1"/>
          </p:cNvPicPr>
          <p:nvPr/>
        </p:nvPicPr>
        <p:blipFill>
          <a:blip r:embed="rId15"/>
          <a:stretch>
            <a:fillRect/>
          </a:stretch>
        </p:blipFill>
        <p:spPr>
          <a:xfrm>
            <a:off x="6754258" y="3841475"/>
            <a:ext cx="2266242" cy="2636047"/>
          </a:xfrm>
          <a:prstGeom prst="rect">
            <a:avLst/>
          </a:prstGeom>
        </p:spPr>
      </p:pic>
      <p:pic>
        <p:nvPicPr>
          <p:cNvPr id="19" name="Picture 18">
            <a:hlinkClick r:id="rId16" action="ppaction://hlinksldjump"/>
            <a:extLst>
              <a:ext uri="{FF2B5EF4-FFF2-40B4-BE49-F238E27FC236}">
                <a16:creationId xmlns:a16="http://schemas.microsoft.com/office/drawing/2014/main" id="{A786054F-98AA-A72C-4E26-7555A8AABA32}"/>
              </a:ext>
            </a:extLst>
          </p:cNvPr>
          <p:cNvPicPr>
            <a:picLocks noChangeAspect="1"/>
          </p:cNvPicPr>
          <p:nvPr/>
        </p:nvPicPr>
        <p:blipFill>
          <a:blip r:embed="rId17"/>
          <a:stretch>
            <a:fillRect/>
          </a:stretch>
        </p:blipFill>
        <p:spPr>
          <a:xfrm>
            <a:off x="5226756" y="7998"/>
            <a:ext cx="945737" cy="917771"/>
          </a:xfrm>
          <a:prstGeom prst="rect">
            <a:avLst/>
          </a:prstGeom>
        </p:spPr>
      </p:pic>
      <p:sp>
        <p:nvSpPr>
          <p:cNvPr id="2" name="Rectangle 1">
            <a:hlinkClick r:id="rId18" action="ppaction://hlinksldjump"/>
            <a:extLst>
              <a:ext uri="{FF2B5EF4-FFF2-40B4-BE49-F238E27FC236}">
                <a16:creationId xmlns:a16="http://schemas.microsoft.com/office/drawing/2014/main" id="{DF378171-8BDF-31F0-7AD6-F2EE1F9AFBA0}"/>
              </a:ext>
            </a:extLst>
          </p:cNvPr>
          <p:cNvSpPr/>
          <p:nvPr/>
        </p:nvSpPr>
        <p:spPr>
          <a:xfrm>
            <a:off x="348916" y="264695"/>
            <a:ext cx="1010652" cy="31282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Học </a:t>
            </a:r>
            <a:r>
              <a:rPr lang="en-US" dirty="0" err="1"/>
              <a:t>tiếp</a:t>
            </a:r>
            <a:endParaRPr lang="en-US" dirty="0"/>
          </a:p>
        </p:txBody>
      </p:sp>
    </p:spTree>
    <p:extLst>
      <p:ext uri="{BB962C8B-B14F-4D97-AF65-F5344CB8AC3E}">
        <p14:creationId xmlns:p14="http://schemas.microsoft.com/office/powerpoint/2010/main" val="13482984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nodeType="afterEffect">
                                  <p:stCondLst>
                                    <p:cond delay="0"/>
                                  </p:stCondLst>
                                  <p:childTnLst>
                                    <p:animMotion origin="layout" path="M 0.00209 0.00463 L 0.00196 0.11782 " pathEditMode="fixed" rAng="0" ptsTypes="AA">
                                      <p:cBhvr>
                                        <p:cTn id="6" dur="2000" fill="hold"/>
                                        <p:tgtEl>
                                          <p:spTgt spid="15"/>
                                        </p:tgtEl>
                                        <p:attrNameLst>
                                          <p:attrName>ppt_x</p:attrName>
                                          <p:attrName>ppt_y</p:attrName>
                                        </p:attrNameLst>
                                      </p:cBhvr>
                                      <p:rCtr x="-13" y="5648"/>
                                    </p:animMotion>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par>
                          <p:cTn id="7" fill="hold">
                            <p:stCondLst>
                              <p:cond delay="2000"/>
                            </p:stCondLst>
                            <p:childTnLst>
                              <p:par>
                                <p:cTn id="8" presetID="64" presetClass="path" presetSubtype="0" accel="50000" decel="50000" fill="hold" nodeType="afterEffect">
                                  <p:stCondLst>
                                    <p:cond delay="0"/>
                                  </p:stCondLst>
                                  <p:childTnLst>
                                    <p:animMotion origin="layout" path="M 1.04167E-6 0.02084 L -0.00872 -0.88125 " pathEditMode="relative" rAng="0" ptsTypes="AA">
                                      <p:cBhvr>
                                        <p:cTn id="9" dur="2000" fill="hold"/>
                                        <p:tgtEl>
                                          <p:spTgt spid="12"/>
                                        </p:tgtEl>
                                        <p:attrNameLst>
                                          <p:attrName>ppt_x</p:attrName>
                                          <p:attrName>ppt_y</p:attrName>
                                        </p:attrNameLst>
                                      </p:cBhvr>
                                      <p:rCtr x="-443" y="-45116"/>
                                    </p:animMotion>
                                  </p:childTnLst>
                                  <p:subTnLst>
                                    <p:audio>
                                      <p:cMediaNode>
                                        <p:cTn display="0" masterRel="sameClick">
                                          <p:stCondLst>
                                            <p:cond evt="begin" delay="0">
                                              <p:tn val="8"/>
                                            </p:cond>
                                          </p:stCondLst>
                                          <p:endCondLst>
                                            <p:cond evt="onStopAudio" delay="0">
                                              <p:tgtEl>
                                                <p:sldTgt/>
                                              </p:tgtEl>
                                            </p:cond>
                                          </p:endCondLst>
                                        </p:cTn>
                                        <p:tgtEl>
                                          <p:sndTgt r:embed="rId3" name="Chuong dung 02.wav"/>
                                        </p:tgtEl>
                                      </p:cMediaNode>
                                    </p:audio>
                                  </p:subTnLst>
                                </p:cTn>
                              </p:par>
                              <p:par>
                                <p:cTn id="10" presetID="64" presetClass="path" presetSubtype="0" accel="50000" decel="50000" fill="hold" nodeType="withEffect">
                                  <p:stCondLst>
                                    <p:cond delay="0"/>
                                  </p:stCondLst>
                                  <p:childTnLst>
                                    <p:animMotion origin="layout" path="M 0.0086 0.34861 L -0.00182 -0.37894 " pathEditMode="relative" rAng="0" ptsTypes="AA">
                                      <p:cBhvr>
                                        <p:cTn id="11" dur="2000" fill="hold"/>
                                        <p:tgtEl>
                                          <p:spTgt spid="15"/>
                                        </p:tgtEl>
                                        <p:attrNameLst>
                                          <p:attrName>ppt_x</p:attrName>
                                          <p:attrName>ppt_y</p:attrName>
                                        </p:attrNameLst>
                                      </p:cBhvr>
                                      <p:rCtr x="-521" y="-36389"/>
                                    </p:animMotion>
                                  </p:childTnLst>
                                </p:cTn>
                              </p:par>
                            </p:childTnLst>
                          </p:cTn>
                        </p:par>
                      </p:childTnLst>
                    </p:cTn>
                  </p:par>
                </p:childTnLst>
              </p:cTn>
              <p:nextCondLst>
                <p:cond evt="onClick" delay="0">
                  <p:tgtEl>
                    <p:spTgt spid="12"/>
                  </p:tgtEl>
                </p:cond>
              </p:nextCondLst>
            </p:seq>
            <p:seq concurrent="1" nextAc="seek">
              <p:cTn id="12" restart="whenNotActive" fill="hold" evtFilter="cancelBubble" nodeType="interactiveSeq">
                <p:stCondLst>
                  <p:cond evt="onClick" delay="0">
                    <p:tgtEl>
                      <p:spTgt spid="13"/>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nodeType="clickEffect">
                                  <p:stCondLst>
                                    <p:cond delay="0"/>
                                  </p:stCondLst>
                                  <p:childTnLst>
                                    <p:animMotion origin="layout" path="M 0 0 L 0 0.25 E" pathEditMode="relative" ptsTypes="">
                                      <p:cBhvr>
                                        <p:cTn id="16" dur="2000" fill="hold"/>
                                        <p:tgtEl>
                                          <p:spTgt spid="16"/>
                                        </p:tgtEl>
                                        <p:attrNameLst>
                                          <p:attrName>ppt_x</p:attrName>
                                          <p:attrName>ppt_y</p:attrName>
                                        </p:attrNameLst>
                                      </p:cBhvr>
                                    </p:animMotion>
                                  </p:childTnLst>
                                  <p:subTnLst>
                                    <p:audio>
                                      <p:cMediaNode>
                                        <p:cTn display="0" masterRel="sameClick">
                                          <p:stCondLst>
                                            <p:cond evt="begin" delay="0">
                                              <p:tn val="15"/>
                                            </p:cond>
                                          </p:stCondLst>
                                          <p:endCondLst>
                                            <p:cond evt="onStopAudio" delay="0">
                                              <p:tgtEl>
                                                <p:sldTgt/>
                                              </p:tgtEl>
                                            </p:cond>
                                          </p:endCondLst>
                                        </p:cTn>
                                        <p:tgtEl>
                                          <p:sndTgt r:embed="rId2" name="click.wav"/>
                                        </p:tgtEl>
                                      </p:cMediaNode>
                                    </p:audio>
                                  </p:subTnLst>
                                </p:cTn>
                              </p:par>
                            </p:childTnLst>
                          </p:cTn>
                        </p:par>
                        <p:par>
                          <p:cTn id="17" fill="hold">
                            <p:stCondLst>
                              <p:cond delay="2000"/>
                            </p:stCondLst>
                            <p:childTnLst>
                              <p:par>
                                <p:cTn id="18" presetID="64" presetClass="path" presetSubtype="0" accel="50000" decel="50000" fill="hold" nodeType="afterEffect">
                                  <p:stCondLst>
                                    <p:cond delay="0"/>
                                  </p:stCondLst>
                                  <p:childTnLst>
                                    <p:animMotion origin="layout" path="M 5E-6 -4.81481E-6 L -0.02304 -0.9662 " pathEditMode="relative" rAng="0" ptsTypes="AA">
                                      <p:cBhvr>
                                        <p:cTn id="19" dur="2000" fill="hold"/>
                                        <p:tgtEl>
                                          <p:spTgt spid="13"/>
                                        </p:tgtEl>
                                        <p:attrNameLst>
                                          <p:attrName>ppt_x</p:attrName>
                                          <p:attrName>ppt_y</p:attrName>
                                        </p:attrNameLst>
                                      </p:cBhvr>
                                      <p:rCtr x="-1159" y="-48310"/>
                                    </p:animMotion>
                                  </p:childTnLst>
                                  <p:subTnLst>
                                    <p:audio>
                                      <p:cMediaNode>
                                        <p:cTn display="0" masterRel="sameClick">
                                          <p:stCondLst>
                                            <p:cond evt="begin" delay="0">
                                              <p:tn val="18"/>
                                            </p:cond>
                                          </p:stCondLst>
                                          <p:endCondLst>
                                            <p:cond evt="onStopAudio" delay="0">
                                              <p:tgtEl>
                                                <p:sldTgt/>
                                              </p:tgtEl>
                                            </p:cond>
                                          </p:endCondLst>
                                        </p:cTn>
                                        <p:tgtEl>
                                          <p:sndTgt r:embed="rId3" name="Chuong dung 02.wav"/>
                                        </p:tgtEl>
                                      </p:cMediaNode>
                                    </p:audio>
                                  </p:subTnLst>
                                </p:cTn>
                              </p:par>
                              <p:par>
                                <p:cTn id="20" presetID="64" presetClass="path" presetSubtype="0" accel="50000" decel="50000" fill="hold" nodeType="withEffect">
                                  <p:stCondLst>
                                    <p:cond delay="0"/>
                                  </p:stCondLst>
                                  <p:childTnLst>
                                    <p:animMotion origin="layout" path="M 4.16667E-6 0.25 L -0.00859 -0.40116 " pathEditMode="relative" rAng="0" ptsTypes="AA">
                                      <p:cBhvr>
                                        <p:cTn id="21" dur="2000" fill="hold"/>
                                        <p:tgtEl>
                                          <p:spTgt spid="16"/>
                                        </p:tgtEl>
                                        <p:attrNameLst>
                                          <p:attrName>ppt_x</p:attrName>
                                          <p:attrName>ppt_y</p:attrName>
                                        </p:attrNameLst>
                                      </p:cBhvr>
                                      <p:rCtr x="-313" y="-33426"/>
                                    </p:animMotion>
                                  </p:childTnLst>
                                </p:cTn>
                              </p:par>
                            </p:childTnLst>
                          </p:cTn>
                        </p:par>
                      </p:childTnLst>
                    </p:cTn>
                  </p:par>
                </p:childTnLst>
              </p:cTn>
              <p:nextCondLst>
                <p:cond evt="onClick" delay="0">
                  <p:tgtEl>
                    <p:spTgt spid="13"/>
                  </p:tgtEl>
                </p:cond>
              </p:nextCondLst>
            </p:seq>
            <p:seq concurrent="1" nextAc="seek">
              <p:cTn id="22" restart="whenNotActive" fill="hold" evtFilter="cancelBubble" nodeType="interactiveSeq">
                <p:stCondLst>
                  <p:cond evt="onClick" delay="0">
                    <p:tgtEl>
                      <p:spTgt spid="14"/>
                    </p:tgtEl>
                  </p:cond>
                </p:stCondLst>
                <p:endSync evt="end" delay="0">
                  <p:rtn val="all"/>
                </p:endSync>
                <p:childTnLst>
                  <p:par>
                    <p:cTn id="23" fill="hold">
                      <p:stCondLst>
                        <p:cond delay="0"/>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4.375E-6 -7.40741E-7 L 0.0177 0.24051 " pathEditMode="relative" rAng="0" ptsTypes="AA">
                                      <p:cBhvr>
                                        <p:cTn id="26" dur="2000" fill="hold"/>
                                        <p:tgtEl>
                                          <p:spTgt spid="17"/>
                                        </p:tgtEl>
                                        <p:attrNameLst>
                                          <p:attrName>ppt_x</p:attrName>
                                          <p:attrName>ppt_y</p:attrName>
                                        </p:attrNameLst>
                                      </p:cBhvr>
                                      <p:rCtr x="885" y="12014"/>
                                    </p:animMotion>
                                  </p:childTnLst>
                                  <p:subTnLst>
                                    <p:audio>
                                      <p:cMediaNode>
                                        <p:cTn display="0" masterRel="sameClick">
                                          <p:stCondLst>
                                            <p:cond evt="begin" delay="0">
                                              <p:tn val="25"/>
                                            </p:cond>
                                          </p:stCondLst>
                                          <p:endCondLst>
                                            <p:cond evt="onStopAudio" delay="0">
                                              <p:tgtEl>
                                                <p:sldTgt/>
                                              </p:tgtEl>
                                            </p:cond>
                                          </p:endCondLst>
                                        </p:cTn>
                                        <p:tgtEl>
                                          <p:sndTgt r:embed="rId2" name="click.wav"/>
                                        </p:tgtEl>
                                      </p:cMediaNode>
                                    </p:audio>
                                  </p:subTnLst>
                                </p:cTn>
                              </p:par>
                            </p:childTnLst>
                          </p:cTn>
                        </p:par>
                        <p:par>
                          <p:cTn id="27" fill="hold">
                            <p:stCondLst>
                              <p:cond delay="2000"/>
                            </p:stCondLst>
                            <p:childTnLst>
                              <p:par>
                                <p:cTn id="28" presetID="64" presetClass="path" presetSubtype="0" accel="50000" decel="50000" fill="hold" nodeType="afterEffect">
                                  <p:stCondLst>
                                    <p:cond delay="0"/>
                                  </p:stCondLst>
                                  <p:childTnLst>
                                    <p:animMotion origin="layout" path="M 2.29167E-6 -4.07407E-6 L 0.00469 -0.92106 " pathEditMode="relative" rAng="0" ptsTypes="AA">
                                      <p:cBhvr>
                                        <p:cTn id="29" dur="2000" fill="hold"/>
                                        <p:tgtEl>
                                          <p:spTgt spid="14"/>
                                        </p:tgtEl>
                                        <p:attrNameLst>
                                          <p:attrName>ppt_x</p:attrName>
                                          <p:attrName>ppt_y</p:attrName>
                                        </p:attrNameLst>
                                      </p:cBhvr>
                                      <p:rCtr x="234" y="-46065"/>
                                    </p:animMotion>
                                  </p:childTnLst>
                                  <p:subTnLst>
                                    <p:audio>
                                      <p:cMediaNode>
                                        <p:cTn display="0" masterRel="sameClick">
                                          <p:stCondLst>
                                            <p:cond evt="begin" delay="0">
                                              <p:tn val="28"/>
                                            </p:cond>
                                          </p:stCondLst>
                                          <p:endCondLst>
                                            <p:cond evt="onStopAudio" delay="0">
                                              <p:tgtEl>
                                                <p:sldTgt/>
                                              </p:tgtEl>
                                            </p:cond>
                                          </p:endCondLst>
                                        </p:cTn>
                                        <p:tgtEl>
                                          <p:sndTgt r:embed="rId3" name="Chuong dung 02.wav"/>
                                        </p:tgtEl>
                                      </p:cMediaNode>
                                    </p:audio>
                                  </p:subTnLst>
                                </p:cTn>
                              </p:par>
                              <p:par>
                                <p:cTn id="30" presetID="64" presetClass="path" presetSubtype="0" accel="50000" decel="50000" fill="hold" nodeType="withEffect">
                                  <p:stCondLst>
                                    <p:cond delay="0"/>
                                  </p:stCondLst>
                                  <p:childTnLst>
                                    <p:animMotion origin="layout" path="M 4.375E-6 -7.40741E-7 L 0.00599 -0.3912 " pathEditMode="relative" rAng="0" ptsTypes="AA">
                                      <p:cBhvr>
                                        <p:cTn id="31" dur="2000" fill="hold"/>
                                        <p:tgtEl>
                                          <p:spTgt spid="17"/>
                                        </p:tgtEl>
                                        <p:attrNameLst>
                                          <p:attrName>ppt_x</p:attrName>
                                          <p:attrName>ppt_y</p:attrName>
                                        </p:attrNameLst>
                                      </p:cBhvr>
                                      <p:rCtr x="299" y="-19560"/>
                                    </p:animMotion>
                                  </p:childTnLst>
                                </p:cTn>
                              </p:par>
                            </p:childTnLst>
                          </p:cTn>
                        </p:par>
                      </p:childTnLst>
                    </p:cTn>
                  </p:par>
                </p:childTnLst>
              </p:cTn>
              <p:nextCondLst>
                <p:cond evt="onClick" delay="0">
                  <p:tgtEl>
                    <p:spTgt spid="14"/>
                  </p:tgtEl>
                </p:cond>
              </p:nextCondLst>
            </p:seq>
            <p:seq concurrent="1" nextAc="seek">
              <p:cTn id="32" restart="whenNotActive" fill="hold" evtFilter="cancelBubble" nodeType="interactiveSeq">
                <p:stCondLst>
                  <p:cond evt="onClick" delay="0">
                    <p:tgtEl>
                      <p:spTgt spid="11"/>
                    </p:tgtEl>
                  </p:cond>
                </p:stCondLst>
                <p:endSync evt="end" delay="0">
                  <p:rtn val="all"/>
                </p:endSync>
                <p:childTnLst>
                  <p:par>
                    <p:cTn id="33" fill="hold">
                      <p:stCondLst>
                        <p:cond delay="0"/>
                      </p:stCondLst>
                      <p:childTnLst>
                        <p:par>
                          <p:cTn id="34" fill="hold">
                            <p:stCondLst>
                              <p:cond delay="0"/>
                            </p:stCondLst>
                            <p:childTnLst>
                              <p:par>
                                <p:cTn id="35" presetID="42" presetClass="path" presetSubtype="0" accel="50000" decel="50000" fill="hold" nodeType="clickEffect">
                                  <p:stCondLst>
                                    <p:cond delay="0"/>
                                  </p:stCondLst>
                                  <p:childTnLst>
                                    <p:animMotion origin="layout" path="M 1.25E-6 4.44444E-6 L -0.00534 0.16921 " pathEditMode="relative" rAng="0" ptsTypes="AA">
                                      <p:cBhvr>
                                        <p:cTn id="36" dur="2000" fill="hold"/>
                                        <p:tgtEl>
                                          <p:spTgt spid="18"/>
                                        </p:tgtEl>
                                        <p:attrNameLst>
                                          <p:attrName>ppt_x</p:attrName>
                                          <p:attrName>ppt_y</p:attrName>
                                        </p:attrNameLst>
                                      </p:cBhvr>
                                      <p:rCtr x="-273" y="8449"/>
                                    </p:animMotion>
                                  </p:childTnLst>
                                  <p:subTnLst>
                                    <p:audio>
                                      <p:cMediaNode>
                                        <p:cTn display="0" masterRel="sameClick">
                                          <p:stCondLst>
                                            <p:cond evt="begin" delay="0">
                                              <p:tn val="35"/>
                                            </p:cond>
                                          </p:stCondLst>
                                          <p:endCondLst>
                                            <p:cond evt="onStopAudio" delay="0">
                                              <p:tgtEl>
                                                <p:sldTgt/>
                                              </p:tgtEl>
                                            </p:cond>
                                          </p:endCondLst>
                                        </p:cTn>
                                        <p:tgtEl>
                                          <p:sndTgt r:embed="rId2" name="click.wav"/>
                                        </p:tgtEl>
                                      </p:cMediaNode>
                                    </p:audio>
                                  </p:subTnLst>
                                </p:cTn>
                              </p:par>
                            </p:childTnLst>
                          </p:cTn>
                        </p:par>
                        <p:par>
                          <p:cTn id="37" fill="hold">
                            <p:stCondLst>
                              <p:cond delay="2000"/>
                            </p:stCondLst>
                            <p:childTnLst>
                              <p:par>
                                <p:cTn id="38" presetID="64" presetClass="path" presetSubtype="0" accel="50000" decel="50000" fill="hold" nodeType="afterEffect">
                                  <p:stCondLst>
                                    <p:cond delay="0"/>
                                  </p:stCondLst>
                                  <p:childTnLst>
                                    <p:animMotion origin="layout" path="M 8.33333E-7 -2.22222E-6 L 0.02383 -0.9544 " pathEditMode="relative" rAng="0" ptsTypes="AA">
                                      <p:cBhvr>
                                        <p:cTn id="39" dur="2000" fill="hold"/>
                                        <p:tgtEl>
                                          <p:spTgt spid="11"/>
                                        </p:tgtEl>
                                        <p:attrNameLst>
                                          <p:attrName>ppt_x</p:attrName>
                                          <p:attrName>ppt_y</p:attrName>
                                        </p:attrNameLst>
                                      </p:cBhvr>
                                      <p:rCtr x="1185" y="-47731"/>
                                    </p:animMotion>
                                  </p:childTnLst>
                                  <p:subTnLst>
                                    <p:audio>
                                      <p:cMediaNode>
                                        <p:cTn display="0" masterRel="sameClick">
                                          <p:stCondLst>
                                            <p:cond evt="begin" delay="0">
                                              <p:tn val="38"/>
                                            </p:cond>
                                          </p:stCondLst>
                                          <p:endCondLst>
                                            <p:cond evt="onStopAudio" delay="0">
                                              <p:tgtEl>
                                                <p:sldTgt/>
                                              </p:tgtEl>
                                            </p:cond>
                                          </p:endCondLst>
                                        </p:cTn>
                                        <p:tgtEl>
                                          <p:sndTgt r:embed="rId3" name="Chuong dung 02.wav"/>
                                        </p:tgtEl>
                                      </p:cMediaNode>
                                    </p:audio>
                                  </p:subTnLst>
                                </p:cTn>
                              </p:par>
                              <p:par>
                                <p:cTn id="40" presetID="64" presetClass="path" presetSubtype="0" accel="50000" decel="50000" fill="hold" nodeType="withEffect">
                                  <p:stCondLst>
                                    <p:cond delay="0"/>
                                  </p:stCondLst>
                                  <p:childTnLst>
                                    <p:animMotion origin="layout" path="M 1.25E-6 4.44444E-6 L -0.00182 -0.39028 " pathEditMode="relative" rAng="0" ptsTypes="AA">
                                      <p:cBhvr>
                                        <p:cTn id="41" dur="2000" fill="hold"/>
                                        <p:tgtEl>
                                          <p:spTgt spid="18"/>
                                        </p:tgtEl>
                                        <p:attrNameLst>
                                          <p:attrName>ppt_x</p:attrName>
                                          <p:attrName>ppt_y</p:attrName>
                                        </p:attrNameLst>
                                      </p:cBhvr>
                                      <p:rCtr x="-91" y="-19514"/>
                                    </p:animMotion>
                                  </p:childTnLst>
                                </p:cTn>
                              </p:par>
                            </p:childTnLst>
                          </p:cTn>
                        </p:par>
                      </p:childTnLst>
                    </p:cTn>
                  </p:par>
                </p:childTnLst>
              </p:cTn>
              <p:nextCondLst>
                <p:cond evt="onClick" delay="0">
                  <p:tgtEl>
                    <p:spTgt spid="11"/>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pic>
        <p:nvPicPr>
          <p:cNvPr id="2" name="Picture 1" descr="A picture containing text&#10;&#10;Description automatically generated">
            <a:extLst>
              <a:ext uri="{FF2B5EF4-FFF2-40B4-BE49-F238E27FC236}">
                <a16:creationId xmlns:a16="http://schemas.microsoft.com/office/drawing/2014/main" id="{A15889A8-C848-E82D-A346-4FA041843E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3" name="Rectangle: Rounded Corners 2">
            <a:extLst>
              <a:ext uri="{FF2B5EF4-FFF2-40B4-BE49-F238E27FC236}">
                <a16:creationId xmlns:a16="http://schemas.microsoft.com/office/drawing/2014/main" id="{9E914D33-0A74-2BE5-88BA-55F2DB4AE47C}"/>
              </a:ext>
            </a:extLst>
          </p:cNvPr>
          <p:cNvSpPr/>
          <p:nvPr/>
        </p:nvSpPr>
        <p:spPr>
          <a:xfrm>
            <a:off x="1792870" y="1201917"/>
            <a:ext cx="9646516" cy="1718269"/>
          </a:xfrm>
          <a:custGeom>
            <a:avLst/>
            <a:gdLst>
              <a:gd name="connsiteX0" fmla="*/ 0 w 9646516"/>
              <a:gd name="connsiteY0" fmla="*/ 286384 h 1718269"/>
              <a:gd name="connsiteX1" fmla="*/ 286384 w 9646516"/>
              <a:gd name="connsiteY1" fmla="*/ 0 h 1718269"/>
              <a:gd name="connsiteX2" fmla="*/ 9360132 w 9646516"/>
              <a:gd name="connsiteY2" fmla="*/ 0 h 1718269"/>
              <a:gd name="connsiteX3" fmla="*/ 9646516 w 9646516"/>
              <a:gd name="connsiteY3" fmla="*/ 286384 h 1718269"/>
              <a:gd name="connsiteX4" fmla="*/ 9646516 w 9646516"/>
              <a:gd name="connsiteY4" fmla="*/ 1431885 h 1718269"/>
              <a:gd name="connsiteX5" fmla="*/ 9360132 w 9646516"/>
              <a:gd name="connsiteY5" fmla="*/ 1718269 h 1718269"/>
              <a:gd name="connsiteX6" fmla="*/ 286384 w 9646516"/>
              <a:gd name="connsiteY6" fmla="*/ 1718269 h 1718269"/>
              <a:gd name="connsiteX7" fmla="*/ 0 w 9646516"/>
              <a:gd name="connsiteY7" fmla="*/ 1431885 h 1718269"/>
              <a:gd name="connsiteX8" fmla="*/ 0 w 9646516"/>
              <a:gd name="connsiteY8" fmla="*/ 286384 h 171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46516" h="1718269" fill="none" extrusionOk="0">
                <a:moveTo>
                  <a:pt x="0" y="286384"/>
                </a:moveTo>
                <a:cubicBezTo>
                  <a:pt x="23775" y="134745"/>
                  <a:pt x="142455" y="-14781"/>
                  <a:pt x="286384" y="0"/>
                </a:cubicBezTo>
                <a:cubicBezTo>
                  <a:pt x="2183029" y="10359"/>
                  <a:pt x="7719764" y="166365"/>
                  <a:pt x="9360132" y="0"/>
                </a:cubicBezTo>
                <a:cubicBezTo>
                  <a:pt x="9505141" y="7626"/>
                  <a:pt x="9662429" y="131714"/>
                  <a:pt x="9646516" y="286384"/>
                </a:cubicBezTo>
                <a:cubicBezTo>
                  <a:pt x="9710674" y="634936"/>
                  <a:pt x="9665279" y="1151474"/>
                  <a:pt x="9646516" y="1431885"/>
                </a:cubicBezTo>
                <a:cubicBezTo>
                  <a:pt x="9659298" y="1576172"/>
                  <a:pt x="9541050" y="1703070"/>
                  <a:pt x="9360132" y="1718269"/>
                </a:cubicBezTo>
                <a:cubicBezTo>
                  <a:pt x="8074020" y="1730676"/>
                  <a:pt x="2025053" y="1749005"/>
                  <a:pt x="286384" y="1718269"/>
                </a:cubicBezTo>
                <a:cubicBezTo>
                  <a:pt x="148087" y="1707523"/>
                  <a:pt x="-1113" y="1603765"/>
                  <a:pt x="0" y="1431885"/>
                </a:cubicBezTo>
                <a:cubicBezTo>
                  <a:pt x="-52828" y="1223109"/>
                  <a:pt x="38629" y="825580"/>
                  <a:pt x="0" y="286384"/>
                </a:cubicBezTo>
                <a:close/>
              </a:path>
              <a:path w="9646516" h="1718269" stroke="0" extrusionOk="0">
                <a:moveTo>
                  <a:pt x="0" y="286384"/>
                </a:moveTo>
                <a:cubicBezTo>
                  <a:pt x="16664" y="123614"/>
                  <a:pt x="124477" y="1354"/>
                  <a:pt x="286384" y="0"/>
                </a:cubicBezTo>
                <a:cubicBezTo>
                  <a:pt x="4173194" y="39558"/>
                  <a:pt x="7234958" y="-110770"/>
                  <a:pt x="9360132" y="0"/>
                </a:cubicBezTo>
                <a:cubicBezTo>
                  <a:pt x="9526596" y="-1209"/>
                  <a:pt x="9650505" y="103947"/>
                  <a:pt x="9646516" y="286384"/>
                </a:cubicBezTo>
                <a:cubicBezTo>
                  <a:pt x="9628206" y="744090"/>
                  <a:pt x="9622961" y="1274471"/>
                  <a:pt x="9646516" y="1431885"/>
                </a:cubicBezTo>
                <a:cubicBezTo>
                  <a:pt x="9645921" y="1587835"/>
                  <a:pt x="9541805" y="1710699"/>
                  <a:pt x="9360132" y="1718269"/>
                </a:cubicBezTo>
                <a:cubicBezTo>
                  <a:pt x="7679387" y="1772776"/>
                  <a:pt x="4369807" y="1585895"/>
                  <a:pt x="286384" y="1718269"/>
                </a:cubicBezTo>
                <a:cubicBezTo>
                  <a:pt x="123284" y="1715249"/>
                  <a:pt x="9028" y="1590160"/>
                  <a:pt x="0" y="1431885"/>
                </a:cubicBezTo>
                <a:cubicBezTo>
                  <a:pt x="-70669" y="918402"/>
                  <a:pt x="-47012" y="760322"/>
                  <a:pt x="0" y="286384"/>
                </a:cubicBezTo>
                <a:close/>
              </a:path>
            </a:pathLst>
          </a:custGeom>
          <a:solidFill>
            <a:srgbClr val="FFFFCC"/>
          </a:solidFill>
          <a:ln w="38100">
            <a:solidFill>
              <a:srgbClr val="7030A0"/>
            </a:solidFill>
            <a:extLst>
              <a:ext uri="{C807C97D-BFC1-408E-A445-0C87EB9F89A2}">
                <ask:lineSketchStyleProps xmlns:ask="http://schemas.microsoft.com/office/drawing/2018/sketchyshapes" sd="2114961463">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defTabSz="914377"/>
            <a:r>
              <a:rPr lang="en-US" sz="3733" b="1" dirty="0">
                <a:solidFill>
                  <a:sysClr val="windowText" lastClr="000000"/>
                </a:solidFill>
              </a:rPr>
              <a:t>1. </a:t>
            </a:r>
            <a:r>
              <a:rPr lang="en-US" sz="3733" b="1" dirty="0" err="1">
                <a:solidFill>
                  <a:sysClr val="windowText" lastClr="000000"/>
                </a:solidFill>
              </a:rPr>
              <a:t>Dựa</a:t>
            </a:r>
            <a:r>
              <a:rPr lang="en-US" sz="3733" b="1" dirty="0">
                <a:solidFill>
                  <a:sysClr val="windowText" lastClr="000000"/>
                </a:solidFill>
              </a:rPr>
              <a:t> </a:t>
            </a:r>
            <a:r>
              <a:rPr lang="en-US" sz="3733" b="1" dirty="0" err="1">
                <a:solidFill>
                  <a:sysClr val="windowText" lastClr="000000"/>
                </a:solidFill>
              </a:rPr>
              <a:t>vào</a:t>
            </a:r>
            <a:r>
              <a:rPr lang="en-US" sz="3733" b="1" dirty="0">
                <a:solidFill>
                  <a:sysClr val="windowText" lastClr="000000"/>
                </a:solidFill>
              </a:rPr>
              <a:t> </a:t>
            </a:r>
            <a:r>
              <a:rPr lang="en-US" sz="3733" b="1" dirty="0" err="1">
                <a:solidFill>
                  <a:sysClr val="windowText" lastClr="000000"/>
                </a:solidFill>
              </a:rPr>
              <a:t>bài</a:t>
            </a:r>
            <a:r>
              <a:rPr lang="en-US" sz="3733" b="1" dirty="0">
                <a:solidFill>
                  <a:sysClr val="windowText" lastClr="000000"/>
                </a:solidFill>
              </a:rPr>
              <a:t> </a:t>
            </a:r>
            <a:r>
              <a:rPr lang="en-US" sz="3733" b="1" dirty="0" err="1">
                <a:solidFill>
                  <a:sysClr val="windowText" lastClr="000000"/>
                </a:solidFill>
              </a:rPr>
              <a:t>đọc</a:t>
            </a:r>
            <a:r>
              <a:rPr lang="en-US" sz="3733" b="1" dirty="0">
                <a:solidFill>
                  <a:sysClr val="windowText" lastClr="000000"/>
                </a:solidFill>
              </a:rPr>
              <a:t>, </a:t>
            </a:r>
            <a:r>
              <a:rPr lang="en-US" sz="3733" b="1" dirty="0" err="1">
                <a:solidFill>
                  <a:sysClr val="windowText" lastClr="000000"/>
                </a:solidFill>
              </a:rPr>
              <a:t>cho</a:t>
            </a:r>
            <a:r>
              <a:rPr lang="en-US" sz="3733" b="1" dirty="0">
                <a:solidFill>
                  <a:sysClr val="windowText" lastClr="000000"/>
                </a:solidFill>
              </a:rPr>
              <a:t> </a:t>
            </a:r>
            <a:r>
              <a:rPr lang="en-US" sz="3733" b="1" dirty="0" err="1">
                <a:solidFill>
                  <a:sysClr val="windowText" lastClr="000000"/>
                </a:solidFill>
              </a:rPr>
              <a:t>biết</a:t>
            </a:r>
            <a:r>
              <a:rPr lang="en-US" sz="3733" b="1" dirty="0">
                <a:solidFill>
                  <a:sysClr val="windowText" lastClr="000000"/>
                </a:solidFill>
              </a:rPr>
              <a:t> </a:t>
            </a:r>
            <a:r>
              <a:rPr lang="en-US" sz="3733" b="1" dirty="0" err="1">
                <a:solidFill>
                  <a:sysClr val="windowText" lastClr="000000"/>
                </a:solidFill>
              </a:rPr>
              <a:t>cần</a:t>
            </a:r>
            <a:r>
              <a:rPr lang="en-US" sz="3733" b="1" dirty="0">
                <a:solidFill>
                  <a:sysClr val="windowText" lastClr="000000"/>
                </a:solidFill>
              </a:rPr>
              <a:t> </a:t>
            </a:r>
            <a:r>
              <a:rPr lang="en-US" sz="3733" b="1" dirty="0" err="1">
                <a:solidFill>
                  <a:sysClr val="windowText" lastClr="000000"/>
                </a:solidFill>
              </a:rPr>
              <a:t>chuẩn</a:t>
            </a:r>
            <a:r>
              <a:rPr lang="en-US" sz="3733" b="1" dirty="0">
                <a:solidFill>
                  <a:sysClr val="windowText" lastClr="000000"/>
                </a:solidFill>
              </a:rPr>
              <a:t> </a:t>
            </a:r>
            <a:r>
              <a:rPr lang="en-US" sz="3733" b="1" dirty="0" err="1">
                <a:solidFill>
                  <a:sysClr val="windowText" lastClr="000000"/>
                </a:solidFill>
              </a:rPr>
              <a:t>bị</a:t>
            </a:r>
            <a:r>
              <a:rPr lang="en-US" sz="3733" b="1" dirty="0">
                <a:solidFill>
                  <a:sysClr val="windowText" lastClr="000000"/>
                </a:solidFill>
              </a:rPr>
              <a:t> </a:t>
            </a:r>
            <a:r>
              <a:rPr lang="en-US" sz="3733" b="1" dirty="0" err="1">
                <a:solidFill>
                  <a:sysClr val="windowText" lastClr="000000"/>
                </a:solidFill>
              </a:rPr>
              <a:t>những</a:t>
            </a:r>
            <a:r>
              <a:rPr lang="en-US" sz="3733" b="1" dirty="0">
                <a:solidFill>
                  <a:sysClr val="windowText" lastClr="000000"/>
                </a:solidFill>
              </a:rPr>
              <a:t> </a:t>
            </a:r>
            <a:r>
              <a:rPr lang="en-US" sz="3733" b="1" dirty="0" err="1">
                <a:solidFill>
                  <a:sysClr val="windowText" lastClr="000000"/>
                </a:solidFill>
              </a:rPr>
              <a:t>đồ</a:t>
            </a:r>
            <a:r>
              <a:rPr lang="en-US" sz="3733" b="1" dirty="0">
                <a:solidFill>
                  <a:sysClr val="windowText" lastClr="000000"/>
                </a:solidFill>
              </a:rPr>
              <a:t> </a:t>
            </a:r>
            <a:r>
              <a:rPr lang="en-US" sz="3733" b="1" dirty="0" err="1">
                <a:solidFill>
                  <a:sysClr val="windowText" lastClr="000000"/>
                </a:solidFill>
              </a:rPr>
              <a:t>vật</a:t>
            </a:r>
            <a:r>
              <a:rPr lang="en-US" sz="3733" b="1" dirty="0">
                <a:solidFill>
                  <a:sysClr val="windowText" lastClr="000000"/>
                </a:solidFill>
              </a:rPr>
              <a:t> </a:t>
            </a:r>
            <a:r>
              <a:rPr lang="en-US" sz="3733" b="1" dirty="0" err="1">
                <a:solidFill>
                  <a:sysClr val="windowText" lastClr="000000"/>
                </a:solidFill>
              </a:rPr>
              <a:t>nào</a:t>
            </a:r>
            <a:r>
              <a:rPr lang="en-US" sz="3733" b="1" dirty="0">
                <a:solidFill>
                  <a:sysClr val="windowText" lastClr="000000"/>
                </a:solidFill>
              </a:rPr>
              <a:t> </a:t>
            </a:r>
            <a:r>
              <a:rPr lang="en-US" sz="3733" b="1" dirty="0" err="1">
                <a:solidFill>
                  <a:sysClr val="windowText" lastClr="000000"/>
                </a:solidFill>
              </a:rPr>
              <a:t>để</a:t>
            </a:r>
            <a:r>
              <a:rPr lang="en-US" sz="3733" b="1" dirty="0">
                <a:solidFill>
                  <a:sysClr val="windowText" lastClr="000000"/>
                </a:solidFill>
              </a:rPr>
              <a:t> </a:t>
            </a:r>
            <a:r>
              <a:rPr lang="en-US" sz="3733" b="1" dirty="0" err="1">
                <a:solidFill>
                  <a:sysClr val="windowText" lastClr="000000"/>
                </a:solidFill>
              </a:rPr>
              <a:t>làm</a:t>
            </a:r>
            <a:r>
              <a:rPr lang="en-US" sz="3733" b="1" dirty="0">
                <a:solidFill>
                  <a:sysClr val="windowText" lastClr="000000"/>
                </a:solidFill>
              </a:rPr>
              <a:t> </a:t>
            </a:r>
            <a:r>
              <a:rPr lang="en-US" sz="3733" b="1" dirty="0" err="1">
                <a:solidFill>
                  <a:sysClr val="windowText" lastClr="000000"/>
                </a:solidFill>
              </a:rPr>
              <a:t>thỏ</a:t>
            </a:r>
            <a:r>
              <a:rPr lang="en-US" sz="3733" b="1" dirty="0">
                <a:solidFill>
                  <a:sysClr val="windowText" lastClr="000000"/>
                </a:solidFill>
              </a:rPr>
              <a:t> con </a:t>
            </a:r>
            <a:r>
              <a:rPr lang="en-US" sz="3733" b="1" dirty="0" err="1">
                <a:solidFill>
                  <a:sysClr val="windowText" lastClr="000000"/>
                </a:solidFill>
              </a:rPr>
              <a:t>bằng</a:t>
            </a:r>
            <a:r>
              <a:rPr lang="en-US" sz="3733" b="1" dirty="0">
                <a:solidFill>
                  <a:sysClr val="windowText" lastClr="000000"/>
                </a:solidFill>
              </a:rPr>
              <a:t> </a:t>
            </a:r>
            <a:r>
              <a:rPr lang="en-US" sz="3733" b="1" dirty="0" err="1">
                <a:solidFill>
                  <a:sysClr val="windowText" lastClr="000000"/>
                </a:solidFill>
              </a:rPr>
              <a:t>giấy</a:t>
            </a:r>
            <a:r>
              <a:rPr lang="en-US" sz="3733" b="1" dirty="0">
                <a:solidFill>
                  <a:sysClr val="windowText" lastClr="000000"/>
                </a:solidFill>
              </a:rPr>
              <a:t>?</a:t>
            </a:r>
            <a:endParaRPr lang="vi-VN" sz="3733" b="1" dirty="0">
              <a:solidFill>
                <a:sysClr val="windowText" lastClr="000000"/>
              </a:solidFill>
              <a:latin typeface="Calibri" panose="020F0502020204030204"/>
            </a:endParaRPr>
          </a:p>
        </p:txBody>
      </p:sp>
      <p:pic>
        <p:nvPicPr>
          <p:cNvPr id="11" name="Picture 10">
            <a:extLst>
              <a:ext uri="{FF2B5EF4-FFF2-40B4-BE49-F238E27FC236}">
                <a16:creationId xmlns:a16="http://schemas.microsoft.com/office/drawing/2014/main" id="{8E097587-A08B-DF74-CE03-892B909278B9}"/>
              </a:ext>
            </a:extLst>
          </p:cNvPr>
          <p:cNvPicPr>
            <a:picLocks noChangeAspect="1"/>
          </p:cNvPicPr>
          <p:nvPr/>
        </p:nvPicPr>
        <p:blipFill>
          <a:blip r:embed="rId3"/>
          <a:stretch>
            <a:fillRect/>
          </a:stretch>
        </p:blipFill>
        <p:spPr>
          <a:xfrm>
            <a:off x="3518984" y="189186"/>
            <a:ext cx="6456224" cy="926672"/>
          </a:xfrm>
          <a:prstGeom prst="rect">
            <a:avLst/>
          </a:prstGeom>
        </p:spPr>
      </p:pic>
      <p:sp>
        <p:nvSpPr>
          <p:cNvPr id="12" name="Double Wave 11">
            <a:extLst>
              <a:ext uri="{FF2B5EF4-FFF2-40B4-BE49-F238E27FC236}">
                <a16:creationId xmlns:a16="http://schemas.microsoft.com/office/drawing/2014/main" id="{D8585EA5-A623-C2F2-A8B9-2BD8582DC3A0}"/>
              </a:ext>
            </a:extLst>
          </p:cNvPr>
          <p:cNvSpPr/>
          <p:nvPr/>
        </p:nvSpPr>
        <p:spPr>
          <a:xfrm>
            <a:off x="2795752" y="3174124"/>
            <a:ext cx="2049517" cy="945931"/>
          </a:xfrm>
          <a:prstGeom prst="doubleWave">
            <a:avLst>
              <a:gd name="adj1" fmla="val 4028"/>
              <a:gd name="adj2" fmla="val 0"/>
            </a:avLst>
          </a:prstGeom>
          <a:solidFill>
            <a:srgbClr val="E565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băng</a:t>
            </a:r>
            <a:r>
              <a:rPr lang="en-US" sz="3200" dirty="0">
                <a:solidFill>
                  <a:srgbClr val="002060"/>
                </a:solidFill>
              </a:rPr>
              <a:t> </a:t>
            </a:r>
            <a:r>
              <a:rPr lang="en-US" sz="3200" dirty="0" err="1">
                <a:solidFill>
                  <a:srgbClr val="002060"/>
                </a:solidFill>
              </a:rPr>
              <a:t>dính</a:t>
            </a:r>
            <a:endParaRPr lang="en-US" sz="3200" dirty="0">
              <a:solidFill>
                <a:srgbClr val="002060"/>
              </a:solidFill>
            </a:endParaRPr>
          </a:p>
        </p:txBody>
      </p:sp>
      <p:sp>
        <p:nvSpPr>
          <p:cNvPr id="13" name="Double Wave 12">
            <a:extLst>
              <a:ext uri="{FF2B5EF4-FFF2-40B4-BE49-F238E27FC236}">
                <a16:creationId xmlns:a16="http://schemas.microsoft.com/office/drawing/2014/main" id="{E51B4299-8BC9-FDAF-5032-26371B3C0009}"/>
              </a:ext>
            </a:extLst>
          </p:cNvPr>
          <p:cNvSpPr/>
          <p:nvPr/>
        </p:nvSpPr>
        <p:spPr>
          <a:xfrm>
            <a:off x="5202622" y="3205655"/>
            <a:ext cx="1849820" cy="945931"/>
          </a:xfrm>
          <a:prstGeom prst="doubleWave">
            <a:avLst>
              <a:gd name="adj1" fmla="val 4028"/>
              <a:gd name="adj2" fmla="val 0"/>
            </a:avLst>
          </a:prstGeom>
          <a:solidFill>
            <a:srgbClr val="F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bút</a:t>
            </a:r>
            <a:r>
              <a:rPr lang="en-US" sz="3200" dirty="0">
                <a:solidFill>
                  <a:srgbClr val="002060"/>
                </a:solidFill>
              </a:rPr>
              <a:t> </a:t>
            </a:r>
            <a:r>
              <a:rPr lang="en-US" sz="3200" dirty="0" err="1">
                <a:solidFill>
                  <a:srgbClr val="002060"/>
                </a:solidFill>
              </a:rPr>
              <a:t>chì</a:t>
            </a:r>
            <a:endParaRPr lang="en-US" sz="3200" dirty="0">
              <a:solidFill>
                <a:srgbClr val="002060"/>
              </a:solidFill>
            </a:endParaRPr>
          </a:p>
        </p:txBody>
      </p:sp>
      <p:sp>
        <p:nvSpPr>
          <p:cNvPr id="14" name="Double Wave 13">
            <a:extLst>
              <a:ext uri="{FF2B5EF4-FFF2-40B4-BE49-F238E27FC236}">
                <a16:creationId xmlns:a16="http://schemas.microsoft.com/office/drawing/2014/main" id="{5B17DDC2-38DA-27FA-47F0-995CC9677012}"/>
              </a:ext>
            </a:extLst>
          </p:cNvPr>
          <p:cNvSpPr/>
          <p:nvPr/>
        </p:nvSpPr>
        <p:spPr>
          <a:xfrm>
            <a:off x="7367753" y="3184634"/>
            <a:ext cx="1849820" cy="945931"/>
          </a:xfrm>
          <a:prstGeom prst="doubleWave">
            <a:avLst>
              <a:gd name="adj1" fmla="val 4028"/>
              <a:gd name="adj2" fmla="val 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hồ</a:t>
            </a:r>
            <a:r>
              <a:rPr lang="en-US" sz="3200" dirty="0">
                <a:solidFill>
                  <a:srgbClr val="002060"/>
                </a:solidFill>
              </a:rPr>
              <a:t> </a:t>
            </a:r>
            <a:r>
              <a:rPr lang="en-US" sz="3200" dirty="0" err="1">
                <a:solidFill>
                  <a:srgbClr val="002060"/>
                </a:solidFill>
              </a:rPr>
              <a:t>dán</a:t>
            </a:r>
            <a:endParaRPr lang="en-US" sz="3200" dirty="0">
              <a:solidFill>
                <a:srgbClr val="002060"/>
              </a:solidFill>
            </a:endParaRPr>
          </a:p>
        </p:txBody>
      </p:sp>
      <p:sp>
        <p:nvSpPr>
          <p:cNvPr id="15" name="Double Wave 14">
            <a:extLst>
              <a:ext uri="{FF2B5EF4-FFF2-40B4-BE49-F238E27FC236}">
                <a16:creationId xmlns:a16="http://schemas.microsoft.com/office/drawing/2014/main" id="{9747B6A0-4F4E-046B-A0C3-896B66CB61E9}"/>
              </a:ext>
            </a:extLst>
          </p:cNvPr>
          <p:cNvSpPr/>
          <p:nvPr/>
        </p:nvSpPr>
        <p:spPr>
          <a:xfrm>
            <a:off x="9627477" y="3174123"/>
            <a:ext cx="1849820" cy="945931"/>
          </a:xfrm>
          <a:prstGeom prst="doubleWave">
            <a:avLst>
              <a:gd name="adj1" fmla="val 4028"/>
              <a:gd name="adj2" fmla="val 0"/>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kéo</a:t>
            </a:r>
            <a:endParaRPr lang="en-US" sz="3200" dirty="0">
              <a:solidFill>
                <a:srgbClr val="002060"/>
              </a:solidFill>
            </a:endParaRPr>
          </a:p>
        </p:txBody>
      </p:sp>
      <p:sp>
        <p:nvSpPr>
          <p:cNvPr id="16" name="Double Wave 15">
            <a:extLst>
              <a:ext uri="{FF2B5EF4-FFF2-40B4-BE49-F238E27FC236}">
                <a16:creationId xmlns:a16="http://schemas.microsoft.com/office/drawing/2014/main" id="{835C8D12-0A30-F85F-944B-069FAAA9F50A}"/>
              </a:ext>
            </a:extLst>
          </p:cNvPr>
          <p:cNvSpPr/>
          <p:nvPr/>
        </p:nvSpPr>
        <p:spPr>
          <a:xfrm>
            <a:off x="2816773" y="4677104"/>
            <a:ext cx="2049517" cy="945931"/>
          </a:xfrm>
          <a:prstGeom prst="doubleWave">
            <a:avLst>
              <a:gd name="adj1" fmla="val 4028"/>
              <a:gd name="adj2" fmla="val 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giấy</a:t>
            </a:r>
            <a:r>
              <a:rPr lang="en-US" sz="3200" dirty="0">
                <a:solidFill>
                  <a:srgbClr val="002060"/>
                </a:solidFill>
              </a:rPr>
              <a:t> </a:t>
            </a:r>
            <a:r>
              <a:rPr lang="en-US" sz="3200" dirty="0" err="1">
                <a:solidFill>
                  <a:srgbClr val="002060"/>
                </a:solidFill>
              </a:rPr>
              <a:t>trắng</a:t>
            </a:r>
            <a:endParaRPr lang="en-US" sz="3200" dirty="0">
              <a:solidFill>
                <a:srgbClr val="002060"/>
              </a:solidFill>
            </a:endParaRPr>
          </a:p>
        </p:txBody>
      </p:sp>
      <p:sp>
        <p:nvSpPr>
          <p:cNvPr id="17" name="Double Wave 16">
            <a:extLst>
              <a:ext uri="{FF2B5EF4-FFF2-40B4-BE49-F238E27FC236}">
                <a16:creationId xmlns:a16="http://schemas.microsoft.com/office/drawing/2014/main" id="{3A46EA3A-9055-C890-1C38-CEFB5DD98190}"/>
              </a:ext>
            </a:extLst>
          </p:cNvPr>
          <p:cNvSpPr/>
          <p:nvPr/>
        </p:nvSpPr>
        <p:spPr>
          <a:xfrm>
            <a:off x="5192111" y="4666594"/>
            <a:ext cx="2049517" cy="945931"/>
          </a:xfrm>
          <a:prstGeom prst="doubleWave">
            <a:avLst>
              <a:gd name="adj1" fmla="val 4028"/>
              <a:gd name="adj2"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bút</a:t>
            </a:r>
            <a:r>
              <a:rPr lang="en-US" sz="3200" dirty="0">
                <a:solidFill>
                  <a:srgbClr val="002060"/>
                </a:solidFill>
              </a:rPr>
              <a:t> </a:t>
            </a:r>
            <a:r>
              <a:rPr lang="en-US" sz="3200" dirty="0" err="1">
                <a:solidFill>
                  <a:srgbClr val="002060"/>
                </a:solidFill>
              </a:rPr>
              <a:t>màu</a:t>
            </a:r>
            <a:endParaRPr lang="en-US" sz="3200" dirty="0">
              <a:solidFill>
                <a:srgbClr val="002060"/>
              </a:solidFill>
            </a:endParaRPr>
          </a:p>
        </p:txBody>
      </p:sp>
      <p:sp>
        <p:nvSpPr>
          <p:cNvPr id="18" name="Double Wave 17">
            <a:extLst>
              <a:ext uri="{FF2B5EF4-FFF2-40B4-BE49-F238E27FC236}">
                <a16:creationId xmlns:a16="http://schemas.microsoft.com/office/drawing/2014/main" id="{44DDEEBD-8831-DB3C-EE09-53AEBFDE1DF6}"/>
              </a:ext>
            </a:extLst>
          </p:cNvPr>
          <p:cNvSpPr/>
          <p:nvPr/>
        </p:nvSpPr>
        <p:spPr>
          <a:xfrm>
            <a:off x="7441325" y="4656084"/>
            <a:ext cx="1828799" cy="945931"/>
          </a:xfrm>
          <a:prstGeom prst="doubleWave">
            <a:avLst>
              <a:gd name="adj1" fmla="val 4028"/>
              <a:gd name="adj2" fmla="val 0"/>
            </a:avLst>
          </a:prstGeom>
          <a:solidFill>
            <a:srgbClr val="F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giấy</a:t>
            </a:r>
            <a:r>
              <a:rPr lang="en-US" sz="3200" dirty="0">
                <a:solidFill>
                  <a:srgbClr val="002060"/>
                </a:solidFill>
              </a:rPr>
              <a:t> </a:t>
            </a:r>
            <a:r>
              <a:rPr lang="en-US" sz="3200" dirty="0" err="1">
                <a:solidFill>
                  <a:srgbClr val="002060"/>
                </a:solidFill>
              </a:rPr>
              <a:t>màu</a:t>
            </a:r>
            <a:endParaRPr lang="en-US" sz="3200" dirty="0">
              <a:solidFill>
                <a:srgbClr val="002060"/>
              </a:solidFill>
            </a:endParaRPr>
          </a:p>
        </p:txBody>
      </p:sp>
      <p:sp>
        <p:nvSpPr>
          <p:cNvPr id="19" name="Double Wave 18">
            <a:extLst>
              <a:ext uri="{FF2B5EF4-FFF2-40B4-BE49-F238E27FC236}">
                <a16:creationId xmlns:a16="http://schemas.microsoft.com/office/drawing/2014/main" id="{550BBD58-599E-F04D-1DCF-B85C67211EF4}"/>
              </a:ext>
            </a:extLst>
          </p:cNvPr>
          <p:cNvSpPr/>
          <p:nvPr/>
        </p:nvSpPr>
        <p:spPr>
          <a:xfrm>
            <a:off x="9722070" y="4582512"/>
            <a:ext cx="1828799" cy="945931"/>
          </a:xfrm>
          <a:prstGeom prst="doubleWave">
            <a:avLst>
              <a:gd name="adj1" fmla="val 4028"/>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kim</a:t>
            </a:r>
            <a:r>
              <a:rPr lang="en-US" sz="3200" dirty="0">
                <a:solidFill>
                  <a:srgbClr val="002060"/>
                </a:solidFill>
              </a:rPr>
              <a:t> </a:t>
            </a:r>
            <a:r>
              <a:rPr lang="en-US" sz="3200" dirty="0" err="1">
                <a:solidFill>
                  <a:srgbClr val="002060"/>
                </a:solidFill>
              </a:rPr>
              <a:t>chỉ</a:t>
            </a:r>
            <a:endParaRPr lang="en-US" sz="3200" dirty="0">
              <a:solidFill>
                <a:srgbClr val="002060"/>
              </a:solidFill>
            </a:endParaRPr>
          </a:p>
        </p:txBody>
      </p:sp>
      <p:pic>
        <p:nvPicPr>
          <p:cNvPr id="22" name="Picture 21" descr="A green tick mark on a black background&#10;&#10;Description automatically generated">
            <a:extLst>
              <a:ext uri="{FF2B5EF4-FFF2-40B4-BE49-F238E27FC236}">
                <a16:creationId xmlns:a16="http://schemas.microsoft.com/office/drawing/2014/main" id="{88F0EAC1-76A0-D065-0DAF-5DEFE8D4F9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2264" y="2963917"/>
            <a:ext cx="844126" cy="714704"/>
          </a:xfrm>
          <a:prstGeom prst="rect">
            <a:avLst/>
          </a:prstGeom>
        </p:spPr>
      </p:pic>
      <p:pic>
        <p:nvPicPr>
          <p:cNvPr id="23" name="Picture 22" descr="A green tick mark on a black background&#10;&#10;Description automatically generated">
            <a:extLst>
              <a:ext uri="{FF2B5EF4-FFF2-40B4-BE49-F238E27FC236}">
                <a16:creationId xmlns:a16="http://schemas.microsoft.com/office/drawing/2014/main" id="{5466ACE8-CA17-CFE3-17D1-311CFCABCB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8416" y="2900855"/>
            <a:ext cx="844126" cy="714704"/>
          </a:xfrm>
          <a:prstGeom prst="rect">
            <a:avLst/>
          </a:prstGeom>
        </p:spPr>
      </p:pic>
      <p:pic>
        <p:nvPicPr>
          <p:cNvPr id="24" name="Picture 23" descr="A green tick mark on a black background&#10;&#10;Description automatically generated">
            <a:extLst>
              <a:ext uri="{FF2B5EF4-FFF2-40B4-BE49-F238E27FC236}">
                <a16:creationId xmlns:a16="http://schemas.microsoft.com/office/drawing/2014/main" id="{067372CE-3327-66BA-557D-B9999A8A74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4568" y="2942897"/>
            <a:ext cx="844126" cy="714704"/>
          </a:xfrm>
          <a:prstGeom prst="rect">
            <a:avLst/>
          </a:prstGeom>
        </p:spPr>
      </p:pic>
      <p:pic>
        <p:nvPicPr>
          <p:cNvPr id="25" name="Picture 24" descr="A green tick mark on a black background&#10;&#10;Description automatically generated">
            <a:extLst>
              <a:ext uri="{FF2B5EF4-FFF2-40B4-BE49-F238E27FC236}">
                <a16:creationId xmlns:a16="http://schemas.microsoft.com/office/drawing/2014/main" id="{31D6840F-96C0-3DDE-CC45-CE901A19C9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5395" y="4403836"/>
            <a:ext cx="844126" cy="714704"/>
          </a:xfrm>
          <a:prstGeom prst="rect">
            <a:avLst/>
          </a:prstGeom>
        </p:spPr>
      </p:pic>
      <p:pic>
        <p:nvPicPr>
          <p:cNvPr id="26" name="Picture 25" descr="A green tick mark on a black background&#10;&#10;Description automatically generated">
            <a:extLst>
              <a:ext uri="{FF2B5EF4-FFF2-40B4-BE49-F238E27FC236}">
                <a16:creationId xmlns:a16="http://schemas.microsoft.com/office/drawing/2014/main" id="{B652427B-ACA4-79D9-45BB-72B0B77C7A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8898" y="4372304"/>
            <a:ext cx="844126" cy="714704"/>
          </a:xfrm>
          <a:prstGeom prst="rect">
            <a:avLst/>
          </a:prstGeom>
        </p:spPr>
      </p:pic>
      <p:pic>
        <p:nvPicPr>
          <p:cNvPr id="27" name="Picture 26" descr="A green tick mark on a black background&#10;&#10;Description automatically generated">
            <a:extLst>
              <a:ext uri="{FF2B5EF4-FFF2-40B4-BE49-F238E27FC236}">
                <a16:creationId xmlns:a16="http://schemas.microsoft.com/office/drawing/2014/main" id="{D5AB12E6-815F-C07E-8AA8-E6D8550BDC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5353" y="4298732"/>
            <a:ext cx="844126" cy="714704"/>
          </a:xfrm>
          <a:prstGeom prst="rect">
            <a:avLst/>
          </a:prstGeom>
        </p:spPr>
      </p:pic>
      <p:sp>
        <p:nvSpPr>
          <p:cNvPr id="4" name="Arrow: Right 3">
            <a:hlinkClick r:id="rId5" action="ppaction://hlinksldjump"/>
            <a:extLst>
              <a:ext uri="{FF2B5EF4-FFF2-40B4-BE49-F238E27FC236}">
                <a16:creationId xmlns:a16="http://schemas.microsoft.com/office/drawing/2014/main" id="{34A4D41C-0A32-3AC6-69CA-C7AD634C7A5E}"/>
              </a:ext>
            </a:extLst>
          </p:cNvPr>
          <p:cNvSpPr/>
          <p:nvPr/>
        </p:nvSpPr>
        <p:spPr>
          <a:xfrm flipH="1">
            <a:off x="10094494" y="6373368"/>
            <a:ext cx="1828800"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00675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down)">
                                      <p:cBhvr>
                                        <p:cTn id="30" dur="500"/>
                                        <p:tgtEl>
                                          <p:spTgt spid="17"/>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down)">
                                      <p:cBhvr>
                                        <p:cTn id="33" dur="500"/>
                                        <p:tgtEl>
                                          <p:spTgt spid="18"/>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down)">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down)">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down)">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down)">
                                      <p:cBhvr>
                                        <p:cTn id="56" dur="500"/>
                                        <p:tgtEl>
                                          <p:spTgt spid="25"/>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down)">
                                      <p:cBhvr>
                                        <p:cTn id="61" dur="500"/>
                                        <p:tgtEl>
                                          <p:spTgt spid="26"/>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pic>
        <p:nvPicPr>
          <p:cNvPr id="2" name="Picture 1" descr="A picture containing text&#10;&#10;Description automatically generated">
            <a:extLst>
              <a:ext uri="{FF2B5EF4-FFF2-40B4-BE49-F238E27FC236}">
                <a16:creationId xmlns:a16="http://schemas.microsoft.com/office/drawing/2014/main" id="{A15889A8-C848-E82D-A346-4FA041843E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3" name="Rectangle: Rounded Corners 2">
            <a:extLst>
              <a:ext uri="{FF2B5EF4-FFF2-40B4-BE49-F238E27FC236}">
                <a16:creationId xmlns:a16="http://schemas.microsoft.com/office/drawing/2014/main" id="{9E914D33-0A74-2BE5-88BA-55F2DB4AE47C}"/>
              </a:ext>
            </a:extLst>
          </p:cNvPr>
          <p:cNvSpPr/>
          <p:nvPr/>
        </p:nvSpPr>
        <p:spPr>
          <a:xfrm>
            <a:off x="1792869" y="1201917"/>
            <a:ext cx="10010247" cy="1225973"/>
          </a:xfrm>
          <a:custGeom>
            <a:avLst/>
            <a:gdLst>
              <a:gd name="connsiteX0" fmla="*/ 0 w 10010247"/>
              <a:gd name="connsiteY0" fmla="*/ 204333 h 1225973"/>
              <a:gd name="connsiteX1" fmla="*/ 204333 w 10010247"/>
              <a:gd name="connsiteY1" fmla="*/ 0 h 1225973"/>
              <a:gd name="connsiteX2" fmla="*/ 9805914 w 10010247"/>
              <a:gd name="connsiteY2" fmla="*/ 0 h 1225973"/>
              <a:gd name="connsiteX3" fmla="*/ 10010247 w 10010247"/>
              <a:gd name="connsiteY3" fmla="*/ 204333 h 1225973"/>
              <a:gd name="connsiteX4" fmla="*/ 10010247 w 10010247"/>
              <a:gd name="connsiteY4" fmla="*/ 1021640 h 1225973"/>
              <a:gd name="connsiteX5" fmla="*/ 9805914 w 10010247"/>
              <a:gd name="connsiteY5" fmla="*/ 1225973 h 1225973"/>
              <a:gd name="connsiteX6" fmla="*/ 204333 w 10010247"/>
              <a:gd name="connsiteY6" fmla="*/ 1225973 h 1225973"/>
              <a:gd name="connsiteX7" fmla="*/ 0 w 10010247"/>
              <a:gd name="connsiteY7" fmla="*/ 1021640 h 1225973"/>
              <a:gd name="connsiteX8" fmla="*/ 0 w 10010247"/>
              <a:gd name="connsiteY8" fmla="*/ 204333 h 1225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10247" h="1225973" fill="none" extrusionOk="0">
                <a:moveTo>
                  <a:pt x="0" y="204333"/>
                </a:moveTo>
                <a:cubicBezTo>
                  <a:pt x="1482" y="91890"/>
                  <a:pt x="94302" y="-2926"/>
                  <a:pt x="204333" y="0"/>
                </a:cubicBezTo>
                <a:cubicBezTo>
                  <a:pt x="2888798" y="10359"/>
                  <a:pt x="8133929" y="166365"/>
                  <a:pt x="9805914" y="0"/>
                </a:cubicBezTo>
                <a:cubicBezTo>
                  <a:pt x="9899360" y="11247"/>
                  <a:pt x="10011898" y="91846"/>
                  <a:pt x="10010247" y="204333"/>
                </a:cubicBezTo>
                <a:cubicBezTo>
                  <a:pt x="10058341" y="383601"/>
                  <a:pt x="9953993" y="842073"/>
                  <a:pt x="10010247" y="1021640"/>
                </a:cubicBezTo>
                <a:cubicBezTo>
                  <a:pt x="10016771" y="1127406"/>
                  <a:pt x="9923020" y="1223130"/>
                  <a:pt x="9805914" y="1225973"/>
                </a:cubicBezTo>
                <a:cubicBezTo>
                  <a:pt x="6043755" y="1238380"/>
                  <a:pt x="3654150" y="1256709"/>
                  <a:pt x="204333" y="1225973"/>
                </a:cubicBezTo>
                <a:cubicBezTo>
                  <a:pt x="100537" y="1221076"/>
                  <a:pt x="-706" y="1143182"/>
                  <a:pt x="0" y="1021640"/>
                </a:cubicBezTo>
                <a:cubicBezTo>
                  <a:pt x="-11231" y="672502"/>
                  <a:pt x="3559" y="513558"/>
                  <a:pt x="0" y="204333"/>
                </a:cubicBezTo>
                <a:close/>
              </a:path>
              <a:path w="10010247" h="1225973" stroke="0" extrusionOk="0">
                <a:moveTo>
                  <a:pt x="0" y="204333"/>
                </a:moveTo>
                <a:cubicBezTo>
                  <a:pt x="18001" y="86510"/>
                  <a:pt x="88707" y="1005"/>
                  <a:pt x="204333" y="0"/>
                </a:cubicBezTo>
                <a:cubicBezTo>
                  <a:pt x="4315662" y="39558"/>
                  <a:pt x="6623737" y="-110770"/>
                  <a:pt x="9805914" y="0"/>
                </a:cubicBezTo>
                <a:cubicBezTo>
                  <a:pt x="9940365" y="-3147"/>
                  <a:pt x="10013163" y="73737"/>
                  <a:pt x="10010247" y="204333"/>
                </a:cubicBezTo>
                <a:cubicBezTo>
                  <a:pt x="10042863" y="384200"/>
                  <a:pt x="9996309" y="678828"/>
                  <a:pt x="10010247" y="1021640"/>
                </a:cubicBezTo>
                <a:cubicBezTo>
                  <a:pt x="10008878" y="1129392"/>
                  <a:pt x="9924783" y="1224035"/>
                  <a:pt x="9805914" y="1225973"/>
                </a:cubicBezTo>
                <a:cubicBezTo>
                  <a:pt x="5960634" y="1280480"/>
                  <a:pt x="3958090" y="1093599"/>
                  <a:pt x="204333" y="1225973"/>
                </a:cubicBezTo>
                <a:cubicBezTo>
                  <a:pt x="86098" y="1222677"/>
                  <a:pt x="2361" y="1134519"/>
                  <a:pt x="0" y="1021640"/>
                </a:cubicBezTo>
                <a:cubicBezTo>
                  <a:pt x="-5975" y="640122"/>
                  <a:pt x="62920" y="369725"/>
                  <a:pt x="0" y="204333"/>
                </a:cubicBezTo>
                <a:close/>
              </a:path>
            </a:pathLst>
          </a:custGeom>
          <a:solidFill>
            <a:srgbClr val="FFFFCC"/>
          </a:solidFill>
          <a:ln w="38100">
            <a:solidFill>
              <a:srgbClr val="7030A0"/>
            </a:solidFill>
            <a:extLst>
              <a:ext uri="{C807C97D-BFC1-408E-A445-0C87EB9F89A2}">
                <ask:lineSketchStyleProps xmlns:ask="http://schemas.microsoft.com/office/drawing/2018/sketchyshapes" sd="2114961463">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ysClr val="windowText" lastClr="000000"/>
                </a:solidFill>
                <a:effectLst/>
                <a:uLnTx/>
                <a:uFillTx/>
                <a:latin typeface="Calibri"/>
                <a:ea typeface="+mn-ea"/>
                <a:cs typeface="+mn-cs"/>
              </a:rPr>
              <a:t>2. </a:t>
            </a:r>
            <a:r>
              <a:rPr kumimoji="0" lang="vi-VN" sz="3200" b="1" i="0" u="none" strike="noStrike" kern="1200" cap="none" spc="0" normalizeH="0" baseline="0" noProof="0" dirty="0">
                <a:ln>
                  <a:noFill/>
                </a:ln>
                <a:solidFill>
                  <a:sysClr val="windowText" lastClr="000000"/>
                </a:solidFill>
                <a:effectLst/>
                <a:uLnTx/>
                <a:uFillTx/>
                <a:latin typeface="Calibri"/>
                <a:ea typeface="+mn-ea"/>
                <a:cs typeface="+mn-cs"/>
              </a:rPr>
              <a:t>Để làm được thỏ con bằng giấy, cần phải thực hiện những bước nào? Nêu hoạt động chính trong mỗi bước?</a:t>
            </a:r>
          </a:p>
        </p:txBody>
      </p:sp>
      <p:pic>
        <p:nvPicPr>
          <p:cNvPr id="11" name="Picture 10">
            <a:extLst>
              <a:ext uri="{FF2B5EF4-FFF2-40B4-BE49-F238E27FC236}">
                <a16:creationId xmlns:a16="http://schemas.microsoft.com/office/drawing/2014/main" id="{8E097587-A08B-DF74-CE03-892B909278B9}"/>
              </a:ext>
            </a:extLst>
          </p:cNvPr>
          <p:cNvPicPr>
            <a:picLocks noChangeAspect="1"/>
          </p:cNvPicPr>
          <p:nvPr/>
        </p:nvPicPr>
        <p:blipFill>
          <a:blip r:embed="rId3"/>
          <a:stretch>
            <a:fillRect/>
          </a:stretch>
        </p:blipFill>
        <p:spPr>
          <a:xfrm>
            <a:off x="3518984" y="189186"/>
            <a:ext cx="6456224" cy="926672"/>
          </a:xfrm>
          <a:prstGeom prst="rect">
            <a:avLst/>
          </a:prstGeom>
        </p:spPr>
      </p:pic>
      <p:graphicFrame>
        <p:nvGraphicFramePr>
          <p:cNvPr id="8" name="Table 8">
            <a:extLst>
              <a:ext uri="{FF2B5EF4-FFF2-40B4-BE49-F238E27FC236}">
                <a16:creationId xmlns:a16="http://schemas.microsoft.com/office/drawing/2014/main" id="{CAB0442C-0EC5-94B2-F290-CCA01A85EF92}"/>
              </a:ext>
            </a:extLst>
          </p:cNvPr>
          <p:cNvGraphicFramePr>
            <a:graphicFrameLocks noGrp="1"/>
          </p:cNvGraphicFramePr>
          <p:nvPr>
            <p:extLst>
              <p:ext uri="{D42A27DB-BD31-4B8C-83A1-F6EECF244321}">
                <p14:modId xmlns:p14="http://schemas.microsoft.com/office/powerpoint/2010/main" val="2746450792"/>
              </p:ext>
            </p:extLst>
          </p:nvPr>
        </p:nvGraphicFramePr>
        <p:xfrm>
          <a:off x="3461407" y="2659116"/>
          <a:ext cx="8128000" cy="3878316"/>
        </p:xfrm>
        <a:graphic>
          <a:graphicData uri="http://schemas.openxmlformats.org/drawingml/2006/table">
            <a:tbl>
              <a:tblPr firstRow="1" bandRow="1">
                <a:tableStyleId>{00A15C55-8517-42AA-B614-E9B94910E393}</a:tableStyleId>
              </a:tblPr>
              <a:tblGrid>
                <a:gridCol w="1218877">
                  <a:extLst>
                    <a:ext uri="{9D8B030D-6E8A-4147-A177-3AD203B41FA5}">
                      <a16:colId xmlns:a16="http://schemas.microsoft.com/office/drawing/2014/main" val="966217342"/>
                    </a:ext>
                  </a:extLst>
                </a:gridCol>
                <a:gridCol w="6909123">
                  <a:extLst>
                    <a:ext uri="{9D8B030D-6E8A-4147-A177-3AD203B41FA5}">
                      <a16:colId xmlns:a16="http://schemas.microsoft.com/office/drawing/2014/main" val="1695840504"/>
                    </a:ext>
                  </a:extLst>
                </a:gridCol>
              </a:tblGrid>
              <a:tr h="969579">
                <a:tc>
                  <a:txBody>
                    <a:bodyPr/>
                    <a:lstStyle/>
                    <a:p>
                      <a:pPr algn="ctr"/>
                      <a:r>
                        <a:rPr lang="en-US" sz="3200" dirty="0" err="1">
                          <a:solidFill>
                            <a:srgbClr val="002060"/>
                          </a:solidFill>
                        </a:rPr>
                        <a:t>Bước</a:t>
                      </a:r>
                      <a:endParaRPr lang="en-US" sz="3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err="1">
                          <a:solidFill>
                            <a:srgbClr val="002060"/>
                          </a:solidFill>
                        </a:rPr>
                        <a:t>Tên</a:t>
                      </a:r>
                      <a:r>
                        <a:rPr lang="en-US" sz="3200" dirty="0">
                          <a:solidFill>
                            <a:srgbClr val="002060"/>
                          </a:solidFill>
                        </a:rPr>
                        <a:t> </a:t>
                      </a:r>
                      <a:r>
                        <a:rPr lang="en-US" sz="3200" dirty="0" err="1">
                          <a:solidFill>
                            <a:srgbClr val="002060"/>
                          </a:solidFill>
                        </a:rPr>
                        <a:t>bước</a:t>
                      </a:r>
                      <a:r>
                        <a:rPr lang="en-US" sz="3200" dirty="0">
                          <a:solidFill>
                            <a:srgbClr val="002060"/>
                          </a:solidFill>
                        </a:rPr>
                        <a:t> </a:t>
                      </a:r>
                      <a:r>
                        <a:rPr lang="en-US" sz="3200" dirty="0" err="1">
                          <a:solidFill>
                            <a:srgbClr val="002060"/>
                          </a:solidFill>
                        </a:rPr>
                        <a:t>và</a:t>
                      </a:r>
                      <a:r>
                        <a:rPr lang="en-US" sz="3200" dirty="0">
                          <a:solidFill>
                            <a:srgbClr val="002060"/>
                          </a:solidFill>
                        </a:rPr>
                        <a:t> </a:t>
                      </a:r>
                      <a:r>
                        <a:rPr lang="en-US" sz="3200" dirty="0" err="1">
                          <a:solidFill>
                            <a:srgbClr val="002060"/>
                          </a:solidFill>
                        </a:rPr>
                        <a:t>các</a:t>
                      </a:r>
                      <a:r>
                        <a:rPr lang="en-US" sz="3200" dirty="0">
                          <a:solidFill>
                            <a:srgbClr val="002060"/>
                          </a:solidFill>
                        </a:rPr>
                        <a:t> </a:t>
                      </a:r>
                      <a:r>
                        <a:rPr lang="en-US" sz="3200" dirty="0" err="1">
                          <a:solidFill>
                            <a:srgbClr val="002060"/>
                          </a:solidFill>
                        </a:rPr>
                        <a:t>hoạt</a:t>
                      </a:r>
                      <a:r>
                        <a:rPr lang="en-US" sz="3200" dirty="0">
                          <a:solidFill>
                            <a:srgbClr val="002060"/>
                          </a:solidFill>
                        </a:rPr>
                        <a:t> </a:t>
                      </a:r>
                      <a:r>
                        <a:rPr lang="en-US" sz="3200" dirty="0" err="1">
                          <a:solidFill>
                            <a:srgbClr val="002060"/>
                          </a:solidFill>
                        </a:rPr>
                        <a:t>động</a:t>
                      </a:r>
                      <a:r>
                        <a:rPr lang="en-US" sz="3200" dirty="0">
                          <a:solidFill>
                            <a:srgbClr val="002060"/>
                          </a:solidFill>
                        </a:rPr>
                        <a:t> </a:t>
                      </a:r>
                      <a:r>
                        <a:rPr lang="en-US" sz="3200" dirty="0" err="1">
                          <a:solidFill>
                            <a:srgbClr val="002060"/>
                          </a:solidFill>
                        </a:rPr>
                        <a:t>chính</a:t>
                      </a:r>
                      <a:endParaRPr lang="en-US" sz="3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35900014"/>
                  </a:ext>
                </a:extLst>
              </a:tr>
              <a:tr h="969579">
                <a:tc>
                  <a:txBody>
                    <a:bodyPr/>
                    <a:lstStyle/>
                    <a:p>
                      <a:pPr algn="ctr"/>
                      <a:r>
                        <a:rPr lang="en-US" sz="3200" dirty="0">
                          <a:solidFill>
                            <a:srgbClr val="002060"/>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20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4413191"/>
                  </a:ext>
                </a:extLst>
              </a:tr>
              <a:tr h="969579">
                <a:tc>
                  <a:txBody>
                    <a:bodyPr/>
                    <a:lstStyle/>
                    <a:p>
                      <a:pPr algn="ctr"/>
                      <a:r>
                        <a:rPr lang="en-US" sz="3200" dirty="0">
                          <a:solidFill>
                            <a:srgbClr val="002060"/>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20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2001877"/>
                  </a:ext>
                </a:extLst>
              </a:tr>
              <a:tr h="969579">
                <a:tc>
                  <a:txBody>
                    <a:bodyPr/>
                    <a:lstStyle/>
                    <a:p>
                      <a:pPr algn="ctr"/>
                      <a:r>
                        <a:rPr lang="en-US" sz="3200" dirty="0">
                          <a:solidFill>
                            <a:srgbClr val="002060"/>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1908479"/>
                  </a:ext>
                </a:extLst>
              </a:tr>
            </a:tbl>
          </a:graphicData>
        </a:graphic>
      </p:graphicFrame>
      <p:sp>
        <p:nvSpPr>
          <p:cNvPr id="9" name="TextBox 8">
            <a:extLst>
              <a:ext uri="{FF2B5EF4-FFF2-40B4-BE49-F238E27FC236}">
                <a16:creationId xmlns:a16="http://schemas.microsoft.com/office/drawing/2014/main" id="{8F493208-C80C-765F-E5E0-3F66FFE51B84}"/>
              </a:ext>
            </a:extLst>
          </p:cNvPr>
          <p:cNvSpPr txBox="1"/>
          <p:nvPr/>
        </p:nvSpPr>
        <p:spPr>
          <a:xfrm>
            <a:off x="4620126" y="3605048"/>
            <a:ext cx="6962274" cy="830997"/>
          </a:xfrm>
          <a:prstGeom prst="rect">
            <a:avLst/>
          </a:prstGeom>
          <a:noFill/>
        </p:spPr>
        <p:txBody>
          <a:bodyPr wrap="square" rtlCol="0">
            <a:spAutoFit/>
          </a:bodyPr>
          <a:lstStyle/>
          <a:p>
            <a:pPr algn="just"/>
            <a:r>
              <a:rPr lang="vi-VN" sz="2400" b="1" dirty="0">
                <a:solidFill>
                  <a:srgbClr val="FF0000"/>
                </a:solidFill>
                <a:latin typeface="Calibri" panose="020F0502020204030204" pitchFamily="34" charset="0"/>
                <a:cs typeface="Calibri" panose="020F0502020204030204" pitchFamily="34" charset="0"/>
              </a:rPr>
              <a:t>Cắt: </a:t>
            </a:r>
            <a:r>
              <a:rPr lang="vi-VN" sz="2400" b="1" dirty="0">
                <a:latin typeface="Calibri" panose="020F0502020204030204" pitchFamily="34" charset="0"/>
                <a:cs typeface="Calibri" panose="020F0502020204030204" pitchFamily="34" charset="0"/>
              </a:rPr>
              <a:t>hai hình chữ nhật làm đầu, thân.</a:t>
            </a:r>
            <a:endParaRPr lang="en-US" sz="2400" b="1" dirty="0">
              <a:latin typeface="Calibri" panose="020F0502020204030204" pitchFamily="34" charset="0"/>
              <a:cs typeface="Calibri" panose="020F0502020204030204" pitchFamily="34" charset="0"/>
            </a:endParaRPr>
          </a:p>
          <a:p>
            <a:pPr algn="just"/>
            <a:r>
              <a:rPr lang="vi-VN" sz="2400" b="1" dirty="0">
                <a:latin typeface="Calibri" panose="020F0502020204030204" pitchFamily="34" charset="0"/>
                <a:cs typeface="Calibri" panose="020F0502020204030204" pitchFamily="34" charset="0"/>
              </a:rPr>
              <a:t>Cắt tai thỏ, gấp theo đường kẻ nét đứt → cắt để dán.</a:t>
            </a:r>
          </a:p>
        </p:txBody>
      </p:sp>
      <p:sp>
        <p:nvSpPr>
          <p:cNvPr id="10" name="TextBox 9">
            <a:extLst>
              <a:ext uri="{FF2B5EF4-FFF2-40B4-BE49-F238E27FC236}">
                <a16:creationId xmlns:a16="http://schemas.microsoft.com/office/drawing/2014/main" id="{EE54B0D5-122C-FBA0-3B15-30F5D3A56417}"/>
              </a:ext>
            </a:extLst>
          </p:cNvPr>
          <p:cNvSpPr txBox="1"/>
          <p:nvPr/>
        </p:nvSpPr>
        <p:spPr>
          <a:xfrm>
            <a:off x="4740442" y="4624551"/>
            <a:ext cx="6862979" cy="830997"/>
          </a:xfrm>
          <a:prstGeom prst="rect">
            <a:avLst/>
          </a:prstGeom>
          <a:noFill/>
        </p:spPr>
        <p:txBody>
          <a:bodyPr wrap="square" rtlCol="0">
            <a:spAutoFit/>
          </a:bodyPr>
          <a:lstStyle/>
          <a:p>
            <a:pPr algn="just"/>
            <a:r>
              <a:rPr lang="vi-VN" sz="2400" b="1" dirty="0">
                <a:solidFill>
                  <a:srgbClr val="FF0000"/>
                </a:solidFill>
                <a:latin typeface="Calibri" panose="020F0502020204030204" pitchFamily="34" charset="0"/>
                <a:cs typeface="Calibri" panose="020F0502020204030204" pitchFamily="34" charset="0"/>
              </a:rPr>
              <a:t>Dán: </a:t>
            </a:r>
            <a:r>
              <a:rPr lang="vi-VN" sz="2400" b="1" dirty="0">
                <a:latin typeface="Calibri" panose="020F0502020204030204" pitchFamily="34" charset="0"/>
                <a:cs typeface="Calibri" panose="020F0502020204030204" pitchFamily="34" charset="0"/>
              </a:rPr>
              <a:t>hai mép để tạo đầu thỏ và thân thỏ.</a:t>
            </a:r>
            <a:endParaRPr lang="en-US" sz="2400" b="1" dirty="0">
              <a:latin typeface="Calibri" panose="020F0502020204030204" pitchFamily="34" charset="0"/>
              <a:cs typeface="Calibri" panose="020F0502020204030204" pitchFamily="34" charset="0"/>
            </a:endParaRPr>
          </a:p>
          <a:p>
            <a:pPr algn="just"/>
            <a:r>
              <a:rPr lang="vi-VN" sz="2400" b="1" dirty="0">
                <a:latin typeface="Calibri" panose="020F0502020204030204" pitchFamily="34" charset="0"/>
                <a:cs typeface="Calibri" panose="020F0502020204030204" pitchFamily="34" charset="0"/>
              </a:rPr>
              <a:t>Dán tai, đầu, thân với nhau → dán lên đế.</a:t>
            </a:r>
          </a:p>
        </p:txBody>
      </p:sp>
      <p:sp>
        <p:nvSpPr>
          <p:cNvPr id="20" name="TextBox 19">
            <a:extLst>
              <a:ext uri="{FF2B5EF4-FFF2-40B4-BE49-F238E27FC236}">
                <a16:creationId xmlns:a16="http://schemas.microsoft.com/office/drawing/2014/main" id="{6B00F3A8-407A-2C6B-028A-F03B109CA409}"/>
              </a:ext>
            </a:extLst>
          </p:cNvPr>
          <p:cNvSpPr txBox="1"/>
          <p:nvPr/>
        </p:nvSpPr>
        <p:spPr>
          <a:xfrm>
            <a:off x="4764506" y="5607960"/>
            <a:ext cx="6745705" cy="954107"/>
          </a:xfrm>
          <a:prstGeom prst="rect">
            <a:avLst/>
          </a:prstGeom>
          <a:noFill/>
        </p:spPr>
        <p:txBody>
          <a:bodyPr wrap="square" rtlCol="0">
            <a:spAutoFit/>
          </a:bodyPr>
          <a:lstStyle/>
          <a:p>
            <a:pPr algn="just"/>
            <a:r>
              <a:rPr lang="vi-VN" sz="2800" b="1" dirty="0">
                <a:solidFill>
                  <a:srgbClr val="FF0000"/>
                </a:solidFill>
                <a:latin typeface="Calibri" panose="020F0502020204030204" pitchFamily="34" charset="0"/>
                <a:cs typeface="Calibri" panose="020F0502020204030204" pitchFamily="34" charset="0"/>
              </a:rPr>
              <a:t>Vẽ: </a:t>
            </a:r>
            <a:r>
              <a:rPr lang="vi-VN" sz="2800" b="1" dirty="0">
                <a:latin typeface="Calibri" panose="020F0502020204030204" pitchFamily="34" charset="0"/>
                <a:cs typeface="Calibri" panose="020F0502020204030204" pitchFamily="34" charset="0"/>
              </a:rPr>
              <a:t>vẽ trang trí tai, mắt, râu, mũi, miệng ở đầu thỏ và tay ở thân thỏ.</a:t>
            </a:r>
          </a:p>
        </p:txBody>
      </p:sp>
      <p:sp>
        <p:nvSpPr>
          <p:cNvPr id="4" name="Arrow: Right 3">
            <a:hlinkClick r:id="rId4" action="ppaction://hlinksldjump"/>
            <a:extLst>
              <a:ext uri="{FF2B5EF4-FFF2-40B4-BE49-F238E27FC236}">
                <a16:creationId xmlns:a16="http://schemas.microsoft.com/office/drawing/2014/main" id="{CA027E4E-FD35-F9C8-7E69-B25B619A9A5A}"/>
              </a:ext>
            </a:extLst>
          </p:cNvPr>
          <p:cNvSpPr/>
          <p:nvPr/>
        </p:nvSpPr>
        <p:spPr>
          <a:xfrm flipH="1">
            <a:off x="10094494" y="6373368"/>
            <a:ext cx="1828800"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ound pink circle with white text and a black background&#10;&#10;AI-generated content may be incorrect.">
            <a:extLst>
              <a:ext uri="{FF2B5EF4-FFF2-40B4-BE49-F238E27FC236}">
                <a16:creationId xmlns:a16="http://schemas.microsoft.com/office/drawing/2014/main" id="{8E8558FD-9036-7FD7-9FAF-F1FFAD9905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7062" y="115614"/>
            <a:ext cx="1397876" cy="1397876"/>
          </a:xfrm>
          <a:prstGeom prst="rect">
            <a:avLst/>
          </a:prstGeom>
        </p:spPr>
      </p:pic>
    </p:spTree>
    <p:extLst>
      <p:ext uri="{BB962C8B-B14F-4D97-AF65-F5344CB8AC3E}">
        <p14:creationId xmlns:p14="http://schemas.microsoft.com/office/powerpoint/2010/main" val="17413047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barn(inVertical)">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pic>
        <p:nvPicPr>
          <p:cNvPr id="2" name="Picture 1" descr="A picture containing text&#10;&#10;Description automatically generated">
            <a:extLst>
              <a:ext uri="{FF2B5EF4-FFF2-40B4-BE49-F238E27FC236}">
                <a16:creationId xmlns:a16="http://schemas.microsoft.com/office/drawing/2014/main" id="{A15889A8-C848-E82D-A346-4FA041843E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3" name="Rectangle: Rounded Corners 2">
            <a:extLst>
              <a:ext uri="{FF2B5EF4-FFF2-40B4-BE49-F238E27FC236}">
                <a16:creationId xmlns:a16="http://schemas.microsoft.com/office/drawing/2014/main" id="{9E914D33-0A74-2BE5-88BA-55F2DB4AE47C}"/>
              </a:ext>
            </a:extLst>
          </p:cNvPr>
          <p:cNvSpPr/>
          <p:nvPr/>
        </p:nvSpPr>
        <p:spPr>
          <a:xfrm>
            <a:off x="1792870" y="1201917"/>
            <a:ext cx="9646516" cy="1718269"/>
          </a:xfrm>
          <a:custGeom>
            <a:avLst/>
            <a:gdLst>
              <a:gd name="connsiteX0" fmla="*/ 0 w 9646516"/>
              <a:gd name="connsiteY0" fmla="*/ 286384 h 1718269"/>
              <a:gd name="connsiteX1" fmla="*/ 286384 w 9646516"/>
              <a:gd name="connsiteY1" fmla="*/ 0 h 1718269"/>
              <a:gd name="connsiteX2" fmla="*/ 9360132 w 9646516"/>
              <a:gd name="connsiteY2" fmla="*/ 0 h 1718269"/>
              <a:gd name="connsiteX3" fmla="*/ 9646516 w 9646516"/>
              <a:gd name="connsiteY3" fmla="*/ 286384 h 1718269"/>
              <a:gd name="connsiteX4" fmla="*/ 9646516 w 9646516"/>
              <a:gd name="connsiteY4" fmla="*/ 1431885 h 1718269"/>
              <a:gd name="connsiteX5" fmla="*/ 9360132 w 9646516"/>
              <a:gd name="connsiteY5" fmla="*/ 1718269 h 1718269"/>
              <a:gd name="connsiteX6" fmla="*/ 286384 w 9646516"/>
              <a:gd name="connsiteY6" fmla="*/ 1718269 h 1718269"/>
              <a:gd name="connsiteX7" fmla="*/ 0 w 9646516"/>
              <a:gd name="connsiteY7" fmla="*/ 1431885 h 1718269"/>
              <a:gd name="connsiteX8" fmla="*/ 0 w 9646516"/>
              <a:gd name="connsiteY8" fmla="*/ 286384 h 171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46516" h="1718269" fill="none" extrusionOk="0">
                <a:moveTo>
                  <a:pt x="0" y="286384"/>
                </a:moveTo>
                <a:cubicBezTo>
                  <a:pt x="23775" y="134745"/>
                  <a:pt x="142455" y="-14781"/>
                  <a:pt x="286384" y="0"/>
                </a:cubicBezTo>
                <a:cubicBezTo>
                  <a:pt x="2183029" y="10359"/>
                  <a:pt x="7719764" y="166365"/>
                  <a:pt x="9360132" y="0"/>
                </a:cubicBezTo>
                <a:cubicBezTo>
                  <a:pt x="9505141" y="7626"/>
                  <a:pt x="9662429" y="131714"/>
                  <a:pt x="9646516" y="286384"/>
                </a:cubicBezTo>
                <a:cubicBezTo>
                  <a:pt x="9710674" y="634936"/>
                  <a:pt x="9665279" y="1151474"/>
                  <a:pt x="9646516" y="1431885"/>
                </a:cubicBezTo>
                <a:cubicBezTo>
                  <a:pt x="9659298" y="1576172"/>
                  <a:pt x="9541050" y="1703070"/>
                  <a:pt x="9360132" y="1718269"/>
                </a:cubicBezTo>
                <a:cubicBezTo>
                  <a:pt x="8074020" y="1730676"/>
                  <a:pt x="2025053" y="1749005"/>
                  <a:pt x="286384" y="1718269"/>
                </a:cubicBezTo>
                <a:cubicBezTo>
                  <a:pt x="148087" y="1707523"/>
                  <a:pt x="-1113" y="1603765"/>
                  <a:pt x="0" y="1431885"/>
                </a:cubicBezTo>
                <a:cubicBezTo>
                  <a:pt x="-52828" y="1223109"/>
                  <a:pt x="38629" y="825580"/>
                  <a:pt x="0" y="286384"/>
                </a:cubicBezTo>
                <a:close/>
              </a:path>
              <a:path w="9646516" h="1718269" stroke="0" extrusionOk="0">
                <a:moveTo>
                  <a:pt x="0" y="286384"/>
                </a:moveTo>
                <a:cubicBezTo>
                  <a:pt x="16664" y="123614"/>
                  <a:pt x="124477" y="1354"/>
                  <a:pt x="286384" y="0"/>
                </a:cubicBezTo>
                <a:cubicBezTo>
                  <a:pt x="4173194" y="39558"/>
                  <a:pt x="7234958" y="-110770"/>
                  <a:pt x="9360132" y="0"/>
                </a:cubicBezTo>
                <a:cubicBezTo>
                  <a:pt x="9526596" y="-1209"/>
                  <a:pt x="9650505" y="103947"/>
                  <a:pt x="9646516" y="286384"/>
                </a:cubicBezTo>
                <a:cubicBezTo>
                  <a:pt x="9628206" y="744090"/>
                  <a:pt x="9622961" y="1274471"/>
                  <a:pt x="9646516" y="1431885"/>
                </a:cubicBezTo>
                <a:cubicBezTo>
                  <a:pt x="9645921" y="1587835"/>
                  <a:pt x="9541805" y="1710699"/>
                  <a:pt x="9360132" y="1718269"/>
                </a:cubicBezTo>
                <a:cubicBezTo>
                  <a:pt x="7679387" y="1772776"/>
                  <a:pt x="4369807" y="1585895"/>
                  <a:pt x="286384" y="1718269"/>
                </a:cubicBezTo>
                <a:cubicBezTo>
                  <a:pt x="123284" y="1715249"/>
                  <a:pt x="9028" y="1590160"/>
                  <a:pt x="0" y="1431885"/>
                </a:cubicBezTo>
                <a:cubicBezTo>
                  <a:pt x="-70669" y="918402"/>
                  <a:pt x="-47012" y="760322"/>
                  <a:pt x="0" y="286384"/>
                </a:cubicBezTo>
                <a:close/>
              </a:path>
            </a:pathLst>
          </a:custGeom>
          <a:solidFill>
            <a:srgbClr val="FFFFCC"/>
          </a:solidFill>
          <a:ln w="38100">
            <a:solidFill>
              <a:srgbClr val="7030A0"/>
            </a:solidFill>
            <a:extLst>
              <a:ext uri="{C807C97D-BFC1-408E-A445-0C87EB9F89A2}">
                <ask:lineSketchStyleProps xmlns:ask="http://schemas.microsoft.com/office/drawing/2018/sketchyshapes" sd="2114961463">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dirty="0">
                <a:ln>
                  <a:noFill/>
                </a:ln>
                <a:solidFill>
                  <a:sysClr val="windowText" lastClr="000000"/>
                </a:solidFill>
                <a:effectLst/>
                <a:uLnTx/>
                <a:uFillTx/>
                <a:latin typeface="Calibri"/>
                <a:ea typeface="+mn-ea"/>
                <a:cs typeface="+mn-cs"/>
              </a:rPr>
              <a:t>3. </a:t>
            </a:r>
            <a:r>
              <a:rPr kumimoji="0" lang="vi-VN" sz="3733" b="1" i="0" u="none" strike="noStrike" kern="1200" cap="none" spc="0" normalizeH="0" baseline="0" noProof="0" dirty="0">
                <a:ln>
                  <a:noFill/>
                </a:ln>
                <a:solidFill>
                  <a:sysClr val="windowText" lastClr="000000"/>
                </a:solidFill>
                <a:effectLst/>
                <a:uLnTx/>
                <a:uFillTx/>
                <a:latin typeface="Calibri"/>
                <a:ea typeface="+mn-ea"/>
                <a:cs typeface="+mn-cs"/>
              </a:rPr>
              <a:t>Dựa vào bài đọc, trình bày 1-2 bước làm thỏ con bằng giấy.</a:t>
            </a:r>
          </a:p>
        </p:txBody>
      </p:sp>
      <p:pic>
        <p:nvPicPr>
          <p:cNvPr id="11" name="Picture 10">
            <a:extLst>
              <a:ext uri="{FF2B5EF4-FFF2-40B4-BE49-F238E27FC236}">
                <a16:creationId xmlns:a16="http://schemas.microsoft.com/office/drawing/2014/main" id="{8E097587-A08B-DF74-CE03-892B909278B9}"/>
              </a:ext>
            </a:extLst>
          </p:cNvPr>
          <p:cNvPicPr>
            <a:picLocks noChangeAspect="1"/>
          </p:cNvPicPr>
          <p:nvPr/>
        </p:nvPicPr>
        <p:blipFill>
          <a:blip r:embed="rId3"/>
          <a:stretch>
            <a:fillRect/>
          </a:stretch>
        </p:blipFill>
        <p:spPr>
          <a:xfrm>
            <a:off x="3518984" y="189186"/>
            <a:ext cx="6456224" cy="926672"/>
          </a:xfrm>
          <a:prstGeom prst="rect">
            <a:avLst/>
          </a:prstGeom>
        </p:spPr>
      </p:pic>
      <p:sp>
        <p:nvSpPr>
          <p:cNvPr id="4" name="TextBox 3">
            <a:extLst>
              <a:ext uri="{FF2B5EF4-FFF2-40B4-BE49-F238E27FC236}">
                <a16:creationId xmlns:a16="http://schemas.microsoft.com/office/drawing/2014/main" id="{4B8FBC13-673B-90F6-68D6-6304DF48F138}"/>
              </a:ext>
            </a:extLst>
          </p:cNvPr>
          <p:cNvSpPr txBox="1"/>
          <p:nvPr/>
        </p:nvSpPr>
        <p:spPr>
          <a:xfrm>
            <a:off x="3331029" y="3374571"/>
            <a:ext cx="8109857" cy="2677656"/>
          </a:xfrm>
          <a:prstGeom prst="rect">
            <a:avLst/>
          </a:prstGeom>
          <a:noFill/>
        </p:spPr>
        <p:txBody>
          <a:bodyPr wrap="square" rtlCol="0">
            <a:spAutoFit/>
          </a:bodyPr>
          <a:lstStyle/>
          <a:p>
            <a:pPr algn="just"/>
            <a:r>
              <a:rPr lang="en-US" sz="2800" b="1" i="0" u="sng" dirty="0" err="1">
                <a:solidFill>
                  <a:srgbClr val="002060"/>
                </a:solidFill>
                <a:effectLst/>
                <a:latin typeface="Cambria" panose="02040503050406030204" pitchFamily="18" charset="0"/>
                <a:ea typeface="Cambria" panose="02040503050406030204" pitchFamily="18" charset="0"/>
              </a:rPr>
              <a:t>Ví</a:t>
            </a:r>
            <a:r>
              <a:rPr lang="en-US" sz="2800" b="1" i="0" u="sng" dirty="0">
                <a:solidFill>
                  <a:srgbClr val="002060"/>
                </a:solidFill>
                <a:effectLst/>
                <a:latin typeface="Cambria" panose="02040503050406030204" pitchFamily="18" charset="0"/>
                <a:ea typeface="Cambria" panose="02040503050406030204" pitchFamily="18" charset="0"/>
              </a:rPr>
              <a:t> </a:t>
            </a:r>
            <a:r>
              <a:rPr lang="en-US" sz="2800" b="1" i="0" u="sng" dirty="0" err="1">
                <a:solidFill>
                  <a:srgbClr val="002060"/>
                </a:solidFill>
                <a:effectLst/>
                <a:latin typeface="Cambria" panose="02040503050406030204" pitchFamily="18" charset="0"/>
                <a:ea typeface="Cambria" panose="02040503050406030204" pitchFamily="18" charset="0"/>
              </a:rPr>
              <a:t>dụ</a:t>
            </a:r>
            <a:r>
              <a:rPr lang="en-US" sz="2800" b="1" i="0" u="sng" dirty="0">
                <a:solidFill>
                  <a:srgbClr val="002060"/>
                </a:solidFill>
                <a:effectLst/>
                <a:latin typeface="Cambria" panose="02040503050406030204" pitchFamily="18" charset="0"/>
                <a:ea typeface="Cambria" panose="02040503050406030204" pitchFamily="18" charset="0"/>
              </a:rPr>
              <a:t>:</a:t>
            </a:r>
          </a:p>
          <a:p>
            <a:pPr algn="just"/>
            <a:r>
              <a:rPr lang="vi-VN" sz="2800" b="0" i="0" dirty="0">
                <a:solidFill>
                  <a:srgbClr val="002060"/>
                </a:solidFill>
                <a:effectLst/>
                <a:latin typeface="Cambria" panose="02040503050406030204" pitchFamily="18" charset="0"/>
                <a:ea typeface="Cambria" panose="02040503050406030204" pitchFamily="18" charset="0"/>
              </a:rPr>
              <a:t>Bước 1. Cắt</a:t>
            </a:r>
          </a:p>
          <a:p>
            <a:pPr algn="just"/>
            <a:r>
              <a:rPr lang="vi-VN" sz="2800" b="0" i="0" dirty="0">
                <a:solidFill>
                  <a:srgbClr val="002060"/>
                </a:solidFill>
                <a:effectLst/>
                <a:latin typeface="Cambria" panose="02040503050406030204" pitchFamily="18" charset="0"/>
                <a:ea typeface="Cambria" panose="02040503050406030204" pitchFamily="18" charset="0"/>
              </a:rPr>
              <a:t>- Cắt hai hình chữ nhật từ 2 tờ giấy trắng để làm đầu thỏ, th</a:t>
            </a:r>
            <a:r>
              <a:rPr lang="en-US" sz="2800" dirty="0">
                <a:solidFill>
                  <a:srgbClr val="002060"/>
                </a:solidFill>
                <a:latin typeface="Cambria" panose="02040503050406030204" pitchFamily="18" charset="0"/>
                <a:ea typeface="Cambria" panose="02040503050406030204" pitchFamily="18" charset="0"/>
              </a:rPr>
              <a:t>â</a:t>
            </a:r>
            <a:r>
              <a:rPr lang="vi-VN" sz="2800" b="0" i="0" dirty="0">
                <a:solidFill>
                  <a:srgbClr val="002060"/>
                </a:solidFill>
                <a:effectLst/>
                <a:latin typeface="Cambria" panose="02040503050406030204" pitchFamily="18" charset="0"/>
                <a:ea typeface="Cambria" panose="02040503050406030204" pitchFamily="18" charset="0"/>
              </a:rPr>
              <a:t>n thỏ.</a:t>
            </a:r>
          </a:p>
          <a:p>
            <a:pPr algn="just"/>
            <a:r>
              <a:rPr lang="vi-VN" sz="2800" b="0" i="0" dirty="0">
                <a:solidFill>
                  <a:srgbClr val="002060"/>
                </a:solidFill>
                <a:effectLst/>
                <a:latin typeface="Cambria" panose="02040503050406030204" pitchFamily="18" charset="0"/>
                <a:ea typeface="Cambria" panose="02040503050406030204" pitchFamily="18" charset="0"/>
              </a:rPr>
              <a:t>+ Hình thứ nhất: rộng 10 cm, dài 25 cm.</a:t>
            </a:r>
          </a:p>
          <a:p>
            <a:pPr algn="just"/>
            <a:r>
              <a:rPr lang="vi-VN" sz="2800" b="0" i="0" dirty="0">
                <a:solidFill>
                  <a:srgbClr val="002060"/>
                </a:solidFill>
                <a:effectLst/>
                <a:latin typeface="Cambria" panose="02040503050406030204" pitchFamily="18" charset="0"/>
                <a:ea typeface="Cambria" panose="02040503050406030204" pitchFamily="18" charset="0"/>
              </a:rPr>
              <a:t>+ Hình thứ hai: rộng 15 cm, dài 25 cm.</a:t>
            </a:r>
          </a:p>
        </p:txBody>
      </p:sp>
      <p:sp>
        <p:nvSpPr>
          <p:cNvPr id="5" name="Arrow: Right 4">
            <a:hlinkClick r:id="rId4" action="ppaction://hlinksldjump"/>
            <a:extLst>
              <a:ext uri="{FF2B5EF4-FFF2-40B4-BE49-F238E27FC236}">
                <a16:creationId xmlns:a16="http://schemas.microsoft.com/office/drawing/2014/main" id="{22E5B103-54D5-0C5F-25A9-C6A3AFF9AD96}"/>
              </a:ext>
            </a:extLst>
          </p:cNvPr>
          <p:cNvSpPr/>
          <p:nvPr/>
        </p:nvSpPr>
        <p:spPr>
          <a:xfrm flipH="1">
            <a:off x="10094494" y="6373368"/>
            <a:ext cx="1828800"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23113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pic>
        <p:nvPicPr>
          <p:cNvPr id="2" name="Picture 1" descr="A picture containing text&#10;&#10;Description automatically generated">
            <a:extLst>
              <a:ext uri="{FF2B5EF4-FFF2-40B4-BE49-F238E27FC236}">
                <a16:creationId xmlns:a16="http://schemas.microsoft.com/office/drawing/2014/main" id="{A15889A8-C848-E82D-A346-4FA041843E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3" name="Rectangle: Rounded Corners 2">
            <a:extLst>
              <a:ext uri="{FF2B5EF4-FFF2-40B4-BE49-F238E27FC236}">
                <a16:creationId xmlns:a16="http://schemas.microsoft.com/office/drawing/2014/main" id="{9E914D33-0A74-2BE5-88BA-55F2DB4AE47C}"/>
              </a:ext>
            </a:extLst>
          </p:cNvPr>
          <p:cNvSpPr/>
          <p:nvPr/>
        </p:nvSpPr>
        <p:spPr>
          <a:xfrm>
            <a:off x="1792870" y="1201918"/>
            <a:ext cx="9646516" cy="1269140"/>
          </a:xfrm>
          <a:custGeom>
            <a:avLst/>
            <a:gdLst>
              <a:gd name="connsiteX0" fmla="*/ 0 w 9646516"/>
              <a:gd name="connsiteY0" fmla="*/ 211528 h 1269140"/>
              <a:gd name="connsiteX1" fmla="*/ 211528 w 9646516"/>
              <a:gd name="connsiteY1" fmla="*/ 0 h 1269140"/>
              <a:gd name="connsiteX2" fmla="*/ 9434988 w 9646516"/>
              <a:gd name="connsiteY2" fmla="*/ 0 h 1269140"/>
              <a:gd name="connsiteX3" fmla="*/ 9646516 w 9646516"/>
              <a:gd name="connsiteY3" fmla="*/ 211528 h 1269140"/>
              <a:gd name="connsiteX4" fmla="*/ 9646516 w 9646516"/>
              <a:gd name="connsiteY4" fmla="*/ 1057612 h 1269140"/>
              <a:gd name="connsiteX5" fmla="*/ 9434988 w 9646516"/>
              <a:gd name="connsiteY5" fmla="*/ 1269140 h 1269140"/>
              <a:gd name="connsiteX6" fmla="*/ 211528 w 9646516"/>
              <a:gd name="connsiteY6" fmla="*/ 1269140 h 1269140"/>
              <a:gd name="connsiteX7" fmla="*/ 0 w 9646516"/>
              <a:gd name="connsiteY7" fmla="*/ 1057612 h 1269140"/>
              <a:gd name="connsiteX8" fmla="*/ 0 w 9646516"/>
              <a:gd name="connsiteY8" fmla="*/ 211528 h 126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46516" h="1269140" fill="none" extrusionOk="0">
                <a:moveTo>
                  <a:pt x="0" y="211528"/>
                </a:moveTo>
                <a:cubicBezTo>
                  <a:pt x="14662" y="98729"/>
                  <a:pt x="104023" y="-9675"/>
                  <a:pt x="211528" y="0"/>
                </a:cubicBezTo>
                <a:cubicBezTo>
                  <a:pt x="1448159" y="10359"/>
                  <a:pt x="5391477" y="166365"/>
                  <a:pt x="9434988" y="0"/>
                </a:cubicBezTo>
                <a:cubicBezTo>
                  <a:pt x="9536767" y="8720"/>
                  <a:pt x="9660911" y="97867"/>
                  <a:pt x="9646516" y="211528"/>
                </a:cubicBezTo>
                <a:cubicBezTo>
                  <a:pt x="9593266" y="498211"/>
                  <a:pt x="9702918" y="930956"/>
                  <a:pt x="9646516" y="1057612"/>
                </a:cubicBezTo>
                <a:cubicBezTo>
                  <a:pt x="9661974" y="1157651"/>
                  <a:pt x="9558213" y="1264863"/>
                  <a:pt x="9434988" y="1269140"/>
                </a:cubicBezTo>
                <a:cubicBezTo>
                  <a:pt x="6850445" y="1281547"/>
                  <a:pt x="2332603" y="1299876"/>
                  <a:pt x="211528" y="1269140"/>
                </a:cubicBezTo>
                <a:cubicBezTo>
                  <a:pt x="96077" y="1268397"/>
                  <a:pt x="-1388" y="1191538"/>
                  <a:pt x="0" y="1057612"/>
                </a:cubicBezTo>
                <a:cubicBezTo>
                  <a:pt x="62134" y="685536"/>
                  <a:pt x="47860" y="600230"/>
                  <a:pt x="0" y="211528"/>
                </a:cubicBezTo>
                <a:close/>
              </a:path>
              <a:path w="9646516" h="1269140" stroke="0" extrusionOk="0">
                <a:moveTo>
                  <a:pt x="0" y="211528"/>
                </a:moveTo>
                <a:cubicBezTo>
                  <a:pt x="21928" y="88646"/>
                  <a:pt x="74244" y="7408"/>
                  <a:pt x="211528" y="0"/>
                </a:cubicBezTo>
                <a:cubicBezTo>
                  <a:pt x="3771753" y="39558"/>
                  <a:pt x="5458573" y="-110770"/>
                  <a:pt x="9434988" y="0"/>
                </a:cubicBezTo>
                <a:cubicBezTo>
                  <a:pt x="9562065" y="-1494"/>
                  <a:pt x="9648085" y="85154"/>
                  <a:pt x="9646516" y="211528"/>
                </a:cubicBezTo>
                <a:cubicBezTo>
                  <a:pt x="9614770" y="596798"/>
                  <a:pt x="9598656" y="956249"/>
                  <a:pt x="9646516" y="1057612"/>
                </a:cubicBezTo>
                <a:cubicBezTo>
                  <a:pt x="9644282" y="1166117"/>
                  <a:pt x="9557439" y="1267328"/>
                  <a:pt x="9434988" y="1269140"/>
                </a:cubicBezTo>
                <a:cubicBezTo>
                  <a:pt x="7880107" y="1323647"/>
                  <a:pt x="3851910" y="1136766"/>
                  <a:pt x="211528" y="1269140"/>
                </a:cubicBezTo>
                <a:cubicBezTo>
                  <a:pt x="91554" y="1267212"/>
                  <a:pt x="17803" y="1174652"/>
                  <a:pt x="0" y="1057612"/>
                </a:cubicBezTo>
                <a:cubicBezTo>
                  <a:pt x="12012" y="847720"/>
                  <a:pt x="23639" y="585929"/>
                  <a:pt x="0" y="211528"/>
                </a:cubicBezTo>
                <a:close/>
              </a:path>
            </a:pathLst>
          </a:custGeom>
          <a:solidFill>
            <a:srgbClr val="FFFFCC"/>
          </a:solidFill>
          <a:ln w="38100">
            <a:solidFill>
              <a:srgbClr val="7030A0"/>
            </a:solidFill>
            <a:extLst>
              <a:ext uri="{C807C97D-BFC1-408E-A445-0C87EB9F89A2}">
                <ask:lineSketchStyleProps xmlns:ask="http://schemas.microsoft.com/office/drawing/2018/sketchyshapes" sd="2114961463">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ctr" defTabSz="914377"/>
            <a:r>
              <a:rPr lang="en-US" sz="3600" b="1" dirty="0">
                <a:solidFill>
                  <a:sysClr val="windowText" lastClr="000000"/>
                </a:solidFill>
                <a:latin typeface="Calibri"/>
              </a:rPr>
              <a:t>4. </a:t>
            </a:r>
            <a:r>
              <a:rPr lang="vi-VN" sz="3600" b="1" dirty="0">
                <a:solidFill>
                  <a:sysClr val="windowText" lastClr="000000"/>
                </a:solidFill>
                <a:latin typeface="Calibri"/>
              </a:rPr>
              <a:t>Giới thiệu về chú thỏ con bằng giấy được nói đến trong bài đọc. </a:t>
            </a:r>
            <a:endParaRPr kumimoji="0" lang="vi-VN" sz="3600" b="1" i="0" u="none" strike="noStrike" kern="1200" cap="none" spc="0" normalizeH="0" baseline="0" noProof="0" dirty="0">
              <a:ln>
                <a:noFill/>
              </a:ln>
              <a:solidFill>
                <a:sysClr val="windowText" lastClr="000000"/>
              </a:solidFill>
              <a:effectLst/>
              <a:uLnTx/>
              <a:uFillTx/>
              <a:latin typeface="Calibri" panose="020F0502020204030204"/>
            </a:endParaRPr>
          </a:p>
        </p:txBody>
      </p:sp>
      <p:pic>
        <p:nvPicPr>
          <p:cNvPr id="11" name="Picture 10">
            <a:extLst>
              <a:ext uri="{FF2B5EF4-FFF2-40B4-BE49-F238E27FC236}">
                <a16:creationId xmlns:a16="http://schemas.microsoft.com/office/drawing/2014/main" id="{8E097587-A08B-DF74-CE03-892B909278B9}"/>
              </a:ext>
            </a:extLst>
          </p:cNvPr>
          <p:cNvPicPr>
            <a:picLocks noChangeAspect="1"/>
          </p:cNvPicPr>
          <p:nvPr/>
        </p:nvPicPr>
        <p:blipFill>
          <a:blip r:embed="rId3"/>
          <a:stretch>
            <a:fillRect/>
          </a:stretch>
        </p:blipFill>
        <p:spPr>
          <a:xfrm>
            <a:off x="3518984" y="189186"/>
            <a:ext cx="6456224" cy="926672"/>
          </a:xfrm>
          <a:prstGeom prst="rect">
            <a:avLst/>
          </a:prstGeom>
        </p:spPr>
      </p:pic>
      <p:sp>
        <p:nvSpPr>
          <p:cNvPr id="4" name="TextBox 3">
            <a:extLst>
              <a:ext uri="{FF2B5EF4-FFF2-40B4-BE49-F238E27FC236}">
                <a16:creationId xmlns:a16="http://schemas.microsoft.com/office/drawing/2014/main" id="{4B8FBC13-673B-90F6-68D6-6304DF48F138}"/>
              </a:ext>
            </a:extLst>
          </p:cNvPr>
          <p:cNvSpPr txBox="1"/>
          <p:nvPr/>
        </p:nvSpPr>
        <p:spPr>
          <a:xfrm>
            <a:off x="3015343" y="2950028"/>
            <a:ext cx="8708571" cy="3046988"/>
          </a:xfrm>
          <a:prstGeom prst="rect">
            <a:avLst/>
          </a:prstGeom>
          <a:noFill/>
        </p:spPr>
        <p:txBody>
          <a:bodyPr wrap="square" rtlCol="0">
            <a:spAutoFit/>
          </a:bodyPr>
          <a:lstStyle/>
          <a:p>
            <a:pPr lvl="0" algn="just"/>
            <a:r>
              <a:rPr lang="en-US" sz="3200" b="1" u="sng" dirty="0">
                <a:solidFill>
                  <a:srgbClr val="002060"/>
                </a:solidFill>
                <a:latin typeface="Cambria" panose="02040503050406030204" pitchFamily="18" charset="0"/>
                <a:ea typeface="Cambria" panose="02040503050406030204" pitchFamily="18" charset="0"/>
              </a:rPr>
              <a:t>G</a:t>
            </a:r>
            <a:r>
              <a:rPr lang="vi-VN" sz="3200" b="1" u="sng" dirty="0">
                <a:solidFill>
                  <a:srgbClr val="002060"/>
                </a:solidFill>
                <a:latin typeface="Cambria" panose="02040503050406030204" pitchFamily="18" charset="0"/>
                <a:ea typeface="Cambria" panose="02040503050406030204" pitchFamily="18" charset="0"/>
              </a:rPr>
              <a:t>ợi ý:</a:t>
            </a:r>
          </a:p>
          <a:p>
            <a:pPr marL="457200" lvl="0" indent="-457200" algn="just">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rPr>
              <a:t>Chú thỏ được làm bằng nguyên liệu gì? </a:t>
            </a:r>
          </a:p>
          <a:p>
            <a:pPr marL="457200" lvl="0" indent="-457200" algn="just">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rPr>
              <a:t>Hình dáng ra sao? kích thước thế nào? </a:t>
            </a:r>
          </a:p>
          <a:p>
            <a:pPr marL="457200" lvl="0" indent="-457200" algn="just">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rPr>
              <a:t>Chú thỏ bằng giấy gồm những bộ phận gì?</a:t>
            </a:r>
            <a:endParaRPr lang="en-US" sz="3200" b="1" dirty="0">
              <a:solidFill>
                <a:srgbClr val="002060"/>
              </a:solidFill>
              <a:latin typeface="Cambria" panose="02040503050406030204" pitchFamily="18" charset="0"/>
              <a:ea typeface="Cambria" panose="02040503050406030204" pitchFamily="18" charset="0"/>
            </a:endParaRPr>
          </a:p>
          <a:p>
            <a:pPr marL="457200" lvl="0" indent="-457200" algn="just">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rPr>
              <a:t>Để làm chú thỏ cần thực hiện mấy bước?</a:t>
            </a:r>
          </a:p>
          <a:p>
            <a:pPr marL="457200" lvl="0" indent="-457200" algn="just">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rPr>
              <a:t>Mỗi bước cần làm gì?</a:t>
            </a:r>
          </a:p>
        </p:txBody>
      </p:sp>
      <p:sp>
        <p:nvSpPr>
          <p:cNvPr id="5" name="Arrow: Right 4">
            <a:hlinkClick r:id="rId4" action="ppaction://hlinksldjump"/>
            <a:extLst>
              <a:ext uri="{FF2B5EF4-FFF2-40B4-BE49-F238E27FC236}">
                <a16:creationId xmlns:a16="http://schemas.microsoft.com/office/drawing/2014/main" id="{602B4418-3354-10A3-FF14-992AB527AD3E}"/>
              </a:ext>
            </a:extLst>
          </p:cNvPr>
          <p:cNvSpPr/>
          <p:nvPr/>
        </p:nvSpPr>
        <p:spPr>
          <a:xfrm flipH="1">
            <a:off x="10154652" y="6373368"/>
            <a:ext cx="1828800"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2E17E0D-1F2C-ECA2-9F31-2BE3752EA332}"/>
              </a:ext>
            </a:extLst>
          </p:cNvPr>
          <p:cNvSpPr/>
          <p:nvPr/>
        </p:nvSpPr>
        <p:spPr>
          <a:xfrm>
            <a:off x="2863516" y="2899611"/>
            <a:ext cx="8722895" cy="329665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2800" dirty="0">
                <a:solidFill>
                  <a:srgbClr val="FF0000"/>
                </a:solidFill>
                <a:latin typeface="Cambria" panose="02040503050406030204" pitchFamily="18" charset="0"/>
                <a:ea typeface="Cambria" panose="02040503050406030204" pitchFamily="18" charset="0"/>
              </a:rPr>
              <a:t>Đây là một chú thỏ bằng giấy. Chú thật đẹp. Chú có ba phần: phần đầu, phần thân và phần chân. Cái đầu có hai cái tai dài. Cái mặt với bộ râu vểnh ra. Thân chú được tạo bằng một ống giấy cuộn lại. Chân chú là cái đế giúp thỏ đứng vững hơn. Tớ ấn nhẹ vào thân chú, hai tai chú lắc lắc, đầu chú rung rung. Chú làm dễ lắm! Bạn hãy làm đi. Hãy đọc kĩ các bước để làm con thỏ giấy này nhé!</a:t>
            </a:r>
            <a:endParaRPr lang="en-US" sz="2800"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240354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2">
            <a:extLst>
              <a:ext uri="{FF2B5EF4-FFF2-40B4-BE49-F238E27FC236}">
                <a16:creationId xmlns:a16="http://schemas.microsoft.com/office/drawing/2014/main" id="{6CB99516-F437-C050-7933-4B34C8CF4F30}"/>
              </a:ext>
            </a:extLst>
          </p:cNvPr>
          <p:cNvPicPr>
            <a:picLocks noChangeAspect="1"/>
          </p:cNvPicPr>
          <p:nvPr/>
        </p:nvPicPr>
        <p:blipFill>
          <a:blip r:embed="rId2"/>
          <a:stretch>
            <a:fillRect/>
          </a:stretch>
        </p:blipFill>
        <p:spPr>
          <a:xfrm>
            <a:off x="-2" y="8021"/>
            <a:ext cx="12192002" cy="2720975"/>
          </a:xfrm>
          <a:prstGeom prst="rect">
            <a:avLst/>
          </a:prstGeom>
        </p:spPr>
      </p:pic>
      <p:sp>
        <p:nvSpPr>
          <p:cNvPr id="3" name="Hình chữ nhật: Góc Tròn 1">
            <a:extLst>
              <a:ext uri="{FF2B5EF4-FFF2-40B4-BE49-F238E27FC236}">
                <a16:creationId xmlns:a16="http://schemas.microsoft.com/office/drawing/2014/main" id="{570836CB-67C3-D4D1-ECD5-01D0C136E0E9}"/>
              </a:ext>
            </a:extLst>
          </p:cNvPr>
          <p:cNvSpPr/>
          <p:nvPr/>
        </p:nvSpPr>
        <p:spPr>
          <a:xfrm>
            <a:off x="238125" y="253386"/>
            <a:ext cx="11839575" cy="633470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4" name="Group 3">
            <a:extLst>
              <a:ext uri="{FF2B5EF4-FFF2-40B4-BE49-F238E27FC236}">
                <a16:creationId xmlns:a16="http://schemas.microsoft.com/office/drawing/2014/main" id="{DB81E88C-E519-E3C2-6908-D607E10F5BA0}"/>
              </a:ext>
            </a:extLst>
          </p:cNvPr>
          <p:cNvGrpSpPr/>
          <p:nvPr/>
        </p:nvGrpSpPr>
        <p:grpSpPr>
          <a:xfrm>
            <a:off x="872282" y="1554894"/>
            <a:ext cx="10420007" cy="4301619"/>
            <a:chOff x="175846" y="1521054"/>
            <a:chExt cx="6351112" cy="3991722"/>
          </a:xfrm>
        </p:grpSpPr>
        <p:pic>
          <p:nvPicPr>
            <p:cNvPr id="6" name="图片 3">
              <a:extLst>
                <a:ext uri="{FF2B5EF4-FFF2-40B4-BE49-F238E27FC236}">
                  <a16:creationId xmlns:a16="http://schemas.microsoft.com/office/drawing/2014/main" id="{2C4A063D-C4E3-2C60-53B9-683DD9910A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684" r="11491" b="56505"/>
            <a:stretch/>
          </p:blipFill>
          <p:spPr>
            <a:xfrm flipV="1">
              <a:off x="175846" y="1521054"/>
              <a:ext cx="6351112" cy="3991722"/>
            </a:xfrm>
            <a:prstGeom prst="rect">
              <a:avLst/>
            </a:prstGeom>
          </p:spPr>
        </p:pic>
        <p:sp>
          <p:nvSpPr>
            <p:cNvPr id="11" name="Rounded Rectangle 19">
              <a:extLst>
                <a:ext uri="{FF2B5EF4-FFF2-40B4-BE49-F238E27FC236}">
                  <a16:creationId xmlns:a16="http://schemas.microsoft.com/office/drawing/2014/main" id="{48F9853F-6325-3B1A-01FF-9739689D6598}"/>
                </a:ext>
              </a:extLst>
            </p:cNvPr>
            <p:cNvSpPr/>
            <p:nvPr/>
          </p:nvSpPr>
          <p:spPr>
            <a:xfrm>
              <a:off x="397006" y="2649041"/>
              <a:ext cx="5814764" cy="225334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4400" b="1" dirty="0" err="1">
                  <a:solidFill>
                    <a:srgbClr val="000000"/>
                  </a:solidFill>
                  <a:latin typeface="Cambria" panose="02040503050406030204" pitchFamily="18" charset="0"/>
                  <a:ea typeface="Cambria" panose="02040503050406030204" pitchFamily="18" charset="0"/>
                </a:rPr>
                <a:t>Bài</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đọc</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hướng</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dẫn</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cách</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làm</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ra</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chú</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thỏ</a:t>
              </a:r>
              <a:r>
                <a:rPr lang="en-US" sz="4400" b="1" dirty="0">
                  <a:solidFill>
                    <a:srgbClr val="000000"/>
                  </a:solidFill>
                  <a:latin typeface="Cambria" panose="02040503050406030204" pitchFamily="18" charset="0"/>
                  <a:ea typeface="Cambria" panose="02040503050406030204" pitchFamily="18" charset="0"/>
                </a:rPr>
                <a:t> con </a:t>
              </a:r>
              <a:r>
                <a:rPr lang="en-US" sz="4400" b="1" dirty="0" err="1">
                  <a:solidFill>
                    <a:srgbClr val="000000"/>
                  </a:solidFill>
                  <a:latin typeface="Cambria" panose="02040503050406030204" pitchFamily="18" charset="0"/>
                  <a:ea typeface="Cambria" panose="02040503050406030204" pitchFamily="18" charset="0"/>
                </a:rPr>
                <a:t>từ</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giấy</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Đây</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là</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món</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đồ</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chơi</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thú</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vị</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và</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thể</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hiện</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được</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sự</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sáng</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tạo</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của</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người</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làm</a:t>
              </a:r>
              <a:r>
                <a:rPr lang="en-US" sz="4400" b="1" dirty="0">
                  <a:solidFill>
                    <a:srgbClr val="000000"/>
                  </a:solidFill>
                  <a:latin typeface="Cambria" panose="02040503050406030204" pitchFamily="18" charset="0"/>
                  <a:ea typeface="Cambria" panose="02040503050406030204" pitchFamily="18" charset="0"/>
                </a:rPr>
                <a:t>.</a:t>
              </a:r>
              <a:endParaRPr kumimoji="0" lang="en-US" sz="4400" b="1" i="0" u="none" strike="noStrike" kern="1200" cap="none" spc="0" normalizeH="0" baseline="0" noProof="0" dirty="0">
                <a:ln>
                  <a:noFill/>
                </a:ln>
                <a:solidFill>
                  <a:srgbClr val="DBEFF9">
                    <a:lumMod val="10000"/>
                  </a:srgbClr>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pic>
        <p:nvPicPr>
          <p:cNvPr id="12" name="Picture 11">
            <a:extLst>
              <a:ext uri="{FF2B5EF4-FFF2-40B4-BE49-F238E27FC236}">
                <a16:creationId xmlns:a16="http://schemas.microsoft.com/office/drawing/2014/main" id="{249E3628-DE77-2C95-F44F-8DCE664E8F09}"/>
              </a:ext>
            </a:extLst>
          </p:cNvPr>
          <p:cNvPicPr>
            <a:picLocks noChangeAspect="1"/>
          </p:cNvPicPr>
          <p:nvPr/>
        </p:nvPicPr>
        <p:blipFill>
          <a:blip r:embed="rId4"/>
          <a:stretch>
            <a:fillRect/>
          </a:stretch>
        </p:blipFill>
        <p:spPr>
          <a:xfrm>
            <a:off x="3320024" y="694063"/>
            <a:ext cx="6287346" cy="1110397"/>
          </a:xfrm>
          <a:prstGeom prst="rect">
            <a:avLst/>
          </a:prstGeom>
        </p:spPr>
      </p:pic>
    </p:spTree>
    <p:extLst>
      <p:ext uri="{BB962C8B-B14F-4D97-AF65-F5344CB8AC3E}">
        <p14:creationId xmlns:p14="http://schemas.microsoft.com/office/powerpoint/2010/main" val="13224199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019175" y="895351"/>
            <a:ext cx="10020300" cy="5543550"/>
          </a:xfrm>
          <a:prstGeom prst="roundRect">
            <a:avLst/>
          </a:prstGeom>
          <a:solidFill>
            <a:srgbClr val="FFFFFF">
              <a:alpha val="67059"/>
            </a:srgbClr>
          </a:solid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17BEA0EB-F657-EB3B-88F4-061FEA06D9F3}"/>
              </a:ext>
            </a:extLst>
          </p:cNvPr>
          <p:cNvPicPr>
            <a:picLocks noChangeAspect="1"/>
          </p:cNvPicPr>
          <p:nvPr/>
        </p:nvPicPr>
        <p:blipFill>
          <a:blip r:embed="rId3"/>
          <a:stretch>
            <a:fillRect/>
          </a:stretch>
        </p:blipFill>
        <p:spPr>
          <a:xfrm>
            <a:off x="2686049" y="2519483"/>
            <a:ext cx="6490673" cy="3757492"/>
          </a:xfrm>
          <a:prstGeom prst="rect">
            <a:avLst/>
          </a:prstGeom>
        </p:spPr>
      </p:pic>
      <p:pic>
        <p:nvPicPr>
          <p:cNvPr id="4" name="Picture 3">
            <a:extLst>
              <a:ext uri="{FF2B5EF4-FFF2-40B4-BE49-F238E27FC236}">
                <a16:creationId xmlns:a16="http://schemas.microsoft.com/office/drawing/2014/main" id="{E157F67E-5AC5-D300-3BE0-7D28BF5D6036}"/>
              </a:ext>
            </a:extLst>
          </p:cNvPr>
          <p:cNvPicPr>
            <a:picLocks noChangeAspect="1"/>
          </p:cNvPicPr>
          <p:nvPr/>
        </p:nvPicPr>
        <p:blipFill>
          <a:blip r:embed="rId4"/>
          <a:stretch>
            <a:fillRect/>
          </a:stretch>
        </p:blipFill>
        <p:spPr>
          <a:xfrm>
            <a:off x="2883491" y="876433"/>
            <a:ext cx="8144962" cy="1926503"/>
          </a:xfrm>
          <a:prstGeom prst="rect">
            <a:avLst/>
          </a:prstGeom>
        </p:spPr>
      </p:pic>
    </p:spTree>
    <p:extLst>
      <p:ext uri="{BB962C8B-B14F-4D97-AF65-F5344CB8AC3E}">
        <p14:creationId xmlns:p14="http://schemas.microsoft.com/office/powerpoint/2010/main" val="8704342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9">
            <a:extLst>
              <a:ext uri="{FF2B5EF4-FFF2-40B4-BE49-F238E27FC236}">
                <a16:creationId xmlns:a16="http://schemas.microsoft.com/office/drawing/2014/main" id="{E1392BDB-03C0-47E5-AEE7-F873DD7EAD2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396805" y="1"/>
            <a:ext cx="10795196" cy="7312068"/>
          </a:xfrm>
          <a:prstGeom prst="rect">
            <a:avLst/>
          </a:prstGeom>
        </p:spPr>
      </p:pic>
      <p:sp>
        <p:nvSpPr>
          <p:cNvPr id="10" name="Rectangle 9">
            <a:extLst>
              <a:ext uri="{FF2B5EF4-FFF2-40B4-BE49-F238E27FC236}">
                <a16:creationId xmlns:a16="http://schemas.microsoft.com/office/drawing/2014/main" id="{87D8C569-9203-4D4F-B4C4-02D8641267D5}"/>
              </a:ext>
            </a:extLst>
          </p:cNvPr>
          <p:cNvSpPr/>
          <p:nvPr/>
        </p:nvSpPr>
        <p:spPr>
          <a:xfrm>
            <a:off x="3017827" y="1869249"/>
            <a:ext cx="7553149" cy="2800767"/>
          </a:xfrm>
          <a:prstGeom prst="rect">
            <a:avLst/>
          </a:prstGeom>
        </p:spPr>
        <p:txBody>
          <a:bodyPr wrap="square">
            <a:spAutoFit/>
          </a:bodyPr>
          <a:lstStyle/>
          <a:p>
            <a:pPr algn="ctr" defTabSz="812820">
              <a:buClr>
                <a:srgbClr val="000000"/>
              </a:buClr>
              <a:defRPr/>
            </a:pPr>
            <a:r>
              <a:rPr lang="vi-VN" sz="4400" kern="0" dirty="0">
                <a:solidFill>
                  <a:srgbClr val="362983"/>
                </a:solidFill>
                <a:latin typeface="Cambria" panose="02040503050406030204" pitchFamily="18" charset="0"/>
                <a:ea typeface="Cambria" panose="02040503050406030204" pitchFamily="18" charset="0"/>
                <a:cs typeface="Arial"/>
                <a:sym typeface="Arial"/>
              </a:rPr>
              <a:t>Đọc trôi chảy toàn bài, ngắt nghỉ câu đúng, chú ý câu dài. Đọc diễn cảm các lời thoại với ngữ điệu phù hợp.</a:t>
            </a:r>
          </a:p>
        </p:txBody>
      </p:sp>
      <p:pic>
        <p:nvPicPr>
          <p:cNvPr id="12" name="Picture 11">
            <a:extLst>
              <a:ext uri="{FF2B5EF4-FFF2-40B4-BE49-F238E27FC236}">
                <a16:creationId xmlns:a16="http://schemas.microsoft.com/office/drawing/2014/main" id="{65042E58-D855-40EA-9B61-BCAA538BC87D}"/>
              </a:ext>
            </a:extLst>
          </p:cNvPr>
          <p:cNvPicPr>
            <a:picLocks noChangeAspect="1"/>
          </p:cNvPicPr>
          <p:nvPr/>
        </p:nvPicPr>
        <p:blipFill>
          <a:blip r:embed="rId4"/>
          <a:stretch>
            <a:fillRect/>
          </a:stretch>
        </p:blipFill>
        <p:spPr>
          <a:xfrm>
            <a:off x="934402" y="540563"/>
            <a:ext cx="3040201" cy="1032136"/>
          </a:xfrm>
          <a:prstGeom prst="rect">
            <a:avLst/>
          </a:prstGeom>
        </p:spPr>
      </p:pic>
      <p:sp>
        <p:nvSpPr>
          <p:cNvPr id="2" name="Freeform 8">
            <a:extLst>
              <a:ext uri="{FF2B5EF4-FFF2-40B4-BE49-F238E27FC236}">
                <a16:creationId xmlns:a16="http://schemas.microsoft.com/office/drawing/2014/main" id="{DA8CF3FE-2B2B-8C7C-0FC6-0B1744AF9BEB}"/>
              </a:ext>
            </a:extLst>
          </p:cNvPr>
          <p:cNvSpPr/>
          <p:nvPr/>
        </p:nvSpPr>
        <p:spPr>
          <a:xfrm>
            <a:off x="240630" y="2538663"/>
            <a:ext cx="2995865" cy="4319337"/>
          </a:xfrm>
          <a:custGeom>
            <a:avLst/>
            <a:gdLst/>
            <a:ahLst/>
            <a:cxnLst/>
            <a:rect l="l" t="t" r="r" b="b"/>
            <a:pathLst>
              <a:path w="4301241" h="6290663">
                <a:moveTo>
                  <a:pt x="4301241" y="0"/>
                </a:moveTo>
                <a:lnTo>
                  <a:pt x="0" y="0"/>
                </a:lnTo>
                <a:lnTo>
                  <a:pt x="0" y="6290663"/>
                </a:lnTo>
                <a:lnTo>
                  <a:pt x="4301241" y="6290663"/>
                </a:lnTo>
                <a:lnTo>
                  <a:pt x="4301241"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extLst>
      <p:ext uri="{BB962C8B-B14F-4D97-AF65-F5344CB8AC3E}">
        <p14:creationId xmlns:p14="http://schemas.microsoft.com/office/powerpoint/2010/main" val="77245656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BDCFB-2BF5-8BD3-917A-3C15C810311E}"/>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E8B2070B-6870-4586-E5D0-45CC5E3C9078}"/>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D3DF914B-72F5-A2E6-7701-FE3C0F46F824}"/>
              </a:ext>
            </a:extLst>
          </p:cNvPr>
          <p:cNvPicPr>
            <a:picLocks noChangeAspect="1"/>
          </p:cNvPicPr>
          <p:nvPr/>
        </p:nvPicPr>
        <p:blipFill>
          <a:blip r:embed="rId2"/>
          <a:stretch>
            <a:fillRect/>
          </a:stretch>
        </p:blipFill>
        <p:spPr>
          <a:xfrm>
            <a:off x="3388374" y="247650"/>
            <a:ext cx="5529551" cy="853514"/>
          </a:xfrm>
          <a:prstGeom prst="rect">
            <a:avLst/>
          </a:prstGeom>
        </p:spPr>
      </p:pic>
      <p:sp>
        <p:nvSpPr>
          <p:cNvPr id="22" name="TextBox 21">
            <a:extLst>
              <a:ext uri="{FF2B5EF4-FFF2-40B4-BE49-F238E27FC236}">
                <a16:creationId xmlns:a16="http://schemas.microsoft.com/office/drawing/2014/main" id="{8294A140-EE69-677B-383C-C2402021BA0A}"/>
              </a:ext>
            </a:extLst>
          </p:cNvPr>
          <p:cNvSpPr txBox="1"/>
          <p:nvPr/>
        </p:nvSpPr>
        <p:spPr>
          <a:xfrm>
            <a:off x="314325" y="1104900"/>
            <a:ext cx="9118433" cy="526297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Sắp đến sinh nhật Hoa, Hà quyết định làm tặng bạn một con thỏ bằng giấy. Hà đã chuẩn bị dụng cụ, vật liệu và làm theo cách như sau:</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Dụng cụ, vật liệu</a:t>
            </a:r>
            <a:endParaRPr kumimoji="0" lang="en-US" sz="2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K</a:t>
            </a: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éo, bút chì, bút màu</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24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hồ</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24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dán</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a:t>
            </a:r>
            <a:endPar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Giấy trắng hoặc bìa (2 tờ).</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Giấy màu (1 tờ).</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Cách làm</a:t>
            </a:r>
            <a:endPar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Bước 1. Cắt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Cắt hai hình chữ nhật từ 2 tờ giấy trắng để làm đầu thỏ, th</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â</a:t>
            </a: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n thỏ.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Hình thứ nhất: rộng 10 cm, dài 25 cm.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Hình thứ hai: rộng 15 cm, dài 25 cm.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Cắt hình tai thỏ từ giấy trắng, sau đó gấp theo đường kẻ nét đứt (như hình bên).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Cắt đế từ giấy màu (như hình bên).</a:t>
            </a:r>
          </a:p>
        </p:txBody>
      </p:sp>
      <p:pic>
        <p:nvPicPr>
          <p:cNvPr id="24" name="Picture 23">
            <a:extLst>
              <a:ext uri="{FF2B5EF4-FFF2-40B4-BE49-F238E27FC236}">
                <a16:creationId xmlns:a16="http://schemas.microsoft.com/office/drawing/2014/main" id="{0F83AA8F-E6DE-E35E-C40C-600110057E6F}"/>
              </a:ext>
            </a:extLst>
          </p:cNvPr>
          <p:cNvPicPr>
            <a:picLocks noChangeAspect="1"/>
          </p:cNvPicPr>
          <p:nvPr/>
        </p:nvPicPr>
        <p:blipFill>
          <a:blip r:embed="rId3"/>
          <a:stretch>
            <a:fillRect/>
          </a:stretch>
        </p:blipFill>
        <p:spPr>
          <a:xfrm>
            <a:off x="9404183" y="1995921"/>
            <a:ext cx="2509837" cy="3476191"/>
          </a:xfrm>
          <a:prstGeom prst="rect">
            <a:avLst/>
          </a:prstGeom>
        </p:spPr>
      </p:pic>
    </p:spTree>
    <p:extLst>
      <p:ext uri="{BB962C8B-B14F-4D97-AF65-F5344CB8AC3E}">
        <p14:creationId xmlns:p14="http://schemas.microsoft.com/office/powerpoint/2010/main" val="34868756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B31C6-45B8-111F-CEE2-08DFFEDA9B72}"/>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60780969-F41A-1734-323A-0AC172B18BF2}"/>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2" name="TextBox 1">
            <a:extLst>
              <a:ext uri="{FF2B5EF4-FFF2-40B4-BE49-F238E27FC236}">
                <a16:creationId xmlns:a16="http://schemas.microsoft.com/office/drawing/2014/main" id="{7748E056-FE3C-EF90-9774-87FCAD7A6AFD}"/>
              </a:ext>
            </a:extLst>
          </p:cNvPr>
          <p:cNvSpPr txBox="1"/>
          <p:nvPr/>
        </p:nvSpPr>
        <p:spPr>
          <a:xfrm>
            <a:off x="571500" y="581025"/>
            <a:ext cx="5153025"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Bước 2. Dán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Dùng hồ dán hai mép của mỗi hình chữ nhật để tạo đầu thỏ và thân thỏ.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Dán tai thỏ, đầu thỏ, thân thỏ với nhau, sau đó dán lên đế.</a:t>
            </a:r>
          </a:p>
        </p:txBody>
      </p:sp>
      <p:sp>
        <p:nvSpPr>
          <p:cNvPr id="3" name="TextBox 2">
            <a:extLst>
              <a:ext uri="{FF2B5EF4-FFF2-40B4-BE49-F238E27FC236}">
                <a16:creationId xmlns:a16="http://schemas.microsoft.com/office/drawing/2014/main" id="{F1859BF3-89E9-3C97-813D-A618171296A5}"/>
              </a:ext>
            </a:extLst>
          </p:cNvPr>
          <p:cNvSpPr txBox="1"/>
          <p:nvPr/>
        </p:nvSpPr>
        <p:spPr>
          <a:xfrm>
            <a:off x="6800850" y="647700"/>
            <a:ext cx="4714875" cy="15696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Bước 3. Vẽ</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Dùng bút màu vẽ trang trí tai thỏ.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Dùng bút màu vẽ mắt, râu, mũi, miệng ở đầu thỏ</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24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và</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24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tay</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ở </a:t>
            </a:r>
            <a:r>
              <a:rPr kumimoji="0" lang="en-US" sz="24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thân</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24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thỏ</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a:t>
            </a:r>
            <a:endPar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5" name="Picture 4">
            <a:extLst>
              <a:ext uri="{FF2B5EF4-FFF2-40B4-BE49-F238E27FC236}">
                <a16:creationId xmlns:a16="http://schemas.microsoft.com/office/drawing/2014/main" id="{195504CE-A30E-3D51-7CC7-8BEB2EC9427D}"/>
              </a:ext>
            </a:extLst>
          </p:cNvPr>
          <p:cNvPicPr>
            <a:picLocks noChangeAspect="1"/>
          </p:cNvPicPr>
          <p:nvPr/>
        </p:nvPicPr>
        <p:blipFill>
          <a:blip r:embed="rId2"/>
          <a:stretch>
            <a:fillRect/>
          </a:stretch>
        </p:blipFill>
        <p:spPr>
          <a:xfrm>
            <a:off x="3957637" y="2366962"/>
            <a:ext cx="4929188" cy="1553644"/>
          </a:xfrm>
          <a:prstGeom prst="rect">
            <a:avLst/>
          </a:prstGeom>
        </p:spPr>
      </p:pic>
      <p:sp>
        <p:nvSpPr>
          <p:cNvPr id="6" name="TextBox 5">
            <a:extLst>
              <a:ext uri="{FF2B5EF4-FFF2-40B4-BE49-F238E27FC236}">
                <a16:creationId xmlns:a16="http://schemas.microsoft.com/office/drawing/2014/main" id="{72729A66-FC0A-E714-2B47-557F314C11DF}"/>
              </a:ext>
            </a:extLst>
          </p:cNvPr>
          <p:cNvSpPr txBox="1"/>
          <p:nvPr/>
        </p:nvSpPr>
        <p:spPr>
          <a:xfrm>
            <a:off x="647700" y="4219575"/>
            <a:ext cx="11001375"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Vậy là Hà đã có một chú thỏ con đáng yêu bằng giấy để tặng Hoa trong ngày sinh nhật. Hi vọng Hoa sẽ vui sướng đón nhận món quà của bạn.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(Lâm Anh </a:t>
            </a:r>
            <a:r>
              <a:rPr kumimoji="0" lang="vi-VN" sz="2400" b="0" i="1"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tổng hợp</a:t>
            </a: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a:t>
            </a:r>
          </a:p>
        </p:txBody>
      </p:sp>
    </p:spTree>
    <p:extLst>
      <p:ext uri="{BB962C8B-B14F-4D97-AF65-F5344CB8AC3E}">
        <p14:creationId xmlns:p14="http://schemas.microsoft.com/office/powerpoint/2010/main" val="13684671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01897A-1F86-4012-AFA0-2251C7699A17}"/>
              </a:ext>
            </a:extLst>
          </p:cNvPr>
          <p:cNvSpPr/>
          <p:nvPr/>
        </p:nvSpPr>
        <p:spPr>
          <a:xfrm>
            <a:off x="-1305959" y="717277"/>
            <a:ext cx="15135923" cy="5057599"/>
          </a:xfrm>
          <a:prstGeom prst="rect">
            <a:avLst/>
          </a:prstGeom>
          <a:solidFill>
            <a:srgbClr val="FBFBFB">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5333" kern="0">
              <a:solidFill>
                <a:prstClr val="white"/>
              </a:solidFill>
              <a:latin typeface="Cambria" panose="02040503050406030204" pitchFamily="18" charset="0"/>
              <a:ea typeface="Cambria" panose="02040503050406030204" pitchFamily="18" charset="0"/>
              <a:sym typeface="Arial"/>
            </a:endParaRPr>
          </a:p>
        </p:txBody>
      </p:sp>
      <p:grpSp>
        <p:nvGrpSpPr>
          <p:cNvPr id="4" name="Group 3">
            <a:extLst>
              <a:ext uri="{FF2B5EF4-FFF2-40B4-BE49-F238E27FC236}">
                <a16:creationId xmlns:a16="http://schemas.microsoft.com/office/drawing/2014/main" id="{A15745D5-FA55-4EC8-A80D-78FECC1A411D}"/>
              </a:ext>
            </a:extLst>
          </p:cNvPr>
          <p:cNvGrpSpPr/>
          <p:nvPr/>
        </p:nvGrpSpPr>
        <p:grpSpPr>
          <a:xfrm rot="207621">
            <a:off x="4398748" y="5094324"/>
            <a:ext cx="7399889" cy="1838192"/>
            <a:chOff x="1959630" y="2352678"/>
            <a:chExt cx="6167269" cy="1517767"/>
          </a:xfrm>
        </p:grpSpPr>
        <p:sp>
          <p:nvSpPr>
            <p:cNvPr id="5" name="Freeform: Shape 4">
              <a:extLst>
                <a:ext uri="{FF2B5EF4-FFF2-40B4-BE49-F238E27FC236}">
                  <a16:creationId xmlns:a16="http://schemas.microsoft.com/office/drawing/2014/main" id="{C201E7F9-2223-4427-96AF-BEE9C2ED24AD}"/>
                </a:ext>
              </a:extLst>
            </p:cNvPr>
            <p:cNvSpPr/>
            <p:nvPr/>
          </p:nvSpPr>
          <p:spPr>
            <a:xfrm>
              <a:off x="2289325" y="2352678"/>
              <a:ext cx="5110581" cy="1517767"/>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FBFBFB"/>
            </a:solidFill>
            <a:ln>
              <a:solidFill>
                <a:srgbClr val="3DCDA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id-ID" sz="5867" b="1" kern="0">
                <a:solidFill>
                  <a:srgbClr val="4472C4"/>
                </a:solidFill>
                <a:latin typeface="Cambria" panose="02040503050406030204" pitchFamily="18" charset="0"/>
                <a:ea typeface="Cambria" panose="02040503050406030204" pitchFamily="18" charset="0"/>
                <a:cs typeface="Arial" panose="020B0604020202020204" pitchFamily="34" charset="0"/>
                <a:sym typeface="Arial"/>
              </a:endParaRPr>
            </a:p>
          </p:txBody>
        </p:sp>
        <p:sp>
          <p:nvSpPr>
            <p:cNvPr id="6" name="TextBox 5">
              <a:extLst>
                <a:ext uri="{FF2B5EF4-FFF2-40B4-BE49-F238E27FC236}">
                  <a16:creationId xmlns:a16="http://schemas.microsoft.com/office/drawing/2014/main" id="{D0D50742-8E91-49A9-B3B0-5C849E5E13BA}"/>
                </a:ext>
              </a:extLst>
            </p:cNvPr>
            <p:cNvSpPr txBox="1"/>
            <p:nvPr/>
          </p:nvSpPr>
          <p:spPr>
            <a:xfrm rot="21373733">
              <a:off x="1959630" y="2833781"/>
              <a:ext cx="6167269" cy="941096"/>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4667" b="1" ker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Chấm điểm nào!</a:t>
              </a:r>
              <a:endParaRPr lang="vi-VN" sz="4667" b="1" kern="0">
                <a:solidFill>
                  <a:srgbClr val="002060"/>
                </a:solidFill>
                <a:latin typeface="Cambria" panose="02040503050406030204" pitchFamily="18" charset="0"/>
                <a:ea typeface="Cambria" panose="02040503050406030204" pitchFamily="18" charset="0"/>
                <a:cs typeface="Arial" panose="020B0604020202020204" pitchFamily="34" charset="0"/>
                <a:sym typeface="Arial"/>
              </a:endParaRPr>
            </a:p>
          </p:txBody>
        </p:sp>
      </p:grpSp>
      <p:grpSp>
        <p:nvGrpSpPr>
          <p:cNvPr id="7" name="Group 6">
            <a:extLst>
              <a:ext uri="{FF2B5EF4-FFF2-40B4-BE49-F238E27FC236}">
                <a16:creationId xmlns:a16="http://schemas.microsoft.com/office/drawing/2014/main" id="{AE2DCA8B-5485-4997-BC26-4A02D58825F6}"/>
              </a:ext>
            </a:extLst>
          </p:cNvPr>
          <p:cNvGrpSpPr/>
          <p:nvPr/>
        </p:nvGrpSpPr>
        <p:grpSpPr>
          <a:xfrm>
            <a:off x="-643696" y="2017129"/>
            <a:ext cx="4351855" cy="2424167"/>
            <a:chOff x="-371806" y="1517769"/>
            <a:chExt cx="3479180" cy="1864745"/>
          </a:xfrm>
        </p:grpSpPr>
        <p:pic>
          <p:nvPicPr>
            <p:cNvPr id="8" name="图片 25">
              <a:extLst>
                <a:ext uri="{FF2B5EF4-FFF2-40B4-BE49-F238E27FC236}">
                  <a16:creationId xmlns:a16="http://schemas.microsoft.com/office/drawing/2014/main" id="{2235EB6A-D2BE-4376-AA96-BF698A819F6D}"/>
                </a:ext>
              </a:extLst>
            </p:cNvPr>
            <p:cNvPicPr>
              <a:picLocks noChangeAspect="1"/>
            </p:cNvPicPr>
            <p:nvPr/>
          </p:nvPicPr>
          <p:blipFill>
            <a:blip r:embed="rId7"/>
            <a:stretch>
              <a:fillRect/>
            </a:stretch>
          </p:blipFill>
          <p:spPr>
            <a:xfrm>
              <a:off x="196251" y="1517769"/>
              <a:ext cx="2443093" cy="1722610"/>
            </a:xfrm>
            <a:prstGeom prst="rect">
              <a:avLst/>
            </a:prstGeom>
          </p:spPr>
        </p:pic>
        <p:sp>
          <p:nvSpPr>
            <p:cNvPr id="9" name="TextBox 8">
              <a:extLst>
                <a:ext uri="{FF2B5EF4-FFF2-40B4-BE49-F238E27FC236}">
                  <a16:creationId xmlns:a16="http://schemas.microsoft.com/office/drawing/2014/main" id="{C9BD7C70-4139-40D5-8AE9-3A9CE558BA08}"/>
                </a:ext>
              </a:extLst>
            </p:cNvPr>
            <p:cNvSpPr txBox="1"/>
            <p:nvPr/>
          </p:nvSpPr>
          <p:spPr>
            <a:xfrm rot="21373733">
              <a:off x="-371806" y="2306012"/>
              <a:ext cx="3479180" cy="1076502"/>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867" b="1" kern="0" dirty="0" err="1">
                  <a:solidFill>
                    <a:srgbClr val="FFFF00"/>
                  </a:solidFill>
                  <a:latin typeface="Cambria" panose="02040503050406030204" pitchFamily="18" charset="0"/>
                  <a:ea typeface="Cambria" panose="02040503050406030204" pitchFamily="18" charset="0"/>
                  <a:sym typeface="Arial"/>
                </a:rPr>
                <a:t>Tổ</a:t>
              </a:r>
              <a:r>
                <a:rPr lang="en-US" sz="5867" b="1" kern="0" dirty="0">
                  <a:solidFill>
                    <a:srgbClr val="FFFF00"/>
                  </a:solidFill>
                  <a:latin typeface="Cambria" panose="02040503050406030204" pitchFamily="18" charset="0"/>
                  <a:ea typeface="Cambria" panose="02040503050406030204" pitchFamily="18" charset="0"/>
                  <a:sym typeface="Arial"/>
                </a:rPr>
                <a:t> 1</a:t>
              </a:r>
              <a:endParaRPr lang="vi-VN" sz="5867" b="1" kern="0" dirty="0">
                <a:solidFill>
                  <a:srgbClr val="FFFF00"/>
                </a:solidFill>
                <a:latin typeface="Cambria" panose="02040503050406030204" pitchFamily="18" charset="0"/>
                <a:ea typeface="Cambria" panose="02040503050406030204" pitchFamily="18" charset="0"/>
                <a:sym typeface="Arial"/>
              </a:endParaRPr>
            </a:p>
          </p:txBody>
        </p:sp>
      </p:grpSp>
      <p:grpSp>
        <p:nvGrpSpPr>
          <p:cNvPr id="10" name="Group 9">
            <a:extLst>
              <a:ext uri="{FF2B5EF4-FFF2-40B4-BE49-F238E27FC236}">
                <a16:creationId xmlns:a16="http://schemas.microsoft.com/office/drawing/2014/main" id="{66A1A9DA-2F07-4B40-9469-63C2F977F339}"/>
              </a:ext>
            </a:extLst>
          </p:cNvPr>
          <p:cNvGrpSpPr/>
          <p:nvPr/>
        </p:nvGrpSpPr>
        <p:grpSpPr>
          <a:xfrm rot="321486">
            <a:off x="2621658" y="1378021"/>
            <a:ext cx="3993971" cy="2304330"/>
            <a:chOff x="2509656" y="2424897"/>
            <a:chExt cx="3479180" cy="2012296"/>
          </a:xfrm>
        </p:grpSpPr>
        <p:pic>
          <p:nvPicPr>
            <p:cNvPr id="11" name="图片 23">
              <a:extLst>
                <a:ext uri="{FF2B5EF4-FFF2-40B4-BE49-F238E27FC236}">
                  <a16:creationId xmlns:a16="http://schemas.microsoft.com/office/drawing/2014/main" id="{03E098DC-D37C-45FD-8F6A-B164CF57CFC0}"/>
                </a:ext>
              </a:extLst>
            </p:cNvPr>
            <p:cNvPicPr>
              <a:picLocks noChangeAspect="1"/>
            </p:cNvPicPr>
            <p:nvPr/>
          </p:nvPicPr>
          <p:blipFill>
            <a:blip r:embed="rId8"/>
            <a:stretch>
              <a:fillRect/>
            </a:stretch>
          </p:blipFill>
          <p:spPr>
            <a:xfrm>
              <a:off x="2875042" y="2424897"/>
              <a:ext cx="2895682" cy="1998856"/>
            </a:xfrm>
            <a:prstGeom prst="rect">
              <a:avLst/>
            </a:prstGeom>
          </p:spPr>
        </p:pic>
        <p:sp>
          <p:nvSpPr>
            <p:cNvPr id="12" name="TextBox 11">
              <a:extLst>
                <a:ext uri="{FF2B5EF4-FFF2-40B4-BE49-F238E27FC236}">
                  <a16:creationId xmlns:a16="http://schemas.microsoft.com/office/drawing/2014/main" id="{FB595BD3-55A6-4A33-B90A-925CC8022248}"/>
                </a:ext>
              </a:extLst>
            </p:cNvPr>
            <p:cNvSpPr txBox="1"/>
            <p:nvPr/>
          </p:nvSpPr>
          <p:spPr>
            <a:xfrm rot="468063">
              <a:off x="2509656" y="3215097"/>
              <a:ext cx="3479180" cy="1222096"/>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867" b="1" kern="0">
                  <a:solidFill>
                    <a:srgbClr val="FFFF00"/>
                  </a:solidFill>
                  <a:latin typeface="Cambria" panose="02040503050406030204" pitchFamily="18" charset="0"/>
                  <a:ea typeface="Cambria" panose="02040503050406030204" pitchFamily="18" charset="0"/>
                  <a:sym typeface="Arial"/>
                </a:rPr>
                <a:t>Tổ 2</a:t>
              </a:r>
              <a:endParaRPr lang="vi-VN" sz="5867" b="1" kern="0">
                <a:solidFill>
                  <a:srgbClr val="FFFF00"/>
                </a:solidFill>
                <a:latin typeface="Cambria" panose="02040503050406030204" pitchFamily="18" charset="0"/>
                <a:ea typeface="Cambria" panose="02040503050406030204" pitchFamily="18" charset="0"/>
                <a:sym typeface="Arial"/>
              </a:endParaRPr>
            </a:p>
          </p:txBody>
        </p:sp>
      </p:grpSp>
      <p:grpSp>
        <p:nvGrpSpPr>
          <p:cNvPr id="13" name="Group 12">
            <a:extLst>
              <a:ext uri="{FF2B5EF4-FFF2-40B4-BE49-F238E27FC236}">
                <a16:creationId xmlns:a16="http://schemas.microsoft.com/office/drawing/2014/main" id="{E32F1661-6C76-4501-91B8-41FC16A45462}"/>
              </a:ext>
            </a:extLst>
          </p:cNvPr>
          <p:cNvGrpSpPr/>
          <p:nvPr/>
        </p:nvGrpSpPr>
        <p:grpSpPr>
          <a:xfrm>
            <a:off x="5599350" y="1531584"/>
            <a:ext cx="4351855" cy="2137507"/>
            <a:chOff x="4633453" y="1886839"/>
            <a:chExt cx="3479180" cy="1577911"/>
          </a:xfrm>
        </p:grpSpPr>
        <p:pic>
          <p:nvPicPr>
            <p:cNvPr id="14" name="图片 24">
              <a:extLst>
                <a:ext uri="{FF2B5EF4-FFF2-40B4-BE49-F238E27FC236}">
                  <a16:creationId xmlns:a16="http://schemas.microsoft.com/office/drawing/2014/main" id="{069B92CA-F802-43D2-818E-0C8AABC83B81}"/>
                </a:ext>
              </a:extLst>
            </p:cNvPr>
            <p:cNvPicPr>
              <a:picLocks noChangeAspect="1"/>
            </p:cNvPicPr>
            <p:nvPr/>
          </p:nvPicPr>
          <p:blipFill>
            <a:blip r:embed="rId9"/>
            <a:stretch>
              <a:fillRect/>
            </a:stretch>
          </p:blipFill>
          <p:spPr>
            <a:xfrm>
              <a:off x="5028442" y="1886839"/>
              <a:ext cx="2378332" cy="1457485"/>
            </a:xfrm>
            <a:prstGeom prst="rect">
              <a:avLst/>
            </a:prstGeom>
          </p:spPr>
        </p:pic>
        <p:sp>
          <p:nvSpPr>
            <p:cNvPr id="15" name="TextBox 14">
              <a:extLst>
                <a:ext uri="{FF2B5EF4-FFF2-40B4-BE49-F238E27FC236}">
                  <a16:creationId xmlns:a16="http://schemas.microsoft.com/office/drawing/2014/main" id="{01E7DA76-193F-4600-9674-42C7A180AF74}"/>
                </a:ext>
              </a:extLst>
            </p:cNvPr>
            <p:cNvSpPr txBox="1"/>
            <p:nvPr/>
          </p:nvSpPr>
          <p:spPr>
            <a:xfrm rot="366265">
              <a:off x="4633453" y="2431672"/>
              <a:ext cx="3479180" cy="1033078"/>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867" b="1" kern="0">
                  <a:solidFill>
                    <a:srgbClr val="002060"/>
                  </a:solidFill>
                  <a:latin typeface="Cambria" panose="02040503050406030204" pitchFamily="18" charset="0"/>
                  <a:ea typeface="Cambria" panose="02040503050406030204" pitchFamily="18" charset="0"/>
                  <a:sym typeface="Arial"/>
                </a:rPr>
                <a:t>Tổ 3</a:t>
              </a:r>
              <a:endParaRPr lang="vi-VN" sz="5867" b="1" kern="0">
                <a:solidFill>
                  <a:srgbClr val="002060"/>
                </a:solidFill>
                <a:latin typeface="Cambria" panose="02040503050406030204" pitchFamily="18" charset="0"/>
                <a:ea typeface="Cambria" panose="02040503050406030204" pitchFamily="18" charset="0"/>
                <a:sym typeface="Arial"/>
              </a:endParaRPr>
            </a:p>
          </p:txBody>
        </p:sp>
      </p:grpSp>
      <p:grpSp>
        <p:nvGrpSpPr>
          <p:cNvPr id="16" name="Group 15">
            <a:extLst>
              <a:ext uri="{FF2B5EF4-FFF2-40B4-BE49-F238E27FC236}">
                <a16:creationId xmlns:a16="http://schemas.microsoft.com/office/drawing/2014/main" id="{484D092D-3009-4C4E-AD3C-26D7F18B4404}"/>
              </a:ext>
            </a:extLst>
          </p:cNvPr>
          <p:cNvGrpSpPr/>
          <p:nvPr/>
        </p:nvGrpSpPr>
        <p:grpSpPr>
          <a:xfrm>
            <a:off x="8171597" y="1083126"/>
            <a:ext cx="4638907" cy="2259414"/>
            <a:chOff x="6327221" y="1535251"/>
            <a:chExt cx="3479180" cy="1694560"/>
          </a:xfrm>
        </p:grpSpPr>
        <p:pic>
          <p:nvPicPr>
            <p:cNvPr id="17" name="图片 26">
              <a:extLst>
                <a:ext uri="{FF2B5EF4-FFF2-40B4-BE49-F238E27FC236}">
                  <a16:creationId xmlns:a16="http://schemas.microsoft.com/office/drawing/2014/main" id="{0823CDEC-F23C-4160-B229-074702F19026}"/>
                </a:ext>
              </a:extLst>
            </p:cNvPr>
            <p:cNvPicPr>
              <a:picLocks noChangeAspect="1"/>
            </p:cNvPicPr>
            <p:nvPr/>
          </p:nvPicPr>
          <p:blipFill>
            <a:blip r:embed="rId10"/>
            <a:stretch>
              <a:fillRect/>
            </a:stretch>
          </p:blipFill>
          <p:spPr>
            <a:xfrm>
              <a:off x="7099533" y="1535251"/>
              <a:ext cx="2134614" cy="1651009"/>
            </a:xfrm>
            <a:prstGeom prst="rect">
              <a:avLst/>
            </a:prstGeom>
          </p:spPr>
        </p:pic>
        <p:sp>
          <p:nvSpPr>
            <p:cNvPr id="18" name="TextBox 17">
              <a:extLst>
                <a:ext uri="{FF2B5EF4-FFF2-40B4-BE49-F238E27FC236}">
                  <a16:creationId xmlns:a16="http://schemas.microsoft.com/office/drawing/2014/main" id="{FB30E8BF-0036-4AA1-B246-3A4CBB565357}"/>
                </a:ext>
              </a:extLst>
            </p:cNvPr>
            <p:cNvSpPr txBox="1"/>
            <p:nvPr/>
          </p:nvSpPr>
          <p:spPr>
            <a:xfrm rot="567434">
              <a:off x="6327221" y="2180222"/>
              <a:ext cx="3479180" cy="1049589"/>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867" b="1" kern="0">
                  <a:solidFill>
                    <a:srgbClr val="4472C4"/>
                  </a:solidFill>
                  <a:latin typeface="Cambria" panose="02040503050406030204" pitchFamily="18" charset="0"/>
                  <a:ea typeface="Cambria" panose="02040503050406030204" pitchFamily="18" charset="0"/>
                  <a:sym typeface="Arial"/>
                </a:rPr>
                <a:t>Tổ 4</a:t>
              </a:r>
              <a:endParaRPr lang="vi-VN" sz="5867" b="1" kern="0">
                <a:solidFill>
                  <a:srgbClr val="4472C4"/>
                </a:solidFill>
                <a:latin typeface="Cambria" panose="02040503050406030204" pitchFamily="18" charset="0"/>
                <a:ea typeface="Cambria" panose="02040503050406030204" pitchFamily="18" charset="0"/>
                <a:sym typeface="Arial"/>
              </a:endParaRPr>
            </a:p>
          </p:txBody>
        </p:sp>
      </p:grpSp>
      <p:pic>
        <p:nvPicPr>
          <p:cNvPr id="22" name="Picture 21">
            <a:extLst>
              <a:ext uri="{FF2B5EF4-FFF2-40B4-BE49-F238E27FC236}">
                <a16:creationId xmlns:a16="http://schemas.microsoft.com/office/drawing/2014/main" id="{7DFE493B-B7FD-4AC7-BB92-5D4A15A2BCFC}"/>
              </a:ext>
            </a:extLst>
          </p:cNvPr>
          <p:cNvPicPr>
            <a:picLocks noChangeAspect="1"/>
          </p:cNvPicPr>
          <p:nvPr/>
        </p:nvPicPr>
        <p:blipFill>
          <a:blip r:embed="rId11"/>
          <a:stretch>
            <a:fillRect/>
          </a:stretch>
        </p:blipFill>
        <p:spPr>
          <a:xfrm>
            <a:off x="-372843" y="95854"/>
            <a:ext cx="12160541" cy="3032007"/>
          </a:xfrm>
          <a:prstGeom prst="rect">
            <a:avLst/>
          </a:prstGeom>
        </p:spPr>
      </p:pic>
    </p:spTree>
    <p:controls>
      <mc:AlternateContent xmlns:mc="http://schemas.openxmlformats.org/markup-compatibility/2006">
        <mc:Choice xmlns:v="urn:schemas-microsoft-com:vml" Requires="v">
          <p:control name="TextBox1" r:id="rId1" imgW="2095560" imgH="1517760"/>
        </mc:Choice>
        <mc:Fallback>
          <p:control name="TextBox1" r:id="rId1" imgW="2095560" imgH="1517760">
            <p:pic>
              <p:nvPicPr>
                <p:cNvPr id="27" name="TextBox1">
                  <a:extLst>
                    <a:ext uri="{FF2B5EF4-FFF2-40B4-BE49-F238E27FC236}">
                      <a16:creationId xmlns:a16="http://schemas.microsoft.com/office/drawing/2014/main" id="{22D51147-33DF-447F-9DE4-D30999AF8C5E}"/>
                    </a:ext>
                  </a:extLst>
                </p:cNvPr>
                <p:cNvPicPr>
                  <a:picLocks/>
                </p:cNvPicPr>
                <p:nvPr/>
              </p:nvPicPr>
              <p:blipFill>
                <a:blip r:embed="rId12"/>
                <a:stretch>
                  <a:fillRect/>
                </a:stretch>
              </p:blipFill>
              <p:spPr>
                <a:xfrm>
                  <a:off x="611866" y="4492450"/>
                  <a:ext cx="2093383" cy="1520117"/>
                </a:xfrm>
                <a:prstGeom prst="rect">
                  <a:avLst/>
                </a:prstGeom>
              </p:spPr>
            </p:pic>
          </p:control>
        </mc:Fallback>
      </mc:AlternateContent>
      <mc:AlternateContent xmlns:mc="http://schemas.openxmlformats.org/markup-compatibility/2006">
        <mc:Choice xmlns:v="urn:schemas-microsoft-com:vml" Requires="v">
          <p:control name="TextBox2" r:id="rId2" imgW="2095560" imgH="1384200"/>
        </mc:Choice>
        <mc:Fallback>
          <p:control name="TextBox2" r:id="rId2" imgW="2095560" imgH="1384200">
            <p:pic>
              <p:nvPicPr>
                <p:cNvPr id="28" name="TextBox2">
                  <a:extLst>
                    <a:ext uri="{FF2B5EF4-FFF2-40B4-BE49-F238E27FC236}">
                      <a16:creationId xmlns:a16="http://schemas.microsoft.com/office/drawing/2014/main" id="{24D2F0E1-6B5B-4E63-87B3-2DD8347FA6AC}"/>
                    </a:ext>
                  </a:extLst>
                </p:cNvPr>
                <p:cNvPicPr>
                  <a:picLocks/>
                </p:cNvPicPr>
                <p:nvPr/>
              </p:nvPicPr>
              <p:blipFill>
                <a:blip r:embed="rId13"/>
                <a:stretch>
                  <a:fillRect/>
                </a:stretch>
              </p:blipFill>
              <p:spPr>
                <a:xfrm>
                  <a:off x="3605627" y="3838664"/>
                  <a:ext cx="2093384" cy="1388032"/>
                </a:xfrm>
                <a:prstGeom prst="rect">
                  <a:avLst/>
                </a:prstGeom>
              </p:spPr>
            </p:pic>
          </p:control>
        </mc:Fallback>
      </mc:AlternateContent>
      <mc:AlternateContent xmlns:mc="http://schemas.openxmlformats.org/markup-compatibility/2006">
        <mc:Choice xmlns:v="urn:schemas-microsoft-com:vml" Requires="v">
          <p:control name="TextBox3" r:id="rId3" imgW="2120760" imgH="1384200"/>
        </mc:Choice>
        <mc:Fallback>
          <p:control name="TextBox3" r:id="rId3" imgW="2120760" imgH="1384200">
            <p:pic>
              <p:nvPicPr>
                <p:cNvPr id="29" name="TextBox3">
                  <a:extLst>
                    <a:ext uri="{FF2B5EF4-FFF2-40B4-BE49-F238E27FC236}">
                      <a16:creationId xmlns:a16="http://schemas.microsoft.com/office/drawing/2014/main" id="{F01264CE-24A3-4CED-87E5-AA5848AC93A4}"/>
                    </a:ext>
                  </a:extLst>
                </p:cNvPr>
                <p:cNvPicPr>
                  <a:picLocks/>
                </p:cNvPicPr>
                <p:nvPr/>
              </p:nvPicPr>
              <p:blipFill>
                <a:blip r:embed="rId14"/>
                <a:stretch>
                  <a:fillRect/>
                </a:stretch>
              </p:blipFill>
              <p:spPr>
                <a:xfrm>
                  <a:off x="6590039" y="3606135"/>
                  <a:ext cx="2116667" cy="1388031"/>
                </a:xfrm>
                <a:prstGeom prst="rect">
                  <a:avLst/>
                </a:prstGeom>
              </p:spPr>
            </p:pic>
          </p:control>
        </mc:Fallback>
      </mc:AlternateContent>
      <mc:AlternateContent xmlns:mc="http://schemas.openxmlformats.org/markup-compatibility/2006">
        <mc:Choice xmlns:v="urn:schemas-microsoft-com:vml" Requires="v">
          <p:control name="TextBox4" r:id="rId4" imgW="2241720" imgH="1511280"/>
        </mc:Choice>
        <mc:Fallback>
          <p:control name="TextBox4" r:id="rId4" imgW="2241720" imgH="1511280">
            <p:pic>
              <p:nvPicPr>
                <p:cNvPr id="30" name="TextBox4">
                  <a:extLst>
                    <a:ext uri="{FF2B5EF4-FFF2-40B4-BE49-F238E27FC236}">
                      <a16:creationId xmlns:a16="http://schemas.microsoft.com/office/drawing/2014/main" id="{DF733F52-087D-4224-B14E-01739E480E73}"/>
                    </a:ext>
                  </a:extLst>
                </p:cNvPr>
                <p:cNvPicPr>
                  <a:picLocks/>
                </p:cNvPicPr>
                <p:nvPr/>
              </p:nvPicPr>
              <p:blipFill>
                <a:blip r:embed="rId15"/>
                <a:stretch>
                  <a:fillRect/>
                </a:stretch>
              </p:blipFill>
              <p:spPr>
                <a:xfrm>
                  <a:off x="9459325" y="3525616"/>
                  <a:ext cx="2240084" cy="1510555"/>
                </a:xfrm>
                <a:prstGeom prst="rect">
                  <a:avLst/>
                </a:prstGeom>
              </p:spPr>
            </p:pic>
          </p:control>
        </mc:Fallback>
      </mc:AlternateContent>
    </p:controls>
    <p:extLst>
      <p:ext uri="{BB962C8B-B14F-4D97-AF65-F5344CB8AC3E}">
        <p14:creationId xmlns:p14="http://schemas.microsoft.com/office/powerpoint/2010/main" val="3933947777"/>
      </p:ext>
    </p:extLst>
  </p:cSld>
  <p:clrMapOvr>
    <a:masterClrMapping/>
  </p:clrMapOvr>
  <p:transition spd="slow">
    <p:randomBar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B39635-4615-4694-8B19-EBB2552DBD18}"/>
              </a:ext>
            </a:extLst>
          </p:cNvPr>
          <p:cNvGrpSpPr/>
          <p:nvPr/>
        </p:nvGrpSpPr>
        <p:grpSpPr>
          <a:xfrm rot="199546">
            <a:off x="6127485" y="1257007"/>
            <a:ext cx="2697113" cy="1599295"/>
            <a:chOff x="2303081" y="2295860"/>
            <a:chExt cx="3866191" cy="2154287"/>
          </a:xfrm>
        </p:grpSpPr>
        <p:sp>
          <p:nvSpPr>
            <p:cNvPr id="3" name="Freeform: Shape 2">
              <a:extLst>
                <a:ext uri="{FF2B5EF4-FFF2-40B4-BE49-F238E27FC236}">
                  <a16:creationId xmlns:a16="http://schemas.microsoft.com/office/drawing/2014/main" id="{765F95D0-514A-46C9-A899-47463C6A6BDA}"/>
                </a:ext>
              </a:extLst>
            </p:cNvPr>
            <p:cNvSpPr/>
            <p:nvPr/>
          </p:nvSpPr>
          <p:spPr>
            <a:xfrm>
              <a:off x="2303557" y="2295860"/>
              <a:ext cx="3599571"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id-ID" sz="5867" b="1" kern="0">
                <a:solidFill>
                  <a:srgbClr val="4472C4"/>
                </a:solidFill>
                <a:latin typeface="Cambria" panose="02040503050406030204" pitchFamily="18" charset="0"/>
                <a:ea typeface="Cambria" panose="02040503050406030204" pitchFamily="18" charset="0"/>
                <a:sym typeface="Arial"/>
              </a:endParaRPr>
            </a:p>
          </p:txBody>
        </p:sp>
        <p:sp>
          <p:nvSpPr>
            <p:cNvPr id="4" name="TextBox 3">
              <a:extLst>
                <a:ext uri="{FF2B5EF4-FFF2-40B4-BE49-F238E27FC236}">
                  <a16:creationId xmlns:a16="http://schemas.microsoft.com/office/drawing/2014/main" id="{9434A4EF-7064-42D4-82AA-CB4C4B622793}"/>
                </a:ext>
              </a:extLst>
            </p:cNvPr>
            <p:cNvSpPr txBox="1"/>
            <p:nvPr/>
          </p:nvSpPr>
          <p:spPr>
            <a:xfrm rot="21373733">
              <a:off x="2303081" y="2565053"/>
              <a:ext cx="3866191" cy="1885094"/>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endParaRPr lang="vi-VN" sz="5867" b="1" kern="0">
                <a:solidFill>
                  <a:srgbClr val="D34827"/>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sym typeface="Arial"/>
              </a:endParaRPr>
            </a:p>
          </p:txBody>
        </p:sp>
      </p:grpSp>
      <p:grpSp>
        <p:nvGrpSpPr>
          <p:cNvPr id="5" name="Group 4">
            <a:extLst>
              <a:ext uri="{FF2B5EF4-FFF2-40B4-BE49-F238E27FC236}">
                <a16:creationId xmlns:a16="http://schemas.microsoft.com/office/drawing/2014/main" id="{A5E5C0AE-2B29-4330-91C7-827C3F9AEAA8}"/>
              </a:ext>
            </a:extLst>
          </p:cNvPr>
          <p:cNvGrpSpPr/>
          <p:nvPr/>
        </p:nvGrpSpPr>
        <p:grpSpPr>
          <a:xfrm rot="199546">
            <a:off x="6878998" y="1410398"/>
            <a:ext cx="3608727" cy="2270457"/>
            <a:chOff x="2303081" y="2295860"/>
            <a:chExt cx="3866191" cy="1860883"/>
          </a:xfrm>
        </p:grpSpPr>
        <p:sp>
          <p:nvSpPr>
            <p:cNvPr id="6" name="Freeform: Shape 5">
              <a:extLst>
                <a:ext uri="{FF2B5EF4-FFF2-40B4-BE49-F238E27FC236}">
                  <a16:creationId xmlns:a16="http://schemas.microsoft.com/office/drawing/2014/main" id="{DE28B565-5A30-4475-B9B1-1BFC53504EF2}"/>
                </a:ext>
              </a:extLst>
            </p:cNvPr>
            <p:cNvSpPr/>
            <p:nvPr/>
          </p:nvSpPr>
          <p:spPr>
            <a:xfrm>
              <a:off x="2303557" y="2295860"/>
              <a:ext cx="3599571"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id-ID" sz="5867" b="1" kern="0">
                <a:solidFill>
                  <a:srgbClr val="4472C4"/>
                </a:solidFill>
                <a:latin typeface="Cambria" panose="02040503050406030204" pitchFamily="18" charset="0"/>
                <a:ea typeface="Cambria" panose="02040503050406030204" pitchFamily="18" charset="0"/>
                <a:sym typeface="Arial"/>
              </a:endParaRPr>
            </a:p>
          </p:txBody>
        </p:sp>
        <p:sp>
          <p:nvSpPr>
            <p:cNvPr id="7" name="TextBox 6">
              <a:extLst>
                <a:ext uri="{FF2B5EF4-FFF2-40B4-BE49-F238E27FC236}">
                  <a16:creationId xmlns:a16="http://schemas.microsoft.com/office/drawing/2014/main" id="{651776B3-8D69-40D8-807B-56CFDDB6D41E}"/>
                </a:ext>
              </a:extLst>
            </p:cNvPr>
            <p:cNvSpPr txBox="1"/>
            <p:nvPr/>
          </p:nvSpPr>
          <p:spPr>
            <a:xfrm rot="21373733">
              <a:off x="2303081" y="2934099"/>
              <a:ext cx="3866191" cy="1147001"/>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endParaRPr lang="vi-VN" sz="5867" b="1" kern="0">
                <a:solidFill>
                  <a:srgbClr val="D34827"/>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sym typeface="Arial"/>
              </a:endParaRPr>
            </a:p>
          </p:txBody>
        </p:sp>
      </p:grpSp>
      <p:sp>
        <p:nvSpPr>
          <p:cNvPr id="8" name="TextBox 7">
            <a:extLst>
              <a:ext uri="{FF2B5EF4-FFF2-40B4-BE49-F238E27FC236}">
                <a16:creationId xmlns:a16="http://schemas.microsoft.com/office/drawing/2014/main" id="{FB8EACBA-DD78-4B3A-81CB-98467D1A6457}"/>
              </a:ext>
            </a:extLst>
          </p:cNvPr>
          <p:cNvSpPr txBox="1"/>
          <p:nvPr/>
        </p:nvSpPr>
        <p:spPr>
          <a:xfrm>
            <a:off x="297180" y="256115"/>
            <a:ext cx="11597641" cy="1010135"/>
          </a:xfrm>
          <a:prstGeom prst="roundRect">
            <a:avLst/>
          </a:prstGeom>
          <a:solidFill>
            <a:srgbClr val="FBFBFB"/>
          </a:solidFill>
          <a:ln w="57150">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333" b="1" kern="0" dirty="0" err="1">
                <a:solidFill>
                  <a:srgbClr val="4472C4"/>
                </a:solidFill>
                <a:latin typeface="Cambria" panose="02040503050406030204" pitchFamily="18" charset="0"/>
                <a:ea typeface="Cambria" panose="02040503050406030204" pitchFamily="18" charset="0"/>
                <a:sym typeface="Arial"/>
              </a:rPr>
              <a:t>Luyện</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đọc</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diễn</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cảm</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bài</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đọc</a:t>
            </a:r>
            <a:endParaRPr lang="en-US" sz="5333" b="1" kern="0" dirty="0">
              <a:solidFill>
                <a:srgbClr val="4472C4"/>
              </a:solidFill>
              <a:latin typeface="Cambria" panose="02040503050406030204" pitchFamily="18" charset="0"/>
              <a:ea typeface="Cambria" panose="02040503050406030204" pitchFamily="18" charset="0"/>
              <a:sym typeface="Arial"/>
            </a:endParaRPr>
          </a:p>
        </p:txBody>
      </p:sp>
      <p:grpSp>
        <p:nvGrpSpPr>
          <p:cNvPr id="9" name="Group 8">
            <a:extLst>
              <a:ext uri="{FF2B5EF4-FFF2-40B4-BE49-F238E27FC236}">
                <a16:creationId xmlns:a16="http://schemas.microsoft.com/office/drawing/2014/main" id="{F7948F34-3D7C-49FD-94DC-C4590A371491}"/>
              </a:ext>
            </a:extLst>
          </p:cNvPr>
          <p:cNvGrpSpPr/>
          <p:nvPr/>
        </p:nvGrpSpPr>
        <p:grpSpPr>
          <a:xfrm>
            <a:off x="6622813" y="2655695"/>
            <a:ext cx="6671523" cy="3988175"/>
            <a:chOff x="5225085" y="2071668"/>
            <a:chExt cx="5003642" cy="2991131"/>
          </a:xfrm>
        </p:grpSpPr>
        <p:grpSp>
          <p:nvGrpSpPr>
            <p:cNvPr id="10" name="Group 9">
              <a:extLst>
                <a:ext uri="{FF2B5EF4-FFF2-40B4-BE49-F238E27FC236}">
                  <a16:creationId xmlns:a16="http://schemas.microsoft.com/office/drawing/2014/main" id="{4739D920-99C5-4722-A345-F359BA3A3B9F}"/>
                </a:ext>
              </a:extLst>
            </p:cNvPr>
            <p:cNvGrpSpPr/>
            <p:nvPr/>
          </p:nvGrpSpPr>
          <p:grpSpPr>
            <a:xfrm rot="20669035">
              <a:off x="5225085" y="2071668"/>
              <a:ext cx="5003642" cy="2991131"/>
              <a:chOff x="2303081" y="2295860"/>
              <a:chExt cx="3866191" cy="1860883"/>
            </a:xfrm>
          </p:grpSpPr>
          <p:sp>
            <p:nvSpPr>
              <p:cNvPr id="12" name="Freeform: Shape 11">
                <a:extLst>
                  <a:ext uri="{FF2B5EF4-FFF2-40B4-BE49-F238E27FC236}">
                    <a16:creationId xmlns:a16="http://schemas.microsoft.com/office/drawing/2014/main" id="{634A2B48-FEB2-4535-9A3C-6D6E43EC1270}"/>
                  </a:ext>
                </a:extLst>
              </p:cNvPr>
              <p:cNvSpPr/>
              <p:nvPr/>
            </p:nvSpPr>
            <p:spPr>
              <a:xfrm>
                <a:off x="2303557" y="2295860"/>
                <a:ext cx="3599571"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FBFBFB"/>
              </a:solidFill>
              <a:ln>
                <a:solidFill>
                  <a:srgbClr val="F369A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id-ID" sz="5867" b="1" kern="0">
                  <a:solidFill>
                    <a:srgbClr val="4472C4"/>
                  </a:solidFill>
                  <a:latin typeface="Cambria" panose="02040503050406030204" pitchFamily="18" charset="0"/>
                  <a:ea typeface="Cambria" panose="02040503050406030204" pitchFamily="18" charset="0"/>
                  <a:sym typeface="Arial"/>
                </a:endParaRPr>
              </a:p>
            </p:txBody>
          </p:sp>
          <p:sp>
            <p:nvSpPr>
              <p:cNvPr id="13" name="TextBox 12">
                <a:extLst>
                  <a:ext uri="{FF2B5EF4-FFF2-40B4-BE49-F238E27FC236}">
                    <a16:creationId xmlns:a16="http://schemas.microsoft.com/office/drawing/2014/main" id="{F59BEA84-D2A8-4A61-BED3-638E46D2533F}"/>
                  </a:ext>
                </a:extLst>
              </p:cNvPr>
              <p:cNvSpPr txBox="1"/>
              <p:nvPr/>
            </p:nvSpPr>
            <p:spPr>
              <a:xfrm rot="21373733">
                <a:off x="2303081" y="3181108"/>
                <a:ext cx="3866191" cy="652984"/>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endParaRPr lang="vi-VN" sz="5867" b="1" kern="0">
                  <a:solidFill>
                    <a:srgbClr val="D34827"/>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sym typeface="Arial"/>
                </a:endParaRPr>
              </a:p>
            </p:txBody>
          </p:sp>
        </p:grpSp>
        <p:sp>
          <p:nvSpPr>
            <p:cNvPr id="11" name="TextBox 10">
              <a:extLst>
                <a:ext uri="{FF2B5EF4-FFF2-40B4-BE49-F238E27FC236}">
                  <a16:creationId xmlns:a16="http://schemas.microsoft.com/office/drawing/2014/main" id="{4B62C7AB-935B-4AE0-A4AA-CA43C9D18B8E}"/>
                </a:ext>
              </a:extLst>
            </p:cNvPr>
            <p:cNvSpPr txBox="1"/>
            <p:nvPr/>
          </p:nvSpPr>
          <p:spPr>
            <a:xfrm rot="20097314">
              <a:off x="5774683" y="3110904"/>
              <a:ext cx="3573146" cy="1142829"/>
            </a:xfrm>
            <a:prstGeom prst="rect">
              <a:avLst/>
            </a:prstGeom>
            <a:noFill/>
          </p:spPr>
          <p:txBody>
            <a:bodyPr wrap="square" lIns="86699" tIns="43349" rIns="86699" bIns="43349">
              <a:spAutoFit/>
            </a:bodyPr>
            <a:lstStyle/>
            <a:p>
              <a:pPr algn="ctr" defTabSz="1219170">
                <a:buClr>
                  <a:srgbClr val="000000"/>
                </a:buClr>
              </a:pPr>
              <a:r>
                <a:rPr lang="en-US" altLang="zh-CN" sz="9333" b="1" kern="0" cap="all">
                  <a:solidFill>
                    <a:srgbClr val="CE2C81"/>
                  </a:solidFill>
                  <a:effectLst>
                    <a:glow rad="63500">
                      <a:srgbClr val="FFC000">
                        <a:satMod val="175000"/>
                        <a:alpha val="40000"/>
                      </a:srgbClr>
                    </a:glow>
                  </a:effectLst>
                  <a:latin typeface="Cambria" panose="02040503050406030204" pitchFamily="18" charset="0"/>
                  <a:ea typeface="Cambria" panose="02040503050406030204" pitchFamily="18" charset="0"/>
                  <a:cs typeface="Arial" panose="020B0604020202020204" pitchFamily="34" charset="0"/>
                  <a:sym typeface="Arial"/>
                </a:rPr>
                <a:t>Dặn dò</a:t>
              </a:r>
              <a:endParaRPr lang="zh-CN" altLang="en-US" sz="9333" b="1" kern="0" cap="all" dirty="0">
                <a:solidFill>
                  <a:srgbClr val="00B050"/>
                </a:solidFill>
                <a:effectLst>
                  <a:glow rad="63500">
                    <a:srgbClr val="A5A5A5">
                      <a:satMod val="175000"/>
                      <a:alpha val="40000"/>
                    </a:srgbClr>
                  </a:glow>
                </a:effectLst>
                <a:latin typeface="Cambria" panose="02040503050406030204" pitchFamily="18" charset="0"/>
                <a:ea typeface="方正粗谭黑简体" panose="02000000000000000000" pitchFamily="2" charset="-122"/>
                <a:cs typeface="Arial" panose="020B0604020202020204" pitchFamily="34" charset="0"/>
                <a:sym typeface="Arial"/>
              </a:endParaRPr>
            </a:p>
          </p:txBody>
        </p:sp>
      </p:grpSp>
      <p:sp>
        <p:nvSpPr>
          <p:cNvPr id="14" name="TextBox 13">
            <a:extLst>
              <a:ext uri="{FF2B5EF4-FFF2-40B4-BE49-F238E27FC236}">
                <a16:creationId xmlns:a16="http://schemas.microsoft.com/office/drawing/2014/main" id="{3B51A22D-8657-4E92-A818-50690B73AB7F}"/>
              </a:ext>
            </a:extLst>
          </p:cNvPr>
          <p:cNvSpPr txBox="1"/>
          <p:nvPr/>
        </p:nvSpPr>
        <p:spPr>
          <a:xfrm>
            <a:off x="1133961" y="1452092"/>
            <a:ext cx="9705927" cy="1010135"/>
          </a:xfrm>
          <a:prstGeom prst="roundRect">
            <a:avLst/>
          </a:prstGeom>
          <a:solidFill>
            <a:srgbClr val="FBFBFB"/>
          </a:solidFill>
          <a:ln w="57150">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333" b="1" kern="0" dirty="0" err="1">
                <a:solidFill>
                  <a:srgbClr val="4472C4"/>
                </a:solidFill>
                <a:latin typeface="Cambria" panose="02040503050406030204" pitchFamily="18" charset="0"/>
                <a:ea typeface="Cambria" panose="02040503050406030204" pitchFamily="18" charset="0"/>
                <a:sym typeface="Arial"/>
              </a:rPr>
              <a:t>Luyện</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tập</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trả</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lời</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câu</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hỏi</a:t>
            </a:r>
            <a:endParaRPr lang="en-US" sz="5333" b="1" kern="0" dirty="0">
              <a:solidFill>
                <a:srgbClr val="4472C4"/>
              </a:solidFill>
              <a:latin typeface="Cambria" panose="02040503050406030204" pitchFamily="18" charset="0"/>
              <a:ea typeface="Cambria" panose="02040503050406030204" pitchFamily="18" charset="0"/>
              <a:sym typeface="Arial"/>
            </a:endParaRPr>
          </a:p>
        </p:txBody>
      </p:sp>
    </p:spTree>
    <p:extLst>
      <p:ext uri="{BB962C8B-B14F-4D97-AF65-F5344CB8AC3E}">
        <p14:creationId xmlns:p14="http://schemas.microsoft.com/office/powerpoint/2010/main" val="381540144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b="-6666"/>
            </a:stretch>
          </a:blipFill>
        </p:spPr>
        <p:txBody>
          <a:bodyPr/>
          <a:lstStyle/>
          <a:p>
            <a:pPr defTabSz="609630"/>
            <a:endParaRPr lang="en-US" sz="1200">
              <a:solidFill>
                <a:prstClr val="black"/>
              </a:solidFill>
              <a:latin typeface="Calibri"/>
            </a:endParaRPr>
          </a:p>
        </p:txBody>
      </p:sp>
      <p:sp>
        <p:nvSpPr>
          <p:cNvPr id="3" name="Freeform 3"/>
          <p:cNvSpPr/>
          <p:nvPr/>
        </p:nvSpPr>
        <p:spPr>
          <a:xfrm>
            <a:off x="1801061" y="863748"/>
            <a:ext cx="8408667" cy="4771918"/>
          </a:xfrm>
          <a:custGeom>
            <a:avLst/>
            <a:gdLst/>
            <a:ahLst/>
            <a:cxnLst/>
            <a:rect l="l" t="t" r="r" b="b"/>
            <a:pathLst>
              <a:path w="12613000" h="7157877">
                <a:moveTo>
                  <a:pt x="0" y="0"/>
                </a:moveTo>
                <a:lnTo>
                  <a:pt x="12613000" y="0"/>
                </a:lnTo>
                <a:lnTo>
                  <a:pt x="12613000" y="7157878"/>
                </a:lnTo>
                <a:lnTo>
                  <a:pt x="0" y="715787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0" y="3506435"/>
            <a:ext cx="2501636" cy="2526905"/>
          </a:xfrm>
          <a:custGeom>
            <a:avLst/>
            <a:gdLst/>
            <a:ahLst/>
            <a:cxnLst/>
            <a:rect l="l" t="t" r="r" b="b"/>
            <a:pathLst>
              <a:path w="3752454" h="3790358">
                <a:moveTo>
                  <a:pt x="0" y="0"/>
                </a:moveTo>
                <a:lnTo>
                  <a:pt x="3752454" y="0"/>
                </a:lnTo>
                <a:lnTo>
                  <a:pt x="3752454" y="3790357"/>
                </a:lnTo>
                <a:lnTo>
                  <a:pt x="0" y="379035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1235208" y="-310123"/>
            <a:ext cx="3217830" cy="2743200"/>
          </a:xfrm>
          <a:custGeom>
            <a:avLst/>
            <a:gdLst/>
            <a:ahLst/>
            <a:cxnLst/>
            <a:rect l="l" t="t" r="r" b="b"/>
            <a:pathLst>
              <a:path w="4826745" h="4114800">
                <a:moveTo>
                  <a:pt x="0" y="0"/>
                </a:moveTo>
                <a:lnTo>
                  <a:pt x="4826745" y="0"/>
                </a:lnTo>
                <a:lnTo>
                  <a:pt x="4826745"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10209728" y="1876232"/>
            <a:ext cx="3217830" cy="2743200"/>
          </a:xfrm>
          <a:custGeom>
            <a:avLst/>
            <a:gdLst/>
            <a:ahLst/>
            <a:cxnLst/>
            <a:rect l="l" t="t" r="r" b="b"/>
            <a:pathLst>
              <a:path w="4826745" h="4114800">
                <a:moveTo>
                  <a:pt x="0" y="0"/>
                </a:moveTo>
                <a:lnTo>
                  <a:pt x="4826745" y="0"/>
                </a:lnTo>
                <a:lnTo>
                  <a:pt x="4826745"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a:off x="267629" y="5281119"/>
            <a:ext cx="3429984" cy="1782163"/>
          </a:xfrm>
          <a:custGeom>
            <a:avLst/>
            <a:gdLst/>
            <a:ahLst/>
            <a:cxnLst/>
            <a:rect l="l" t="t" r="r" b="b"/>
            <a:pathLst>
              <a:path w="5144976" h="2673244">
                <a:moveTo>
                  <a:pt x="0" y="0"/>
                </a:moveTo>
                <a:lnTo>
                  <a:pt x="5144977" y="0"/>
                </a:lnTo>
                <a:lnTo>
                  <a:pt x="5144977" y="2673244"/>
                </a:lnTo>
                <a:lnTo>
                  <a:pt x="0" y="267324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flipH="1">
            <a:off x="9324506" y="2258531"/>
            <a:ext cx="2867494" cy="4193775"/>
          </a:xfrm>
          <a:custGeom>
            <a:avLst/>
            <a:gdLst/>
            <a:ahLst/>
            <a:cxnLst/>
            <a:rect l="l" t="t" r="r" b="b"/>
            <a:pathLst>
              <a:path w="4301241" h="6290663">
                <a:moveTo>
                  <a:pt x="4301241" y="0"/>
                </a:moveTo>
                <a:lnTo>
                  <a:pt x="0" y="0"/>
                </a:lnTo>
                <a:lnTo>
                  <a:pt x="0" y="6290663"/>
                </a:lnTo>
                <a:lnTo>
                  <a:pt x="4301241" y="6290663"/>
                </a:lnTo>
                <a:lnTo>
                  <a:pt x="4301241"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endParaRPr lang="en-US" sz="1200">
              <a:solidFill>
                <a:prstClr val="black"/>
              </a:solidFill>
              <a:latin typeface="Calibri"/>
            </a:endParaRPr>
          </a:p>
        </p:txBody>
      </p:sp>
      <p:sp>
        <p:nvSpPr>
          <p:cNvPr id="9" name="Freeform 9"/>
          <p:cNvSpPr/>
          <p:nvPr/>
        </p:nvSpPr>
        <p:spPr>
          <a:xfrm>
            <a:off x="8287059" y="5281119"/>
            <a:ext cx="3198542" cy="1661909"/>
          </a:xfrm>
          <a:custGeom>
            <a:avLst/>
            <a:gdLst/>
            <a:ahLst/>
            <a:cxnLst/>
            <a:rect l="l" t="t" r="r" b="b"/>
            <a:pathLst>
              <a:path w="4797813" h="2492863">
                <a:moveTo>
                  <a:pt x="0" y="0"/>
                </a:moveTo>
                <a:lnTo>
                  <a:pt x="4797813" y="0"/>
                </a:lnTo>
                <a:lnTo>
                  <a:pt x="4797813" y="2492863"/>
                </a:lnTo>
                <a:lnTo>
                  <a:pt x="0" y="24928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9886330" y="174457"/>
            <a:ext cx="3590949" cy="1041375"/>
          </a:xfrm>
          <a:custGeom>
            <a:avLst/>
            <a:gdLst/>
            <a:ahLst/>
            <a:cxnLst/>
            <a:rect l="l" t="t" r="r" b="b"/>
            <a:pathLst>
              <a:path w="5386424" h="1562063">
                <a:moveTo>
                  <a:pt x="0" y="0"/>
                </a:moveTo>
                <a:lnTo>
                  <a:pt x="5386424" y="0"/>
                </a:lnTo>
                <a:lnTo>
                  <a:pt x="5386424" y="1562063"/>
                </a:lnTo>
                <a:lnTo>
                  <a:pt x="0" y="156206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2305671" y="20102"/>
            <a:ext cx="2327735" cy="675043"/>
          </a:xfrm>
          <a:custGeom>
            <a:avLst/>
            <a:gdLst/>
            <a:ahLst/>
            <a:cxnLst/>
            <a:rect l="l" t="t" r="r" b="b"/>
            <a:pathLst>
              <a:path w="3491603" h="1012565">
                <a:moveTo>
                  <a:pt x="0" y="0"/>
                </a:moveTo>
                <a:lnTo>
                  <a:pt x="3491603" y="0"/>
                </a:lnTo>
                <a:lnTo>
                  <a:pt x="3491603" y="1012565"/>
                </a:lnTo>
                <a:lnTo>
                  <a:pt x="0" y="101256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a:off x="6655773" y="5719968"/>
            <a:ext cx="998031" cy="904466"/>
          </a:xfrm>
          <a:custGeom>
            <a:avLst/>
            <a:gdLst/>
            <a:ahLst/>
            <a:cxnLst/>
            <a:rect l="l" t="t" r="r" b="b"/>
            <a:pathLst>
              <a:path w="1497047" h="1356699">
                <a:moveTo>
                  <a:pt x="0" y="0"/>
                </a:moveTo>
                <a:lnTo>
                  <a:pt x="1497046" y="0"/>
                </a:lnTo>
                <a:lnTo>
                  <a:pt x="1497046" y="1356698"/>
                </a:lnTo>
                <a:lnTo>
                  <a:pt x="0" y="135669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609630"/>
            <a:endParaRPr lang="en-US" sz="1200">
              <a:solidFill>
                <a:prstClr val="black"/>
              </a:solidFill>
              <a:latin typeface="Calibri"/>
            </a:endParaRPr>
          </a:p>
        </p:txBody>
      </p:sp>
      <p:sp>
        <p:nvSpPr>
          <p:cNvPr id="13" name="Freeform 13"/>
          <p:cNvSpPr/>
          <p:nvPr/>
        </p:nvSpPr>
        <p:spPr>
          <a:xfrm>
            <a:off x="5596985" y="5581107"/>
            <a:ext cx="998031" cy="904466"/>
          </a:xfrm>
          <a:custGeom>
            <a:avLst/>
            <a:gdLst/>
            <a:ahLst/>
            <a:cxnLst/>
            <a:rect l="l" t="t" r="r" b="b"/>
            <a:pathLst>
              <a:path w="1497047" h="1356699">
                <a:moveTo>
                  <a:pt x="0" y="0"/>
                </a:moveTo>
                <a:lnTo>
                  <a:pt x="1497046" y="0"/>
                </a:lnTo>
                <a:lnTo>
                  <a:pt x="1497046" y="1356699"/>
                </a:lnTo>
                <a:lnTo>
                  <a:pt x="0" y="135669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609630"/>
            <a:endParaRPr lang="en-US" sz="1200">
              <a:solidFill>
                <a:prstClr val="black"/>
              </a:solidFill>
              <a:latin typeface="Calibri"/>
            </a:endParaRPr>
          </a:p>
        </p:txBody>
      </p:sp>
      <p:pic>
        <p:nvPicPr>
          <p:cNvPr id="15" name="Picture 14" descr="A group of blue and pink letters&#10;&#10;AI-generated content may be incorrect.">
            <a:extLst>
              <a:ext uri="{FF2B5EF4-FFF2-40B4-BE49-F238E27FC236}">
                <a16:creationId xmlns:a16="http://schemas.microsoft.com/office/drawing/2014/main" id="{1D22E182-BC34-BC8D-ED10-E0424DAE612E}"/>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720515" y="1920763"/>
            <a:ext cx="8372787" cy="2544039"/>
          </a:xfrm>
          <a:prstGeom prst="rect">
            <a:avLst/>
          </a:prstGeom>
        </p:spPr>
      </p:pic>
      <p:pic>
        <p:nvPicPr>
          <p:cNvPr id="14" name="Picture 13" descr="A round pink circle with white text and a black background&#10;&#10;AI-generated content may be incorrect.">
            <a:extLst>
              <a:ext uri="{FF2B5EF4-FFF2-40B4-BE49-F238E27FC236}">
                <a16:creationId xmlns:a16="http://schemas.microsoft.com/office/drawing/2014/main" id="{DBB02A62-3837-68F5-49AC-75EC70B7577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660634" y="175689"/>
            <a:ext cx="1529614" cy="1529614"/>
          </a:xfrm>
          <a:prstGeom prst="rect">
            <a:avLst/>
          </a:prstGeom>
        </p:spPr>
      </p:pic>
      <p:pic>
        <p:nvPicPr>
          <p:cNvPr id="16" name="Picture 15" descr="A round pink circle with white text and a black background&#10;&#10;AI-generated content may be incorrect.">
            <a:extLst>
              <a:ext uri="{FF2B5EF4-FFF2-40B4-BE49-F238E27FC236}">
                <a16:creationId xmlns:a16="http://schemas.microsoft.com/office/drawing/2014/main" id="{D808CFF5-1C59-0F72-FF2C-B2C906AB121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697062" y="115614"/>
            <a:ext cx="1604902" cy="16049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82383"/>
          </a:xfrm>
          <a:prstGeom prst="rect">
            <a:avLst/>
          </a:prstGeom>
        </p:spPr>
      </p:pic>
      <p:sp>
        <p:nvSpPr>
          <p:cNvPr id="5" name="文本框 28">
            <a:extLst>
              <a:ext uri="{FF2B5EF4-FFF2-40B4-BE49-F238E27FC236}">
                <a16:creationId xmlns:a16="http://schemas.microsoft.com/office/drawing/2014/main" id="{85B0815E-45B3-4AED-BCFF-744A73809326}"/>
              </a:ext>
            </a:extLst>
          </p:cNvPr>
          <p:cNvSpPr txBox="1"/>
          <p:nvPr/>
        </p:nvSpPr>
        <p:spPr>
          <a:xfrm>
            <a:off x="1663764" y="1678904"/>
            <a:ext cx="9471123" cy="3598533"/>
          </a:xfrm>
          <a:prstGeom prst="rect">
            <a:avLst/>
          </a:prstGeom>
          <a:noFill/>
        </p:spPr>
        <p:txBody>
          <a:bodyPr wrap="square" lIns="91424" tIns="45712" rIns="91424" bIns="45712"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Chân</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thành</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cảm</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Quý</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Thầy</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Cô</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đã</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yêu</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thích</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tin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tưởng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và</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ủng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hộ</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Hương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Thảo</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Zalo</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0972115126!</a:t>
            </a: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Mong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rằng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tài</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liệu</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này</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sẽ</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giúp</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Quý</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Thầy</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Cô</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gặt</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hái</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được</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nhiều</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thành</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công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trong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sự</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nghiệp</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trồng</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người</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a:t>
            </a:r>
          </a:p>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Để</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biết</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thêm</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nhiều</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tài</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nguyên</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hay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các</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bạn</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hãy</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truy</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a:t>
            </a:r>
            <a:r>
              <a:rPr kumimoji="0" lang="en-US" altLang="zh-CN" sz="3200" b="0" i="0" u="none" strike="noStrike" kern="1200" cap="none" spc="0" normalizeH="0" baseline="0" noProof="0" dirty="0" err="1">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cập</a:t>
            </a:r>
            <a:r>
              <a:rPr kumimoji="0" lang="en-US" altLang="zh-CN" sz="3200" b="0" i="0" u="none" strike="noStrike" kern="1200" cap="none" spc="0" normalizeH="0" baseline="0" noProof="0" dirty="0">
                <a:ln>
                  <a:noFill/>
                </a:ln>
                <a:solidFill>
                  <a:srgbClr val="002060"/>
                </a:solidFill>
                <a:effectLst/>
                <a:uLnTx/>
                <a:uFillTx/>
                <a:latin typeface="Times New Roman" panose="02020603050405020304" pitchFamily="18" charset="0"/>
                <a:ea typeface="inpin heiti" charset="-122"/>
                <a:cs typeface="Times New Roman" panose="02020603050405020304" pitchFamily="18" charset="0"/>
              </a:rPr>
              <a:t> Facebook: </a:t>
            </a:r>
            <a:r>
              <a:rPr kumimoji="0" lang="en-US" altLang="zh-CN" sz="3200" b="0" i="0" u="none" strike="noStrike" kern="1200" cap="none" spc="0" normalizeH="0" baseline="0" noProof="0" dirty="0">
                <a:ln>
                  <a:noFill/>
                </a:ln>
                <a:solidFill>
                  <a:srgbClr val="5C8D89"/>
                </a:solidFill>
                <a:effectLst/>
                <a:uLnTx/>
                <a:uFillTx/>
                <a:latin typeface="Times New Roman" panose="02020603050405020304" pitchFamily="18" charset="0"/>
                <a:ea typeface="inpin heiti" charset="-122"/>
                <a:cs typeface="Times New Roman" panose="02020603050405020304" pitchFamily="18" charset="0"/>
                <a:hlinkClick r:id="rId3"/>
              </a:rPr>
              <a:t>https://www.facebook.com/huongthaoGADT</a:t>
            </a:r>
            <a:endParaRPr kumimoji="0" lang="en-US" altLang="zh-CN" sz="3200" b="0" i="0" u="none" strike="noStrike" kern="1200" cap="none" spc="0" normalizeH="0" baseline="0" noProof="0" dirty="0">
              <a:ln>
                <a:noFill/>
              </a:ln>
              <a:solidFill>
                <a:srgbClr val="5C8D89"/>
              </a:solidFill>
              <a:effectLst/>
              <a:uLnTx/>
              <a:uFillTx/>
              <a:latin typeface="Times New Roman" panose="02020603050405020304" pitchFamily="18" charset="0"/>
              <a:ea typeface="inpin heiti" charset="-122"/>
              <a:cs typeface="Times New Roman" panose="02020603050405020304" pitchFamily="18" charset="0"/>
            </a:endParaRPr>
          </a:p>
        </p:txBody>
      </p:sp>
      <p:pic>
        <p:nvPicPr>
          <p:cNvPr id="4" name="Picture 3">
            <a:extLst>
              <a:ext uri="{FF2B5EF4-FFF2-40B4-BE49-F238E27FC236}">
                <a16:creationId xmlns:a16="http://schemas.microsoft.com/office/drawing/2014/main" id="{DDFC5116-B461-8DA9-CB85-B3CDDF13BA54}"/>
              </a:ext>
            </a:extLst>
          </p:cNvPr>
          <p:cNvPicPr>
            <a:picLocks noChangeAspect="1"/>
          </p:cNvPicPr>
          <p:nvPr/>
        </p:nvPicPr>
        <p:blipFill>
          <a:blip r:embed="rId4"/>
          <a:stretch>
            <a:fillRect/>
          </a:stretch>
        </p:blipFill>
        <p:spPr>
          <a:xfrm>
            <a:off x="681439" y="341306"/>
            <a:ext cx="3913971" cy="1603387"/>
          </a:xfrm>
          <a:prstGeom prst="rect">
            <a:avLst/>
          </a:prstGeom>
        </p:spPr>
      </p:pic>
    </p:spTree>
    <p:extLst>
      <p:ext uri="{BB962C8B-B14F-4D97-AF65-F5344CB8AC3E}">
        <p14:creationId xmlns:p14="http://schemas.microsoft.com/office/powerpoint/2010/main" val="464067440"/>
      </p:ext>
    </p:extLst>
  </p:cSld>
  <p:clrMapOvr>
    <a:masterClrMapping/>
  </p:clrMapOvr>
  <p:transition spd="slow">
    <p:pull/>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Calibri"/>
        <a:ea typeface=""/>
        <a:cs typeface=""/>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TotalTime>
  <Words>1919</Words>
  <Application>Microsoft Office PowerPoint</Application>
  <PresentationFormat>Widescreen</PresentationFormat>
  <Paragraphs>161</Paragraphs>
  <Slides>35</Slides>
  <Notes>8</Notes>
  <HiddenSlides>0</HiddenSlides>
  <MMClips>2</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35</vt:i4>
      </vt:variant>
    </vt:vector>
  </HeadingPairs>
  <TitlesOfParts>
    <vt:vector size="50" baseType="lpstr">
      <vt:lpstr>UVN Bach Dang Nang</vt:lpstr>
      <vt:lpstr>印品黑体</vt:lpstr>
      <vt:lpstr>Arial</vt:lpstr>
      <vt:lpstr>Calibri</vt:lpstr>
      <vt:lpstr>Cambria</vt:lpstr>
      <vt:lpstr>Segoe UI Historic</vt:lpstr>
      <vt:lpstr>Times New Roman</vt:lpstr>
      <vt:lpstr>Wingdings</vt:lpstr>
      <vt:lpstr>Office 主题</vt:lpstr>
      <vt:lpstr>2_Office Theme</vt:lpstr>
      <vt:lpstr>3_Office Theme</vt:lpstr>
      <vt:lpstr>4_Office Theme</vt:lpstr>
      <vt:lpstr>Office 主题​​</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88</cp:revision>
  <dcterms:created xsi:type="dcterms:W3CDTF">2023-09-16T11:10:23Z</dcterms:created>
  <dcterms:modified xsi:type="dcterms:W3CDTF">2025-10-30T12:57:11Z</dcterms:modified>
</cp:coreProperties>
</file>