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1.xml" ContentType="application/vnd.ms-office.activeX+xml"/>
  <Override PartName="/ppt/notesSlides/notesSlide7.xml" ContentType="application/vnd.openxmlformats-officedocument.presentationml.notesSlide+xml"/>
  <Override PartName="/ppt/activeX/activeX2.xml" ContentType="application/vnd.ms-office.activeX+xml"/>
  <Override PartName="/ppt/notesSlides/notesSlide8.xml" ContentType="application/vnd.openxmlformats-officedocument.presentationml.notesSlide+xml"/>
  <Override PartName="/ppt/activeX/activeX3.xml" ContentType="application/vnd.ms-office.activeX+xml"/>
  <Override PartName="/ppt/notesSlides/notesSlide9.xml" ContentType="application/vnd.openxmlformats-officedocument.presentationml.notesSlide+xml"/>
  <Override PartName="/ppt/activeX/activeX4.xml" ContentType="application/vnd.ms-office.activeX+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9" r:id="rId3"/>
    <p:sldMasterId id="2147483691" r:id="rId4"/>
    <p:sldMasterId id="2147483726" r:id="rId5"/>
    <p:sldMasterId id="2147483738" r:id="rId6"/>
  </p:sldMasterIdLst>
  <p:notesMasterIdLst>
    <p:notesMasterId r:id="rId43"/>
  </p:notesMasterIdLst>
  <p:sldIdLst>
    <p:sldId id="519" r:id="rId7"/>
    <p:sldId id="259" r:id="rId8"/>
    <p:sldId id="523" r:id="rId9"/>
    <p:sldId id="540" r:id="rId10"/>
    <p:sldId id="524" r:id="rId11"/>
    <p:sldId id="263" r:id="rId12"/>
    <p:sldId id="482" r:id="rId13"/>
    <p:sldId id="539" r:id="rId14"/>
    <p:sldId id="525" r:id="rId15"/>
    <p:sldId id="258" r:id="rId16"/>
    <p:sldId id="542" r:id="rId17"/>
    <p:sldId id="526" r:id="rId18"/>
    <p:sldId id="533" r:id="rId19"/>
    <p:sldId id="541" r:id="rId20"/>
    <p:sldId id="534" r:id="rId21"/>
    <p:sldId id="535" r:id="rId22"/>
    <p:sldId id="527" r:id="rId23"/>
    <p:sldId id="528" r:id="rId24"/>
    <p:sldId id="529" r:id="rId25"/>
    <p:sldId id="530" r:id="rId26"/>
    <p:sldId id="531" r:id="rId27"/>
    <p:sldId id="532" r:id="rId28"/>
    <p:sldId id="485" r:id="rId29"/>
    <p:sldId id="257" r:id="rId30"/>
    <p:sldId id="536" r:id="rId31"/>
    <p:sldId id="268" r:id="rId32"/>
    <p:sldId id="269" r:id="rId33"/>
    <p:sldId id="270" r:id="rId34"/>
    <p:sldId id="271" r:id="rId35"/>
    <p:sldId id="507" r:id="rId36"/>
    <p:sldId id="486" r:id="rId37"/>
    <p:sldId id="537" r:id="rId38"/>
    <p:sldId id="353" r:id="rId39"/>
    <p:sldId id="538" r:id="rId40"/>
    <p:sldId id="508" r:id="rId41"/>
    <p:sldId id="441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87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59334-D39A-4B57-A52A-D081E494A507}"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C7FA6-CB65-461A-BF74-2BBC54624038}" type="slidenum">
              <a:rPr lang="en-US" smtClean="0"/>
              <a:t>‹#›</a:t>
            </a:fld>
            <a:endParaRPr lang="en-US"/>
          </a:p>
        </p:txBody>
      </p:sp>
    </p:spTree>
    <p:extLst>
      <p:ext uri="{BB962C8B-B14F-4D97-AF65-F5344CB8AC3E}">
        <p14:creationId xmlns:p14="http://schemas.microsoft.com/office/powerpoint/2010/main" val="1488605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95295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208353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39044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845624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188041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68107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82128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558319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882624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301638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840720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500706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Times New Roman" panose="02020603050405020304" pitchFamily="18" charset="0"/>
                <a:ea typeface="Calibri" panose="020F0502020204030204" pitchFamily="34" charset="0"/>
              </a:rPr>
              <a:t>Tổ chức trò chơi “Vòng quay may mắn” để tổ chức đọc diễn cảm. (làm một vòng quay có nhiều ô số, mỗi ô số là 1 đoạn trong bài đọc). Các nhóm quay trúng đoạn nào thì tham gia đọc </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94BCD-2EBD-415D-B602-44EEFE2BFD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512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37245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35543249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71778451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3322221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41160498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3339232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17223797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6211469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1586741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4970072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37043588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2026/1/12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7745142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365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73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1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927521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1"/>
            <a:ext cx="12219191" cy="6858001"/>
          </a:xfrm>
          <a:prstGeom prst="rect">
            <a:avLst/>
          </a:prstGeom>
        </p:spPr>
      </p:pic>
      <p:sp>
        <p:nvSpPr>
          <p:cNvPr id="3" name="Title 1">
            <a:extLst>
              <a:ext uri="{FF2B5EF4-FFF2-40B4-BE49-F238E27FC236}">
                <a16:creationId xmlns:a16="http://schemas.microsoft.com/office/drawing/2014/main" id="{839CB496-B064-1976-8A73-F5C96C8179F1}"/>
              </a:ext>
            </a:extLst>
          </p:cNvPr>
          <p:cNvSpPr txBox="1">
            <a:spLocks/>
          </p:cNvSpPr>
          <p:nvPr userDrawn="1"/>
        </p:nvSpPr>
        <p:spPr>
          <a:xfrm>
            <a:off x="9839114" y="-489500"/>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r>
              <a:rPr kumimoji="0" lang="en-US" sz="3200" b="0" i="0" u="none" strike="noStrike" kern="1200" cap="none" spc="0" normalizeH="0" baseline="0" noProof="0">
                <a:ln>
                  <a:noFill/>
                </a:ln>
                <a:solidFill>
                  <a:schemeClr val="accent1"/>
                </a:solidFill>
                <a:effectLst/>
                <a:uLnTx/>
                <a:uFillTx/>
                <a:latin typeface="#9Slide07 HoneyCream" pitchFamily="2" charset="0"/>
                <a:ea typeface="+mj-ea"/>
                <a:cs typeface="+mj-cs"/>
                <a:sym typeface="Arial"/>
              </a:rPr>
              <a:t>Măng Non</a:t>
            </a:r>
            <a:endParaRPr kumimoji="0" lang="en-US" sz="3200" b="0" i="0" u="none" strike="noStrike" kern="1200" cap="none" spc="0" normalizeH="0" baseline="0" noProof="0" dirty="0">
              <a:ln>
                <a:noFill/>
              </a:ln>
              <a:solidFill>
                <a:schemeClr val="accent1"/>
              </a:solidFill>
              <a:effectLst/>
              <a:uLnTx/>
              <a:uFillTx/>
              <a:latin typeface="#9Slide07 HoneyCream" pitchFamily="2" charset="0"/>
              <a:ea typeface="+mj-ea"/>
              <a:cs typeface="+mj-cs"/>
              <a:sym typeface="Arial"/>
            </a:endParaRPr>
          </a:p>
        </p:txBody>
      </p:sp>
    </p:spTree>
    <p:extLst>
      <p:ext uri="{BB962C8B-B14F-4D97-AF65-F5344CB8AC3E}">
        <p14:creationId xmlns:p14="http://schemas.microsoft.com/office/powerpoint/2010/main" val="1318275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930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455F20-2A15-4E70-936B-4A7AE79AE653}"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499644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55F20-2A15-4E70-936B-4A7AE79AE653}"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415471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455F20-2A15-4E70-936B-4A7AE79AE653}"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898067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455F20-2A15-4E70-936B-4A7AE79AE653}"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3789350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455F20-2A15-4E70-936B-4A7AE79AE653}"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6858574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455F20-2A15-4E70-936B-4A7AE79AE653}"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362786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55F20-2A15-4E70-936B-4A7AE79AE653}"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200338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455F20-2A15-4E70-936B-4A7AE79AE653}"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5506653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455F20-2A15-4E70-936B-4A7AE79AE653}"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219096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55F20-2A15-4E70-936B-4A7AE79AE653}"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3529882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55F20-2A15-4E70-936B-4A7AE79AE653}"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42071220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96E42-4051-4A81-BC69-3C8BCC3AA3F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FFE6BF-FEBE-40E0-A893-B7FBB9EAA1D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C3CCD1-FDE2-4514-823D-B77934D765C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47B9645E-D026-4168-8FCD-DC158A84B45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3656BCC-3F1B-4585-9B2A-707435C04B1D}"/>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5846803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40803547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7530159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870014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1631076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312634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8791217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023340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879666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0894470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911997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50972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287635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4282925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7454695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77006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4596087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1952773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1603561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39290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1268576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6429658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998023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7049947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6283731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1A300-2BFC-4B3C-B0CE-96AABAED99A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6C70E6-09C0-47D5-A3F4-679F86B6B4B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3C36C9-988A-4BEB-889F-2319D16A456B}"/>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B27DF3CE-AB2C-4102-9DBC-85A1076EC1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6050CB-C7BA-4CD5-8DBC-60765B6B0E65}"/>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8795611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81A2-14D4-4C01-AD7A-5DC9DE4C464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8F2F99A-5485-47C6-BE06-E81B1C5B579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34F481-6874-487A-ADB3-A11532160C4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0F0F51-D7A0-477F-80F7-240565B2D0D3}"/>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6" name="Footer Placeholder 5">
            <a:extLst>
              <a:ext uri="{FF2B5EF4-FFF2-40B4-BE49-F238E27FC236}">
                <a16:creationId xmlns:a16="http://schemas.microsoft.com/office/drawing/2014/main" id="{F6F050E6-DECC-464D-8397-BAAE0C0D21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E554C0-0A13-4FF9-9EEB-1DD5B169F94E}"/>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1416167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2362-B45E-490F-9490-14130F27B58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BD0B7FC-EBC0-43C7-A4E9-EBEEA65495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5AA323-9256-4718-BFE1-452FF8DFEBF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694A4F-AD6D-4AC6-8513-C810F50C788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8B3883-DCB7-419E-B340-B4C349B96DF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7F0315-26E0-420B-9416-5B1523961EEB}"/>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8" name="Footer Placeholder 7">
            <a:extLst>
              <a:ext uri="{FF2B5EF4-FFF2-40B4-BE49-F238E27FC236}">
                <a16:creationId xmlns:a16="http://schemas.microsoft.com/office/drawing/2014/main" id="{6A336E81-A16D-473E-A040-8115EA6B0B1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F4CE8CB-3445-46A3-A757-9ECCF42D825F}"/>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3305473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E624-2604-4E35-9B95-ED8F4189B5C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BD833A0-FFE4-4055-AB56-7C623687778F}"/>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4" name="Footer Placeholder 3">
            <a:extLst>
              <a:ext uri="{FF2B5EF4-FFF2-40B4-BE49-F238E27FC236}">
                <a16:creationId xmlns:a16="http://schemas.microsoft.com/office/drawing/2014/main" id="{7D842749-9D41-4CE5-A23E-1B955C225FF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A13A6BD-E830-443C-8022-3F143A10062E}"/>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5918946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1FA055-9123-499B-899D-4BB9CBC0E10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3" name="Footer Placeholder 2">
            <a:extLst>
              <a:ext uri="{FF2B5EF4-FFF2-40B4-BE49-F238E27FC236}">
                <a16:creationId xmlns:a16="http://schemas.microsoft.com/office/drawing/2014/main" id="{B20FAF3E-C1D0-44BA-9813-CFF335F4E74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DC81A44-4ADF-4295-9A36-37E35ADEB132}"/>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6525989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9FC3-354A-4603-A780-687F273F9A5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71E348-6019-4DA0-8718-5D9A37E6239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A87236-53CC-46C4-8E66-A42DA8158C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76D94-8E1C-4913-B1D1-1F9FE767F72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6" name="Footer Placeholder 5">
            <a:extLst>
              <a:ext uri="{FF2B5EF4-FFF2-40B4-BE49-F238E27FC236}">
                <a16:creationId xmlns:a16="http://schemas.microsoft.com/office/drawing/2014/main" id="{93BB001F-7A1F-40D4-8C14-EF5E0A463C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D6118A4-6E9E-4A8E-8171-0A9FDEC43998}"/>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9004415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E434A-9A2E-47DC-AABA-AC6DB873A2B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6158F1-A4CF-43B6-93FD-52709C2CDCF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3998FE-C84E-46E5-A49F-42C5BAA5797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90C0C-EA24-4296-8A18-27654543F8F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6" name="Footer Placeholder 5">
            <a:extLst>
              <a:ext uri="{FF2B5EF4-FFF2-40B4-BE49-F238E27FC236}">
                <a16:creationId xmlns:a16="http://schemas.microsoft.com/office/drawing/2014/main" id="{730D218D-90EE-4CD6-BD29-F630964650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80A69EA-232C-4946-A864-ED37259D2D19}"/>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932066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4DDD-259E-4424-8752-5AA922C1293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F65555-BB5C-4028-B280-22671BAA590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3D5420-C7AE-4148-B176-448F55FE9F22}"/>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0C8F6A49-4689-49DE-998E-341213A64D3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44BA523-6D98-4F10-A7C0-FCF2A1040C00}"/>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777047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EED3E1-CB13-47EE-9A5C-BC9652D8110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3EA275-C3AB-4C88-BF8F-A18D71EBED0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5CA09-2C6C-445C-83D8-D087D0362333}"/>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1/12/2026</a:t>
            </a:fld>
            <a:endParaRPr lang="en-US"/>
          </a:p>
        </p:txBody>
      </p:sp>
      <p:sp>
        <p:nvSpPr>
          <p:cNvPr id="5" name="Footer Placeholder 4">
            <a:extLst>
              <a:ext uri="{FF2B5EF4-FFF2-40B4-BE49-F238E27FC236}">
                <a16:creationId xmlns:a16="http://schemas.microsoft.com/office/drawing/2014/main" id="{52223D89-38FF-436B-9911-2BA67347CD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EFB7582-B6D1-4332-B32C-D520F81E9D43}"/>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8634253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17877874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9314083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59E178-D84D-4BA1-95FA-34EAAE9608AF}"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11691655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59E178-D84D-4BA1-95FA-34EAAE9608AF}"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0161011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59E178-D84D-4BA1-95FA-34EAAE9608AF}"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19447943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59E178-D84D-4BA1-95FA-34EAAE9608AF}"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0121912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9E178-D84D-4BA1-95FA-34EAAE9608AF}"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33794514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59E178-D84D-4BA1-95FA-34EAAE9608AF}"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774322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59E178-D84D-4BA1-95FA-34EAAE9608AF}"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42111418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3277740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3557620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709971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1046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81064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3594474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948100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52806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2920261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611956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130242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53680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2026/1/12</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70298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theme" Target="../theme/theme2.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6.png"/><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image" Target="../media/image2.png"/><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Barlow Condensed" panose="00000506000000000000" charset="0"/>
                <a:ea typeface="Barlow Condensed" panose="00000506000000000000" charset="0"/>
              </a:defRPr>
            </a:lvl1pPr>
          </a:lstStyle>
          <a:p>
            <a:fld id="{FE7FA73A-3FD1-40FF-AAAC-80E20F9E41BA}" type="datetimeFigureOut">
              <a:rPr lang="zh-CN" altLang="en-US" smtClean="0"/>
              <a:t>2026/1/12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Barlow Condensed" panose="00000506000000000000" charset="0"/>
                <a:ea typeface="Barlow Condensed" panose="00000506000000000000"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Barlow Condensed" panose="00000506000000000000" charset="0"/>
                <a:ea typeface="Barlow Condensed" panose="00000506000000000000" charset="0"/>
              </a:defRPr>
            </a:lvl1pPr>
          </a:lstStyle>
          <a:p>
            <a:fld id="{FCF856C9-C78B-478D-9D77-F719708E1C84}" type="slidenum">
              <a:rPr lang="zh-CN" altLang="en-US" smtClean="0"/>
              <a:t>‹#›</a:t>
            </a:fld>
            <a:endParaRPr lang="zh-CN" altLang="en-US"/>
          </a:p>
        </p:txBody>
      </p:sp>
      <p:pic>
        <p:nvPicPr>
          <p:cNvPr id="9" name="Picture 8" descr="A white circle with leaves and blue text&#10;&#10;Description automatically generated">
            <a:extLst>
              <a:ext uri="{FF2B5EF4-FFF2-40B4-BE49-F238E27FC236}">
                <a16:creationId xmlns:a16="http://schemas.microsoft.com/office/drawing/2014/main" id="{7E057F15-C2DF-F855-9772-672C97A9687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119162" y="10344814"/>
            <a:ext cx="1200150" cy="1200150"/>
          </a:xfrm>
          <a:prstGeom prst="rect">
            <a:avLst/>
          </a:prstGeom>
        </p:spPr>
      </p:pic>
      <p:pic>
        <p:nvPicPr>
          <p:cNvPr id="10" name="Picture 9" descr="A white circle with leaves and blue text&#10;&#10;Description automatically generated">
            <a:extLst>
              <a:ext uri="{FF2B5EF4-FFF2-40B4-BE49-F238E27FC236}">
                <a16:creationId xmlns:a16="http://schemas.microsoft.com/office/drawing/2014/main" id="{60105E0C-8A41-EF91-218E-4AA3E0090C2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54158" y="-4413177"/>
            <a:ext cx="1200150" cy="1200150"/>
          </a:xfrm>
          <a:prstGeom prst="rect">
            <a:avLst/>
          </a:prstGeom>
        </p:spPr>
      </p:pic>
      <p:pic>
        <p:nvPicPr>
          <p:cNvPr id="8" name="Picture 7" descr="A round pink circle with white text and a black background&#10;&#10;AI-generated content may be incorrect.">
            <a:extLst>
              <a:ext uri="{FF2B5EF4-FFF2-40B4-BE49-F238E27FC236}">
                <a16:creationId xmlns:a16="http://schemas.microsoft.com/office/drawing/2014/main" id="{0F23EF88-7199-6AA8-542C-B437D4930D9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4043297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Barlow Condensed" panose="00000506000000000000" charset="0"/>
          <a:ea typeface="Barlow Condensed" panose="00000506000000000000"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rlow Condensed" panose="00000506000000000000" charset="0"/>
          <a:ea typeface="Barlow Condensed" panose="0000050600000000000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rlow Condensed" panose="00000506000000000000" charset="0"/>
          <a:ea typeface="Barlow Condensed" panose="0000050600000000000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rlow Condensed" panose="00000506000000000000" charset="0"/>
          <a:ea typeface="Barlow Condensed" panose="0000050600000000000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rlow Condensed" panose="00000506000000000000" charset="0"/>
          <a:ea typeface="Barlow Condensed" panose="0000050600000000000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rlow Condensed" panose="00000506000000000000" charset="0"/>
          <a:ea typeface="Barlow Condensed" panose="0000050600000000000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295653EB-1855-47F2-AADB-600684348B15}"/>
              </a:ext>
            </a:extLst>
          </p:cNvPr>
          <p:cNvGrpSpPr/>
          <p:nvPr userDrawn="1"/>
        </p:nvGrpSpPr>
        <p:grpSpPr>
          <a:xfrm>
            <a:off x="1" y="0"/>
            <a:ext cx="12192000" cy="6858000"/>
            <a:chOff x="-1" y="0"/>
            <a:chExt cx="12192001" cy="6858000"/>
          </a:xfrm>
        </p:grpSpPr>
        <p:pic>
          <p:nvPicPr>
            <p:cNvPr id="8" name="图片 7" descr="山上的风景&#10;&#10;描述已自动生成">
              <a:extLst>
                <a:ext uri="{FF2B5EF4-FFF2-40B4-BE49-F238E27FC236}">
                  <a16:creationId xmlns:a16="http://schemas.microsoft.com/office/drawing/2014/main" id="{63788075-0207-4928-BBBC-A836F6EF86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descr="图片包含 蛋糕, 游戏机, 桌子, 大&#10;&#10;描述已自动生成">
              <a:extLst>
                <a:ext uri="{FF2B5EF4-FFF2-40B4-BE49-F238E27FC236}">
                  <a16:creationId xmlns:a16="http://schemas.microsoft.com/office/drawing/2014/main" id="{89659B22-D7EF-4C8B-B3C3-EF26925391F8}"/>
                </a:ext>
              </a:extLst>
            </p:cNvPr>
            <p:cNvPicPr>
              <a:picLocks noChangeAspect="1"/>
            </p:cNvPicPr>
            <p:nvPr/>
          </p:nvPicPr>
          <p:blipFill rotWithShape="1">
            <a:blip r:embed="rId9">
              <a:extLst>
                <a:ext uri="{28A0092B-C50C-407E-A947-70E740481C1C}">
                  <a14:useLocalDpi xmlns:a14="http://schemas.microsoft.com/office/drawing/2010/main" val="0"/>
                </a:ext>
              </a:extLst>
            </a:blip>
            <a:srcRect t="53333"/>
            <a:stretch/>
          </p:blipFill>
          <p:spPr>
            <a:xfrm>
              <a:off x="0" y="3657600"/>
              <a:ext cx="12192000" cy="3200400"/>
            </a:xfrm>
            <a:prstGeom prst="rect">
              <a:avLst/>
            </a:prstGeom>
          </p:spPr>
        </p:pic>
        <p:pic>
          <p:nvPicPr>
            <p:cNvPr id="10" name="图片 10" descr="图片包含 游戏机, 花, 星星, 鱼&#10;&#10;描述已自动生成">
              <a:extLst>
                <a:ext uri="{FF2B5EF4-FFF2-40B4-BE49-F238E27FC236}">
                  <a16:creationId xmlns:a16="http://schemas.microsoft.com/office/drawing/2014/main" id="{015C83A3-4DBF-433A-B99F-ABF5E494EC47}"/>
                </a:ext>
              </a:extLst>
            </p:cNvPr>
            <p:cNvPicPr>
              <a:picLocks noChangeAspect="1"/>
            </p:cNvPicPr>
            <p:nvPr/>
          </p:nvPicPr>
          <p:blipFill rotWithShape="1">
            <a:blip r:embed="rId10">
              <a:extLst>
                <a:ext uri="{28A0092B-C50C-407E-A947-70E740481C1C}">
                  <a14:useLocalDpi xmlns:a14="http://schemas.microsoft.com/office/drawing/2010/main" val="0"/>
                </a:ext>
              </a:extLst>
            </a:blip>
            <a:srcRect t="75873"/>
            <a:stretch/>
          </p:blipFill>
          <p:spPr>
            <a:xfrm>
              <a:off x="-1" y="5203370"/>
              <a:ext cx="12191999" cy="1654630"/>
            </a:xfrm>
            <a:prstGeom prst="rect">
              <a:avLst/>
            </a:prstGeom>
          </p:spPr>
        </p:pic>
        <p:pic>
          <p:nvPicPr>
            <p:cNvPr id="11" name="图片 11" descr="图片包含 笔记本, 游戏机, 电脑, 花&#10;&#10;描述已自动生成">
              <a:extLst>
                <a:ext uri="{FF2B5EF4-FFF2-40B4-BE49-F238E27FC236}">
                  <a16:creationId xmlns:a16="http://schemas.microsoft.com/office/drawing/2014/main" id="{4551BA25-9E66-44B5-A358-FBDCC42444E9}"/>
                </a:ext>
              </a:extLst>
            </p:cNvPr>
            <p:cNvPicPr>
              <a:picLocks noChangeAspect="1"/>
            </p:cNvPicPr>
            <p:nvPr/>
          </p:nvPicPr>
          <p:blipFill rotWithShape="1">
            <a:blip r:embed="rId11">
              <a:extLst>
                <a:ext uri="{28A0092B-C50C-407E-A947-70E740481C1C}">
                  <a14:useLocalDpi xmlns:a14="http://schemas.microsoft.com/office/drawing/2010/main" val="0"/>
                </a:ext>
              </a:extLst>
            </a:blip>
            <a:srcRect r="63929" b="75873"/>
            <a:stretch/>
          </p:blipFill>
          <p:spPr>
            <a:xfrm>
              <a:off x="0" y="0"/>
              <a:ext cx="4397829" cy="1654629"/>
            </a:xfrm>
            <a:prstGeom prst="rect">
              <a:avLst/>
            </a:prstGeom>
          </p:spPr>
        </p:pic>
      </p:grpSp>
      <p:pic>
        <p:nvPicPr>
          <p:cNvPr id="2" name="Picture 1" descr="A round pink circle with white text and a black background&#10;&#10;AI-generated content may be incorrect.">
            <a:extLst>
              <a:ext uri="{FF2B5EF4-FFF2-40B4-BE49-F238E27FC236}">
                <a16:creationId xmlns:a16="http://schemas.microsoft.com/office/drawing/2014/main" id="{2C22BCCE-9337-1AF8-3E93-7496372138F4}"/>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12884172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55F20-2A15-4E70-936B-4A7AE79AE653}" type="datetimeFigureOut">
              <a:rPr lang="en-US" smtClean="0"/>
              <a:t>1/12/2026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8DC72-F670-4295-B405-97FFC0064C17}" type="slidenum">
              <a:rPr lang="en-US" smtClean="0"/>
              <a:t>‹#›</a:t>
            </a:fld>
            <a:endParaRPr lang="en-US"/>
          </a:p>
        </p:txBody>
      </p:sp>
      <p:pic>
        <p:nvPicPr>
          <p:cNvPr id="7" name="Picture 6" descr="A round pink circle with white text and a black background&#10;&#10;AI-generated content may be incorrect.">
            <a:extLst>
              <a:ext uri="{FF2B5EF4-FFF2-40B4-BE49-F238E27FC236}">
                <a16:creationId xmlns:a16="http://schemas.microsoft.com/office/drawing/2014/main" id="{E2FBBDE8-5A41-F83C-D3DA-37BE5D60CF4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176710834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DA60DDBE-A60F-E4CA-2BC8-CD0BA9E0618C}"/>
              </a:ext>
            </a:extLst>
          </p:cNvPr>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250398678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9E178-D84D-4BA1-95FA-34EAAE9608AF}" type="datetimeFigureOut">
              <a:rPr lang="en-US" smtClean="0"/>
              <a:t>1/12/2026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04F89-424A-4CAC-814E-BFF0FA9AA708}" type="slidenum">
              <a:rPr lang="en-US" smtClean="0"/>
              <a:t>‹#›</a:t>
            </a:fld>
            <a:endParaRPr lang="en-US"/>
          </a:p>
        </p:txBody>
      </p:sp>
    </p:spTree>
    <p:extLst>
      <p:ext uri="{BB962C8B-B14F-4D97-AF65-F5344CB8AC3E}">
        <p14:creationId xmlns:p14="http://schemas.microsoft.com/office/powerpoint/2010/main" val="425222782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2026/1/12</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07360700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control" Target="../activeX/activeX1.xml"/><Relationship Id="rId6" Type="http://schemas.openxmlformats.org/officeDocument/2006/relationships/image" Target="../media/image49.wmf"/><Relationship Id="rId5" Type="http://schemas.openxmlformats.org/officeDocument/2006/relationships/image" Target="../media/image48.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control" Target="../activeX/activeX2.xml"/><Relationship Id="rId6" Type="http://schemas.openxmlformats.org/officeDocument/2006/relationships/image" Target="../media/image50.wmf"/><Relationship Id="rId5" Type="http://schemas.openxmlformats.org/officeDocument/2006/relationships/image" Target="../media/image48.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control" Target="../activeX/activeX3.xml"/><Relationship Id="rId6" Type="http://schemas.openxmlformats.org/officeDocument/2006/relationships/image" Target="../media/image51.wmf"/><Relationship Id="rId5" Type="http://schemas.openxmlformats.org/officeDocument/2006/relationships/image" Target="../media/image48.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control" Target="../activeX/activeX4.xml"/><Relationship Id="rId6" Type="http://schemas.openxmlformats.org/officeDocument/2006/relationships/image" Target="../media/image52.wmf"/><Relationship Id="rId5" Type="http://schemas.openxmlformats.org/officeDocument/2006/relationships/image" Target="../media/image48.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8.png"/><Relationship Id="rId7"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62.jpg"/><Relationship Id="rId1" Type="http://schemas.openxmlformats.org/officeDocument/2006/relationships/slideLayout" Target="../slideLayouts/slideLayout24.xml"/><Relationship Id="rId6" Type="http://schemas.openxmlformats.org/officeDocument/2006/relationships/image" Target="../media/image64.png"/><Relationship Id="rId5" Type="http://schemas.microsoft.com/office/2007/relationships/hdphoto" Target="../media/hdphoto3.wdp"/><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28.xml"/><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slide" Target="slide27.xml"/><Relationship Id="rId2" Type="http://schemas.openxmlformats.org/officeDocument/2006/relationships/audio" Target="../media/audio1.wav"/><Relationship Id="rId1" Type="http://schemas.openxmlformats.org/officeDocument/2006/relationships/slideLayout" Target="../slideLayouts/slideLayout24.xml"/><Relationship Id="rId6" Type="http://schemas.openxmlformats.org/officeDocument/2006/relationships/image" Target="../media/image68.png"/><Relationship Id="rId11" Type="http://schemas.openxmlformats.org/officeDocument/2006/relationships/slide" Target="slide26.xml"/><Relationship Id="rId5" Type="http://schemas.openxmlformats.org/officeDocument/2006/relationships/image" Target="../media/image67.png"/><Relationship Id="rId15" Type="http://schemas.openxmlformats.org/officeDocument/2006/relationships/slide" Target="slide30.xml"/><Relationship Id="rId10" Type="http://schemas.microsoft.com/office/2007/relationships/hdphoto" Target="../media/hdphoto3.wdp"/><Relationship Id="rId4" Type="http://schemas.openxmlformats.org/officeDocument/2006/relationships/image" Target="../media/image66.png"/><Relationship Id="rId9" Type="http://schemas.openxmlformats.org/officeDocument/2006/relationships/image" Target="../media/image63.png"/><Relationship Id="rId14" Type="http://schemas.openxmlformats.org/officeDocument/2006/relationships/slide" Target="slide29.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audio" Target="../media/audio2.wav"/><Relationship Id="rId1" Type="http://schemas.openxmlformats.org/officeDocument/2006/relationships/slideLayout" Target="../slideLayouts/slideLayout30.xml"/><Relationship Id="rId6" Type="http://schemas.openxmlformats.org/officeDocument/2006/relationships/slide" Target="slide25.xml"/><Relationship Id="rId5" Type="http://schemas.openxmlformats.org/officeDocument/2006/relationships/image" Target="../media/image72.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audio" Target="../media/audio2.wav"/><Relationship Id="rId1" Type="http://schemas.openxmlformats.org/officeDocument/2006/relationships/slideLayout" Target="../slideLayouts/slideLayout30.xml"/><Relationship Id="rId6" Type="http://schemas.openxmlformats.org/officeDocument/2006/relationships/slide" Target="slide25.xml"/><Relationship Id="rId5" Type="http://schemas.openxmlformats.org/officeDocument/2006/relationships/image" Target="../media/image73.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0.xml"/><Relationship Id="rId5" Type="http://schemas.openxmlformats.org/officeDocument/2006/relationships/slide" Target="slide25.xml"/><Relationship Id="rId4"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0.xml"/><Relationship Id="rId5" Type="http://schemas.openxmlformats.org/officeDocument/2006/relationships/slide" Target="slide25.xml"/><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slideLayout" Target="../slideLayouts/slideLayout63.xml"/><Relationship Id="rId7" Type="http://schemas.microsoft.com/office/2007/relationships/hdphoto" Target="../media/hdphoto4.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8.png"/><Relationship Id="rId5" Type="http://schemas.openxmlformats.org/officeDocument/2006/relationships/audio" Target="../media/audio3.wav"/><Relationship Id="rId10" Type="http://schemas.openxmlformats.org/officeDocument/2006/relationships/image" Target="../media/image81.png"/><Relationship Id="rId4" Type="http://schemas.openxmlformats.org/officeDocument/2006/relationships/notesSlide" Target="../notesSlides/notesSlide13.xml"/><Relationship Id="rId9" Type="http://schemas.openxmlformats.org/officeDocument/2006/relationships/image" Target="../media/image80.gif"/></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82.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C6A810-1BEC-CFC9-D56A-51EEE2A8FAC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Effect>
                      <a14:saturation sat="200000"/>
                    </a14:imgEffect>
                  </a14:imgLayer>
                </a14:imgProps>
              </a:ext>
            </a:extLst>
          </a:blip>
          <a:srcRect t="19"/>
          <a:stretch/>
        </p:blipFill>
        <p:spPr>
          <a:xfrm>
            <a:off x="0" y="15497"/>
            <a:ext cx="12192000" cy="6858000"/>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113697D5-3051-04E2-446C-AB4BB6EACE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2140" y="2703414"/>
            <a:ext cx="5689861" cy="3094690"/>
          </a:xfrm>
          <a:prstGeom prst="rect">
            <a:avLst/>
          </a:prstGeom>
        </p:spPr>
      </p:pic>
      <p:pic>
        <p:nvPicPr>
          <p:cNvPr id="20" name="Picture 19">
            <a:extLst>
              <a:ext uri="{FF2B5EF4-FFF2-40B4-BE49-F238E27FC236}">
                <a16:creationId xmlns:a16="http://schemas.microsoft.com/office/drawing/2014/main" id="{FA961973-0B5B-3236-5137-91799D2B361E}"/>
              </a:ext>
            </a:extLst>
          </p:cNvPr>
          <p:cNvPicPr>
            <a:picLocks noChangeAspect="1"/>
          </p:cNvPicPr>
          <p:nvPr/>
        </p:nvPicPr>
        <p:blipFill>
          <a:blip r:embed="rId5"/>
          <a:stretch>
            <a:fillRect/>
          </a:stretch>
        </p:blipFill>
        <p:spPr>
          <a:xfrm>
            <a:off x="7366691" y="3718052"/>
            <a:ext cx="1518721" cy="2520000"/>
          </a:xfrm>
          <a:prstGeom prst="rect">
            <a:avLst/>
          </a:prstGeom>
        </p:spPr>
      </p:pic>
      <p:pic>
        <p:nvPicPr>
          <p:cNvPr id="21" name="Picture 20">
            <a:extLst>
              <a:ext uri="{FF2B5EF4-FFF2-40B4-BE49-F238E27FC236}">
                <a16:creationId xmlns:a16="http://schemas.microsoft.com/office/drawing/2014/main" id="{1D5B51FE-5B23-D6F7-8447-03CA53F1DB65}"/>
              </a:ext>
            </a:extLst>
          </p:cNvPr>
          <p:cNvPicPr>
            <a:picLocks noChangeAspect="1"/>
          </p:cNvPicPr>
          <p:nvPr/>
        </p:nvPicPr>
        <p:blipFill>
          <a:blip r:embed="rId6"/>
          <a:stretch>
            <a:fillRect/>
          </a:stretch>
        </p:blipFill>
        <p:spPr>
          <a:xfrm>
            <a:off x="5746876" y="4158000"/>
            <a:ext cx="1521882" cy="2700000"/>
          </a:xfrm>
          <a:prstGeom prst="rect">
            <a:avLst/>
          </a:prstGeom>
        </p:spPr>
      </p:pic>
      <p:pic>
        <p:nvPicPr>
          <p:cNvPr id="22" name="Picture 21">
            <a:extLst>
              <a:ext uri="{FF2B5EF4-FFF2-40B4-BE49-F238E27FC236}">
                <a16:creationId xmlns:a16="http://schemas.microsoft.com/office/drawing/2014/main" id="{2F42856A-151A-C776-F04E-0915EEF32AB2}"/>
              </a:ext>
            </a:extLst>
          </p:cNvPr>
          <p:cNvPicPr>
            <a:picLocks noChangeAspect="1"/>
          </p:cNvPicPr>
          <p:nvPr/>
        </p:nvPicPr>
        <p:blipFill>
          <a:blip r:embed="rId7"/>
          <a:stretch>
            <a:fillRect/>
          </a:stretch>
        </p:blipFill>
        <p:spPr>
          <a:xfrm>
            <a:off x="8983345" y="3719856"/>
            <a:ext cx="1541121" cy="2520000"/>
          </a:xfrm>
          <a:prstGeom prst="rect">
            <a:avLst/>
          </a:prstGeom>
        </p:spPr>
      </p:pic>
      <p:pic>
        <p:nvPicPr>
          <p:cNvPr id="23" name="Picture 22">
            <a:extLst>
              <a:ext uri="{FF2B5EF4-FFF2-40B4-BE49-F238E27FC236}">
                <a16:creationId xmlns:a16="http://schemas.microsoft.com/office/drawing/2014/main" id="{E4AFC066-50A9-9D53-55AB-283B45C4778F}"/>
              </a:ext>
            </a:extLst>
          </p:cNvPr>
          <p:cNvPicPr>
            <a:picLocks noChangeAspect="1"/>
          </p:cNvPicPr>
          <p:nvPr/>
        </p:nvPicPr>
        <p:blipFill>
          <a:blip r:embed="rId8"/>
          <a:stretch>
            <a:fillRect/>
          </a:stretch>
        </p:blipFill>
        <p:spPr>
          <a:xfrm>
            <a:off x="10622400" y="4158000"/>
            <a:ext cx="1569601" cy="2700000"/>
          </a:xfrm>
          <a:prstGeom prst="rect">
            <a:avLst/>
          </a:prstGeom>
        </p:spPr>
      </p:pic>
      <p:pic>
        <p:nvPicPr>
          <p:cNvPr id="43" name="Picture 42">
            <a:extLst>
              <a:ext uri="{FF2B5EF4-FFF2-40B4-BE49-F238E27FC236}">
                <a16:creationId xmlns:a16="http://schemas.microsoft.com/office/drawing/2014/main" id="{AC2713C4-861C-AF19-B9C2-32DFCFF1D356}"/>
              </a:ext>
            </a:extLst>
          </p:cNvPr>
          <p:cNvPicPr>
            <a:picLocks noChangeAspect="1"/>
          </p:cNvPicPr>
          <p:nvPr/>
        </p:nvPicPr>
        <p:blipFill>
          <a:blip r:embed="rId9"/>
          <a:stretch>
            <a:fillRect/>
          </a:stretch>
        </p:blipFill>
        <p:spPr>
          <a:xfrm rot="19869350">
            <a:off x="570402" y="4250870"/>
            <a:ext cx="1257856" cy="2232000"/>
          </a:xfrm>
          <a:prstGeom prst="rect">
            <a:avLst/>
          </a:prstGeom>
        </p:spPr>
      </p:pic>
      <p:pic>
        <p:nvPicPr>
          <p:cNvPr id="47" name="Picture 46">
            <a:extLst>
              <a:ext uri="{FF2B5EF4-FFF2-40B4-BE49-F238E27FC236}">
                <a16:creationId xmlns:a16="http://schemas.microsoft.com/office/drawing/2014/main" id="{42B89136-54F0-11C4-CDAD-1C4A082008DA}"/>
              </a:ext>
            </a:extLst>
          </p:cNvPr>
          <p:cNvPicPr>
            <a:picLocks noChangeAspect="1"/>
          </p:cNvPicPr>
          <p:nvPr/>
        </p:nvPicPr>
        <p:blipFill>
          <a:blip r:embed="rId10"/>
          <a:stretch>
            <a:fillRect/>
          </a:stretch>
        </p:blipFill>
        <p:spPr>
          <a:xfrm rot="1684685">
            <a:off x="3420603" y="4246734"/>
            <a:ext cx="1245952" cy="2232000"/>
          </a:xfrm>
          <a:prstGeom prst="rect">
            <a:avLst/>
          </a:prstGeom>
        </p:spPr>
      </p:pic>
      <p:pic>
        <p:nvPicPr>
          <p:cNvPr id="39" name="Picture 38">
            <a:extLst>
              <a:ext uri="{FF2B5EF4-FFF2-40B4-BE49-F238E27FC236}">
                <a16:creationId xmlns:a16="http://schemas.microsoft.com/office/drawing/2014/main" id="{10D26DD0-C9DA-F908-152A-3A125198D650}"/>
              </a:ext>
            </a:extLst>
          </p:cNvPr>
          <p:cNvPicPr>
            <a:picLocks noChangeAspect="1"/>
          </p:cNvPicPr>
          <p:nvPr/>
        </p:nvPicPr>
        <p:blipFill>
          <a:blip r:embed="rId11"/>
          <a:stretch>
            <a:fillRect/>
          </a:stretch>
        </p:blipFill>
        <p:spPr>
          <a:xfrm>
            <a:off x="1183001" y="4086000"/>
            <a:ext cx="2892736" cy="2772000"/>
          </a:xfrm>
          <a:prstGeom prst="rect">
            <a:avLst/>
          </a:prstGeom>
        </p:spPr>
      </p:pic>
      <p:pic>
        <p:nvPicPr>
          <p:cNvPr id="2" name="Picture 1">
            <a:extLst>
              <a:ext uri="{FF2B5EF4-FFF2-40B4-BE49-F238E27FC236}">
                <a16:creationId xmlns:a16="http://schemas.microsoft.com/office/drawing/2014/main" id="{11DEF76C-E9CD-0778-2EF4-02CA47A91D21}"/>
              </a:ext>
            </a:extLst>
          </p:cNvPr>
          <p:cNvPicPr>
            <a:picLocks noChangeAspect="1"/>
          </p:cNvPicPr>
          <p:nvPr/>
        </p:nvPicPr>
        <p:blipFill>
          <a:blip r:embed="rId12"/>
          <a:stretch>
            <a:fillRect/>
          </a:stretch>
        </p:blipFill>
        <p:spPr>
          <a:xfrm>
            <a:off x="721090" y="1694108"/>
            <a:ext cx="6773243" cy="1938696"/>
          </a:xfrm>
          <a:prstGeom prst="rect">
            <a:avLst/>
          </a:prstGeom>
        </p:spPr>
      </p:pic>
    </p:spTree>
    <p:extLst>
      <p:ext uri="{BB962C8B-B14F-4D97-AF65-F5344CB8AC3E}">
        <p14:creationId xmlns:p14="http://schemas.microsoft.com/office/powerpoint/2010/main" val="28400692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494861" y="2077646"/>
            <a:ext cx="6400800" cy="1532965"/>
            <a:chOff x="5217459" y="793376"/>
            <a:chExt cx="6400800" cy="1532965"/>
          </a:xfrm>
        </p:grpSpPr>
        <p:sp>
          <p:nvSpPr>
            <p:cNvPr id="4" name="Up Ribbon 3"/>
            <p:cNvSpPr/>
            <p:nvPr/>
          </p:nvSpPr>
          <p:spPr>
            <a:xfrm>
              <a:off x="5217459" y="793376"/>
              <a:ext cx="6400800" cy="1532965"/>
            </a:xfrm>
            <a:prstGeom prst="ribbon2">
              <a:avLst/>
            </a:prstGeom>
            <a:solidFill>
              <a:srgbClr val="3399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6689912" y="1048871"/>
              <a:ext cx="345589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CHỦ ĐIỂM</a:t>
              </a:r>
            </a:p>
          </p:txBody>
        </p:sp>
      </p:grpSp>
      <p:pic>
        <p:nvPicPr>
          <p:cNvPr id="3" name="Picture 2">
            <a:extLst>
              <a:ext uri="{FF2B5EF4-FFF2-40B4-BE49-F238E27FC236}">
                <a16:creationId xmlns:a16="http://schemas.microsoft.com/office/drawing/2014/main" id="{0F841449-CE7F-B1D1-6BF3-9480A651E4FC}"/>
              </a:ext>
            </a:extLst>
          </p:cNvPr>
          <p:cNvPicPr>
            <a:picLocks noChangeAspect="1"/>
          </p:cNvPicPr>
          <p:nvPr/>
        </p:nvPicPr>
        <p:blipFill>
          <a:blip r:embed="rId2"/>
          <a:stretch>
            <a:fillRect/>
          </a:stretch>
        </p:blipFill>
        <p:spPr>
          <a:xfrm>
            <a:off x="0" y="0"/>
            <a:ext cx="4934312" cy="6996113"/>
          </a:xfrm>
          <a:prstGeom prst="rect">
            <a:avLst/>
          </a:prstGeom>
        </p:spPr>
      </p:pic>
    </p:spTree>
    <p:extLst>
      <p:ext uri="{BB962C8B-B14F-4D97-AF65-F5344CB8AC3E}">
        <p14:creationId xmlns:p14="http://schemas.microsoft.com/office/powerpoint/2010/main" val="29574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6" name="Picture 5">
            <a:extLst>
              <a:ext uri="{FF2B5EF4-FFF2-40B4-BE49-F238E27FC236}">
                <a16:creationId xmlns:a16="http://schemas.microsoft.com/office/drawing/2014/main" id="{921453BF-6C06-2DC8-9570-9783011385DC}"/>
              </a:ext>
            </a:extLst>
          </p:cNvPr>
          <p:cNvPicPr>
            <a:picLocks noChangeAspect="1"/>
          </p:cNvPicPr>
          <p:nvPr/>
        </p:nvPicPr>
        <p:blipFill>
          <a:blip r:embed="rId4"/>
          <a:stretch>
            <a:fillRect/>
          </a:stretch>
        </p:blipFill>
        <p:spPr>
          <a:xfrm>
            <a:off x="2984836" y="1472454"/>
            <a:ext cx="6889077" cy="2560542"/>
          </a:xfrm>
          <a:prstGeom prst="rect">
            <a:avLst/>
          </a:prstGeom>
        </p:spPr>
      </p:pic>
    </p:spTree>
    <p:extLst>
      <p:ext uri="{BB962C8B-B14F-4D97-AF65-F5344CB8AC3E}">
        <p14:creationId xmlns:p14="http://schemas.microsoft.com/office/powerpoint/2010/main" val="11036910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HẦY THUỐC NHƯ MẸ HIỀN">
            <a:hlinkClick r:id="" action="ppaction://media"/>
            <a:extLst>
              <a:ext uri="{FF2B5EF4-FFF2-40B4-BE49-F238E27FC236}">
                <a16:creationId xmlns:a16="http://schemas.microsoft.com/office/drawing/2014/main" id="{37D05BB9-A7D3-B223-B02B-73D6E56E7AD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a:stretch>
            <a:fillRect/>
          </a:stretch>
        </p:blipFill>
        <p:spPr>
          <a:xfrm>
            <a:off x="20" y="10"/>
            <a:ext cx="12191980" cy="6857990"/>
          </a:xfrm>
          <a:noFill/>
        </p:spPr>
      </p:pic>
    </p:spTree>
    <p:extLst>
      <p:ext uri="{BB962C8B-B14F-4D97-AF65-F5344CB8AC3E}">
        <p14:creationId xmlns:p14="http://schemas.microsoft.com/office/powerpoint/2010/main" val="295281533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2">
            <a:extLst>
              <a:ext uri="{FF2B5EF4-FFF2-40B4-BE49-F238E27FC236}">
                <a16:creationId xmlns:a16="http://schemas.microsoft.com/office/drawing/2014/main" id="{7416A135-894E-4069-B962-6F6BE151F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8" y="2921095"/>
            <a:ext cx="12175232" cy="4904242"/>
          </a:xfrm>
          <a:prstGeom prst="rect">
            <a:avLst/>
          </a:prstGeom>
        </p:spPr>
      </p:pic>
      <p:pic>
        <p:nvPicPr>
          <p:cNvPr id="17" name="图片 4">
            <a:extLst>
              <a:ext uri="{FF2B5EF4-FFF2-40B4-BE49-F238E27FC236}">
                <a16:creationId xmlns:a16="http://schemas.microsoft.com/office/drawing/2014/main" id="{E7496554-6C40-4625-A148-4687B18D1B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105" y="-95250"/>
            <a:ext cx="4708514" cy="4680520"/>
          </a:xfrm>
          <a:prstGeom prst="rect">
            <a:avLst/>
          </a:prstGeom>
        </p:spPr>
      </p:pic>
      <p:pic>
        <p:nvPicPr>
          <p:cNvPr id="3" name="图片 4">
            <a:extLst>
              <a:ext uri="{FF2B5EF4-FFF2-40B4-BE49-F238E27FC236}">
                <a16:creationId xmlns:a16="http://schemas.microsoft.com/office/drawing/2014/main" id="{3C0A873E-D2FD-1E14-6D55-6C979751A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5904" y="211207"/>
            <a:ext cx="3037232" cy="4680520"/>
          </a:xfrm>
          <a:prstGeom prst="rect">
            <a:avLst/>
          </a:prstGeom>
        </p:spPr>
      </p:pic>
      <p:grpSp>
        <p:nvGrpSpPr>
          <p:cNvPr id="7" name="Group 6">
            <a:extLst>
              <a:ext uri="{FF2B5EF4-FFF2-40B4-BE49-F238E27FC236}">
                <a16:creationId xmlns:a16="http://schemas.microsoft.com/office/drawing/2014/main" id="{C97BA26E-0B45-951D-9985-0AE69C513FAC}"/>
              </a:ext>
            </a:extLst>
          </p:cNvPr>
          <p:cNvGrpSpPr/>
          <p:nvPr/>
        </p:nvGrpSpPr>
        <p:grpSpPr>
          <a:xfrm>
            <a:off x="2457450" y="1071715"/>
            <a:ext cx="8401050" cy="1474841"/>
            <a:chOff x="884903" y="275302"/>
            <a:chExt cx="10422194" cy="1474841"/>
          </a:xfrm>
        </p:grpSpPr>
        <p:sp>
          <p:nvSpPr>
            <p:cNvPr id="19" name="Google Shape;275;p7">
              <a:extLst>
                <a:ext uri="{FF2B5EF4-FFF2-40B4-BE49-F238E27FC236}">
                  <a16:creationId xmlns:a16="http://schemas.microsoft.com/office/drawing/2014/main" id="{DB70A019-613B-0449-EAD5-3EAF927C53F2}"/>
                </a:ext>
              </a:extLst>
            </p:cNvPr>
            <p:cNvSpPr/>
            <p:nvPr/>
          </p:nvSpPr>
          <p:spPr>
            <a:xfrm>
              <a:off x="884903" y="275302"/>
              <a:ext cx="10422193" cy="1474841"/>
            </a:xfrm>
            <a:prstGeom prst="roundRect">
              <a:avLst>
                <a:gd name="adj" fmla="val 6471"/>
              </a:avLst>
            </a:prstGeom>
            <a:solidFill>
              <a:srgbClr val="FFFFFF"/>
            </a:solidFill>
            <a:ln w="28575" cap="flat" cmpd="sng">
              <a:solidFill>
                <a:srgbClr val="892E45"/>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TextBox 19">
              <a:extLst>
                <a:ext uri="{FF2B5EF4-FFF2-40B4-BE49-F238E27FC236}">
                  <a16:creationId xmlns:a16="http://schemas.microsoft.com/office/drawing/2014/main" id="{79D73790-BFFF-678F-5351-A681B54D7A0F}"/>
                </a:ext>
              </a:extLst>
            </p:cNvPr>
            <p:cNvSpPr txBox="1"/>
            <p:nvPr/>
          </p:nvSpPr>
          <p:spPr>
            <a:xfrm>
              <a:off x="884903" y="325123"/>
              <a:ext cx="10422194" cy="1323439"/>
            </a:xfrm>
            <a:prstGeom prst="rect">
              <a:avLst/>
            </a:prstGeom>
            <a:noFill/>
          </p:spPr>
          <p:txBody>
            <a:bodyPr wrap="square">
              <a:spAutoFit/>
            </a:bodyPr>
            <a:lstStyle/>
            <a:p>
              <a:pPr algn="ctr">
                <a:buClr>
                  <a:srgbClr val="000000"/>
                </a:buClr>
                <a:buFont typeface="Arial"/>
                <a:buNone/>
              </a:pPr>
              <a:r>
                <a:rPr lang="vi-VN" sz="4000" b="1" kern="0" dirty="0">
                  <a:solidFill>
                    <a:srgbClr val="892E45"/>
                  </a:solidFill>
                  <a:latin typeface="Cambria" panose="02040503050406030204" pitchFamily="18" charset="0"/>
                  <a:cs typeface="Arial"/>
                  <a:sym typeface="Arial"/>
                </a:rPr>
                <a:t>Em hiểu thế nào về câu nói “Thầy thuốc như mẹ hiền”?</a:t>
              </a:r>
              <a:endParaRPr lang="en-US" sz="4000" b="1" kern="0" dirty="0">
                <a:solidFill>
                  <a:srgbClr val="892E45"/>
                </a:solidFill>
                <a:latin typeface="Cambria" panose="02040503050406030204" pitchFamily="18" charset="0"/>
                <a:cs typeface="Arial"/>
                <a:sym typeface="Arial"/>
              </a:endParaRPr>
            </a:p>
          </p:txBody>
        </p:sp>
      </p:grpSp>
      <p:sp>
        <p:nvSpPr>
          <p:cNvPr id="23" name="Rectangle 22">
            <a:extLst>
              <a:ext uri="{FF2B5EF4-FFF2-40B4-BE49-F238E27FC236}">
                <a16:creationId xmlns:a16="http://schemas.microsoft.com/office/drawing/2014/main" id="{9363B9CF-506B-689D-EAF5-2E11B1D8305F}"/>
              </a:ext>
            </a:extLst>
          </p:cNvPr>
          <p:cNvSpPr/>
          <p:nvPr/>
        </p:nvSpPr>
        <p:spPr>
          <a:xfrm>
            <a:off x="1220298" y="3381370"/>
            <a:ext cx="10069455" cy="2989613"/>
          </a:xfrm>
          <a:prstGeom prst="rect">
            <a:avLst/>
          </a:prstGeom>
          <a:solidFill>
            <a:schemeClr val="accent2">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tx1"/>
                </a:solidFill>
                <a:latin typeface="Cambria" panose="02040503050406030204" pitchFamily="18" charset="0"/>
                <a:ea typeface="Cambria" panose="02040503050406030204" pitchFamily="18" charset="0"/>
              </a:rPr>
              <a:t>Câu nói “</a:t>
            </a:r>
            <a:r>
              <a:rPr lang="vi-VN" sz="2800" b="1" dirty="0">
                <a:solidFill>
                  <a:schemeClr val="tx1"/>
                </a:solidFill>
                <a:latin typeface="Cambria" panose="02040503050406030204" pitchFamily="18" charset="0"/>
                <a:ea typeface="Cambria" panose="02040503050406030204" pitchFamily="18" charset="0"/>
              </a:rPr>
              <a:t>Thầy thuốc như mẹ hiền” </a:t>
            </a:r>
            <a:r>
              <a:rPr lang="vi-VN" sz="2800" dirty="0">
                <a:solidFill>
                  <a:schemeClr val="tx1"/>
                </a:solidFill>
                <a:latin typeface="Cambria" panose="02040503050406030204" pitchFamily="18" charset="0"/>
                <a:ea typeface="Cambria" panose="02040503050406030204" pitchFamily="18" charset="0"/>
              </a:rPr>
              <a:t>muốn nói thầy thuốc với thiên chức và lương tâm của mình đã thể hiện như những người mẹ hiền: nhân ái, chữa bệnh cứu người, không màng danh lợi. Không chỉ chữa bệnh tật mà còn nâng đỡ tinh thần người bệnh vượt qua khó khăn như những người mẹ. Đây chính là phẩm chất cao quý của người thầy thuốc.</a:t>
            </a:r>
            <a:endParaRPr lang="en-VN" sz="28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10068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0">
            <a:extLst>
              <a:ext uri="{FF2B5EF4-FFF2-40B4-BE49-F238E27FC236}">
                <a16:creationId xmlns:a16="http://schemas.microsoft.com/office/drawing/2014/main" id="{EED93EA5-61C5-47EB-9A72-588C42E51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21" y="3051584"/>
            <a:ext cx="9112149" cy="523383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42120">
            <a:off x="2636346" y="3755213"/>
            <a:ext cx="3262459" cy="3526581"/>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15393" t="34608" r="20268" b="35074"/>
          <a:stretch>
            <a:fillRect/>
          </a:stretch>
        </p:blipFill>
        <p:spPr>
          <a:xfrm>
            <a:off x="5706533" y="100429"/>
            <a:ext cx="1893724" cy="892354"/>
          </a:xfrm>
          <a:prstGeom prst="rect">
            <a:avLst/>
          </a:prstGeom>
        </p:spPr>
      </p:pic>
      <p:pic>
        <p:nvPicPr>
          <p:cNvPr id="15" name="Picture 2">
            <a:extLst>
              <a:ext uri="{FF2B5EF4-FFF2-40B4-BE49-F238E27FC236}">
                <a16:creationId xmlns:a16="http://schemas.microsoft.com/office/drawing/2014/main" id="{0D9DCAA0-AA4F-4A90-AE86-526F60512BD2}"/>
              </a:ext>
            </a:extLst>
          </p:cNvPr>
          <p:cNvPicPr>
            <a:picLocks noChangeAspect="1"/>
          </p:cNvPicPr>
          <p:nvPr/>
        </p:nvPicPr>
        <p:blipFill rotWithShape="1">
          <a:blip r:embed="rId5">
            <a:duotone>
              <a:schemeClr val="bg2">
                <a:shade val="45000"/>
                <a:satMod val="135000"/>
              </a:schemeClr>
              <a:prstClr val="white"/>
            </a:duotone>
          </a:blip>
          <a:srcRect r="14372"/>
          <a:stretch/>
        </p:blipFill>
        <p:spPr>
          <a:xfrm>
            <a:off x="7113779" y="-34948"/>
            <a:ext cx="5078221" cy="6892949"/>
          </a:xfrm>
          <a:prstGeom prst="rect">
            <a:avLst/>
          </a:prstGeom>
        </p:spPr>
      </p:pic>
      <p:pic>
        <p:nvPicPr>
          <p:cNvPr id="14" name="Picture 2">
            <a:extLst>
              <a:ext uri="{FF2B5EF4-FFF2-40B4-BE49-F238E27FC236}">
                <a16:creationId xmlns:a16="http://schemas.microsoft.com/office/drawing/2014/main" id="{305CEA12-F07E-4982-8048-F8411917D278}"/>
              </a:ext>
            </a:extLst>
          </p:cNvPr>
          <p:cNvPicPr>
            <a:picLocks noChangeAspect="1"/>
          </p:cNvPicPr>
          <p:nvPr/>
        </p:nvPicPr>
        <p:blipFill>
          <a:blip r:embed="rId5"/>
          <a:srcRect/>
          <a:stretch>
            <a:fillRect/>
          </a:stretch>
        </p:blipFill>
        <p:spPr>
          <a:xfrm>
            <a:off x="9235406" y="3429000"/>
            <a:ext cx="2950234" cy="3429000"/>
          </a:xfrm>
          <a:prstGeom prst="rect">
            <a:avLst/>
          </a:prstGeom>
        </p:spPr>
      </p:pic>
      <p:pic>
        <p:nvPicPr>
          <p:cNvPr id="18" name="图片 24">
            <a:extLst>
              <a:ext uri="{FF2B5EF4-FFF2-40B4-BE49-F238E27FC236}">
                <a16:creationId xmlns:a16="http://schemas.microsoft.com/office/drawing/2014/main" id="{087A6B8E-BED4-43A5-810F-24664CB3DF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7" y="-34948"/>
            <a:ext cx="3977964" cy="6892948"/>
          </a:xfrm>
          <a:prstGeom prst="rect">
            <a:avLst/>
          </a:prstGeom>
        </p:spPr>
      </p:pic>
      <p:pic>
        <p:nvPicPr>
          <p:cNvPr id="4" name="Picture 3">
            <a:extLst>
              <a:ext uri="{FF2B5EF4-FFF2-40B4-BE49-F238E27FC236}">
                <a16:creationId xmlns:a16="http://schemas.microsoft.com/office/drawing/2014/main" id="{96B88C16-8D8A-0DE0-8225-9B85D0CE12DB}"/>
              </a:ext>
            </a:extLst>
          </p:cNvPr>
          <p:cNvPicPr>
            <a:picLocks noChangeAspect="1"/>
          </p:cNvPicPr>
          <p:nvPr/>
        </p:nvPicPr>
        <p:blipFill>
          <a:blip r:embed="rId7"/>
          <a:stretch>
            <a:fillRect/>
          </a:stretch>
        </p:blipFill>
        <p:spPr>
          <a:xfrm>
            <a:off x="2762231" y="1303010"/>
            <a:ext cx="7303641" cy="4828450"/>
          </a:xfrm>
          <a:prstGeom prst="rect">
            <a:avLst/>
          </a:prstGeom>
        </p:spPr>
      </p:pic>
      <p:pic>
        <p:nvPicPr>
          <p:cNvPr id="8" name="Picture 7">
            <a:extLst>
              <a:ext uri="{FF2B5EF4-FFF2-40B4-BE49-F238E27FC236}">
                <a16:creationId xmlns:a16="http://schemas.microsoft.com/office/drawing/2014/main" id="{989B0CE5-E19A-3679-CE78-83F80C835C94}"/>
              </a:ext>
            </a:extLst>
          </p:cNvPr>
          <p:cNvPicPr>
            <a:picLocks noChangeAspect="1"/>
          </p:cNvPicPr>
          <p:nvPr/>
        </p:nvPicPr>
        <p:blipFill>
          <a:blip r:embed="rId8"/>
          <a:stretch>
            <a:fillRect/>
          </a:stretch>
        </p:blipFill>
        <p:spPr>
          <a:xfrm>
            <a:off x="533920" y="95579"/>
            <a:ext cx="3292125" cy="2353260"/>
          </a:xfrm>
          <a:prstGeom prst="rect">
            <a:avLst/>
          </a:prstGeom>
        </p:spPr>
      </p:pic>
      <p:pic>
        <p:nvPicPr>
          <p:cNvPr id="12" name="Picture 11">
            <a:extLst>
              <a:ext uri="{FF2B5EF4-FFF2-40B4-BE49-F238E27FC236}">
                <a16:creationId xmlns:a16="http://schemas.microsoft.com/office/drawing/2014/main" id="{0098F1BB-2373-E584-DAE7-1B4E496DBDD2}"/>
              </a:ext>
            </a:extLst>
          </p:cNvPr>
          <p:cNvPicPr>
            <a:picLocks noChangeAspect="1"/>
          </p:cNvPicPr>
          <p:nvPr/>
        </p:nvPicPr>
        <p:blipFill>
          <a:blip r:embed="rId9"/>
          <a:stretch>
            <a:fillRect/>
          </a:stretch>
        </p:blipFill>
        <p:spPr>
          <a:xfrm>
            <a:off x="7654994" y="5073831"/>
            <a:ext cx="2865368" cy="6462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2" name="Picture 1">
            <a:extLst>
              <a:ext uri="{FF2B5EF4-FFF2-40B4-BE49-F238E27FC236}">
                <a16:creationId xmlns:a16="http://schemas.microsoft.com/office/drawing/2014/main" id="{02E09FC0-88B4-48A9-A66A-E590300200BB}"/>
              </a:ext>
            </a:extLst>
          </p:cNvPr>
          <p:cNvPicPr>
            <a:picLocks noChangeAspect="1"/>
          </p:cNvPicPr>
          <p:nvPr/>
        </p:nvPicPr>
        <p:blipFill>
          <a:blip r:embed="rId4"/>
          <a:stretch>
            <a:fillRect/>
          </a:stretch>
        </p:blipFill>
        <p:spPr>
          <a:xfrm>
            <a:off x="3901422" y="2014605"/>
            <a:ext cx="4749196" cy="1414395"/>
          </a:xfrm>
          <a:prstGeom prst="rect">
            <a:avLst/>
          </a:prstGeom>
        </p:spPr>
      </p:pic>
    </p:spTree>
    <p:extLst>
      <p:ext uri="{BB962C8B-B14F-4D97-AF65-F5344CB8AC3E}">
        <p14:creationId xmlns:p14="http://schemas.microsoft.com/office/powerpoint/2010/main" val="36759979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ội dung đoạn văn bản của bạn (1)">
            <a:hlinkClick r:id="" action="ppaction://media"/>
            <a:extLst>
              <a:ext uri="{FF2B5EF4-FFF2-40B4-BE49-F238E27FC236}">
                <a16:creationId xmlns:a16="http://schemas.microsoft.com/office/drawing/2014/main" id="{FDED06CE-AFEB-5A33-0475-861EB1575E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41127086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7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16">
            <a:extLst>
              <a:ext uri="{FF2B5EF4-FFF2-40B4-BE49-F238E27FC236}">
                <a16:creationId xmlns:a16="http://schemas.microsoft.com/office/drawing/2014/main" id="{FE64A5D3-FA52-52C0-5139-175BBB275F7C}"/>
              </a:ext>
            </a:extLst>
          </p:cNvPr>
          <p:cNvPicPr>
            <a:picLocks noChangeAspect="1"/>
          </p:cNvPicPr>
          <p:nvPr/>
        </p:nvPicPr>
        <p:blipFill>
          <a:blip r:embed="rId4"/>
          <a:stretch>
            <a:fillRect/>
          </a:stretch>
        </p:blipFill>
        <p:spPr>
          <a:xfrm>
            <a:off x="7762876" y="4763104"/>
            <a:ext cx="4529136" cy="2199671"/>
          </a:xfrm>
          <a:prstGeom prst="rect">
            <a:avLst/>
          </a:prstGeom>
          <a:ln>
            <a:noFill/>
          </a:ln>
          <a:effectLst>
            <a:softEdge rad="112500"/>
          </a:effectLst>
        </p:spPr>
      </p:pic>
      <p:sp>
        <p:nvSpPr>
          <p:cNvPr id="18" name="TextBox 17">
            <a:extLst>
              <a:ext uri="{FF2B5EF4-FFF2-40B4-BE49-F238E27FC236}">
                <a16:creationId xmlns:a16="http://schemas.microsoft.com/office/drawing/2014/main" id="{B783E586-019C-F9BD-B927-1DAFF8BA642A}"/>
              </a:ext>
            </a:extLst>
          </p:cNvPr>
          <p:cNvSpPr txBox="1"/>
          <p:nvPr/>
        </p:nvSpPr>
        <p:spPr>
          <a:xfrm>
            <a:off x="304801" y="666750"/>
            <a:ext cx="11468100" cy="5755422"/>
          </a:xfrm>
          <a:prstGeom prst="rect">
            <a:avLst/>
          </a:prstGeom>
          <a:noFill/>
        </p:spPr>
        <p:txBody>
          <a:bodyPr wrap="square" rtlCol="0">
            <a:spAutoFit/>
          </a:bodyPr>
          <a:lstStyle/>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Hải Thượng Lãn Ông là một thầy thuốc nổi tiếng của nước ta ở thế kỉ XVII.</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Ông không quản ngày đêm, mưa nắng, trèo đèo lội suối đi chữa bệnh cứu người. Đối với người nghèo, hoàn cảnh khó khăn, ông thường khám bệnh và cho thuốc không lấy tiền.</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a:p>
            <a:pPr algn="r"/>
            <a:r>
              <a:rPr lang="vi-VN" sz="2300" b="0" i="0" dirty="0">
                <a:solidFill>
                  <a:srgbClr val="000000"/>
                </a:solidFill>
                <a:effectLst/>
                <a:latin typeface="Cambria" panose="02040503050406030204" pitchFamily="18" charset="0"/>
                <a:ea typeface="Cambria" panose="02040503050406030204" pitchFamily="18" charset="0"/>
              </a:rPr>
              <a:t>(Nguyễn Liêm)</a:t>
            </a:r>
          </a:p>
        </p:txBody>
      </p:sp>
      <p:pic>
        <p:nvPicPr>
          <p:cNvPr id="19" name="Picture 18">
            <a:extLst>
              <a:ext uri="{FF2B5EF4-FFF2-40B4-BE49-F238E27FC236}">
                <a16:creationId xmlns:a16="http://schemas.microsoft.com/office/drawing/2014/main" id="{C7E535A0-654A-50F4-84D2-AA04F274F024}"/>
              </a:ext>
            </a:extLst>
          </p:cNvPr>
          <p:cNvPicPr>
            <a:picLocks noChangeAspect="1"/>
          </p:cNvPicPr>
          <p:nvPr/>
        </p:nvPicPr>
        <p:blipFill>
          <a:blip r:embed="rId5"/>
          <a:stretch>
            <a:fillRect/>
          </a:stretch>
        </p:blipFill>
        <p:spPr>
          <a:xfrm>
            <a:off x="4092543" y="139413"/>
            <a:ext cx="3664014" cy="749873"/>
          </a:xfrm>
          <a:prstGeom prst="rect">
            <a:avLst/>
          </a:prstGeom>
        </p:spPr>
      </p:pic>
    </p:spTree>
    <p:extLst>
      <p:ext uri="{BB962C8B-B14F-4D97-AF65-F5344CB8AC3E}">
        <p14:creationId xmlns:p14="http://schemas.microsoft.com/office/powerpoint/2010/main" val="1395248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5360" y="491955"/>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90432" y="491954"/>
            <a:ext cx="1642945" cy="848747"/>
          </a:xfrm>
          <a:prstGeom prst="rect">
            <a:avLst/>
          </a:prstGeom>
        </p:spPr>
      </p:pic>
      <p:pic>
        <p:nvPicPr>
          <p:cNvPr id="2" name="Picture 1">
            <a:extLst>
              <a:ext uri="{FF2B5EF4-FFF2-40B4-BE49-F238E27FC236}">
                <a16:creationId xmlns:a16="http://schemas.microsoft.com/office/drawing/2014/main" id="{FFC2B869-D8CC-4D70-B7B4-77335DFD5ADD}"/>
              </a:ext>
            </a:extLst>
          </p:cNvPr>
          <p:cNvPicPr>
            <a:picLocks noChangeAspect="1"/>
          </p:cNvPicPr>
          <p:nvPr/>
        </p:nvPicPr>
        <p:blipFill>
          <a:blip r:embed="rId5"/>
          <a:stretch>
            <a:fillRect/>
          </a:stretch>
        </p:blipFill>
        <p:spPr>
          <a:xfrm>
            <a:off x="4155274" y="-101793"/>
            <a:ext cx="4596782" cy="2036240"/>
          </a:xfrm>
          <a:prstGeom prst="rect">
            <a:avLst/>
          </a:prstGeom>
        </p:spPr>
      </p:pic>
      <p:sp>
        <p:nvSpPr>
          <p:cNvPr id="6" name="矩形 29">
            <a:extLst>
              <a:ext uri="{FF2B5EF4-FFF2-40B4-BE49-F238E27FC236}">
                <a16:creationId xmlns:a16="http://schemas.microsoft.com/office/drawing/2014/main" id="{36DA6FD5-DAD1-4F23-9E2E-558B290F7B4C}"/>
              </a:ext>
            </a:extLst>
          </p:cNvPr>
          <p:cNvSpPr/>
          <p:nvPr/>
        </p:nvSpPr>
        <p:spPr>
          <a:xfrm>
            <a:off x="1466850" y="2015101"/>
            <a:ext cx="9696450" cy="715089"/>
          </a:xfrm>
          <a:prstGeom prst="roundRect">
            <a:avLst/>
          </a:prstGeom>
          <a:solidFill>
            <a:srgbClr val="F48B79"/>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1: Từ đầu đến </a:t>
            </a:r>
            <a:r>
              <a:rPr lang="en-US" sz="3600" b="1" i="1" dirty="0" err="1">
                <a:solidFill>
                  <a:prstClr val="black"/>
                </a:solidFill>
                <a:latin typeface="Cambria" panose="02040503050406030204" pitchFamily="18" charset="0"/>
                <a:ea typeface="Cambria" panose="02040503050406030204" pitchFamily="18" charset="0"/>
              </a:rPr>
              <a:t>chữa</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bệnh</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giúp</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dân</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矩形 29">
            <a:extLst>
              <a:ext uri="{FF2B5EF4-FFF2-40B4-BE49-F238E27FC236}">
                <a16:creationId xmlns:a16="http://schemas.microsoft.com/office/drawing/2014/main" id="{63EB6C48-5A64-8C25-FBF2-0D5FF5F3D013}"/>
              </a:ext>
            </a:extLst>
          </p:cNvPr>
          <p:cNvSpPr/>
          <p:nvPr/>
        </p:nvSpPr>
        <p:spPr>
          <a:xfrm>
            <a:off x="1484058" y="3107587"/>
            <a:ext cx="10326942" cy="715089"/>
          </a:xfrm>
          <a:prstGeom prst="roundRect">
            <a:avLst/>
          </a:prstGeom>
          <a:solidFill>
            <a:srgbClr val="FFFF00"/>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2: </a:t>
            </a:r>
            <a:r>
              <a:rPr lang="en-US" sz="3600" b="1" dirty="0">
                <a:solidFill>
                  <a:prstClr val="black"/>
                </a:solidFill>
                <a:latin typeface="Cambria" panose="02040503050406030204" pitchFamily="18" charset="0"/>
                <a:ea typeface="Cambria" panose="02040503050406030204" pitchFamily="18" charset="0"/>
              </a:rPr>
              <a:t>T</a:t>
            </a:r>
            <a:r>
              <a:rPr lang="vi-VN" sz="3600" b="1" dirty="0">
                <a:solidFill>
                  <a:prstClr val="black"/>
                </a:solidFill>
                <a:latin typeface="Cambria" panose="02040503050406030204" pitchFamily="18" charset="0"/>
                <a:ea typeface="Cambria" panose="02040503050406030204" pitchFamily="18" charset="0"/>
              </a:rPr>
              <a:t>iếp theo cho đến </a:t>
            </a:r>
            <a:r>
              <a:rPr lang="en-US" sz="3600" b="1" i="1" dirty="0" err="1">
                <a:solidFill>
                  <a:prstClr val="black"/>
                </a:solidFill>
                <a:latin typeface="Cambria" panose="02040503050406030204" pitchFamily="18" charset="0"/>
                <a:ea typeface="Cambria" panose="02040503050406030204" pitchFamily="18" charset="0"/>
              </a:rPr>
              <a:t>không</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lấy</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tiền</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矩形 29">
            <a:extLst>
              <a:ext uri="{FF2B5EF4-FFF2-40B4-BE49-F238E27FC236}">
                <a16:creationId xmlns:a16="http://schemas.microsoft.com/office/drawing/2014/main" id="{3FA94B57-7054-0858-9688-10E3CBFBCD42}"/>
              </a:ext>
            </a:extLst>
          </p:cNvPr>
          <p:cNvSpPr/>
          <p:nvPr/>
        </p:nvSpPr>
        <p:spPr>
          <a:xfrm>
            <a:off x="1503108" y="4193437"/>
            <a:ext cx="10326942" cy="715089"/>
          </a:xfrm>
          <a:prstGeom prst="roundRect">
            <a:avLst/>
          </a:prstGeom>
          <a:solidFill>
            <a:schemeClr val="accent6">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a:t>
            </a:r>
            <a:r>
              <a:rPr lang="en-US" sz="3600" b="1" dirty="0">
                <a:solidFill>
                  <a:prstClr val="black"/>
                </a:solidFill>
                <a:latin typeface="Cambria" panose="02040503050406030204" pitchFamily="18" charset="0"/>
                <a:ea typeface="Cambria" panose="02040503050406030204" pitchFamily="18" charset="0"/>
              </a:rPr>
              <a:t>3</a:t>
            </a:r>
            <a:r>
              <a:rPr lang="vi-VN" sz="3600" b="1" dirty="0">
                <a:solidFill>
                  <a:prstClr val="black"/>
                </a:solidFill>
                <a:latin typeface="Cambria" panose="02040503050406030204" pitchFamily="18" charset="0"/>
                <a:ea typeface="Cambria" panose="02040503050406030204" pitchFamily="18" charset="0"/>
              </a:rPr>
              <a:t>: </a:t>
            </a:r>
            <a:r>
              <a:rPr lang="en-US" sz="3600" b="1" dirty="0">
                <a:solidFill>
                  <a:prstClr val="black"/>
                </a:solidFill>
                <a:latin typeface="Cambria" panose="02040503050406030204" pitchFamily="18" charset="0"/>
                <a:ea typeface="Cambria" panose="02040503050406030204" pitchFamily="18" charset="0"/>
              </a:rPr>
              <a:t>T</a:t>
            </a:r>
            <a:r>
              <a:rPr lang="vi-VN" sz="3600" b="1" dirty="0">
                <a:solidFill>
                  <a:prstClr val="black"/>
                </a:solidFill>
                <a:latin typeface="Cambria" panose="02040503050406030204" pitchFamily="18" charset="0"/>
                <a:ea typeface="Cambria" panose="02040503050406030204" pitchFamily="18" charset="0"/>
              </a:rPr>
              <a:t>iếp theo cho đến </a:t>
            </a:r>
            <a:r>
              <a:rPr lang="en-US" sz="3600" b="1" i="1" dirty="0" err="1">
                <a:solidFill>
                  <a:prstClr val="black"/>
                </a:solidFill>
                <a:latin typeface="Cambria" panose="02040503050406030204" pitchFamily="18" charset="0"/>
                <a:ea typeface="Cambria" panose="02040503050406030204" pitchFamily="18" charset="0"/>
              </a:rPr>
              <a:t>gạo</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củi</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dầu</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đèn</a:t>
            </a:r>
            <a:r>
              <a:rPr lang="en-US" sz="3600" b="1" i="1" dirty="0">
                <a:solidFill>
                  <a:prstClr val="black"/>
                </a:solidFill>
                <a:latin typeface="Cambria" panose="02040503050406030204" pitchFamily="18" charset="0"/>
                <a:ea typeface="Cambria" panose="02040503050406030204" pitchFamily="18" charset="0"/>
              </a:rPr>
              <a:t>,…</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矩形 29">
            <a:extLst>
              <a:ext uri="{FF2B5EF4-FFF2-40B4-BE49-F238E27FC236}">
                <a16:creationId xmlns:a16="http://schemas.microsoft.com/office/drawing/2014/main" id="{5FCAFC34-5698-A8B1-D5D1-01B178F16BB7}"/>
              </a:ext>
            </a:extLst>
          </p:cNvPr>
          <p:cNvSpPr/>
          <p:nvPr/>
        </p:nvSpPr>
        <p:spPr>
          <a:xfrm>
            <a:off x="1533525" y="5272651"/>
            <a:ext cx="9696450" cy="715089"/>
          </a:xfrm>
          <a:prstGeom prst="roundRect">
            <a:avLst/>
          </a:prstGeom>
          <a:solidFill>
            <a:schemeClr val="accent2">
              <a:lumMod val="20000"/>
              <a:lumOff val="8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4: </a:t>
            </a:r>
            <a:r>
              <a:rPr lang="en-US" sz="3600" b="1" dirty="0" err="1">
                <a:solidFill>
                  <a:prstClr val="black"/>
                </a:solidFill>
                <a:latin typeface="Cambria" panose="02040503050406030204" pitchFamily="18" charset="0"/>
                <a:ea typeface="Cambria" panose="02040503050406030204" pitchFamily="18" charset="0"/>
              </a:rPr>
              <a:t>Đoạn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còn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lại</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55AB78-B4BA-5686-EA0A-CE8A3A9440BC}"/>
              </a:ext>
            </a:extLst>
          </p:cNvPr>
          <p:cNvSpPr/>
          <p:nvPr/>
        </p:nvSpPr>
        <p:spPr>
          <a:xfrm>
            <a:off x="222070" y="5436214"/>
            <a:ext cx="11717382" cy="1153256"/>
          </a:xfrm>
          <a:prstGeom prst="rect">
            <a:avLst/>
          </a:prstGeom>
          <a:solidFill>
            <a:schemeClr val="accent6">
              <a:lumMod val="40000"/>
              <a:lumOff val="6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196D8F2-531F-7A23-3944-819665EEBFCA}"/>
              </a:ext>
            </a:extLst>
          </p:cNvPr>
          <p:cNvSpPr/>
          <p:nvPr/>
        </p:nvSpPr>
        <p:spPr>
          <a:xfrm>
            <a:off x="222070" y="3555162"/>
            <a:ext cx="11717382" cy="1851205"/>
          </a:xfrm>
          <a:prstGeom prst="rect">
            <a:avLst/>
          </a:prstGeom>
          <a:solidFill>
            <a:schemeClr val="accent2">
              <a:lumMod val="20000"/>
              <a:lumOff val="8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E46351F-99F0-78C6-706A-5616F3D2B86E}"/>
              </a:ext>
            </a:extLst>
          </p:cNvPr>
          <p:cNvSpPr/>
          <p:nvPr/>
        </p:nvSpPr>
        <p:spPr>
          <a:xfrm>
            <a:off x="222070" y="2468880"/>
            <a:ext cx="11717382" cy="1056434"/>
          </a:xfrm>
          <a:prstGeom prst="rect">
            <a:avLst/>
          </a:prstGeom>
          <a:solidFill>
            <a:schemeClr val="accent4">
              <a:lumMod val="20000"/>
              <a:lumOff val="8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10DEE6-6ECB-9209-2E6D-E92AD6C28FDB}"/>
              </a:ext>
            </a:extLst>
          </p:cNvPr>
          <p:cNvSpPr/>
          <p:nvPr/>
        </p:nvSpPr>
        <p:spPr>
          <a:xfrm>
            <a:off x="222070" y="587827"/>
            <a:ext cx="11717382" cy="1881053"/>
          </a:xfrm>
          <a:prstGeom prst="rect">
            <a:avLst/>
          </a:prstGeom>
          <a:solidFill>
            <a:schemeClr val="accent1">
              <a:lumMod val="40000"/>
              <a:lumOff val="6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AE24025-3F8D-7FC1-6C33-9D556D1B7F2D}"/>
              </a:ext>
            </a:extLst>
          </p:cNvPr>
          <p:cNvPicPr>
            <a:picLocks noChangeAspect="1"/>
          </p:cNvPicPr>
          <p:nvPr/>
        </p:nvPicPr>
        <p:blipFill>
          <a:blip r:embed="rId2"/>
          <a:stretch>
            <a:fillRect/>
          </a:stretch>
        </p:blipFill>
        <p:spPr>
          <a:xfrm>
            <a:off x="3804494" y="0"/>
            <a:ext cx="3902590" cy="981696"/>
          </a:xfrm>
          <a:prstGeom prst="rect">
            <a:avLst/>
          </a:prstGeom>
        </p:spPr>
      </p:pic>
      <p:sp>
        <p:nvSpPr>
          <p:cNvPr id="9" name="TextBox 8">
            <a:extLst>
              <a:ext uri="{FF2B5EF4-FFF2-40B4-BE49-F238E27FC236}">
                <a16:creationId xmlns:a16="http://schemas.microsoft.com/office/drawing/2014/main" id="{10272B00-C720-C199-9439-A1AD9FDE38C1}"/>
              </a:ext>
            </a:extLst>
          </p:cNvPr>
          <p:cNvSpPr txBox="1"/>
          <p:nvPr/>
        </p:nvSpPr>
        <p:spPr>
          <a:xfrm>
            <a:off x="222070" y="587827"/>
            <a:ext cx="11717382" cy="6001643"/>
          </a:xfrm>
          <a:prstGeom prst="rect">
            <a:avLst/>
          </a:prstGeom>
          <a:noFill/>
        </p:spPr>
        <p:txBody>
          <a:bodyPr wrap="square" rtlCol="0">
            <a:spAutoFit/>
          </a:bodyPr>
          <a:lstStyle/>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Hải Thượng Lãn Ông là một thầy thuốc nổi tiếng của nước ta ở thế kỉ XVII.</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Ông không quản ngày đêm, mưa nắng, trèo đèo lội suối đi chữa bệnh cứu người. Đối với người nghèo, hoàn cảnh khó khăn, ông thường khám bệnh và cho thuốc không lấy tiền.</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 </a:t>
            </a:r>
          </a:p>
        </p:txBody>
      </p:sp>
      <p:sp>
        <p:nvSpPr>
          <p:cNvPr id="10" name="TextBox 9">
            <a:extLst>
              <a:ext uri="{FF2B5EF4-FFF2-40B4-BE49-F238E27FC236}">
                <a16:creationId xmlns:a16="http://schemas.microsoft.com/office/drawing/2014/main" id="{20AE7BE8-FB23-6E00-5984-6DD16667EBC7}"/>
              </a:ext>
            </a:extLst>
          </p:cNvPr>
          <p:cNvSpPr txBox="1"/>
          <p:nvPr/>
        </p:nvSpPr>
        <p:spPr>
          <a:xfrm>
            <a:off x="9483634" y="6277919"/>
            <a:ext cx="2455818" cy="461665"/>
          </a:xfrm>
          <a:prstGeom prst="rect">
            <a:avLst/>
          </a:prstGeom>
          <a:noFill/>
        </p:spPr>
        <p:txBody>
          <a:bodyPr wrap="square" rtlCol="0">
            <a:spAutoFit/>
          </a:bodyPr>
          <a:lstStyle/>
          <a:p>
            <a:pPr algn="ctr"/>
            <a:r>
              <a:rPr lang="en-US" sz="2400" i="1">
                <a:solidFill>
                  <a:srgbClr val="002060"/>
                </a:solidFill>
                <a:latin typeface="Cambria" panose="02040503050406030204" pitchFamily="18" charset="0"/>
                <a:ea typeface="Cambria" panose="02040503050406030204" pitchFamily="18" charset="0"/>
              </a:rPr>
              <a:t>(Nguyễn Liêm)</a:t>
            </a:r>
            <a:endParaRPr lang="en-US" sz="3600" b="1" i="1">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473225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2160" y="511005"/>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775982" y="606254"/>
            <a:ext cx="1642945" cy="848747"/>
          </a:xfrm>
          <a:prstGeom prst="rect">
            <a:avLst/>
          </a:prstGeom>
        </p:spPr>
      </p:pic>
      <p:pic>
        <p:nvPicPr>
          <p:cNvPr id="3" name="Picture 2">
            <a:extLst>
              <a:ext uri="{FF2B5EF4-FFF2-40B4-BE49-F238E27FC236}">
                <a16:creationId xmlns:a16="http://schemas.microsoft.com/office/drawing/2014/main" id="{4BF575AD-330C-F586-EA37-87AF69047290}"/>
              </a:ext>
            </a:extLst>
          </p:cNvPr>
          <p:cNvPicPr>
            <a:picLocks noChangeAspect="1"/>
          </p:cNvPicPr>
          <p:nvPr/>
        </p:nvPicPr>
        <p:blipFill>
          <a:blip r:embed="rId5"/>
          <a:stretch>
            <a:fillRect/>
          </a:stretch>
        </p:blipFill>
        <p:spPr>
          <a:xfrm>
            <a:off x="3268807" y="354211"/>
            <a:ext cx="6151397" cy="1457070"/>
          </a:xfrm>
          <a:prstGeom prst="rect">
            <a:avLst/>
          </a:prstGeom>
        </p:spPr>
      </p:pic>
      <p:sp>
        <p:nvSpPr>
          <p:cNvPr id="4" name="Google Shape;276;p7">
            <a:extLst>
              <a:ext uri="{FF2B5EF4-FFF2-40B4-BE49-F238E27FC236}">
                <a16:creationId xmlns:a16="http://schemas.microsoft.com/office/drawing/2014/main" id="{83AF25DC-98B8-1CEF-C8D0-5175CC48E780}"/>
              </a:ext>
            </a:extLst>
          </p:cNvPr>
          <p:cNvSpPr/>
          <p:nvPr/>
        </p:nvSpPr>
        <p:spPr>
          <a:xfrm>
            <a:off x="2872661" y="2218621"/>
            <a:ext cx="2995860"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9999"/>
                </a:solidFill>
                <a:effectLst/>
                <a:uLnTx/>
                <a:uFillTx/>
                <a:latin typeface="Cambria" panose="02040503050406030204" pitchFamily="18" charset="0"/>
                <a:ea typeface="Cambria" panose="02040503050406030204" pitchFamily="18" charset="0"/>
              </a:rPr>
              <a:t>nổi</a:t>
            </a:r>
            <a:r>
              <a:rPr kumimoji="0" lang="en-US" sz="4000" b="1" i="0" u="none" strike="noStrike" kern="1200" cap="none" spc="0" normalizeH="0" baseline="0" noProof="0" dirty="0">
                <a:ln>
                  <a:noFill/>
                </a:ln>
                <a:solidFill>
                  <a:srgbClr val="009999"/>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009999"/>
                </a:solidFill>
                <a:effectLst/>
                <a:uLnTx/>
                <a:uFillTx/>
                <a:latin typeface="Cambria" panose="02040503050406030204" pitchFamily="18" charset="0"/>
                <a:ea typeface="Cambria" panose="02040503050406030204" pitchFamily="18" charset="0"/>
              </a:rPr>
              <a:t>tiếng</a:t>
            </a:r>
            <a:endParaRPr kumimoji="0" sz="4000" b="1" i="0" u="none" strike="noStrike" kern="1200" cap="none" spc="0" normalizeH="0" baseline="0" noProof="0" dirty="0">
              <a:ln>
                <a:noFill/>
              </a:ln>
              <a:solidFill>
                <a:srgbClr val="FFC000"/>
              </a:solidFill>
              <a:effectLst/>
              <a:uLnTx/>
              <a:uFillTx/>
              <a:latin typeface="Cambria" panose="02040503050406030204" pitchFamily="18" charset="0"/>
              <a:ea typeface="Cambria" panose="02040503050406030204" pitchFamily="18" charset="0"/>
            </a:endParaRPr>
          </a:p>
        </p:txBody>
      </p:sp>
      <p:sp>
        <p:nvSpPr>
          <p:cNvPr id="5" name="Google Shape;276;p7">
            <a:extLst>
              <a:ext uri="{FF2B5EF4-FFF2-40B4-BE49-F238E27FC236}">
                <a16:creationId xmlns:a16="http://schemas.microsoft.com/office/drawing/2014/main" id="{547FDCBA-486D-1219-FBB4-78AD5AC66892}"/>
              </a:ext>
            </a:extLst>
          </p:cNvPr>
          <p:cNvSpPr/>
          <p:nvPr/>
        </p:nvSpPr>
        <p:spPr>
          <a:xfrm>
            <a:off x="3382682" y="3792569"/>
            <a:ext cx="3307998"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rPr>
              <a:t>trèo</a:t>
            </a:r>
            <a:r>
              <a:rPr kumimoji="0" lang="en-US" sz="4000" b="1" i="0" u="none" strike="noStrike" kern="1200" cap="none" spc="0" normalizeH="0" noProof="0" dirty="0">
                <a:ln>
                  <a:noFill/>
                </a:ln>
                <a:solidFill>
                  <a:srgbClr val="ED7D31">
                    <a:lumMod val="75000"/>
                  </a:srgbClr>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noProof="0" dirty="0" err="1">
                <a:ln>
                  <a:noFill/>
                </a:ln>
                <a:solidFill>
                  <a:srgbClr val="ED7D31">
                    <a:lumMod val="75000"/>
                  </a:srgbClr>
                </a:solidFill>
                <a:effectLst/>
                <a:uLnTx/>
                <a:uFillTx/>
                <a:latin typeface="Cambria" panose="02040503050406030204" pitchFamily="18" charset="0"/>
                <a:ea typeface="Cambria" panose="02040503050406030204" pitchFamily="18" charset="0"/>
              </a:rPr>
              <a:t>đèo</a:t>
            </a:r>
            <a:endParaRPr kumimoji="0" sz="40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endParaRPr>
          </a:p>
        </p:txBody>
      </p:sp>
      <p:sp>
        <p:nvSpPr>
          <p:cNvPr id="11" name="Google Shape;276;p7">
            <a:extLst>
              <a:ext uri="{FF2B5EF4-FFF2-40B4-BE49-F238E27FC236}">
                <a16:creationId xmlns:a16="http://schemas.microsoft.com/office/drawing/2014/main" id="{B9ADE535-A8B9-C608-AE55-B4804AFA3982}"/>
              </a:ext>
            </a:extLst>
          </p:cNvPr>
          <p:cNvSpPr/>
          <p:nvPr/>
        </p:nvSpPr>
        <p:spPr>
          <a:xfrm>
            <a:off x="6690680" y="2206241"/>
            <a:ext cx="3290517"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noProof="0" dirty="0" err="1">
                <a:solidFill>
                  <a:srgbClr val="002060"/>
                </a:solidFill>
                <a:latin typeface="Cambria" panose="02040503050406030204" pitchFamily="18" charset="0"/>
                <a:ea typeface="Cambria" panose="02040503050406030204" pitchFamily="18" charset="0"/>
              </a:rPr>
              <a:t>lên</a:t>
            </a:r>
            <a:r>
              <a:rPr lang="en-US" sz="4000" b="1" noProof="0" dirty="0">
                <a:solidFill>
                  <a:srgbClr val="002060"/>
                </a:solidFill>
                <a:latin typeface="Cambria" panose="02040503050406030204" pitchFamily="18" charset="0"/>
                <a:ea typeface="Cambria" panose="02040503050406030204" pitchFamily="18" charset="0"/>
              </a:rPr>
              <a:t> </a:t>
            </a:r>
            <a:r>
              <a:rPr lang="en-US" sz="4000" b="1" noProof="0" dirty="0" err="1">
                <a:solidFill>
                  <a:srgbClr val="002060"/>
                </a:solidFill>
                <a:latin typeface="Cambria" panose="02040503050406030204" pitchFamily="18" charset="0"/>
                <a:ea typeface="Cambria" panose="02040503050406030204" pitchFamily="18" charset="0"/>
              </a:rPr>
              <a:t>kinh</a:t>
            </a:r>
            <a:r>
              <a:rPr lang="en-US" sz="4000" b="1" noProof="0" dirty="0">
                <a:solidFill>
                  <a:srgbClr val="002060"/>
                </a:solidFill>
                <a:latin typeface="Cambria" panose="02040503050406030204" pitchFamily="18" charset="0"/>
                <a:ea typeface="Cambria" panose="02040503050406030204" pitchFamily="18" charset="0"/>
              </a:rPr>
              <a:t> </a:t>
            </a:r>
            <a:r>
              <a:rPr lang="en-US" sz="4000" b="1" noProof="0" dirty="0" err="1">
                <a:solidFill>
                  <a:srgbClr val="002060"/>
                </a:solidFill>
                <a:latin typeface="Cambria" panose="02040503050406030204" pitchFamily="18" charset="0"/>
                <a:ea typeface="Cambria" panose="02040503050406030204" pitchFamily="18" charset="0"/>
              </a:rPr>
              <a:t>đô</a:t>
            </a:r>
            <a:endParaRPr kumimoji="0"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12" name="Google Shape;276;p7">
            <a:extLst>
              <a:ext uri="{FF2B5EF4-FFF2-40B4-BE49-F238E27FC236}">
                <a16:creationId xmlns:a16="http://schemas.microsoft.com/office/drawing/2014/main" id="{25930D27-46AE-D90B-33B8-B1CF37FF4B87}"/>
              </a:ext>
            </a:extLst>
          </p:cNvPr>
          <p:cNvSpPr/>
          <p:nvPr/>
        </p:nvSpPr>
        <p:spPr>
          <a:xfrm>
            <a:off x="6946633" y="3677345"/>
            <a:ext cx="3290517"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FF0000"/>
                </a:solidFill>
                <a:latin typeface="Cambria" panose="02040503050406030204" pitchFamily="18" charset="0"/>
                <a:ea typeface="Cambria" panose="02040503050406030204" pitchFamily="18" charset="0"/>
              </a:rPr>
              <a:t>l</a:t>
            </a:r>
            <a:r>
              <a:rPr kumimoji="0" lang="en-US" sz="40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ội</a:t>
            </a:r>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suối</a:t>
            </a:r>
            <a:endParaRPr kumimoji="0"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575708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390649" y="2433845"/>
            <a:ext cx="2705101" cy="2862322"/>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Hải</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Thượng</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Lãn</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Ông</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lang="en-US" altLang="en-US" sz="3600" b="1" dirty="0">
                <a:latin typeface="Cambria" panose="02040503050406030204" pitchFamily="18" charset="0"/>
                <a:ea typeface="Cambria" panose="02040503050406030204" pitchFamily="18" charset="0"/>
                <a:cs typeface="Times New Roman" panose="02020603050405020304" pitchFamily="18" charset="0"/>
              </a:rPr>
              <a:t>(1720 – 1791)</a:t>
            </a:r>
            <a:endPar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200649" y="15905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Tên</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thật</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là</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p>
          <a:p>
            <a:pPr lvl="0" algn="ctr">
              <a:defRPr/>
            </a:pP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Lê Hữu Trác</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5" name="Picture 2">
            <a:extLst>
              <a:ext uri="{FF2B5EF4-FFF2-40B4-BE49-F238E27FC236}">
                <a16:creationId xmlns:a16="http://schemas.microsoft.com/office/drawing/2014/main" id="{D99D9C4D-2CC5-B09B-7220-D01AC669EC73}"/>
              </a:ext>
            </a:extLst>
          </p:cNvPr>
          <p:cNvPicPr>
            <a:picLocks noChangeAspect="1"/>
          </p:cNvPicPr>
          <p:nvPr/>
        </p:nvPicPr>
        <p:blipFill>
          <a:blip r:embed="rId7"/>
          <a:srcRect/>
          <a:stretch>
            <a:fillRect/>
          </a:stretch>
        </p:blipFill>
        <p:spPr>
          <a:xfrm>
            <a:off x="9241766" y="3429000"/>
            <a:ext cx="2950234" cy="3429000"/>
          </a:xfrm>
          <a:prstGeom prst="rect">
            <a:avLst/>
          </a:prstGeom>
        </p:spPr>
      </p:pic>
    </p:spTree>
    <p:extLst>
      <p:ext uri="{BB962C8B-B14F-4D97-AF65-F5344CB8AC3E}">
        <p14:creationId xmlns:p14="http://schemas.microsoft.com/office/powerpoint/2010/main" val="28477902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HẦY THUỐC NHƯ MẸ HIỀN (2)">
            <a:hlinkClick r:id="" action="ppaction://media"/>
            <a:extLst>
              <a:ext uri="{FF2B5EF4-FFF2-40B4-BE49-F238E27FC236}">
                <a16:creationId xmlns:a16="http://schemas.microsoft.com/office/drawing/2014/main" id="{0238EC19-BC8B-9E6D-5120-6CEC3349A1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159757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88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409699" y="3481595"/>
            <a:ext cx="2705101" cy="830997"/>
          </a:xfrm>
          <a:prstGeom prst="rect">
            <a:avLst/>
          </a:prstGeom>
          <a:noFill/>
        </p:spPr>
        <p:txBody>
          <a:bodyPr wrap="square" lIns="91440" tIns="45720" rIns="91440" bIns="45720">
            <a:spAutoFit/>
          </a:bodyPr>
          <a:lstStyle/>
          <a:p>
            <a:pPr lvl="0" algn="ctr">
              <a:defRPr/>
            </a:pPr>
            <a:r>
              <a:rPr lang="en-US" sz="4800" b="1" dirty="0" err="1">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Nghề</a:t>
            </a:r>
            <a:r>
              <a:rPr lang="en-US" sz="4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y: </a:t>
            </a:r>
            <a:endPar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191124" y="25049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Nghề</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khám</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chữa</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bệnh</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8314319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409699" y="3481595"/>
            <a:ext cx="2705101" cy="83099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Danh y</a:t>
            </a: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191124" y="25049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Thầy</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thuốc</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giỏi</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nổi</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tiếng</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1967295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sX0" fmla="*/ 0 w 11151594"/>
              <a:gd name="csY0" fmla="*/ 451151 h 3282533"/>
              <a:gd name="csX1" fmla="*/ 451151 w 11151594"/>
              <a:gd name="csY1" fmla="*/ 0 h 3282533"/>
              <a:gd name="csX2" fmla="*/ 826958 w 11151594"/>
              <a:gd name="csY2" fmla="*/ 0 h 3282533"/>
              <a:gd name="csX3" fmla="*/ 1407752 w 11151594"/>
              <a:gd name="csY3" fmla="*/ 0 h 3282533"/>
              <a:gd name="csX4" fmla="*/ 1886052 w 11151594"/>
              <a:gd name="csY4" fmla="*/ 0 h 3282533"/>
              <a:gd name="csX5" fmla="*/ 2671831 w 11151594"/>
              <a:gd name="csY5" fmla="*/ 0 h 3282533"/>
              <a:gd name="csX6" fmla="*/ 3457610 w 11151594"/>
              <a:gd name="csY6" fmla="*/ 0 h 3282533"/>
              <a:gd name="csX7" fmla="*/ 4243389 w 11151594"/>
              <a:gd name="csY7" fmla="*/ 0 h 3282533"/>
              <a:gd name="csX8" fmla="*/ 4619196 w 11151594"/>
              <a:gd name="csY8" fmla="*/ 0 h 3282533"/>
              <a:gd name="csX9" fmla="*/ 4995004 w 11151594"/>
              <a:gd name="csY9" fmla="*/ 0 h 3282533"/>
              <a:gd name="csX10" fmla="*/ 5678290 w 11151594"/>
              <a:gd name="csY10" fmla="*/ 0 h 3282533"/>
              <a:gd name="csX11" fmla="*/ 6464069 w 11151594"/>
              <a:gd name="csY11" fmla="*/ 0 h 3282533"/>
              <a:gd name="csX12" fmla="*/ 6839876 w 11151594"/>
              <a:gd name="csY12" fmla="*/ 0 h 3282533"/>
              <a:gd name="csX13" fmla="*/ 7728148 w 11151594"/>
              <a:gd name="csY13" fmla="*/ 0 h 3282533"/>
              <a:gd name="csX14" fmla="*/ 8308942 w 11151594"/>
              <a:gd name="csY14" fmla="*/ 0 h 3282533"/>
              <a:gd name="csX15" fmla="*/ 8889735 w 11151594"/>
              <a:gd name="csY15" fmla="*/ 0 h 3282533"/>
              <a:gd name="csX16" fmla="*/ 9265542 w 11151594"/>
              <a:gd name="csY16" fmla="*/ 0 h 3282533"/>
              <a:gd name="csX17" fmla="*/ 10051321 w 11151594"/>
              <a:gd name="csY17" fmla="*/ 0 h 3282533"/>
              <a:gd name="csX18" fmla="*/ 10700443 w 11151594"/>
              <a:gd name="csY18" fmla="*/ 0 h 3282533"/>
              <a:gd name="csX19" fmla="*/ 11151594 w 11151594"/>
              <a:gd name="csY19" fmla="*/ 451151 h 3282533"/>
              <a:gd name="csX20" fmla="*/ 11151594 w 11151594"/>
              <a:gd name="csY20" fmla="*/ 1070011 h 3282533"/>
              <a:gd name="csX21" fmla="*/ 11151594 w 11151594"/>
              <a:gd name="csY21" fmla="*/ 1665069 h 3282533"/>
              <a:gd name="csX22" fmla="*/ 11151594 w 11151594"/>
              <a:gd name="csY22" fmla="*/ 2188720 h 3282533"/>
              <a:gd name="csX23" fmla="*/ 11151594 w 11151594"/>
              <a:gd name="csY23" fmla="*/ 2831382 h 3282533"/>
              <a:gd name="csX24" fmla="*/ 10700443 w 11151594"/>
              <a:gd name="csY24" fmla="*/ 3282533 h 3282533"/>
              <a:gd name="csX25" fmla="*/ 10119650 w 11151594"/>
              <a:gd name="csY25" fmla="*/ 3282533 h 3282533"/>
              <a:gd name="csX26" fmla="*/ 9538857 w 11151594"/>
              <a:gd name="csY26" fmla="*/ 3282533 h 3282533"/>
              <a:gd name="csX27" fmla="*/ 8855570 w 11151594"/>
              <a:gd name="csY27" fmla="*/ 3282533 h 3282533"/>
              <a:gd name="csX28" fmla="*/ 8377270 w 11151594"/>
              <a:gd name="csY28" fmla="*/ 3282533 h 3282533"/>
              <a:gd name="csX29" fmla="*/ 7898970 w 11151594"/>
              <a:gd name="csY29" fmla="*/ 3282533 h 3282533"/>
              <a:gd name="csX30" fmla="*/ 7523162 w 11151594"/>
              <a:gd name="csY30" fmla="*/ 3282533 h 3282533"/>
              <a:gd name="csX31" fmla="*/ 6942369 w 11151594"/>
              <a:gd name="csY31" fmla="*/ 3282533 h 3282533"/>
              <a:gd name="csX32" fmla="*/ 6156590 w 11151594"/>
              <a:gd name="csY32" fmla="*/ 3282533 h 3282533"/>
              <a:gd name="csX33" fmla="*/ 5473304 w 11151594"/>
              <a:gd name="csY33" fmla="*/ 3282533 h 3282533"/>
              <a:gd name="csX34" fmla="*/ 4995004 w 11151594"/>
              <a:gd name="csY34" fmla="*/ 3282533 h 3282533"/>
              <a:gd name="csX35" fmla="*/ 4619196 w 11151594"/>
              <a:gd name="csY35" fmla="*/ 3282533 h 3282533"/>
              <a:gd name="csX36" fmla="*/ 3730924 w 11151594"/>
              <a:gd name="csY36" fmla="*/ 3282533 h 3282533"/>
              <a:gd name="csX37" fmla="*/ 3150131 w 11151594"/>
              <a:gd name="csY37" fmla="*/ 3282533 h 3282533"/>
              <a:gd name="csX38" fmla="*/ 2364352 w 11151594"/>
              <a:gd name="csY38" fmla="*/ 3282533 h 3282533"/>
              <a:gd name="csX39" fmla="*/ 1988545 w 11151594"/>
              <a:gd name="csY39" fmla="*/ 3282533 h 3282533"/>
              <a:gd name="csX40" fmla="*/ 1510245 w 11151594"/>
              <a:gd name="csY40" fmla="*/ 3282533 h 3282533"/>
              <a:gd name="csX41" fmla="*/ 451151 w 11151594"/>
              <a:gd name="csY41" fmla="*/ 3282533 h 3282533"/>
              <a:gd name="csX42" fmla="*/ 0 w 11151594"/>
              <a:gd name="csY42" fmla="*/ 2831382 h 3282533"/>
              <a:gd name="csX43" fmla="*/ 0 w 11151594"/>
              <a:gd name="csY43" fmla="*/ 2307731 h 3282533"/>
              <a:gd name="csX44" fmla="*/ 0 w 11151594"/>
              <a:gd name="csY44" fmla="*/ 1736476 h 3282533"/>
              <a:gd name="csX45" fmla="*/ 0 w 11151594"/>
              <a:gd name="csY45" fmla="*/ 1117616 h 3282533"/>
              <a:gd name="csX46" fmla="*/ 0 w 11151594"/>
              <a:gd name="csY46" fmla="*/ 451151 h 32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Hải Thượng Lãn Ông là một thầy thuốc nổi tiếng của nước ta ở thế kỉ XVII.</a:t>
            </a:r>
          </a:p>
          <a:p>
            <a:pPr lvl="0" algn="just" defTabSz="914377"/>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   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sX0" fmla="*/ 123422 w 2682370"/>
              <a:gd name="csY0" fmla="*/ 0 h 740516"/>
              <a:gd name="csX1" fmla="*/ 686391 w 2682370"/>
              <a:gd name="csY1" fmla="*/ 0 h 740516"/>
              <a:gd name="csX2" fmla="*/ 1351717 w 2682370"/>
              <a:gd name="csY2" fmla="*/ 0 h 740516"/>
              <a:gd name="csX3" fmla="*/ 2017044 w 2682370"/>
              <a:gd name="csY3" fmla="*/ 0 h 740516"/>
              <a:gd name="csX4" fmla="*/ 2682370 w 2682370"/>
              <a:gd name="csY4" fmla="*/ 0 h 740516"/>
              <a:gd name="csX5" fmla="*/ 2682370 w 2682370"/>
              <a:gd name="csY5" fmla="*/ 0 h 740516"/>
              <a:gd name="csX6" fmla="*/ 2682370 w 2682370"/>
              <a:gd name="csY6" fmla="*/ 617094 h 740516"/>
              <a:gd name="csX7" fmla="*/ 2558948 w 2682370"/>
              <a:gd name="csY7" fmla="*/ 740516 h 740516"/>
              <a:gd name="csX8" fmla="*/ 1919211 w 2682370"/>
              <a:gd name="csY8" fmla="*/ 740516 h 740516"/>
              <a:gd name="csX9" fmla="*/ 1305063 w 2682370"/>
              <a:gd name="csY9" fmla="*/ 740516 h 740516"/>
              <a:gd name="csX10" fmla="*/ 690916 w 2682370"/>
              <a:gd name="csY10" fmla="*/ 740516 h 740516"/>
              <a:gd name="csX11" fmla="*/ 0 w 2682370"/>
              <a:gd name="csY11" fmla="*/ 740516 h 740516"/>
              <a:gd name="csX12" fmla="*/ 0 w 2682370"/>
              <a:gd name="csY12" fmla="*/ 740516 h 740516"/>
              <a:gd name="csX13" fmla="*/ 0 w 2682370"/>
              <a:gd name="csY13" fmla="*/ 123422 h 740516"/>
              <a:gd name="csX14" fmla="*/ 123422 w 2682370"/>
              <a:gd name="csY14" fmla="*/ 0 h 740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71450"/>
            <a:ext cx="5857877" cy="1171575"/>
          </a:xfrm>
          <a:prstGeom prst="rect">
            <a:avLst/>
          </a:prstGeom>
        </p:spPr>
      </p:pic>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18687911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sX0" fmla="*/ 0 w 11151594"/>
              <a:gd name="csY0" fmla="*/ 451151 h 3282533"/>
              <a:gd name="csX1" fmla="*/ 451151 w 11151594"/>
              <a:gd name="csY1" fmla="*/ 0 h 3282533"/>
              <a:gd name="csX2" fmla="*/ 826958 w 11151594"/>
              <a:gd name="csY2" fmla="*/ 0 h 3282533"/>
              <a:gd name="csX3" fmla="*/ 1407752 w 11151594"/>
              <a:gd name="csY3" fmla="*/ 0 h 3282533"/>
              <a:gd name="csX4" fmla="*/ 1886052 w 11151594"/>
              <a:gd name="csY4" fmla="*/ 0 h 3282533"/>
              <a:gd name="csX5" fmla="*/ 2671831 w 11151594"/>
              <a:gd name="csY5" fmla="*/ 0 h 3282533"/>
              <a:gd name="csX6" fmla="*/ 3457610 w 11151594"/>
              <a:gd name="csY6" fmla="*/ 0 h 3282533"/>
              <a:gd name="csX7" fmla="*/ 4243389 w 11151594"/>
              <a:gd name="csY7" fmla="*/ 0 h 3282533"/>
              <a:gd name="csX8" fmla="*/ 4619196 w 11151594"/>
              <a:gd name="csY8" fmla="*/ 0 h 3282533"/>
              <a:gd name="csX9" fmla="*/ 4995004 w 11151594"/>
              <a:gd name="csY9" fmla="*/ 0 h 3282533"/>
              <a:gd name="csX10" fmla="*/ 5678290 w 11151594"/>
              <a:gd name="csY10" fmla="*/ 0 h 3282533"/>
              <a:gd name="csX11" fmla="*/ 6464069 w 11151594"/>
              <a:gd name="csY11" fmla="*/ 0 h 3282533"/>
              <a:gd name="csX12" fmla="*/ 6839876 w 11151594"/>
              <a:gd name="csY12" fmla="*/ 0 h 3282533"/>
              <a:gd name="csX13" fmla="*/ 7728148 w 11151594"/>
              <a:gd name="csY13" fmla="*/ 0 h 3282533"/>
              <a:gd name="csX14" fmla="*/ 8308942 w 11151594"/>
              <a:gd name="csY14" fmla="*/ 0 h 3282533"/>
              <a:gd name="csX15" fmla="*/ 8889735 w 11151594"/>
              <a:gd name="csY15" fmla="*/ 0 h 3282533"/>
              <a:gd name="csX16" fmla="*/ 9265542 w 11151594"/>
              <a:gd name="csY16" fmla="*/ 0 h 3282533"/>
              <a:gd name="csX17" fmla="*/ 10051321 w 11151594"/>
              <a:gd name="csY17" fmla="*/ 0 h 3282533"/>
              <a:gd name="csX18" fmla="*/ 10700443 w 11151594"/>
              <a:gd name="csY18" fmla="*/ 0 h 3282533"/>
              <a:gd name="csX19" fmla="*/ 11151594 w 11151594"/>
              <a:gd name="csY19" fmla="*/ 451151 h 3282533"/>
              <a:gd name="csX20" fmla="*/ 11151594 w 11151594"/>
              <a:gd name="csY20" fmla="*/ 1070011 h 3282533"/>
              <a:gd name="csX21" fmla="*/ 11151594 w 11151594"/>
              <a:gd name="csY21" fmla="*/ 1665069 h 3282533"/>
              <a:gd name="csX22" fmla="*/ 11151594 w 11151594"/>
              <a:gd name="csY22" fmla="*/ 2188720 h 3282533"/>
              <a:gd name="csX23" fmla="*/ 11151594 w 11151594"/>
              <a:gd name="csY23" fmla="*/ 2831382 h 3282533"/>
              <a:gd name="csX24" fmla="*/ 10700443 w 11151594"/>
              <a:gd name="csY24" fmla="*/ 3282533 h 3282533"/>
              <a:gd name="csX25" fmla="*/ 10119650 w 11151594"/>
              <a:gd name="csY25" fmla="*/ 3282533 h 3282533"/>
              <a:gd name="csX26" fmla="*/ 9538857 w 11151594"/>
              <a:gd name="csY26" fmla="*/ 3282533 h 3282533"/>
              <a:gd name="csX27" fmla="*/ 8855570 w 11151594"/>
              <a:gd name="csY27" fmla="*/ 3282533 h 3282533"/>
              <a:gd name="csX28" fmla="*/ 8377270 w 11151594"/>
              <a:gd name="csY28" fmla="*/ 3282533 h 3282533"/>
              <a:gd name="csX29" fmla="*/ 7898970 w 11151594"/>
              <a:gd name="csY29" fmla="*/ 3282533 h 3282533"/>
              <a:gd name="csX30" fmla="*/ 7523162 w 11151594"/>
              <a:gd name="csY30" fmla="*/ 3282533 h 3282533"/>
              <a:gd name="csX31" fmla="*/ 6942369 w 11151594"/>
              <a:gd name="csY31" fmla="*/ 3282533 h 3282533"/>
              <a:gd name="csX32" fmla="*/ 6156590 w 11151594"/>
              <a:gd name="csY32" fmla="*/ 3282533 h 3282533"/>
              <a:gd name="csX33" fmla="*/ 5473304 w 11151594"/>
              <a:gd name="csY33" fmla="*/ 3282533 h 3282533"/>
              <a:gd name="csX34" fmla="*/ 4995004 w 11151594"/>
              <a:gd name="csY34" fmla="*/ 3282533 h 3282533"/>
              <a:gd name="csX35" fmla="*/ 4619196 w 11151594"/>
              <a:gd name="csY35" fmla="*/ 3282533 h 3282533"/>
              <a:gd name="csX36" fmla="*/ 3730924 w 11151594"/>
              <a:gd name="csY36" fmla="*/ 3282533 h 3282533"/>
              <a:gd name="csX37" fmla="*/ 3150131 w 11151594"/>
              <a:gd name="csY37" fmla="*/ 3282533 h 3282533"/>
              <a:gd name="csX38" fmla="*/ 2364352 w 11151594"/>
              <a:gd name="csY38" fmla="*/ 3282533 h 3282533"/>
              <a:gd name="csX39" fmla="*/ 1988545 w 11151594"/>
              <a:gd name="csY39" fmla="*/ 3282533 h 3282533"/>
              <a:gd name="csX40" fmla="*/ 1510245 w 11151594"/>
              <a:gd name="csY40" fmla="*/ 3282533 h 3282533"/>
              <a:gd name="csX41" fmla="*/ 451151 w 11151594"/>
              <a:gd name="csY41" fmla="*/ 3282533 h 3282533"/>
              <a:gd name="csX42" fmla="*/ 0 w 11151594"/>
              <a:gd name="csY42" fmla="*/ 2831382 h 3282533"/>
              <a:gd name="csX43" fmla="*/ 0 w 11151594"/>
              <a:gd name="csY43" fmla="*/ 2307731 h 3282533"/>
              <a:gd name="csX44" fmla="*/ 0 w 11151594"/>
              <a:gd name="csY44" fmla="*/ 1736476 h 3282533"/>
              <a:gd name="csX45" fmla="*/ 0 w 11151594"/>
              <a:gd name="csY45" fmla="*/ 1117616 h 3282533"/>
              <a:gd name="csX46" fmla="*/ 0 w 11151594"/>
              <a:gd name="csY46" fmla="*/ 451151 h 32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40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4000" dirty="0">
                <a:solidFill>
                  <a:prstClr val="black"/>
                </a:solidFill>
                <a:latin typeface="Cambria" panose="02040503050406030204" pitchFamily="18" charset="0"/>
                <a:ea typeface="Cambria" panose="02040503050406030204" pitchFamily="18" charset="0"/>
                <a:cs typeface="Calibri" panose="020F0502020204030204" pitchFamily="34" charset="0"/>
              </a:rPr>
              <a:t>Ông không quản ngày đêm, mưa nắng, trèo đèo lội suối đi chữa bệnh cứu người. Đối với người nghèo, hoàn cảnh khó khăn, ông thường khám bệnh và cho thuốc không lấy tiền.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sX0" fmla="*/ 123422 w 2682370"/>
              <a:gd name="csY0" fmla="*/ 0 h 740516"/>
              <a:gd name="csX1" fmla="*/ 686391 w 2682370"/>
              <a:gd name="csY1" fmla="*/ 0 h 740516"/>
              <a:gd name="csX2" fmla="*/ 1351717 w 2682370"/>
              <a:gd name="csY2" fmla="*/ 0 h 740516"/>
              <a:gd name="csX3" fmla="*/ 2017044 w 2682370"/>
              <a:gd name="csY3" fmla="*/ 0 h 740516"/>
              <a:gd name="csX4" fmla="*/ 2682370 w 2682370"/>
              <a:gd name="csY4" fmla="*/ 0 h 740516"/>
              <a:gd name="csX5" fmla="*/ 2682370 w 2682370"/>
              <a:gd name="csY5" fmla="*/ 0 h 740516"/>
              <a:gd name="csX6" fmla="*/ 2682370 w 2682370"/>
              <a:gd name="csY6" fmla="*/ 617094 h 740516"/>
              <a:gd name="csX7" fmla="*/ 2558948 w 2682370"/>
              <a:gd name="csY7" fmla="*/ 740516 h 740516"/>
              <a:gd name="csX8" fmla="*/ 1919211 w 2682370"/>
              <a:gd name="csY8" fmla="*/ 740516 h 740516"/>
              <a:gd name="csX9" fmla="*/ 1305063 w 2682370"/>
              <a:gd name="csY9" fmla="*/ 740516 h 740516"/>
              <a:gd name="csX10" fmla="*/ 690916 w 2682370"/>
              <a:gd name="csY10" fmla="*/ 740516 h 740516"/>
              <a:gd name="csX11" fmla="*/ 0 w 2682370"/>
              <a:gd name="csY11" fmla="*/ 740516 h 740516"/>
              <a:gd name="csX12" fmla="*/ 0 w 2682370"/>
              <a:gd name="csY12" fmla="*/ 740516 h 740516"/>
              <a:gd name="csX13" fmla="*/ 0 w 2682370"/>
              <a:gd name="csY13" fmla="*/ 123422 h 740516"/>
              <a:gd name="csX14" fmla="*/ 123422 w 2682370"/>
              <a:gd name="csY14" fmla="*/ 0 h 740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2</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71450"/>
            <a:ext cx="5857877" cy="1171575"/>
          </a:xfrm>
          <a:prstGeom prst="rect">
            <a:avLst/>
          </a:prstGeom>
        </p:spPr>
      </p:pic>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25385641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sX0" fmla="*/ 0 w 11151594"/>
              <a:gd name="csY0" fmla="*/ 451151 h 3282533"/>
              <a:gd name="csX1" fmla="*/ 451151 w 11151594"/>
              <a:gd name="csY1" fmla="*/ 0 h 3282533"/>
              <a:gd name="csX2" fmla="*/ 826958 w 11151594"/>
              <a:gd name="csY2" fmla="*/ 0 h 3282533"/>
              <a:gd name="csX3" fmla="*/ 1407752 w 11151594"/>
              <a:gd name="csY3" fmla="*/ 0 h 3282533"/>
              <a:gd name="csX4" fmla="*/ 1886052 w 11151594"/>
              <a:gd name="csY4" fmla="*/ 0 h 3282533"/>
              <a:gd name="csX5" fmla="*/ 2671831 w 11151594"/>
              <a:gd name="csY5" fmla="*/ 0 h 3282533"/>
              <a:gd name="csX6" fmla="*/ 3457610 w 11151594"/>
              <a:gd name="csY6" fmla="*/ 0 h 3282533"/>
              <a:gd name="csX7" fmla="*/ 4243389 w 11151594"/>
              <a:gd name="csY7" fmla="*/ 0 h 3282533"/>
              <a:gd name="csX8" fmla="*/ 4619196 w 11151594"/>
              <a:gd name="csY8" fmla="*/ 0 h 3282533"/>
              <a:gd name="csX9" fmla="*/ 4995004 w 11151594"/>
              <a:gd name="csY9" fmla="*/ 0 h 3282533"/>
              <a:gd name="csX10" fmla="*/ 5678290 w 11151594"/>
              <a:gd name="csY10" fmla="*/ 0 h 3282533"/>
              <a:gd name="csX11" fmla="*/ 6464069 w 11151594"/>
              <a:gd name="csY11" fmla="*/ 0 h 3282533"/>
              <a:gd name="csX12" fmla="*/ 6839876 w 11151594"/>
              <a:gd name="csY12" fmla="*/ 0 h 3282533"/>
              <a:gd name="csX13" fmla="*/ 7728148 w 11151594"/>
              <a:gd name="csY13" fmla="*/ 0 h 3282533"/>
              <a:gd name="csX14" fmla="*/ 8308942 w 11151594"/>
              <a:gd name="csY14" fmla="*/ 0 h 3282533"/>
              <a:gd name="csX15" fmla="*/ 8889735 w 11151594"/>
              <a:gd name="csY15" fmla="*/ 0 h 3282533"/>
              <a:gd name="csX16" fmla="*/ 9265542 w 11151594"/>
              <a:gd name="csY16" fmla="*/ 0 h 3282533"/>
              <a:gd name="csX17" fmla="*/ 10051321 w 11151594"/>
              <a:gd name="csY17" fmla="*/ 0 h 3282533"/>
              <a:gd name="csX18" fmla="*/ 10700443 w 11151594"/>
              <a:gd name="csY18" fmla="*/ 0 h 3282533"/>
              <a:gd name="csX19" fmla="*/ 11151594 w 11151594"/>
              <a:gd name="csY19" fmla="*/ 451151 h 3282533"/>
              <a:gd name="csX20" fmla="*/ 11151594 w 11151594"/>
              <a:gd name="csY20" fmla="*/ 1070011 h 3282533"/>
              <a:gd name="csX21" fmla="*/ 11151594 w 11151594"/>
              <a:gd name="csY21" fmla="*/ 1665069 h 3282533"/>
              <a:gd name="csX22" fmla="*/ 11151594 w 11151594"/>
              <a:gd name="csY22" fmla="*/ 2188720 h 3282533"/>
              <a:gd name="csX23" fmla="*/ 11151594 w 11151594"/>
              <a:gd name="csY23" fmla="*/ 2831382 h 3282533"/>
              <a:gd name="csX24" fmla="*/ 10700443 w 11151594"/>
              <a:gd name="csY24" fmla="*/ 3282533 h 3282533"/>
              <a:gd name="csX25" fmla="*/ 10119650 w 11151594"/>
              <a:gd name="csY25" fmla="*/ 3282533 h 3282533"/>
              <a:gd name="csX26" fmla="*/ 9538857 w 11151594"/>
              <a:gd name="csY26" fmla="*/ 3282533 h 3282533"/>
              <a:gd name="csX27" fmla="*/ 8855570 w 11151594"/>
              <a:gd name="csY27" fmla="*/ 3282533 h 3282533"/>
              <a:gd name="csX28" fmla="*/ 8377270 w 11151594"/>
              <a:gd name="csY28" fmla="*/ 3282533 h 3282533"/>
              <a:gd name="csX29" fmla="*/ 7898970 w 11151594"/>
              <a:gd name="csY29" fmla="*/ 3282533 h 3282533"/>
              <a:gd name="csX30" fmla="*/ 7523162 w 11151594"/>
              <a:gd name="csY30" fmla="*/ 3282533 h 3282533"/>
              <a:gd name="csX31" fmla="*/ 6942369 w 11151594"/>
              <a:gd name="csY31" fmla="*/ 3282533 h 3282533"/>
              <a:gd name="csX32" fmla="*/ 6156590 w 11151594"/>
              <a:gd name="csY32" fmla="*/ 3282533 h 3282533"/>
              <a:gd name="csX33" fmla="*/ 5473304 w 11151594"/>
              <a:gd name="csY33" fmla="*/ 3282533 h 3282533"/>
              <a:gd name="csX34" fmla="*/ 4995004 w 11151594"/>
              <a:gd name="csY34" fmla="*/ 3282533 h 3282533"/>
              <a:gd name="csX35" fmla="*/ 4619196 w 11151594"/>
              <a:gd name="csY35" fmla="*/ 3282533 h 3282533"/>
              <a:gd name="csX36" fmla="*/ 3730924 w 11151594"/>
              <a:gd name="csY36" fmla="*/ 3282533 h 3282533"/>
              <a:gd name="csX37" fmla="*/ 3150131 w 11151594"/>
              <a:gd name="csY37" fmla="*/ 3282533 h 3282533"/>
              <a:gd name="csX38" fmla="*/ 2364352 w 11151594"/>
              <a:gd name="csY38" fmla="*/ 3282533 h 3282533"/>
              <a:gd name="csX39" fmla="*/ 1988545 w 11151594"/>
              <a:gd name="csY39" fmla="*/ 3282533 h 3282533"/>
              <a:gd name="csX40" fmla="*/ 1510245 w 11151594"/>
              <a:gd name="csY40" fmla="*/ 3282533 h 3282533"/>
              <a:gd name="csX41" fmla="*/ 451151 w 11151594"/>
              <a:gd name="csY41" fmla="*/ 3282533 h 3282533"/>
              <a:gd name="csX42" fmla="*/ 0 w 11151594"/>
              <a:gd name="csY42" fmla="*/ 2831382 h 3282533"/>
              <a:gd name="csX43" fmla="*/ 0 w 11151594"/>
              <a:gd name="csY43" fmla="*/ 2307731 h 3282533"/>
              <a:gd name="csX44" fmla="*/ 0 w 11151594"/>
              <a:gd name="csY44" fmla="*/ 1736476 h 3282533"/>
              <a:gd name="csX45" fmla="*/ 0 w 11151594"/>
              <a:gd name="csY45" fmla="*/ 1117616 h 3282533"/>
              <a:gd name="csX46" fmla="*/ 0 w 11151594"/>
              <a:gd name="csY46" fmla="*/ 451151 h 32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30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000" dirty="0">
                <a:solidFill>
                  <a:prstClr val="black"/>
                </a:solidFill>
                <a:latin typeface="Cambria" panose="02040503050406030204" pitchFamily="18" charset="0"/>
                <a:ea typeface="Cambria" panose="02040503050406030204" pitchFamily="18" charset="0"/>
                <a:cs typeface="Calibri" panose="020F0502020204030204" pitchFamily="34"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sX0" fmla="*/ 123422 w 2682370"/>
              <a:gd name="csY0" fmla="*/ 0 h 740516"/>
              <a:gd name="csX1" fmla="*/ 686391 w 2682370"/>
              <a:gd name="csY1" fmla="*/ 0 h 740516"/>
              <a:gd name="csX2" fmla="*/ 1351717 w 2682370"/>
              <a:gd name="csY2" fmla="*/ 0 h 740516"/>
              <a:gd name="csX3" fmla="*/ 2017044 w 2682370"/>
              <a:gd name="csY3" fmla="*/ 0 h 740516"/>
              <a:gd name="csX4" fmla="*/ 2682370 w 2682370"/>
              <a:gd name="csY4" fmla="*/ 0 h 740516"/>
              <a:gd name="csX5" fmla="*/ 2682370 w 2682370"/>
              <a:gd name="csY5" fmla="*/ 0 h 740516"/>
              <a:gd name="csX6" fmla="*/ 2682370 w 2682370"/>
              <a:gd name="csY6" fmla="*/ 617094 h 740516"/>
              <a:gd name="csX7" fmla="*/ 2558948 w 2682370"/>
              <a:gd name="csY7" fmla="*/ 740516 h 740516"/>
              <a:gd name="csX8" fmla="*/ 1919211 w 2682370"/>
              <a:gd name="csY8" fmla="*/ 740516 h 740516"/>
              <a:gd name="csX9" fmla="*/ 1305063 w 2682370"/>
              <a:gd name="csY9" fmla="*/ 740516 h 740516"/>
              <a:gd name="csX10" fmla="*/ 690916 w 2682370"/>
              <a:gd name="csY10" fmla="*/ 740516 h 740516"/>
              <a:gd name="csX11" fmla="*/ 0 w 2682370"/>
              <a:gd name="csY11" fmla="*/ 740516 h 740516"/>
              <a:gd name="csX12" fmla="*/ 0 w 2682370"/>
              <a:gd name="csY12" fmla="*/ 740516 h 740516"/>
              <a:gd name="csX13" fmla="*/ 0 w 2682370"/>
              <a:gd name="csY13" fmla="*/ 123422 h 740516"/>
              <a:gd name="csX14" fmla="*/ 123422 w 2682370"/>
              <a:gd name="csY14" fmla="*/ 0 h 740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3</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42875"/>
            <a:ext cx="5857877" cy="1171575"/>
          </a:xfrm>
          <a:prstGeom prst="rect">
            <a:avLst/>
          </a:prstGeom>
        </p:spPr>
      </p:pic>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22894278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43566" cy="3282533"/>
          </a:xfrm>
          <a:custGeom>
            <a:avLst/>
            <a:gdLst>
              <a:gd name="csX0" fmla="*/ 0 w 11143566"/>
              <a:gd name="csY0" fmla="*/ 451151 h 3282533"/>
              <a:gd name="csX1" fmla="*/ 451151 w 11143566"/>
              <a:gd name="csY1" fmla="*/ 0 h 3282533"/>
              <a:gd name="csX2" fmla="*/ 826664 w 11143566"/>
              <a:gd name="csY2" fmla="*/ 0 h 3282533"/>
              <a:gd name="csX3" fmla="*/ 1407002 w 11143566"/>
              <a:gd name="csY3" fmla="*/ 0 h 3282533"/>
              <a:gd name="csX4" fmla="*/ 1884928 w 11143566"/>
              <a:gd name="csY4" fmla="*/ 0 h 3282533"/>
              <a:gd name="csX5" fmla="*/ 2670092 w 11143566"/>
              <a:gd name="csY5" fmla="*/ 0 h 3282533"/>
              <a:gd name="csX6" fmla="*/ 3455255 w 11143566"/>
              <a:gd name="csY6" fmla="*/ 0 h 3282533"/>
              <a:gd name="csX7" fmla="*/ 4240419 w 11143566"/>
              <a:gd name="csY7" fmla="*/ 0 h 3282533"/>
              <a:gd name="csX8" fmla="*/ 4615932 w 11143566"/>
              <a:gd name="csY8" fmla="*/ 0 h 3282533"/>
              <a:gd name="csX9" fmla="*/ 4991445 w 11143566"/>
              <a:gd name="csY9" fmla="*/ 0 h 3282533"/>
              <a:gd name="csX10" fmla="*/ 5674196 w 11143566"/>
              <a:gd name="csY10" fmla="*/ 0 h 3282533"/>
              <a:gd name="csX11" fmla="*/ 6459359 w 11143566"/>
              <a:gd name="csY11" fmla="*/ 0 h 3282533"/>
              <a:gd name="csX12" fmla="*/ 6834872 w 11143566"/>
              <a:gd name="csY12" fmla="*/ 0 h 3282533"/>
              <a:gd name="csX13" fmla="*/ 7722448 w 11143566"/>
              <a:gd name="csY13" fmla="*/ 0 h 3282533"/>
              <a:gd name="csX14" fmla="*/ 8302787 w 11143566"/>
              <a:gd name="csY14" fmla="*/ 0 h 3282533"/>
              <a:gd name="csX15" fmla="*/ 8883125 w 11143566"/>
              <a:gd name="csY15" fmla="*/ 0 h 3282533"/>
              <a:gd name="csX16" fmla="*/ 9258638 w 11143566"/>
              <a:gd name="csY16" fmla="*/ 0 h 3282533"/>
              <a:gd name="csX17" fmla="*/ 10043802 w 11143566"/>
              <a:gd name="csY17" fmla="*/ 0 h 3282533"/>
              <a:gd name="csX18" fmla="*/ 10692415 w 11143566"/>
              <a:gd name="csY18" fmla="*/ 0 h 3282533"/>
              <a:gd name="csX19" fmla="*/ 11143566 w 11143566"/>
              <a:gd name="csY19" fmla="*/ 451151 h 3282533"/>
              <a:gd name="csX20" fmla="*/ 11143566 w 11143566"/>
              <a:gd name="csY20" fmla="*/ 1070011 h 3282533"/>
              <a:gd name="csX21" fmla="*/ 11143566 w 11143566"/>
              <a:gd name="csY21" fmla="*/ 1665069 h 3282533"/>
              <a:gd name="csX22" fmla="*/ 11143566 w 11143566"/>
              <a:gd name="csY22" fmla="*/ 2188720 h 3282533"/>
              <a:gd name="csX23" fmla="*/ 11143566 w 11143566"/>
              <a:gd name="csY23" fmla="*/ 2831382 h 3282533"/>
              <a:gd name="csX24" fmla="*/ 10692415 w 11143566"/>
              <a:gd name="csY24" fmla="*/ 3282533 h 3282533"/>
              <a:gd name="csX25" fmla="*/ 10112077 w 11143566"/>
              <a:gd name="csY25" fmla="*/ 3282533 h 3282533"/>
              <a:gd name="csX26" fmla="*/ 9531738 w 11143566"/>
              <a:gd name="csY26" fmla="*/ 3282533 h 3282533"/>
              <a:gd name="csX27" fmla="*/ 8848987 w 11143566"/>
              <a:gd name="csY27" fmla="*/ 3282533 h 3282533"/>
              <a:gd name="csX28" fmla="*/ 8371062 w 11143566"/>
              <a:gd name="csY28" fmla="*/ 3282533 h 3282533"/>
              <a:gd name="csX29" fmla="*/ 7893136 w 11143566"/>
              <a:gd name="csY29" fmla="*/ 3282533 h 3282533"/>
              <a:gd name="csX30" fmla="*/ 7517623 w 11143566"/>
              <a:gd name="csY30" fmla="*/ 3282533 h 3282533"/>
              <a:gd name="csX31" fmla="*/ 6937285 w 11143566"/>
              <a:gd name="csY31" fmla="*/ 3282533 h 3282533"/>
              <a:gd name="csX32" fmla="*/ 6152121 w 11143566"/>
              <a:gd name="csY32" fmla="*/ 3282533 h 3282533"/>
              <a:gd name="csX33" fmla="*/ 5469370 w 11143566"/>
              <a:gd name="csY33" fmla="*/ 3282533 h 3282533"/>
              <a:gd name="csX34" fmla="*/ 4991445 w 11143566"/>
              <a:gd name="csY34" fmla="*/ 3282533 h 3282533"/>
              <a:gd name="csX35" fmla="*/ 4615932 w 11143566"/>
              <a:gd name="csY35" fmla="*/ 3282533 h 3282533"/>
              <a:gd name="csX36" fmla="*/ 3728355 w 11143566"/>
              <a:gd name="csY36" fmla="*/ 3282533 h 3282533"/>
              <a:gd name="csX37" fmla="*/ 3148017 w 11143566"/>
              <a:gd name="csY37" fmla="*/ 3282533 h 3282533"/>
              <a:gd name="csX38" fmla="*/ 2362854 w 11143566"/>
              <a:gd name="csY38" fmla="*/ 3282533 h 3282533"/>
              <a:gd name="csX39" fmla="*/ 1987341 w 11143566"/>
              <a:gd name="csY39" fmla="*/ 3282533 h 3282533"/>
              <a:gd name="csX40" fmla="*/ 1509415 w 11143566"/>
              <a:gd name="csY40" fmla="*/ 3282533 h 3282533"/>
              <a:gd name="csX41" fmla="*/ 451151 w 11143566"/>
              <a:gd name="csY41" fmla="*/ 3282533 h 3282533"/>
              <a:gd name="csX42" fmla="*/ 0 w 11143566"/>
              <a:gd name="csY42" fmla="*/ 2831382 h 3282533"/>
              <a:gd name="csX43" fmla="*/ 0 w 11143566"/>
              <a:gd name="csY43" fmla="*/ 2307731 h 3282533"/>
              <a:gd name="csX44" fmla="*/ 0 w 11143566"/>
              <a:gd name="csY44" fmla="*/ 1736476 h 3282533"/>
              <a:gd name="csX45" fmla="*/ 0 w 11143566"/>
              <a:gd name="csY45" fmla="*/ 1117616 h 3282533"/>
              <a:gd name="csX46" fmla="*/ 0 w 11143566"/>
              <a:gd name="csY46" fmla="*/ 451151 h 3282533"/>
              <a:gd name="csX0" fmla="*/ 0 w 11143566"/>
              <a:gd name="csY0" fmla="*/ 451151 h 3282533"/>
              <a:gd name="csX1" fmla="*/ 451151 w 11143566"/>
              <a:gd name="csY1" fmla="*/ 0 h 3282533"/>
              <a:gd name="csX2" fmla="*/ 1031489 w 11143566"/>
              <a:gd name="csY2" fmla="*/ 0 h 3282533"/>
              <a:gd name="csX3" fmla="*/ 1816653 w 11143566"/>
              <a:gd name="csY3" fmla="*/ 0 h 3282533"/>
              <a:gd name="csX4" fmla="*/ 2192166 w 11143566"/>
              <a:gd name="csY4" fmla="*/ 0 h 3282533"/>
              <a:gd name="csX5" fmla="*/ 2977329 w 11143566"/>
              <a:gd name="csY5" fmla="*/ 0 h 3282533"/>
              <a:gd name="csX6" fmla="*/ 3352842 w 11143566"/>
              <a:gd name="csY6" fmla="*/ 0 h 3282533"/>
              <a:gd name="csX7" fmla="*/ 4138006 w 11143566"/>
              <a:gd name="csY7" fmla="*/ 0 h 3282533"/>
              <a:gd name="csX8" fmla="*/ 4820757 w 11143566"/>
              <a:gd name="csY8" fmla="*/ 0 h 3282533"/>
              <a:gd name="csX9" fmla="*/ 5401095 w 11143566"/>
              <a:gd name="csY9" fmla="*/ 0 h 3282533"/>
              <a:gd name="csX10" fmla="*/ 6083846 w 11143566"/>
              <a:gd name="csY10" fmla="*/ 0 h 3282533"/>
              <a:gd name="csX11" fmla="*/ 6869010 w 11143566"/>
              <a:gd name="csY11" fmla="*/ 0 h 3282533"/>
              <a:gd name="csX12" fmla="*/ 7551761 w 11143566"/>
              <a:gd name="csY12" fmla="*/ 0 h 3282533"/>
              <a:gd name="csX13" fmla="*/ 8029686 w 11143566"/>
              <a:gd name="csY13" fmla="*/ 0 h 3282533"/>
              <a:gd name="csX14" fmla="*/ 8507612 w 11143566"/>
              <a:gd name="csY14" fmla="*/ 0 h 3282533"/>
              <a:gd name="csX15" fmla="*/ 8985538 w 11143566"/>
              <a:gd name="csY15" fmla="*/ 0 h 3282533"/>
              <a:gd name="csX16" fmla="*/ 9463463 w 11143566"/>
              <a:gd name="csY16" fmla="*/ 0 h 3282533"/>
              <a:gd name="csX17" fmla="*/ 10692415 w 11143566"/>
              <a:gd name="csY17" fmla="*/ 0 h 3282533"/>
              <a:gd name="csX18" fmla="*/ 11143566 w 11143566"/>
              <a:gd name="csY18" fmla="*/ 451151 h 3282533"/>
              <a:gd name="csX19" fmla="*/ 11143566 w 11143566"/>
              <a:gd name="csY19" fmla="*/ 1070011 h 3282533"/>
              <a:gd name="csX20" fmla="*/ 11143566 w 11143566"/>
              <a:gd name="csY20" fmla="*/ 1665069 h 3282533"/>
              <a:gd name="csX21" fmla="*/ 11143566 w 11143566"/>
              <a:gd name="csY21" fmla="*/ 2260127 h 3282533"/>
              <a:gd name="csX22" fmla="*/ 11143566 w 11143566"/>
              <a:gd name="csY22" fmla="*/ 2831382 h 3282533"/>
              <a:gd name="csX23" fmla="*/ 10692415 w 11143566"/>
              <a:gd name="csY23" fmla="*/ 3282533 h 3282533"/>
              <a:gd name="csX24" fmla="*/ 10112077 w 11143566"/>
              <a:gd name="csY24" fmla="*/ 3282533 h 3282533"/>
              <a:gd name="csX25" fmla="*/ 9531738 w 11143566"/>
              <a:gd name="csY25" fmla="*/ 3282533 h 3282533"/>
              <a:gd name="csX26" fmla="*/ 8951400 w 11143566"/>
              <a:gd name="csY26" fmla="*/ 3282533 h 3282533"/>
              <a:gd name="csX27" fmla="*/ 8575887 w 11143566"/>
              <a:gd name="csY27" fmla="*/ 3282533 h 3282533"/>
              <a:gd name="csX28" fmla="*/ 8200374 w 11143566"/>
              <a:gd name="csY28" fmla="*/ 3282533 h 3282533"/>
              <a:gd name="csX29" fmla="*/ 7824861 w 11143566"/>
              <a:gd name="csY29" fmla="*/ 3282533 h 3282533"/>
              <a:gd name="csX30" fmla="*/ 7244523 w 11143566"/>
              <a:gd name="csY30" fmla="*/ 3282533 h 3282533"/>
              <a:gd name="csX31" fmla="*/ 6561772 w 11143566"/>
              <a:gd name="csY31" fmla="*/ 3282533 h 3282533"/>
              <a:gd name="csX32" fmla="*/ 5674196 w 11143566"/>
              <a:gd name="csY32" fmla="*/ 3282533 h 3282533"/>
              <a:gd name="csX33" fmla="*/ 4991445 w 11143566"/>
              <a:gd name="csY33" fmla="*/ 3282533 h 3282533"/>
              <a:gd name="csX34" fmla="*/ 4615932 w 11143566"/>
              <a:gd name="csY34" fmla="*/ 3282533 h 3282533"/>
              <a:gd name="csX35" fmla="*/ 3830768 w 11143566"/>
              <a:gd name="csY35" fmla="*/ 3282533 h 3282533"/>
              <a:gd name="csX36" fmla="*/ 3352842 w 11143566"/>
              <a:gd name="csY36" fmla="*/ 3282533 h 3282533"/>
              <a:gd name="csX37" fmla="*/ 2567679 w 11143566"/>
              <a:gd name="csY37" fmla="*/ 3282533 h 3282533"/>
              <a:gd name="csX38" fmla="*/ 1884928 w 11143566"/>
              <a:gd name="csY38" fmla="*/ 3282533 h 3282533"/>
              <a:gd name="csX39" fmla="*/ 1407002 w 11143566"/>
              <a:gd name="csY39" fmla="*/ 3282533 h 3282533"/>
              <a:gd name="csX40" fmla="*/ 451151 w 11143566"/>
              <a:gd name="csY40" fmla="*/ 3282533 h 3282533"/>
              <a:gd name="csX41" fmla="*/ 0 w 11143566"/>
              <a:gd name="csY41" fmla="*/ 2831382 h 3282533"/>
              <a:gd name="csX42" fmla="*/ 0 w 11143566"/>
              <a:gd name="csY42" fmla="*/ 2307731 h 3282533"/>
              <a:gd name="csX43" fmla="*/ 0 w 11143566"/>
              <a:gd name="csY43" fmla="*/ 1665069 h 3282533"/>
              <a:gd name="csX44" fmla="*/ 0 w 11143566"/>
              <a:gd name="csY44" fmla="*/ 1141418 h 3282533"/>
              <a:gd name="csX45" fmla="*/ 0 w 11143566"/>
              <a:gd name="csY45" fmla="*/ 451151 h 3282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1143566" h="3282533" fill="none" extrusionOk="0">
                <a:moveTo>
                  <a:pt x="0" y="451151"/>
                </a:moveTo>
                <a:cubicBezTo>
                  <a:pt x="-35810" y="196683"/>
                  <a:pt x="168832" y="8873"/>
                  <a:pt x="451151" y="0"/>
                </a:cubicBezTo>
                <a:cubicBezTo>
                  <a:pt x="632155" y="-3746"/>
                  <a:pt x="731850" y="6608"/>
                  <a:pt x="826664" y="0"/>
                </a:cubicBezTo>
                <a:cubicBezTo>
                  <a:pt x="905506" y="29398"/>
                  <a:pt x="1228823" y="-16797"/>
                  <a:pt x="1407002" y="0"/>
                </a:cubicBezTo>
                <a:cubicBezTo>
                  <a:pt x="1600144" y="3234"/>
                  <a:pt x="1719721" y="2534"/>
                  <a:pt x="1884928" y="0"/>
                </a:cubicBezTo>
                <a:cubicBezTo>
                  <a:pt x="2005459" y="9687"/>
                  <a:pt x="2305852" y="-4842"/>
                  <a:pt x="2670092" y="0"/>
                </a:cubicBezTo>
                <a:cubicBezTo>
                  <a:pt x="3008606" y="-14253"/>
                  <a:pt x="3173092" y="32942"/>
                  <a:pt x="3455255" y="0"/>
                </a:cubicBezTo>
                <a:cubicBezTo>
                  <a:pt x="3769115" y="-28609"/>
                  <a:pt x="4083576" y="8953"/>
                  <a:pt x="4240419" y="0"/>
                </a:cubicBezTo>
                <a:cubicBezTo>
                  <a:pt x="4414637" y="2859"/>
                  <a:pt x="4541135" y="21735"/>
                  <a:pt x="4615932" y="0"/>
                </a:cubicBezTo>
                <a:cubicBezTo>
                  <a:pt x="4692100" y="8443"/>
                  <a:pt x="4901858" y="-16804"/>
                  <a:pt x="4991445" y="0"/>
                </a:cubicBezTo>
                <a:cubicBezTo>
                  <a:pt x="5052832" y="5827"/>
                  <a:pt x="5374101" y="16885"/>
                  <a:pt x="5674196" y="0"/>
                </a:cubicBezTo>
                <a:cubicBezTo>
                  <a:pt x="5945229" y="-22166"/>
                  <a:pt x="6175863" y="-13526"/>
                  <a:pt x="6459359" y="0"/>
                </a:cubicBezTo>
                <a:cubicBezTo>
                  <a:pt x="6725203" y="18803"/>
                  <a:pt x="6760050" y="-2419"/>
                  <a:pt x="6834872" y="0"/>
                </a:cubicBezTo>
                <a:cubicBezTo>
                  <a:pt x="7005911" y="19732"/>
                  <a:pt x="7310524" y="-35338"/>
                  <a:pt x="7722448" y="0"/>
                </a:cubicBezTo>
                <a:cubicBezTo>
                  <a:pt x="8098103" y="34085"/>
                  <a:pt x="8047058" y="97"/>
                  <a:pt x="8302787" y="0"/>
                </a:cubicBezTo>
                <a:cubicBezTo>
                  <a:pt x="8574980" y="873"/>
                  <a:pt x="8635454" y="-24501"/>
                  <a:pt x="8883125" y="0"/>
                </a:cubicBezTo>
                <a:cubicBezTo>
                  <a:pt x="9128655" y="18278"/>
                  <a:pt x="9089094" y="13755"/>
                  <a:pt x="9258638" y="0"/>
                </a:cubicBezTo>
                <a:cubicBezTo>
                  <a:pt x="9446873" y="-4652"/>
                  <a:pt x="9844459" y="-22504"/>
                  <a:pt x="10043802" y="0"/>
                </a:cubicBezTo>
                <a:cubicBezTo>
                  <a:pt x="10281718" y="11468"/>
                  <a:pt x="10533428" y="-3781"/>
                  <a:pt x="10692415" y="0"/>
                </a:cubicBezTo>
                <a:cubicBezTo>
                  <a:pt x="10909611" y="-2064"/>
                  <a:pt x="11196312" y="189180"/>
                  <a:pt x="11143566" y="451151"/>
                </a:cubicBezTo>
                <a:cubicBezTo>
                  <a:pt x="11130316" y="703962"/>
                  <a:pt x="11137377" y="929843"/>
                  <a:pt x="11143566" y="1070011"/>
                </a:cubicBezTo>
                <a:cubicBezTo>
                  <a:pt x="11179490" y="1195930"/>
                  <a:pt x="11195303" y="1460870"/>
                  <a:pt x="11143566" y="1665069"/>
                </a:cubicBezTo>
                <a:cubicBezTo>
                  <a:pt x="11105923" y="1868231"/>
                  <a:pt x="11111374" y="1976212"/>
                  <a:pt x="11143566" y="2188720"/>
                </a:cubicBezTo>
                <a:cubicBezTo>
                  <a:pt x="11172167" y="2372432"/>
                  <a:pt x="11159435" y="2632099"/>
                  <a:pt x="11143566" y="2831382"/>
                </a:cubicBezTo>
                <a:cubicBezTo>
                  <a:pt x="11149594" y="3062715"/>
                  <a:pt x="10881471" y="3258252"/>
                  <a:pt x="10692415" y="3282533"/>
                </a:cubicBezTo>
                <a:cubicBezTo>
                  <a:pt x="10410873" y="3277587"/>
                  <a:pt x="10289958" y="3290419"/>
                  <a:pt x="10112077" y="3282533"/>
                </a:cubicBezTo>
                <a:cubicBezTo>
                  <a:pt x="9928536" y="3267836"/>
                  <a:pt x="9701532" y="3258351"/>
                  <a:pt x="9531738" y="3282533"/>
                </a:cubicBezTo>
                <a:cubicBezTo>
                  <a:pt x="9345736" y="3242912"/>
                  <a:pt x="9082981" y="3311071"/>
                  <a:pt x="8848987" y="3282533"/>
                </a:cubicBezTo>
                <a:cubicBezTo>
                  <a:pt x="8610781" y="3302426"/>
                  <a:pt x="8477748" y="3282775"/>
                  <a:pt x="8371062" y="3282533"/>
                </a:cubicBezTo>
                <a:cubicBezTo>
                  <a:pt x="8273692" y="3290422"/>
                  <a:pt x="8103571" y="3270809"/>
                  <a:pt x="7893136" y="3282533"/>
                </a:cubicBezTo>
                <a:cubicBezTo>
                  <a:pt x="7689509" y="3256284"/>
                  <a:pt x="7587687" y="3272510"/>
                  <a:pt x="7517623" y="3282533"/>
                </a:cubicBezTo>
                <a:cubicBezTo>
                  <a:pt x="7460526" y="3259089"/>
                  <a:pt x="7149960" y="3262458"/>
                  <a:pt x="6937285" y="3282533"/>
                </a:cubicBezTo>
                <a:cubicBezTo>
                  <a:pt x="6766121" y="3260884"/>
                  <a:pt x="6406222" y="3263131"/>
                  <a:pt x="6152121" y="3282533"/>
                </a:cubicBezTo>
                <a:cubicBezTo>
                  <a:pt x="5897694" y="3261211"/>
                  <a:pt x="5748771" y="3326956"/>
                  <a:pt x="5469370" y="3282533"/>
                </a:cubicBezTo>
                <a:cubicBezTo>
                  <a:pt x="5183153" y="3261443"/>
                  <a:pt x="5140906" y="3291564"/>
                  <a:pt x="4991445" y="3282533"/>
                </a:cubicBezTo>
                <a:cubicBezTo>
                  <a:pt x="4858145" y="3261825"/>
                  <a:pt x="4715655" y="3296925"/>
                  <a:pt x="4615932" y="3282533"/>
                </a:cubicBezTo>
                <a:cubicBezTo>
                  <a:pt x="4488462" y="3309913"/>
                  <a:pt x="3912893" y="3232190"/>
                  <a:pt x="3728355" y="3282533"/>
                </a:cubicBezTo>
                <a:cubicBezTo>
                  <a:pt x="3522431" y="3298761"/>
                  <a:pt x="3354383" y="3259484"/>
                  <a:pt x="3148017" y="3282533"/>
                </a:cubicBezTo>
                <a:cubicBezTo>
                  <a:pt x="3008825" y="3327024"/>
                  <a:pt x="2575108" y="3254175"/>
                  <a:pt x="2362854" y="3282533"/>
                </a:cubicBezTo>
                <a:cubicBezTo>
                  <a:pt x="2140655" y="3248542"/>
                  <a:pt x="2080858" y="3284470"/>
                  <a:pt x="1987341" y="3282533"/>
                </a:cubicBezTo>
                <a:cubicBezTo>
                  <a:pt x="1932635" y="3308238"/>
                  <a:pt x="1665192" y="3290247"/>
                  <a:pt x="1509415" y="3282533"/>
                </a:cubicBezTo>
                <a:cubicBezTo>
                  <a:pt x="1347564" y="3350920"/>
                  <a:pt x="872801" y="3378685"/>
                  <a:pt x="451151" y="3282533"/>
                </a:cubicBezTo>
                <a:cubicBezTo>
                  <a:pt x="190466" y="3200748"/>
                  <a:pt x="20793" y="3118255"/>
                  <a:pt x="0" y="2831382"/>
                </a:cubicBezTo>
                <a:cubicBezTo>
                  <a:pt x="14361" y="2598430"/>
                  <a:pt x="9582" y="2536267"/>
                  <a:pt x="0" y="2307731"/>
                </a:cubicBezTo>
                <a:cubicBezTo>
                  <a:pt x="10742" y="2071456"/>
                  <a:pt x="-18120" y="1901559"/>
                  <a:pt x="0" y="1736476"/>
                </a:cubicBezTo>
                <a:cubicBezTo>
                  <a:pt x="34528" y="1547481"/>
                  <a:pt x="-25464" y="1298307"/>
                  <a:pt x="0" y="1117616"/>
                </a:cubicBezTo>
                <a:cubicBezTo>
                  <a:pt x="21086" y="1000010"/>
                  <a:pt x="-9515" y="692403"/>
                  <a:pt x="0" y="451151"/>
                </a:cubicBezTo>
                <a:close/>
              </a:path>
              <a:path w="11143566" h="3282533" stroke="0" extrusionOk="0">
                <a:moveTo>
                  <a:pt x="0" y="451151"/>
                </a:moveTo>
                <a:cubicBezTo>
                  <a:pt x="-17219" y="203627"/>
                  <a:pt x="205366" y="1105"/>
                  <a:pt x="451151" y="0"/>
                </a:cubicBezTo>
                <a:cubicBezTo>
                  <a:pt x="603870" y="57472"/>
                  <a:pt x="884238" y="-40103"/>
                  <a:pt x="1031489" y="0"/>
                </a:cubicBezTo>
                <a:cubicBezTo>
                  <a:pt x="1184733" y="-13412"/>
                  <a:pt x="1488622" y="-2730"/>
                  <a:pt x="1816653" y="0"/>
                </a:cubicBezTo>
                <a:cubicBezTo>
                  <a:pt x="2169979" y="35383"/>
                  <a:pt x="2132382" y="6436"/>
                  <a:pt x="2192166" y="0"/>
                </a:cubicBezTo>
                <a:cubicBezTo>
                  <a:pt x="2255231" y="-14243"/>
                  <a:pt x="2776181" y="-24852"/>
                  <a:pt x="2977329" y="0"/>
                </a:cubicBezTo>
                <a:cubicBezTo>
                  <a:pt x="3130079" y="21365"/>
                  <a:pt x="3268365" y="10744"/>
                  <a:pt x="3352842" y="0"/>
                </a:cubicBezTo>
                <a:cubicBezTo>
                  <a:pt x="3424850" y="31049"/>
                  <a:pt x="3952138" y="-11591"/>
                  <a:pt x="4138006" y="0"/>
                </a:cubicBezTo>
                <a:cubicBezTo>
                  <a:pt x="4325330" y="26471"/>
                  <a:pt x="4607414" y="-39250"/>
                  <a:pt x="4820757" y="0"/>
                </a:cubicBezTo>
                <a:cubicBezTo>
                  <a:pt x="5038445" y="34222"/>
                  <a:pt x="5184454" y="42148"/>
                  <a:pt x="5401095" y="0"/>
                </a:cubicBezTo>
                <a:cubicBezTo>
                  <a:pt x="5643412" y="-37203"/>
                  <a:pt x="5727111" y="24265"/>
                  <a:pt x="6083846" y="0"/>
                </a:cubicBezTo>
                <a:cubicBezTo>
                  <a:pt x="6398671" y="431"/>
                  <a:pt x="6551002" y="-33038"/>
                  <a:pt x="6869010" y="0"/>
                </a:cubicBezTo>
                <a:cubicBezTo>
                  <a:pt x="7203727" y="53607"/>
                  <a:pt x="7292906" y="-8833"/>
                  <a:pt x="7551761" y="0"/>
                </a:cubicBezTo>
                <a:cubicBezTo>
                  <a:pt x="7810773" y="12419"/>
                  <a:pt x="7810825" y="-22549"/>
                  <a:pt x="8029686" y="0"/>
                </a:cubicBezTo>
                <a:cubicBezTo>
                  <a:pt x="8244672" y="12557"/>
                  <a:pt x="8295176" y="3560"/>
                  <a:pt x="8507612" y="0"/>
                </a:cubicBezTo>
                <a:cubicBezTo>
                  <a:pt x="8716892" y="-860"/>
                  <a:pt x="8768166" y="504"/>
                  <a:pt x="8985538" y="0"/>
                </a:cubicBezTo>
                <a:cubicBezTo>
                  <a:pt x="9196604" y="19098"/>
                  <a:pt x="9371569" y="-3552"/>
                  <a:pt x="9463463" y="0"/>
                </a:cubicBezTo>
                <a:cubicBezTo>
                  <a:pt x="9610678" y="-8397"/>
                  <a:pt x="10385559" y="36639"/>
                  <a:pt x="10692415" y="0"/>
                </a:cubicBezTo>
                <a:cubicBezTo>
                  <a:pt x="10939664" y="17867"/>
                  <a:pt x="11140381" y="228185"/>
                  <a:pt x="11143566" y="451151"/>
                </a:cubicBezTo>
                <a:cubicBezTo>
                  <a:pt x="11137987" y="617861"/>
                  <a:pt x="11089253" y="818999"/>
                  <a:pt x="11143566" y="1070011"/>
                </a:cubicBezTo>
                <a:cubicBezTo>
                  <a:pt x="11151833" y="1293262"/>
                  <a:pt x="11170583" y="1403306"/>
                  <a:pt x="11143566" y="1665069"/>
                </a:cubicBezTo>
                <a:cubicBezTo>
                  <a:pt x="11109779" y="1939085"/>
                  <a:pt x="11150797" y="1981779"/>
                  <a:pt x="11143566" y="2260127"/>
                </a:cubicBezTo>
                <a:cubicBezTo>
                  <a:pt x="11123598" y="2537548"/>
                  <a:pt x="11134405" y="2591171"/>
                  <a:pt x="11143566" y="2831382"/>
                </a:cubicBezTo>
                <a:cubicBezTo>
                  <a:pt x="11115605" y="3001355"/>
                  <a:pt x="10890205" y="3328421"/>
                  <a:pt x="10692415" y="3282533"/>
                </a:cubicBezTo>
                <a:cubicBezTo>
                  <a:pt x="10436587" y="3311706"/>
                  <a:pt x="10392659" y="3301721"/>
                  <a:pt x="10112077" y="3282533"/>
                </a:cubicBezTo>
                <a:cubicBezTo>
                  <a:pt x="9846378" y="3264500"/>
                  <a:pt x="9790743" y="3265722"/>
                  <a:pt x="9531738" y="3282533"/>
                </a:cubicBezTo>
                <a:cubicBezTo>
                  <a:pt x="9297181" y="3300001"/>
                  <a:pt x="9198001" y="3279791"/>
                  <a:pt x="8951400" y="3282533"/>
                </a:cubicBezTo>
                <a:cubicBezTo>
                  <a:pt x="8706934" y="3298123"/>
                  <a:pt x="8693391" y="3278633"/>
                  <a:pt x="8575887" y="3282533"/>
                </a:cubicBezTo>
                <a:cubicBezTo>
                  <a:pt x="8444641" y="3278345"/>
                  <a:pt x="8285543" y="3287196"/>
                  <a:pt x="8200374" y="3282533"/>
                </a:cubicBezTo>
                <a:cubicBezTo>
                  <a:pt x="8103974" y="3267999"/>
                  <a:pt x="7970085" y="3279847"/>
                  <a:pt x="7824861" y="3282533"/>
                </a:cubicBezTo>
                <a:cubicBezTo>
                  <a:pt x="7692743" y="3269230"/>
                  <a:pt x="7444250" y="3262455"/>
                  <a:pt x="7244523" y="3282533"/>
                </a:cubicBezTo>
                <a:cubicBezTo>
                  <a:pt x="7057885" y="3295489"/>
                  <a:pt x="6721309" y="3245860"/>
                  <a:pt x="6561772" y="3282533"/>
                </a:cubicBezTo>
                <a:cubicBezTo>
                  <a:pt x="6373351" y="3291475"/>
                  <a:pt x="6002444" y="3256595"/>
                  <a:pt x="5674196" y="3282533"/>
                </a:cubicBezTo>
                <a:cubicBezTo>
                  <a:pt x="5369063" y="3275599"/>
                  <a:pt x="5322434" y="3270765"/>
                  <a:pt x="4991445" y="3282533"/>
                </a:cubicBezTo>
                <a:cubicBezTo>
                  <a:pt x="4649792" y="3305077"/>
                  <a:pt x="4758839" y="3303393"/>
                  <a:pt x="4615932" y="3282533"/>
                </a:cubicBezTo>
                <a:cubicBezTo>
                  <a:pt x="4480014" y="3284732"/>
                  <a:pt x="4070753" y="3212348"/>
                  <a:pt x="3830768" y="3282533"/>
                </a:cubicBezTo>
                <a:cubicBezTo>
                  <a:pt x="3589039" y="3303031"/>
                  <a:pt x="3480781" y="3308272"/>
                  <a:pt x="3352842" y="3282533"/>
                </a:cubicBezTo>
                <a:cubicBezTo>
                  <a:pt x="3202157" y="3251863"/>
                  <a:pt x="2795913" y="3307947"/>
                  <a:pt x="2567679" y="3282533"/>
                </a:cubicBezTo>
                <a:cubicBezTo>
                  <a:pt x="2380984" y="3260765"/>
                  <a:pt x="2170687" y="3268964"/>
                  <a:pt x="1884928" y="3282533"/>
                </a:cubicBezTo>
                <a:cubicBezTo>
                  <a:pt x="1628632" y="3276735"/>
                  <a:pt x="1551465" y="3302807"/>
                  <a:pt x="1407002" y="3282533"/>
                </a:cubicBezTo>
                <a:cubicBezTo>
                  <a:pt x="1279260" y="3321463"/>
                  <a:pt x="802774" y="3303226"/>
                  <a:pt x="451151" y="3282533"/>
                </a:cubicBezTo>
                <a:cubicBezTo>
                  <a:pt x="157618" y="3256560"/>
                  <a:pt x="29014" y="3147734"/>
                  <a:pt x="0" y="2831382"/>
                </a:cubicBezTo>
                <a:cubicBezTo>
                  <a:pt x="5296" y="2660602"/>
                  <a:pt x="-13944" y="2488037"/>
                  <a:pt x="0" y="2307731"/>
                </a:cubicBezTo>
                <a:cubicBezTo>
                  <a:pt x="30593" y="2145732"/>
                  <a:pt x="30027" y="1794641"/>
                  <a:pt x="0" y="1665069"/>
                </a:cubicBezTo>
                <a:cubicBezTo>
                  <a:pt x="-8588" y="1543525"/>
                  <a:pt x="-4905" y="1282307"/>
                  <a:pt x="0" y="1141418"/>
                </a:cubicBezTo>
                <a:cubicBezTo>
                  <a:pt x="-12843" y="1014314"/>
                  <a:pt x="-22535" y="628140"/>
                  <a:pt x="0" y="451151"/>
                </a:cubicBezTo>
                <a:close/>
              </a:path>
              <a:path w="11143566" h="3282533" fill="none" stroke="0" extrusionOk="0">
                <a:moveTo>
                  <a:pt x="0" y="451151"/>
                </a:moveTo>
                <a:cubicBezTo>
                  <a:pt x="-53741" y="215497"/>
                  <a:pt x="166995" y="27235"/>
                  <a:pt x="451151" y="0"/>
                </a:cubicBezTo>
                <a:cubicBezTo>
                  <a:pt x="619808" y="-5876"/>
                  <a:pt x="739744" y="-13350"/>
                  <a:pt x="826664" y="0"/>
                </a:cubicBezTo>
                <a:cubicBezTo>
                  <a:pt x="915479" y="-10916"/>
                  <a:pt x="1213681" y="-19643"/>
                  <a:pt x="1407002" y="0"/>
                </a:cubicBezTo>
                <a:cubicBezTo>
                  <a:pt x="1633047" y="10049"/>
                  <a:pt x="1732077" y="-7574"/>
                  <a:pt x="1884928" y="0"/>
                </a:cubicBezTo>
                <a:cubicBezTo>
                  <a:pt x="2052933" y="59124"/>
                  <a:pt x="2340755" y="69625"/>
                  <a:pt x="2670092" y="0"/>
                </a:cubicBezTo>
                <a:cubicBezTo>
                  <a:pt x="3037920" y="-38238"/>
                  <a:pt x="3143022" y="43109"/>
                  <a:pt x="3455255" y="0"/>
                </a:cubicBezTo>
                <a:cubicBezTo>
                  <a:pt x="3770962" y="-33564"/>
                  <a:pt x="4062332" y="9956"/>
                  <a:pt x="4240419" y="0"/>
                </a:cubicBezTo>
                <a:cubicBezTo>
                  <a:pt x="4416117" y="5716"/>
                  <a:pt x="4544426" y="-10160"/>
                  <a:pt x="4615932" y="0"/>
                </a:cubicBezTo>
                <a:cubicBezTo>
                  <a:pt x="4698069" y="9846"/>
                  <a:pt x="4899047" y="-10900"/>
                  <a:pt x="4991445" y="0"/>
                </a:cubicBezTo>
                <a:cubicBezTo>
                  <a:pt x="5047045" y="12044"/>
                  <a:pt x="5383122" y="32343"/>
                  <a:pt x="5674196" y="0"/>
                </a:cubicBezTo>
                <a:cubicBezTo>
                  <a:pt x="5962484" y="-18907"/>
                  <a:pt x="6214590" y="-26424"/>
                  <a:pt x="6459359" y="0"/>
                </a:cubicBezTo>
                <a:cubicBezTo>
                  <a:pt x="6715714" y="20647"/>
                  <a:pt x="6750455" y="-9009"/>
                  <a:pt x="6834872" y="0"/>
                </a:cubicBezTo>
                <a:cubicBezTo>
                  <a:pt x="6870250" y="63665"/>
                  <a:pt x="7355426" y="1104"/>
                  <a:pt x="7722448" y="0"/>
                </a:cubicBezTo>
                <a:cubicBezTo>
                  <a:pt x="8110195" y="31942"/>
                  <a:pt x="8055928" y="9432"/>
                  <a:pt x="8302787" y="0"/>
                </a:cubicBezTo>
                <a:cubicBezTo>
                  <a:pt x="8575181" y="-10279"/>
                  <a:pt x="8622519" y="-20453"/>
                  <a:pt x="8883125" y="0"/>
                </a:cubicBezTo>
                <a:cubicBezTo>
                  <a:pt x="9124766" y="18406"/>
                  <a:pt x="9083949" y="8561"/>
                  <a:pt x="9258638" y="0"/>
                </a:cubicBezTo>
                <a:cubicBezTo>
                  <a:pt x="9426423" y="8837"/>
                  <a:pt x="9832987" y="10713"/>
                  <a:pt x="10043802" y="0"/>
                </a:cubicBezTo>
                <a:cubicBezTo>
                  <a:pt x="10273621" y="8558"/>
                  <a:pt x="10582620" y="-14282"/>
                  <a:pt x="10692415" y="0"/>
                </a:cubicBezTo>
                <a:cubicBezTo>
                  <a:pt x="10915914" y="-56514"/>
                  <a:pt x="11110277" y="213251"/>
                  <a:pt x="11143566" y="451151"/>
                </a:cubicBezTo>
                <a:cubicBezTo>
                  <a:pt x="11160478" y="686176"/>
                  <a:pt x="11133650" y="861252"/>
                  <a:pt x="11143566" y="1070011"/>
                </a:cubicBezTo>
                <a:cubicBezTo>
                  <a:pt x="11176158" y="1260419"/>
                  <a:pt x="11138596" y="1506792"/>
                  <a:pt x="11143566" y="1665069"/>
                </a:cubicBezTo>
                <a:cubicBezTo>
                  <a:pt x="11114155" y="1833153"/>
                  <a:pt x="11130946" y="2000811"/>
                  <a:pt x="11143566" y="2188720"/>
                </a:cubicBezTo>
                <a:cubicBezTo>
                  <a:pt x="11166228" y="2390592"/>
                  <a:pt x="11172963" y="2638592"/>
                  <a:pt x="11143566" y="2831382"/>
                </a:cubicBezTo>
                <a:cubicBezTo>
                  <a:pt x="11144085" y="3069659"/>
                  <a:pt x="10930499" y="3279357"/>
                  <a:pt x="10692415" y="3282533"/>
                </a:cubicBezTo>
                <a:cubicBezTo>
                  <a:pt x="10413277" y="3257676"/>
                  <a:pt x="10283743" y="3276149"/>
                  <a:pt x="10112077" y="3282533"/>
                </a:cubicBezTo>
                <a:cubicBezTo>
                  <a:pt x="9975381" y="3255671"/>
                  <a:pt x="9706970" y="3304415"/>
                  <a:pt x="9531738" y="3282533"/>
                </a:cubicBezTo>
                <a:cubicBezTo>
                  <a:pt x="9365818" y="3349752"/>
                  <a:pt x="9089749" y="3256735"/>
                  <a:pt x="8848987" y="3282533"/>
                </a:cubicBezTo>
                <a:cubicBezTo>
                  <a:pt x="8617690" y="3301778"/>
                  <a:pt x="8471477" y="3294819"/>
                  <a:pt x="8371062" y="3282533"/>
                </a:cubicBezTo>
                <a:cubicBezTo>
                  <a:pt x="8248107" y="3252376"/>
                  <a:pt x="8067858" y="3291069"/>
                  <a:pt x="7893136" y="3282533"/>
                </a:cubicBezTo>
                <a:cubicBezTo>
                  <a:pt x="7685452" y="3271127"/>
                  <a:pt x="7589063" y="3277410"/>
                  <a:pt x="7517623" y="3282533"/>
                </a:cubicBezTo>
                <a:cubicBezTo>
                  <a:pt x="7426355" y="3272553"/>
                  <a:pt x="7130517" y="3277628"/>
                  <a:pt x="6937285" y="3282533"/>
                </a:cubicBezTo>
                <a:cubicBezTo>
                  <a:pt x="6756316" y="3319911"/>
                  <a:pt x="6403280" y="3298337"/>
                  <a:pt x="6152121" y="3282533"/>
                </a:cubicBezTo>
                <a:cubicBezTo>
                  <a:pt x="5877282" y="3263019"/>
                  <a:pt x="5783679" y="3292108"/>
                  <a:pt x="5469370" y="3282533"/>
                </a:cubicBezTo>
                <a:cubicBezTo>
                  <a:pt x="5176028" y="3257948"/>
                  <a:pt x="5107501" y="3296812"/>
                  <a:pt x="4991445" y="3282533"/>
                </a:cubicBezTo>
                <a:cubicBezTo>
                  <a:pt x="4845138" y="3283931"/>
                  <a:pt x="4713462" y="3280615"/>
                  <a:pt x="4615932" y="3282533"/>
                </a:cubicBezTo>
                <a:cubicBezTo>
                  <a:pt x="4529419" y="3292051"/>
                  <a:pt x="3944381" y="3277138"/>
                  <a:pt x="3728355" y="3282533"/>
                </a:cubicBezTo>
                <a:cubicBezTo>
                  <a:pt x="3534215" y="3287722"/>
                  <a:pt x="3362030" y="3271431"/>
                  <a:pt x="3148017" y="3282533"/>
                </a:cubicBezTo>
                <a:cubicBezTo>
                  <a:pt x="2964341" y="3253125"/>
                  <a:pt x="2527728" y="3291786"/>
                  <a:pt x="2362854" y="3282533"/>
                </a:cubicBezTo>
                <a:cubicBezTo>
                  <a:pt x="2155104" y="3265652"/>
                  <a:pt x="2078214" y="3265883"/>
                  <a:pt x="1987341" y="3282533"/>
                </a:cubicBezTo>
                <a:cubicBezTo>
                  <a:pt x="1885364" y="3264586"/>
                  <a:pt x="1672674" y="3255064"/>
                  <a:pt x="1509415" y="3282533"/>
                </a:cubicBezTo>
                <a:cubicBezTo>
                  <a:pt x="1283927" y="3310449"/>
                  <a:pt x="850678" y="3273881"/>
                  <a:pt x="451151" y="3282533"/>
                </a:cubicBezTo>
                <a:cubicBezTo>
                  <a:pt x="211355" y="3241552"/>
                  <a:pt x="-74501" y="3064116"/>
                  <a:pt x="0" y="2831382"/>
                </a:cubicBezTo>
                <a:cubicBezTo>
                  <a:pt x="6580" y="2614412"/>
                  <a:pt x="1804" y="2542753"/>
                  <a:pt x="0" y="2307731"/>
                </a:cubicBezTo>
                <a:cubicBezTo>
                  <a:pt x="1872" y="2063373"/>
                  <a:pt x="-41508" y="1932321"/>
                  <a:pt x="0" y="1736476"/>
                </a:cubicBezTo>
                <a:cubicBezTo>
                  <a:pt x="1734" y="1521226"/>
                  <a:pt x="29641" y="1282310"/>
                  <a:pt x="0" y="1117616"/>
                </a:cubicBezTo>
                <a:cubicBezTo>
                  <a:pt x="32709" y="986561"/>
                  <a:pt x="2007" y="694998"/>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custGeom>
                    <a:avLst/>
                    <a:gdLst>
                      <a:gd name="connsiteX0" fmla="*/ 0 w 11143566"/>
                      <a:gd name="connsiteY0" fmla="*/ 451151 h 3282533"/>
                      <a:gd name="connsiteX1" fmla="*/ 451151 w 11143566"/>
                      <a:gd name="connsiteY1" fmla="*/ 0 h 3282533"/>
                      <a:gd name="connsiteX2" fmla="*/ 826664 w 11143566"/>
                      <a:gd name="connsiteY2" fmla="*/ 0 h 3282533"/>
                      <a:gd name="connsiteX3" fmla="*/ 1407002 w 11143566"/>
                      <a:gd name="connsiteY3" fmla="*/ 0 h 3282533"/>
                      <a:gd name="connsiteX4" fmla="*/ 1884928 w 11143566"/>
                      <a:gd name="connsiteY4" fmla="*/ 0 h 3282533"/>
                      <a:gd name="connsiteX5" fmla="*/ 2670092 w 11143566"/>
                      <a:gd name="connsiteY5" fmla="*/ 0 h 3282533"/>
                      <a:gd name="connsiteX6" fmla="*/ 3455255 w 11143566"/>
                      <a:gd name="connsiteY6" fmla="*/ 0 h 3282533"/>
                      <a:gd name="connsiteX7" fmla="*/ 4240419 w 11143566"/>
                      <a:gd name="connsiteY7" fmla="*/ 0 h 3282533"/>
                      <a:gd name="connsiteX8" fmla="*/ 4615932 w 11143566"/>
                      <a:gd name="connsiteY8" fmla="*/ 0 h 3282533"/>
                      <a:gd name="connsiteX9" fmla="*/ 4991445 w 11143566"/>
                      <a:gd name="connsiteY9" fmla="*/ 0 h 3282533"/>
                      <a:gd name="connsiteX10" fmla="*/ 5674196 w 11143566"/>
                      <a:gd name="connsiteY10" fmla="*/ 0 h 3282533"/>
                      <a:gd name="connsiteX11" fmla="*/ 6459359 w 11143566"/>
                      <a:gd name="connsiteY11" fmla="*/ 0 h 3282533"/>
                      <a:gd name="connsiteX12" fmla="*/ 6834872 w 11143566"/>
                      <a:gd name="connsiteY12" fmla="*/ 0 h 3282533"/>
                      <a:gd name="connsiteX13" fmla="*/ 7722448 w 11143566"/>
                      <a:gd name="connsiteY13" fmla="*/ 0 h 3282533"/>
                      <a:gd name="connsiteX14" fmla="*/ 8302787 w 11143566"/>
                      <a:gd name="connsiteY14" fmla="*/ 0 h 3282533"/>
                      <a:gd name="connsiteX15" fmla="*/ 8883125 w 11143566"/>
                      <a:gd name="connsiteY15" fmla="*/ 0 h 3282533"/>
                      <a:gd name="connsiteX16" fmla="*/ 9258638 w 11143566"/>
                      <a:gd name="connsiteY16" fmla="*/ 0 h 3282533"/>
                      <a:gd name="connsiteX17" fmla="*/ 10043802 w 11143566"/>
                      <a:gd name="connsiteY17" fmla="*/ 0 h 3282533"/>
                      <a:gd name="connsiteX18" fmla="*/ 10692415 w 11143566"/>
                      <a:gd name="connsiteY18" fmla="*/ 0 h 3282533"/>
                      <a:gd name="connsiteX19" fmla="*/ 11143566 w 11143566"/>
                      <a:gd name="connsiteY19" fmla="*/ 451151 h 3282533"/>
                      <a:gd name="connsiteX20" fmla="*/ 11143566 w 11143566"/>
                      <a:gd name="connsiteY20" fmla="*/ 1070011 h 3282533"/>
                      <a:gd name="connsiteX21" fmla="*/ 11143566 w 11143566"/>
                      <a:gd name="connsiteY21" fmla="*/ 1665069 h 3282533"/>
                      <a:gd name="connsiteX22" fmla="*/ 11143566 w 11143566"/>
                      <a:gd name="connsiteY22" fmla="*/ 2188720 h 3282533"/>
                      <a:gd name="connsiteX23" fmla="*/ 11143566 w 11143566"/>
                      <a:gd name="connsiteY23" fmla="*/ 2831382 h 3282533"/>
                      <a:gd name="connsiteX24" fmla="*/ 10692415 w 11143566"/>
                      <a:gd name="connsiteY24" fmla="*/ 3282533 h 3282533"/>
                      <a:gd name="connsiteX25" fmla="*/ 10112077 w 11143566"/>
                      <a:gd name="connsiteY25" fmla="*/ 3282533 h 3282533"/>
                      <a:gd name="connsiteX26" fmla="*/ 9531738 w 11143566"/>
                      <a:gd name="connsiteY26" fmla="*/ 3282533 h 3282533"/>
                      <a:gd name="connsiteX27" fmla="*/ 8848987 w 11143566"/>
                      <a:gd name="connsiteY27" fmla="*/ 3282533 h 3282533"/>
                      <a:gd name="connsiteX28" fmla="*/ 8371062 w 11143566"/>
                      <a:gd name="connsiteY28" fmla="*/ 3282533 h 3282533"/>
                      <a:gd name="connsiteX29" fmla="*/ 7893136 w 11143566"/>
                      <a:gd name="connsiteY29" fmla="*/ 3282533 h 3282533"/>
                      <a:gd name="connsiteX30" fmla="*/ 7517623 w 11143566"/>
                      <a:gd name="connsiteY30" fmla="*/ 3282533 h 3282533"/>
                      <a:gd name="connsiteX31" fmla="*/ 6937285 w 11143566"/>
                      <a:gd name="connsiteY31" fmla="*/ 3282533 h 3282533"/>
                      <a:gd name="connsiteX32" fmla="*/ 6152121 w 11143566"/>
                      <a:gd name="connsiteY32" fmla="*/ 3282533 h 3282533"/>
                      <a:gd name="connsiteX33" fmla="*/ 5469370 w 11143566"/>
                      <a:gd name="connsiteY33" fmla="*/ 3282533 h 3282533"/>
                      <a:gd name="connsiteX34" fmla="*/ 4991445 w 11143566"/>
                      <a:gd name="connsiteY34" fmla="*/ 3282533 h 3282533"/>
                      <a:gd name="connsiteX35" fmla="*/ 4615932 w 11143566"/>
                      <a:gd name="connsiteY35" fmla="*/ 3282533 h 3282533"/>
                      <a:gd name="connsiteX36" fmla="*/ 3728355 w 11143566"/>
                      <a:gd name="connsiteY36" fmla="*/ 3282533 h 3282533"/>
                      <a:gd name="connsiteX37" fmla="*/ 3148017 w 11143566"/>
                      <a:gd name="connsiteY37" fmla="*/ 3282533 h 3282533"/>
                      <a:gd name="connsiteX38" fmla="*/ 2362854 w 11143566"/>
                      <a:gd name="connsiteY38" fmla="*/ 3282533 h 3282533"/>
                      <a:gd name="connsiteX39" fmla="*/ 1987341 w 11143566"/>
                      <a:gd name="connsiteY39" fmla="*/ 3282533 h 3282533"/>
                      <a:gd name="connsiteX40" fmla="*/ 1509415 w 11143566"/>
                      <a:gd name="connsiteY40" fmla="*/ 3282533 h 3282533"/>
                      <a:gd name="connsiteX41" fmla="*/ 451151 w 11143566"/>
                      <a:gd name="connsiteY41" fmla="*/ 3282533 h 3282533"/>
                      <a:gd name="connsiteX42" fmla="*/ 0 w 11143566"/>
                      <a:gd name="connsiteY42" fmla="*/ 2831382 h 3282533"/>
                      <a:gd name="connsiteX43" fmla="*/ 0 w 11143566"/>
                      <a:gd name="connsiteY43" fmla="*/ 2307731 h 3282533"/>
                      <a:gd name="connsiteX44" fmla="*/ 0 w 11143566"/>
                      <a:gd name="connsiteY44" fmla="*/ 1736476 h 3282533"/>
                      <a:gd name="connsiteX45" fmla="*/ 0 w 11143566"/>
                      <a:gd name="connsiteY45" fmla="*/ 1117616 h 3282533"/>
                      <a:gd name="connsiteX46" fmla="*/ 0 w 11143566"/>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43566" h="3282533" fill="none" extrusionOk="0">
                        <a:moveTo>
                          <a:pt x="0" y="451151"/>
                        </a:moveTo>
                        <a:cubicBezTo>
                          <a:pt x="-46133" y="218795"/>
                          <a:pt x="166571" y="16358"/>
                          <a:pt x="451151" y="0"/>
                        </a:cubicBezTo>
                        <a:cubicBezTo>
                          <a:pt x="632201" y="-571"/>
                          <a:pt x="731379" y="3110"/>
                          <a:pt x="826664" y="0"/>
                        </a:cubicBezTo>
                        <a:cubicBezTo>
                          <a:pt x="921949" y="-3110"/>
                          <a:pt x="1191867" y="9311"/>
                          <a:pt x="1407002" y="0"/>
                        </a:cubicBezTo>
                        <a:cubicBezTo>
                          <a:pt x="1622137" y="-9311"/>
                          <a:pt x="1723312" y="-13933"/>
                          <a:pt x="1884928" y="0"/>
                        </a:cubicBezTo>
                        <a:cubicBezTo>
                          <a:pt x="2046544" y="13933"/>
                          <a:pt x="2310635" y="13067"/>
                          <a:pt x="2670092" y="0"/>
                        </a:cubicBezTo>
                        <a:cubicBezTo>
                          <a:pt x="3029549" y="-13067"/>
                          <a:pt x="3142969" y="37706"/>
                          <a:pt x="3455255" y="0"/>
                        </a:cubicBezTo>
                        <a:cubicBezTo>
                          <a:pt x="3767541" y="-37706"/>
                          <a:pt x="4082239" y="-295"/>
                          <a:pt x="4240419" y="0"/>
                        </a:cubicBezTo>
                        <a:cubicBezTo>
                          <a:pt x="4398599" y="295"/>
                          <a:pt x="4537855" y="7475"/>
                          <a:pt x="4615932" y="0"/>
                        </a:cubicBezTo>
                        <a:cubicBezTo>
                          <a:pt x="4694009" y="-7475"/>
                          <a:pt x="4888277" y="-9362"/>
                          <a:pt x="4991445" y="0"/>
                        </a:cubicBezTo>
                        <a:cubicBezTo>
                          <a:pt x="5094613" y="9362"/>
                          <a:pt x="5379663" y="23824"/>
                          <a:pt x="5674196" y="0"/>
                        </a:cubicBezTo>
                        <a:cubicBezTo>
                          <a:pt x="5968729" y="-23824"/>
                          <a:pt x="6203240" y="-16824"/>
                          <a:pt x="6459359" y="0"/>
                        </a:cubicBezTo>
                        <a:cubicBezTo>
                          <a:pt x="6715478" y="16824"/>
                          <a:pt x="6757279" y="-10782"/>
                          <a:pt x="6834872" y="0"/>
                        </a:cubicBezTo>
                        <a:cubicBezTo>
                          <a:pt x="6912465" y="10782"/>
                          <a:pt x="7331648" y="-34418"/>
                          <a:pt x="7722448" y="0"/>
                        </a:cubicBezTo>
                        <a:cubicBezTo>
                          <a:pt x="8113248" y="34418"/>
                          <a:pt x="8044518" y="7458"/>
                          <a:pt x="8302787" y="0"/>
                        </a:cubicBezTo>
                        <a:cubicBezTo>
                          <a:pt x="8561056" y="-7458"/>
                          <a:pt x="8640621" y="-14212"/>
                          <a:pt x="8883125" y="0"/>
                        </a:cubicBezTo>
                        <a:cubicBezTo>
                          <a:pt x="9125629" y="14212"/>
                          <a:pt x="9081355" y="14234"/>
                          <a:pt x="9258638" y="0"/>
                        </a:cubicBezTo>
                        <a:cubicBezTo>
                          <a:pt x="9435921" y="-14234"/>
                          <a:pt x="9829388" y="-9979"/>
                          <a:pt x="10043802" y="0"/>
                        </a:cubicBezTo>
                        <a:cubicBezTo>
                          <a:pt x="10258216" y="9979"/>
                          <a:pt x="10549764" y="-1190"/>
                          <a:pt x="10692415" y="0"/>
                        </a:cubicBezTo>
                        <a:cubicBezTo>
                          <a:pt x="10930561" y="-624"/>
                          <a:pt x="11153408" y="200431"/>
                          <a:pt x="11143566" y="451151"/>
                        </a:cubicBezTo>
                        <a:cubicBezTo>
                          <a:pt x="11139138" y="700165"/>
                          <a:pt x="11113215" y="896671"/>
                          <a:pt x="11143566" y="1070011"/>
                        </a:cubicBezTo>
                        <a:cubicBezTo>
                          <a:pt x="11173917" y="1243351"/>
                          <a:pt x="11172158" y="1471272"/>
                          <a:pt x="11143566" y="1665069"/>
                        </a:cubicBezTo>
                        <a:cubicBezTo>
                          <a:pt x="11114974" y="1858866"/>
                          <a:pt x="11126071" y="1996256"/>
                          <a:pt x="11143566" y="2188720"/>
                        </a:cubicBezTo>
                        <a:cubicBezTo>
                          <a:pt x="11161061" y="2381184"/>
                          <a:pt x="11152799" y="2645786"/>
                          <a:pt x="11143566" y="2831382"/>
                        </a:cubicBezTo>
                        <a:cubicBezTo>
                          <a:pt x="11129790" y="3063361"/>
                          <a:pt x="10909924" y="3284766"/>
                          <a:pt x="10692415" y="3282533"/>
                        </a:cubicBezTo>
                        <a:cubicBezTo>
                          <a:pt x="10407234" y="3255178"/>
                          <a:pt x="10282707" y="3285423"/>
                          <a:pt x="10112077" y="3282533"/>
                        </a:cubicBezTo>
                        <a:cubicBezTo>
                          <a:pt x="9941447" y="3279643"/>
                          <a:pt x="9707384" y="3263326"/>
                          <a:pt x="9531738" y="3282533"/>
                        </a:cubicBezTo>
                        <a:cubicBezTo>
                          <a:pt x="9356092" y="3301740"/>
                          <a:pt x="9091605" y="3267285"/>
                          <a:pt x="8848987" y="3282533"/>
                        </a:cubicBezTo>
                        <a:cubicBezTo>
                          <a:pt x="8606369" y="3297781"/>
                          <a:pt x="8475124" y="3284068"/>
                          <a:pt x="8371062" y="3282533"/>
                        </a:cubicBezTo>
                        <a:cubicBezTo>
                          <a:pt x="8267001" y="3280998"/>
                          <a:pt x="8099157" y="3293123"/>
                          <a:pt x="7893136" y="3282533"/>
                        </a:cubicBezTo>
                        <a:cubicBezTo>
                          <a:pt x="7687115" y="3271943"/>
                          <a:pt x="7593532" y="3278422"/>
                          <a:pt x="7517623" y="3282533"/>
                        </a:cubicBezTo>
                        <a:cubicBezTo>
                          <a:pt x="7441714" y="3286644"/>
                          <a:pt x="7146443" y="3298009"/>
                          <a:pt x="6937285" y="3282533"/>
                        </a:cubicBezTo>
                        <a:cubicBezTo>
                          <a:pt x="6728127" y="3267057"/>
                          <a:pt x="6410514" y="3314066"/>
                          <a:pt x="6152121" y="3282533"/>
                        </a:cubicBezTo>
                        <a:cubicBezTo>
                          <a:pt x="5893728" y="3251000"/>
                          <a:pt x="5751903" y="3306311"/>
                          <a:pt x="5469370" y="3282533"/>
                        </a:cubicBezTo>
                        <a:cubicBezTo>
                          <a:pt x="5186837" y="3258755"/>
                          <a:pt x="5123474" y="3293547"/>
                          <a:pt x="4991445" y="3282533"/>
                        </a:cubicBezTo>
                        <a:cubicBezTo>
                          <a:pt x="4859416" y="3271519"/>
                          <a:pt x="4709197" y="3286338"/>
                          <a:pt x="4615932" y="3282533"/>
                        </a:cubicBezTo>
                        <a:cubicBezTo>
                          <a:pt x="4522667" y="3278728"/>
                          <a:pt x="3927013" y="3276778"/>
                          <a:pt x="3728355" y="3282533"/>
                        </a:cubicBezTo>
                        <a:cubicBezTo>
                          <a:pt x="3529697" y="3288288"/>
                          <a:pt x="3332836" y="3263431"/>
                          <a:pt x="3148017" y="3282533"/>
                        </a:cubicBezTo>
                        <a:cubicBezTo>
                          <a:pt x="2963198" y="3301635"/>
                          <a:pt x="2573872" y="3302155"/>
                          <a:pt x="2362854" y="3282533"/>
                        </a:cubicBezTo>
                        <a:cubicBezTo>
                          <a:pt x="2151836" y="3262911"/>
                          <a:pt x="2075385" y="3276274"/>
                          <a:pt x="1987341" y="3282533"/>
                        </a:cubicBezTo>
                        <a:cubicBezTo>
                          <a:pt x="1899297" y="3288792"/>
                          <a:pt x="1678469" y="3263974"/>
                          <a:pt x="1509415" y="3282533"/>
                        </a:cubicBezTo>
                        <a:cubicBezTo>
                          <a:pt x="1340361" y="3301092"/>
                          <a:pt x="890586" y="3284013"/>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43566" h="3282533" stroke="0" extrusionOk="0">
                        <a:moveTo>
                          <a:pt x="0" y="451151"/>
                        </a:moveTo>
                        <a:cubicBezTo>
                          <a:pt x="-31223" y="188452"/>
                          <a:pt x="202334" y="8901"/>
                          <a:pt x="451151" y="0"/>
                        </a:cubicBezTo>
                        <a:cubicBezTo>
                          <a:pt x="603234" y="28731"/>
                          <a:pt x="902248" y="-22385"/>
                          <a:pt x="1031489" y="0"/>
                        </a:cubicBezTo>
                        <a:cubicBezTo>
                          <a:pt x="1160730" y="22385"/>
                          <a:pt x="1456611" y="-28614"/>
                          <a:pt x="1816653" y="0"/>
                        </a:cubicBezTo>
                        <a:cubicBezTo>
                          <a:pt x="2176695" y="28614"/>
                          <a:pt x="2116405" y="5787"/>
                          <a:pt x="2192166" y="0"/>
                        </a:cubicBezTo>
                        <a:cubicBezTo>
                          <a:pt x="2267927" y="-5787"/>
                          <a:pt x="2811988" y="-13804"/>
                          <a:pt x="2977329" y="0"/>
                        </a:cubicBezTo>
                        <a:cubicBezTo>
                          <a:pt x="3142670" y="13804"/>
                          <a:pt x="3264255" y="1246"/>
                          <a:pt x="3352842" y="0"/>
                        </a:cubicBezTo>
                        <a:cubicBezTo>
                          <a:pt x="3441429" y="-1246"/>
                          <a:pt x="3960145" y="-19610"/>
                          <a:pt x="4138006" y="0"/>
                        </a:cubicBezTo>
                        <a:cubicBezTo>
                          <a:pt x="4315867" y="19610"/>
                          <a:pt x="4609249" y="-25676"/>
                          <a:pt x="4820757" y="0"/>
                        </a:cubicBezTo>
                        <a:cubicBezTo>
                          <a:pt x="5032265" y="25676"/>
                          <a:pt x="5181413" y="23927"/>
                          <a:pt x="5401095" y="0"/>
                        </a:cubicBezTo>
                        <a:cubicBezTo>
                          <a:pt x="5620777" y="-23927"/>
                          <a:pt x="5760420" y="12029"/>
                          <a:pt x="6083846" y="0"/>
                        </a:cubicBezTo>
                        <a:cubicBezTo>
                          <a:pt x="6407272" y="-12029"/>
                          <a:pt x="6544914" y="-36471"/>
                          <a:pt x="6869010" y="0"/>
                        </a:cubicBezTo>
                        <a:cubicBezTo>
                          <a:pt x="7193106" y="36471"/>
                          <a:pt x="7284775" y="-17070"/>
                          <a:pt x="7551761" y="0"/>
                        </a:cubicBezTo>
                        <a:cubicBezTo>
                          <a:pt x="7818747" y="17070"/>
                          <a:pt x="7812243" y="-21794"/>
                          <a:pt x="8029686" y="0"/>
                        </a:cubicBezTo>
                        <a:cubicBezTo>
                          <a:pt x="8247129" y="21794"/>
                          <a:pt x="8292411" y="-3214"/>
                          <a:pt x="8507612" y="0"/>
                        </a:cubicBezTo>
                        <a:cubicBezTo>
                          <a:pt x="8722813" y="3214"/>
                          <a:pt x="8770138" y="824"/>
                          <a:pt x="8985538" y="0"/>
                        </a:cubicBezTo>
                        <a:cubicBezTo>
                          <a:pt x="9200938" y="-824"/>
                          <a:pt x="9361219" y="-21147"/>
                          <a:pt x="9463463" y="0"/>
                        </a:cubicBezTo>
                        <a:cubicBezTo>
                          <a:pt x="9565708" y="21147"/>
                          <a:pt x="10302878" y="19490"/>
                          <a:pt x="10692415" y="0"/>
                        </a:cubicBezTo>
                        <a:cubicBezTo>
                          <a:pt x="10976501" y="6042"/>
                          <a:pt x="11163621" y="197981"/>
                          <a:pt x="11143566" y="451151"/>
                        </a:cubicBezTo>
                        <a:cubicBezTo>
                          <a:pt x="11146941" y="617968"/>
                          <a:pt x="11123672" y="831346"/>
                          <a:pt x="11143566" y="1070011"/>
                        </a:cubicBezTo>
                        <a:cubicBezTo>
                          <a:pt x="11163460" y="1308676"/>
                          <a:pt x="11172540" y="1395134"/>
                          <a:pt x="11143566" y="1665069"/>
                        </a:cubicBezTo>
                        <a:cubicBezTo>
                          <a:pt x="11114592" y="1935004"/>
                          <a:pt x="11152881" y="1980139"/>
                          <a:pt x="11143566" y="2260127"/>
                        </a:cubicBezTo>
                        <a:cubicBezTo>
                          <a:pt x="11134251" y="2540115"/>
                          <a:pt x="11124833" y="2600309"/>
                          <a:pt x="11143566" y="2831382"/>
                        </a:cubicBezTo>
                        <a:cubicBezTo>
                          <a:pt x="11134188" y="3044761"/>
                          <a:pt x="10903790" y="3293765"/>
                          <a:pt x="10692415" y="3282533"/>
                        </a:cubicBezTo>
                        <a:cubicBezTo>
                          <a:pt x="10442072" y="3303600"/>
                          <a:pt x="10378596" y="3299211"/>
                          <a:pt x="10112077" y="3282533"/>
                        </a:cubicBezTo>
                        <a:cubicBezTo>
                          <a:pt x="9845558" y="3265855"/>
                          <a:pt x="9787912" y="3260214"/>
                          <a:pt x="9531738" y="3282533"/>
                        </a:cubicBezTo>
                        <a:cubicBezTo>
                          <a:pt x="9275564" y="3304852"/>
                          <a:pt x="9193936" y="3268410"/>
                          <a:pt x="8951400" y="3282533"/>
                        </a:cubicBezTo>
                        <a:cubicBezTo>
                          <a:pt x="8708864" y="3296656"/>
                          <a:pt x="8689202" y="3278361"/>
                          <a:pt x="8575887" y="3282533"/>
                        </a:cubicBezTo>
                        <a:cubicBezTo>
                          <a:pt x="8462572" y="3286705"/>
                          <a:pt x="8286362" y="3281084"/>
                          <a:pt x="8200374" y="3282533"/>
                        </a:cubicBezTo>
                        <a:cubicBezTo>
                          <a:pt x="8114386" y="3283982"/>
                          <a:pt x="7967111" y="3274669"/>
                          <a:pt x="7824861" y="3282533"/>
                        </a:cubicBezTo>
                        <a:cubicBezTo>
                          <a:pt x="7682611" y="3290397"/>
                          <a:pt x="7464294" y="3260776"/>
                          <a:pt x="7244523" y="3282533"/>
                        </a:cubicBezTo>
                        <a:cubicBezTo>
                          <a:pt x="7024752" y="3304290"/>
                          <a:pt x="6772090" y="3251828"/>
                          <a:pt x="6561772" y="3282533"/>
                        </a:cubicBezTo>
                        <a:cubicBezTo>
                          <a:pt x="6351454" y="3313238"/>
                          <a:pt x="5972652" y="3293472"/>
                          <a:pt x="5674196" y="3282533"/>
                        </a:cubicBezTo>
                        <a:cubicBezTo>
                          <a:pt x="5375740" y="3271594"/>
                          <a:pt x="5320990" y="3274208"/>
                          <a:pt x="4991445" y="3282533"/>
                        </a:cubicBezTo>
                        <a:cubicBezTo>
                          <a:pt x="4661900" y="3290858"/>
                          <a:pt x="4763522" y="3291122"/>
                          <a:pt x="4615932" y="3282533"/>
                        </a:cubicBezTo>
                        <a:cubicBezTo>
                          <a:pt x="4468342" y="3273944"/>
                          <a:pt x="4048330" y="3247107"/>
                          <a:pt x="3830768" y="3282533"/>
                        </a:cubicBezTo>
                        <a:cubicBezTo>
                          <a:pt x="3613206" y="3317959"/>
                          <a:pt x="3488254" y="3298723"/>
                          <a:pt x="3352842" y="3282533"/>
                        </a:cubicBezTo>
                        <a:cubicBezTo>
                          <a:pt x="3217430" y="3266343"/>
                          <a:pt x="2771267" y="3292409"/>
                          <a:pt x="2567679" y="3282533"/>
                        </a:cubicBezTo>
                        <a:cubicBezTo>
                          <a:pt x="2364091" y="3272657"/>
                          <a:pt x="2151131" y="3276470"/>
                          <a:pt x="1884928" y="3282533"/>
                        </a:cubicBezTo>
                        <a:cubicBezTo>
                          <a:pt x="1618725" y="3288596"/>
                          <a:pt x="1550347" y="3300342"/>
                          <a:pt x="1407002" y="3282533"/>
                        </a:cubicBezTo>
                        <a:cubicBezTo>
                          <a:pt x="1263657" y="3264724"/>
                          <a:pt x="787697" y="3326430"/>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sX0" fmla="*/ 123422 w 2682370"/>
              <a:gd name="csY0" fmla="*/ 0 h 740516"/>
              <a:gd name="csX1" fmla="*/ 686391 w 2682370"/>
              <a:gd name="csY1" fmla="*/ 0 h 740516"/>
              <a:gd name="csX2" fmla="*/ 1351717 w 2682370"/>
              <a:gd name="csY2" fmla="*/ 0 h 740516"/>
              <a:gd name="csX3" fmla="*/ 2017044 w 2682370"/>
              <a:gd name="csY3" fmla="*/ 0 h 740516"/>
              <a:gd name="csX4" fmla="*/ 2682370 w 2682370"/>
              <a:gd name="csY4" fmla="*/ 0 h 740516"/>
              <a:gd name="csX5" fmla="*/ 2682370 w 2682370"/>
              <a:gd name="csY5" fmla="*/ 0 h 740516"/>
              <a:gd name="csX6" fmla="*/ 2682370 w 2682370"/>
              <a:gd name="csY6" fmla="*/ 617094 h 740516"/>
              <a:gd name="csX7" fmla="*/ 2558948 w 2682370"/>
              <a:gd name="csY7" fmla="*/ 740516 h 740516"/>
              <a:gd name="csX8" fmla="*/ 1919211 w 2682370"/>
              <a:gd name="csY8" fmla="*/ 740516 h 740516"/>
              <a:gd name="csX9" fmla="*/ 1305063 w 2682370"/>
              <a:gd name="csY9" fmla="*/ 740516 h 740516"/>
              <a:gd name="csX10" fmla="*/ 690916 w 2682370"/>
              <a:gd name="csY10" fmla="*/ 740516 h 740516"/>
              <a:gd name="csX11" fmla="*/ 0 w 2682370"/>
              <a:gd name="csY11" fmla="*/ 740516 h 740516"/>
              <a:gd name="csX12" fmla="*/ 0 w 2682370"/>
              <a:gd name="csY12" fmla="*/ 740516 h 740516"/>
              <a:gd name="csX13" fmla="*/ 0 w 2682370"/>
              <a:gd name="csY13" fmla="*/ 123422 h 740516"/>
              <a:gd name="csX14" fmla="*/ 123422 w 2682370"/>
              <a:gd name="csY14" fmla="*/ 0 h 740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4</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80975"/>
            <a:ext cx="5857877" cy="1171575"/>
          </a:xfrm>
          <a:prstGeom prst="rect">
            <a:avLst/>
          </a:prstGeom>
        </p:spPr>
      </p:pic>
      <p:cxnSp>
        <p:nvCxnSpPr>
          <p:cNvPr id="7" name="Straight Connector 6">
            <a:extLst>
              <a:ext uri="{FF2B5EF4-FFF2-40B4-BE49-F238E27FC236}">
                <a16:creationId xmlns:a16="http://schemas.microsoft.com/office/drawing/2014/main" id="{7685814A-49D3-38B1-68B6-38608C8E8F57}"/>
              </a:ext>
            </a:extLst>
          </p:cNvPr>
          <p:cNvCxnSpPr>
            <a:cxnSpLocks/>
          </p:cNvCxnSpPr>
          <p:nvPr/>
        </p:nvCxnSpPr>
        <p:spPr>
          <a:xfrm flipH="1">
            <a:off x="5848350" y="3486150"/>
            <a:ext cx="152400" cy="5429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0A9D70-8CC1-57E9-ACA2-88239FCE16B8}"/>
              </a:ext>
            </a:extLst>
          </p:cNvPr>
          <p:cNvCxnSpPr>
            <a:cxnSpLocks/>
          </p:cNvCxnSpPr>
          <p:nvPr/>
        </p:nvCxnSpPr>
        <p:spPr>
          <a:xfrm flipH="1">
            <a:off x="8143875" y="3429000"/>
            <a:ext cx="190500" cy="4953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9B03137-8A69-37F0-3500-AFFCA761DEE0}"/>
              </a:ext>
            </a:extLst>
          </p:cNvPr>
          <p:cNvCxnSpPr>
            <a:cxnSpLocks/>
          </p:cNvCxnSpPr>
          <p:nvPr/>
        </p:nvCxnSpPr>
        <p:spPr>
          <a:xfrm flipH="1">
            <a:off x="8991600" y="4000500"/>
            <a:ext cx="152400" cy="5429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362831-C1FA-8523-7862-7669A3F0053D}"/>
              </a:ext>
            </a:extLst>
          </p:cNvPr>
          <p:cNvCxnSpPr>
            <a:cxnSpLocks/>
          </p:cNvCxnSpPr>
          <p:nvPr/>
        </p:nvCxnSpPr>
        <p:spPr>
          <a:xfrm flipH="1">
            <a:off x="6877050" y="4591050"/>
            <a:ext cx="85725" cy="4095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83168B3-191F-8176-CACD-5824A3995E8F}"/>
              </a:ext>
            </a:extLst>
          </p:cNvPr>
          <p:cNvCxnSpPr>
            <a:cxnSpLocks/>
          </p:cNvCxnSpPr>
          <p:nvPr/>
        </p:nvCxnSpPr>
        <p:spPr>
          <a:xfrm flipH="1">
            <a:off x="10687050" y="4572000"/>
            <a:ext cx="190500" cy="533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A60578-BEBA-8424-0EB8-3E8A66821DF4}"/>
              </a:ext>
            </a:extLst>
          </p:cNvPr>
          <p:cNvCxnSpPr>
            <a:cxnSpLocks/>
          </p:cNvCxnSpPr>
          <p:nvPr/>
        </p:nvCxnSpPr>
        <p:spPr>
          <a:xfrm flipH="1">
            <a:off x="10953750" y="3971925"/>
            <a:ext cx="133350" cy="4667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1D4865-4ACF-3F1F-0BB5-50B54664927F}"/>
              </a:ext>
            </a:extLst>
          </p:cNvPr>
          <p:cNvCxnSpPr>
            <a:cxnSpLocks/>
          </p:cNvCxnSpPr>
          <p:nvPr/>
        </p:nvCxnSpPr>
        <p:spPr>
          <a:xfrm flipH="1">
            <a:off x="3362325" y="5086350"/>
            <a:ext cx="190500" cy="5715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C6E7FD4-FAF7-B235-9750-0D3E1365C99B}"/>
              </a:ext>
            </a:extLst>
          </p:cNvPr>
          <p:cNvCxnSpPr>
            <a:cxnSpLocks/>
          </p:cNvCxnSpPr>
          <p:nvPr/>
        </p:nvCxnSpPr>
        <p:spPr>
          <a:xfrm flipH="1">
            <a:off x="3438525" y="5095875"/>
            <a:ext cx="200025" cy="6000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1840009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grpSp>
        <p:nvGrpSpPr>
          <p:cNvPr id="7" name="Group 6">
            <a:extLst>
              <a:ext uri="{FF2B5EF4-FFF2-40B4-BE49-F238E27FC236}">
                <a16:creationId xmlns:a16="http://schemas.microsoft.com/office/drawing/2014/main" id="{6E7C97E7-D6A1-5A4A-8CBF-7795CF5D74E4}"/>
              </a:ext>
            </a:extLst>
          </p:cNvPr>
          <p:cNvGrpSpPr/>
          <p:nvPr/>
        </p:nvGrpSpPr>
        <p:grpSpPr>
          <a:xfrm>
            <a:off x="284306" y="395673"/>
            <a:ext cx="5798127" cy="3135379"/>
            <a:chOff x="457200" y="1176848"/>
            <a:chExt cx="5798127" cy="3135379"/>
          </a:xfrm>
        </p:grpSpPr>
        <p:grpSp>
          <p:nvGrpSpPr>
            <p:cNvPr id="11" name="Group 10">
              <a:extLst>
                <a:ext uri="{FF2B5EF4-FFF2-40B4-BE49-F238E27FC236}">
                  <a16:creationId xmlns:a16="http://schemas.microsoft.com/office/drawing/2014/main" id="{D730F0C9-55F0-1CDC-5751-0EA54756C6BC}"/>
                </a:ext>
              </a:extLst>
            </p:cNvPr>
            <p:cNvGrpSpPr/>
            <p:nvPr/>
          </p:nvGrpSpPr>
          <p:grpSpPr>
            <a:xfrm>
              <a:off x="457200" y="1922318"/>
              <a:ext cx="5798127" cy="2389909"/>
              <a:chOff x="602672" y="2483427"/>
              <a:chExt cx="5922819" cy="2389909"/>
            </a:xfrm>
            <a:solidFill>
              <a:srgbClr val="FFFFCC"/>
            </a:solidFill>
          </p:grpSpPr>
          <p:sp>
            <p:nvSpPr>
              <p:cNvPr id="13" name="Rectangle: Rounded Corners 12">
                <a:extLst>
                  <a:ext uri="{FF2B5EF4-FFF2-40B4-BE49-F238E27FC236}">
                    <a16:creationId xmlns:a16="http://schemas.microsoft.com/office/drawing/2014/main" id="{F16876FB-92B6-2ED6-CC3C-907AB08CB90C}"/>
                  </a:ext>
                </a:extLst>
              </p:cNvPr>
              <p:cNvSpPr/>
              <p:nvPr/>
            </p:nvSpPr>
            <p:spPr>
              <a:xfrm>
                <a:off x="602672" y="2483427"/>
                <a:ext cx="5922819" cy="2389909"/>
              </a:xfrm>
              <a:custGeom>
                <a:avLst/>
                <a:gdLst>
                  <a:gd name="csX0" fmla="*/ 0 w 5922819"/>
                  <a:gd name="csY0" fmla="*/ 398326 h 2389909"/>
                  <a:gd name="csX1" fmla="*/ 398326 w 5922819"/>
                  <a:gd name="csY1" fmla="*/ 0 h 2389909"/>
                  <a:gd name="csX2" fmla="*/ 865377 w 5922819"/>
                  <a:gd name="csY2" fmla="*/ 0 h 2389909"/>
                  <a:gd name="csX3" fmla="*/ 1281166 w 5922819"/>
                  <a:gd name="csY3" fmla="*/ 0 h 2389909"/>
                  <a:gd name="csX4" fmla="*/ 1799478 w 5922819"/>
                  <a:gd name="csY4" fmla="*/ 0 h 2389909"/>
                  <a:gd name="csX5" fmla="*/ 2471576 w 5922819"/>
                  <a:gd name="csY5" fmla="*/ 0 h 2389909"/>
                  <a:gd name="csX6" fmla="*/ 3041150 w 5922819"/>
                  <a:gd name="csY6" fmla="*/ 0 h 2389909"/>
                  <a:gd name="csX7" fmla="*/ 3508201 w 5922819"/>
                  <a:gd name="csY7" fmla="*/ 0 h 2389909"/>
                  <a:gd name="csX8" fmla="*/ 4077775 w 5922819"/>
                  <a:gd name="csY8" fmla="*/ 0 h 2389909"/>
                  <a:gd name="csX9" fmla="*/ 4596087 w 5922819"/>
                  <a:gd name="csY9" fmla="*/ 0 h 2389909"/>
                  <a:gd name="csX10" fmla="*/ 5524493 w 5922819"/>
                  <a:gd name="csY10" fmla="*/ 0 h 2389909"/>
                  <a:gd name="csX11" fmla="*/ 5922819 w 5922819"/>
                  <a:gd name="csY11" fmla="*/ 398326 h 2389909"/>
                  <a:gd name="csX12" fmla="*/ 5922819 w 5922819"/>
                  <a:gd name="csY12" fmla="*/ 913479 h 2389909"/>
                  <a:gd name="csX13" fmla="*/ 5922819 w 5922819"/>
                  <a:gd name="csY13" fmla="*/ 1428632 h 2389909"/>
                  <a:gd name="csX14" fmla="*/ 5922819 w 5922819"/>
                  <a:gd name="csY14" fmla="*/ 1991583 h 2389909"/>
                  <a:gd name="csX15" fmla="*/ 5524493 w 5922819"/>
                  <a:gd name="csY15" fmla="*/ 2389909 h 2389909"/>
                  <a:gd name="csX16" fmla="*/ 5006181 w 5922819"/>
                  <a:gd name="csY16" fmla="*/ 2389909 h 2389909"/>
                  <a:gd name="csX17" fmla="*/ 4385345 w 5922819"/>
                  <a:gd name="csY17" fmla="*/ 2389909 h 2389909"/>
                  <a:gd name="csX18" fmla="*/ 3764509 w 5922819"/>
                  <a:gd name="csY18" fmla="*/ 2389909 h 2389909"/>
                  <a:gd name="csX19" fmla="*/ 3194935 w 5922819"/>
                  <a:gd name="csY19" fmla="*/ 2389909 h 2389909"/>
                  <a:gd name="csX20" fmla="*/ 2625361 w 5922819"/>
                  <a:gd name="csY20" fmla="*/ 2389909 h 2389909"/>
                  <a:gd name="csX21" fmla="*/ 2055787 w 5922819"/>
                  <a:gd name="csY21" fmla="*/ 2389909 h 2389909"/>
                  <a:gd name="csX22" fmla="*/ 1486213 w 5922819"/>
                  <a:gd name="csY22" fmla="*/ 2389909 h 2389909"/>
                  <a:gd name="csX23" fmla="*/ 1019162 w 5922819"/>
                  <a:gd name="csY23" fmla="*/ 2389909 h 2389909"/>
                  <a:gd name="csX24" fmla="*/ 398326 w 5922819"/>
                  <a:gd name="csY24" fmla="*/ 2389909 h 2389909"/>
                  <a:gd name="csX25" fmla="*/ 0 w 5922819"/>
                  <a:gd name="csY25" fmla="*/ 1991583 h 2389909"/>
                  <a:gd name="csX26" fmla="*/ 0 w 5922819"/>
                  <a:gd name="csY26" fmla="*/ 1460497 h 2389909"/>
                  <a:gd name="csX27" fmla="*/ 0 w 5922819"/>
                  <a:gd name="csY27" fmla="*/ 961277 h 2389909"/>
                  <a:gd name="csX28" fmla="*/ 0 w 5922819"/>
                  <a:gd name="csY28" fmla="*/ 398326 h 2389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pic>
            <p:nvPicPr>
              <p:cNvPr id="14" name="Picture 13">
                <a:extLst>
                  <a:ext uri="{FF2B5EF4-FFF2-40B4-BE49-F238E27FC236}">
                    <a16:creationId xmlns:a16="http://schemas.microsoft.com/office/drawing/2014/main" id="{644B7D2B-8584-3147-F6BB-1518270686FE}"/>
                  </a:ext>
                </a:extLst>
              </p:cNvPr>
              <p:cNvPicPr>
                <a:picLocks noChangeAspect="1"/>
              </p:cNvPicPr>
              <p:nvPr/>
            </p:nvPicPr>
            <p:blipFill>
              <a:blip r:embed="rId4"/>
              <a:stretch>
                <a:fillRect/>
              </a:stretch>
            </p:blipFill>
            <p:spPr>
              <a:xfrm flipH="1">
                <a:off x="907221" y="2770898"/>
                <a:ext cx="609091" cy="609091"/>
              </a:xfrm>
              <a:prstGeom prst="rect">
                <a:avLst/>
              </a:prstGeom>
              <a:grpFill/>
              <a:ln>
                <a:noFill/>
              </a:ln>
            </p:spPr>
          </p:pic>
          <p:pic>
            <p:nvPicPr>
              <p:cNvPr id="15" name="Picture 14">
                <a:extLst>
                  <a:ext uri="{FF2B5EF4-FFF2-40B4-BE49-F238E27FC236}">
                    <a16:creationId xmlns:a16="http://schemas.microsoft.com/office/drawing/2014/main" id="{8EE5BCCA-C872-BEF1-35F7-FA05D65AF737}"/>
                  </a:ext>
                </a:extLst>
              </p:cNvPr>
              <p:cNvPicPr>
                <a:picLocks noChangeAspect="1"/>
              </p:cNvPicPr>
              <p:nvPr/>
            </p:nvPicPr>
            <p:blipFill>
              <a:blip r:embed="rId4"/>
              <a:stretch>
                <a:fillRect/>
              </a:stretch>
            </p:blipFill>
            <p:spPr>
              <a:xfrm flipH="1">
                <a:off x="907221" y="3268339"/>
                <a:ext cx="609091" cy="609091"/>
              </a:xfrm>
              <a:prstGeom prst="rect">
                <a:avLst/>
              </a:prstGeom>
              <a:grpFill/>
              <a:ln>
                <a:noFill/>
              </a:ln>
            </p:spPr>
          </p:pic>
          <p:pic>
            <p:nvPicPr>
              <p:cNvPr id="16" name="Picture 15">
                <a:extLst>
                  <a:ext uri="{FF2B5EF4-FFF2-40B4-BE49-F238E27FC236}">
                    <a16:creationId xmlns:a16="http://schemas.microsoft.com/office/drawing/2014/main" id="{54AF7965-A3A3-138D-355B-9639F268D1A8}"/>
                  </a:ext>
                </a:extLst>
              </p:cNvPr>
              <p:cNvPicPr>
                <a:picLocks noChangeAspect="1"/>
              </p:cNvPicPr>
              <p:nvPr/>
            </p:nvPicPr>
            <p:blipFill>
              <a:blip r:embed="rId4"/>
              <a:stretch>
                <a:fillRect/>
              </a:stretch>
            </p:blipFill>
            <p:spPr>
              <a:xfrm flipH="1">
                <a:off x="907221" y="3782556"/>
                <a:ext cx="609091" cy="609091"/>
              </a:xfrm>
              <a:prstGeom prst="rect">
                <a:avLst/>
              </a:prstGeom>
              <a:grpFill/>
              <a:ln>
                <a:noFill/>
              </a:ln>
            </p:spPr>
          </p:pic>
        </p:grpSp>
        <p:sp>
          <p:nvSpPr>
            <p:cNvPr id="12" name="Rectangle: Rounded Corners 11">
              <a:extLst>
                <a:ext uri="{FF2B5EF4-FFF2-40B4-BE49-F238E27FC236}">
                  <a16:creationId xmlns:a16="http://schemas.microsoft.com/office/drawing/2014/main" id="{E7ED3282-45A7-DAAA-0DE5-AEDDD25B8676}"/>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267FD708-4436-2BAA-0C57-4B4DCFEE8312}"/>
              </a:ext>
            </a:extLst>
          </p:cNvPr>
          <p:cNvGrpSpPr/>
          <p:nvPr/>
        </p:nvGrpSpPr>
        <p:grpSpPr>
          <a:xfrm>
            <a:off x="5107877" y="3356326"/>
            <a:ext cx="6840681" cy="3259118"/>
            <a:chOff x="535741" y="1642656"/>
            <a:chExt cx="6840681" cy="3259117"/>
          </a:xfrm>
        </p:grpSpPr>
        <p:grpSp>
          <p:nvGrpSpPr>
            <p:cNvPr id="18" name="Group 17">
              <a:extLst>
                <a:ext uri="{FF2B5EF4-FFF2-40B4-BE49-F238E27FC236}">
                  <a16:creationId xmlns:a16="http://schemas.microsoft.com/office/drawing/2014/main" id="{332D5D5B-5D8A-926D-D6F5-3C26ED2A06C2}"/>
                </a:ext>
              </a:extLst>
            </p:cNvPr>
            <p:cNvGrpSpPr/>
            <p:nvPr/>
          </p:nvGrpSpPr>
          <p:grpSpPr>
            <a:xfrm>
              <a:off x="535741" y="2511864"/>
              <a:ext cx="6840681" cy="2389909"/>
              <a:chOff x="5351318" y="4311147"/>
              <a:chExt cx="6840681" cy="2389909"/>
            </a:xfrm>
            <a:solidFill>
              <a:srgbClr val="FFFFCC"/>
            </a:solidFill>
          </p:grpSpPr>
          <p:sp>
            <p:nvSpPr>
              <p:cNvPr id="20" name="Rectangle: Rounded Corners 19">
                <a:extLst>
                  <a:ext uri="{FF2B5EF4-FFF2-40B4-BE49-F238E27FC236}">
                    <a16:creationId xmlns:a16="http://schemas.microsoft.com/office/drawing/2014/main" id="{E565DC1E-CFDF-9FBF-FAAC-12E2C8CF4FCC}"/>
                  </a:ext>
                </a:extLst>
              </p:cNvPr>
              <p:cNvSpPr/>
              <p:nvPr/>
            </p:nvSpPr>
            <p:spPr>
              <a:xfrm>
                <a:off x="5351318" y="4311147"/>
                <a:ext cx="6840681" cy="2389909"/>
              </a:xfrm>
              <a:custGeom>
                <a:avLst/>
                <a:gdLst>
                  <a:gd name="csX0" fmla="*/ 0 w 6840681"/>
                  <a:gd name="csY0" fmla="*/ 398326 h 2389909"/>
                  <a:gd name="csX1" fmla="*/ 398326 w 6840681"/>
                  <a:gd name="csY1" fmla="*/ 0 h 2389909"/>
                  <a:gd name="csX2" fmla="*/ 947783 w 6840681"/>
                  <a:gd name="csY2" fmla="*/ 0 h 2389909"/>
                  <a:gd name="csX3" fmla="*/ 1376360 w 6840681"/>
                  <a:gd name="csY3" fmla="*/ 0 h 2389909"/>
                  <a:gd name="csX4" fmla="*/ 1925817 w 6840681"/>
                  <a:gd name="csY4" fmla="*/ 0 h 2389909"/>
                  <a:gd name="csX5" fmla="*/ 2414834 w 6840681"/>
                  <a:gd name="csY5" fmla="*/ 0 h 2389909"/>
                  <a:gd name="csX6" fmla="*/ 2903851 w 6840681"/>
                  <a:gd name="csY6" fmla="*/ 0 h 2389909"/>
                  <a:gd name="csX7" fmla="*/ 3392868 w 6840681"/>
                  <a:gd name="csY7" fmla="*/ 0 h 2389909"/>
                  <a:gd name="csX8" fmla="*/ 3942325 w 6840681"/>
                  <a:gd name="csY8" fmla="*/ 0 h 2389909"/>
                  <a:gd name="csX9" fmla="*/ 4612663 w 6840681"/>
                  <a:gd name="csY9" fmla="*/ 0 h 2389909"/>
                  <a:gd name="csX10" fmla="*/ 5101679 w 6840681"/>
                  <a:gd name="csY10" fmla="*/ 0 h 2389909"/>
                  <a:gd name="csX11" fmla="*/ 5651137 w 6840681"/>
                  <a:gd name="csY11" fmla="*/ 0 h 2389909"/>
                  <a:gd name="csX12" fmla="*/ 6442355 w 6840681"/>
                  <a:gd name="csY12" fmla="*/ 0 h 2389909"/>
                  <a:gd name="csX13" fmla="*/ 6840681 w 6840681"/>
                  <a:gd name="csY13" fmla="*/ 398326 h 2389909"/>
                  <a:gd name="csX14" fmla="*/ 6840681 w 6840681"/>
                  <a:gd name="csY14" fmla="*/ 913479 h 2389909"/>
                  <a:gd name="csX15" fmla="*/ 6840681 w 6840681"/>
                  <a:gd name="csY15" fmla="*/ 1460497 h 2389909"/>
                  <a:gd name="csX16" fmla="*/ 6840681 w 6840681"/>
                  <a:gd name="csY16" fmla="*/ 1991583 h 2389909"/>
                  <a:gd name="csX17" fmla="*/ 6442355 w 6840681"/>
                  <a:gd name="csY17" fmla="*/ 2389909 h 2389909"/>
                  <a:gd name="csX18" fmla="*/ 6013778 w 6840681"/>
                  <a:gd name="csY18" fmla="*/ 2389909 h 2389909"/>
                  <a:gd name="csX19" fmla="*/ 5585202 w 6840681"/>
                  <a:gd name="csY19" fmla="*/ 2389909 h 2389909"/>
                  <a:gd name="csX20" fmla="*/ 4975304 w 6840681"/>
                  <a:gd name="csY20" fmla="*/ 2389909 h 2389909"/>
                  <a:gd name="csX21" fmla="*/ 4607168 w 6840681"/>
                  <a:gd name="csY21" fmla="*/ 2389909 h 2389909"/>
                  <a:gd name="csX22" fmla="*/ 3997271 w 6840681"/>
                  <a:gd name="csY22" fmla="*/ 2389909 h 2389909"/>
                  <a:gd name="csX23" fmla="*/ 3629134 w 6840681"/>
                  <a:gd name="csY23" fmla="*/ 2389909 h 2389909"/>
                  <a:gd name="csX24" fmla="*/ 3200558 w 6840681"/>
                  <a:gd name="csY24" fmla="*/ 2389909 h 2389909"/>
                  <a:gd name="csX25" fmla="*/ 2771981 w 6840681"/>
                  <a:gd name="csY25" fmla="*/ 2389909 h 2389909"/>
                  <a:gd name="csX26" fmla="*/ 2101643 w 6840681"/>
                  <a:gd name="csY26" fmla="*/ 2389909 h 2389909"/>
                  <a:gd name="csX27" fmla="*/ 1552186 w 6840681"/>
                  <a:gd name="csY27" fmla="*/ 2389909 h 2389909"/>
                  <a:gd name="csX28" fmla="*/ 1184050 w 6840681"/>
                  <a:gd name="csY28" fmla="*/ 2389909 h 2389909"/>
                  <a:gd name="csX29" fmla="*/ 398326 w 6840681"/>
                  <a:gd name="csY29" fmla="*/ 2389909 h 2389909"/>
                  <a:gd name="csX30" fmla="*/ 0 w 6840681"/>
                  <a:gd name="csY30" fmla="*/ 1991583 h 2389909"/>
                  <a:gd name="csX31" fmla="*/ 0 w 6840681"/>
                  <a:gd name="csY31" fmla="*/ 1444565 h 2389909"/>
                  <a:gd name="csX32" fmla="*/ 0 w 6840681"/>
                  <a:gd name="csY32" fmla="*/ 897547 h 2389909"/>
                  <a:gd name="csX33" fmla="*/ 0 w 6840681"/>
                  <a:gd name="csY33" fmla="*/ 398326 h 2389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21" name="Group 20">
                <a:extLst>
                  <a:ext uri="{FF2B5EF4-FFF2-40B4-BE49-F238E27FC236}">
                    <a16:creationId xmlns:a16="http://schemas.microsoft.com/office/drawing/2014/main" id="{FE2BBBC9-37B4-5B89-75C0-6AB280A77553}"/>
                  </a:ext>
                </a:extLst>
              </p:cNvPr>
              <p:cNvGrpSpPr/>
              <p:nvPr/>
            </p:nvGrpSpPr>
            <p:grpSpPr>
              <a:xfrm>
                <a:off x="7848306" y="4505769"/>
                <a:ext cx="1916933" cy="698087"/>
                <a:chOff x="7938042" y="4498699"/>
                <a:chExt cx="2135833" cy="786591"/>
              </a:xfrm>
              <a:grpFill/>
            </p:grpSpPr>
            <p:pic>
              <p:nvPicPr>
                <p:cNvPr id="30" name="Picture 29" descr="Icon&#10;&#10;Description automatically generated">
                  <a:extLst>
                    <a:ext uri="{FF2B5EF4-FFF2-40B4-BE49-F238E27FC236}">
                      <a16:creationId xmlns:a16="http://schemas.microsoft.com/office/drawing/2014/main" id="{C26E8A6F-4D0F-6939-5591-06072DD398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31" name="Picture 30" descr="Icon&#10;&#10;Description automatically generated">
                  <a:extLst>
                    <a:ext uri="{FF2B5EF4-FFF2-40B4-BE49-F238E27FC236}">
                      <a16:creationId xmlns:a16="http://schemas.microsoft.com/office/drawing/2014/main" id="{95F2B48D-E8A0-6967-F47D-725AA31613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32" name="Picture 31" descr="Icon&#10;&#10;Description automatically generated">
                  <a:extLst>
                    <a:ext uri="{FF2B5EF4-FFF2-40B4-BE49-F238E27FC236}">
                      <a16:creationId xmlns:a16="http://schemas.microsoft.com/office/drawing/2014/main" id="{6BF6F589-34D3-56F3-5865-5533C405E9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22" name="Group 21">
                <a:extLst>
                  <a:ext uri="{FF2B5EF4-FFF2-40B4-BE49-F238E27FC236}">
                    <a16:creationId xmlns:a16="http://schemas.microsoft.com/office/drawing/2014/main" id="{B0F78BE5-66E1-FB42-52A6-18F4718AF5FE}"/>
                  </a:ext>
                </a:extLst>
              </p:cNvPr>
              <p:cNvGrpSpPr/>
              <p:nvPr/>
            </p:nvGrpSpPr>
            <p:grpSpPr>
              <a:xfrm>
                <a:off x="7843282" y="5133562"/>
                <a:ext cx="1935526" cy="692431"/>
                <a:chOff x="7872868" y="4435004"/>
                <a:chExt cx="2216677" cy="790399"/>
              </a:xfrm>
              <a:grpFill/>
            </p:grpSpPr>
            <p:pic>
              <p:nvPicPr>
                <p:cNvPr id="27" name="Picture 26" descr="Icon&#10;&#10;Description automatically generated">
                  <a:extLst>
                    <a:ext uri="{FF2B5EF4-FFF2-40B4-BE49-F238E27FC236}">
                      <a16:creationId xmlns:a16="http://schemas.microsoft.com/office/drawing/2014/main" id="{0CACCC1C-2F43-25E3-E2F5-C920E755B0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8" name="Picture 27" descr="Icon&#10;&#10;Description automatically generated">
                  <a:extLst>
                    <a:ext uri="{FF2B5EF4-FFF2-40B4-BE49-F238E27FC236}">
                      <a16:creationId xmlns:a16="http://schemas.microsoft.com/office/drawing/2014/main" id="{D7257D4B-2B7A-B326-D90E-6DD49C1EBB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9" name="Picture 28" descr="Icon&#10;&#10;Description automatically generated">
                  <a:extLst>
                    <a:ext uri="{FF2B5EF4-FFF2-40B4-BE49-F238E27FC236}">
                      <a16:creationId xmlns:a16="http://schemas.microsoft.com/office/drawing/2014/main" id="{3D3D4162-35A0-51DE-F439-FC82A78693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23" name="Group 22">
                <a:extLst>
                  <a:ext uri="{FF2B5EF4-FFF2-40B4-BE49-F238E27FC236}">
                    <a16:creationId xmlns:a16="http://schemas.microsoft.com/office/drawing/2014/main" id="{5F4B63D5-221C-D50F-612C-2EF86A8DCAC4}"/>
                  </a:ext>
                </a:extLst>
              </p:cNvPr>
              <p:cNvGrpSpPr/>
              <p:nvPr/>
            </p:nvGrpSpPr>
            <p:grpSpPr>
              <a:xfrm>
                <a:off x="10125528" y="5659583"/>
                <a:ext cx="1915391" cy="682868"/>
                <a:chOff x="7935191" y="4561610"/>
                <a:chExt cx="2134115" cy="769441"/>
              </a:xfrm>
              <a:grpFill/>
            </p:grpSpPr>
            <p:pic>
              <p:nvPicPr>
                <p:cNvPr id="24" name="Picture 23" descr="Icon&#10;&#10;Description automatically generated">
                  <a:extLst>
                    <a:ext uri="{FF2B5EF4-FFF2-40B4-BE49-F238E27FC236}">
                      <a16:creationId xmlns:a16="http://schemas.microsoft.com/office/drawing/2014/main" id="{CB9C9285-6F0A-C915-A382-C27975D3E2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5" name="Picture 24" descr="Icon&#10;&#10;Description automatically generated">
                  <a:extLst>
                    <a:ext uri="{FF2B5EF4-FFF2-40B4-BE49-F238E27FC236}">
                      <a16:creationId xmlns:a16="http://schemas.microsoft.com/office/drawing/2014/main" id="{C8BEF7A8-154A-ED5B-9F06-8628D6B756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6" name="Picture 25" descr="Icon&#10;&#10;Description automatically generated">
                  <a:extLst>
                    <a:ext uri="{FF2B5EF4-FFF2-40B4-BE49-F238E27FC236}">
                      <a16:creationId xmlns:a16="http://schemas.microsoft.com/office/drawing/2014/main" id="{72F9D57B-3ABB-3BF8-A8F3-36EEF54D82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9" name="Rectangle: Rounded Corners 18">
              <a:extLst>
                <a:ext uri="{FF2B5EF4-FFF2-40B4-BE49-F238E27FC236}">
                  <a16:creationId xmlns:a16="http://schemas.microsoft.com/office/drawing/2014/main" id="{95E16FC4-8F69-BA4E-8C26-8AB93BD1BE4C}"/>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3" name="Rectangle: Rounded Corners 32">
            <a:extLst>
              <a:ext uri="{FF2B5EF4-FFF2-40B4-BE49-F238E27FC236}">
                <a16:creationId xmlns:a16="http://schemas.microsoft.com/office/drawing/2014/main" id="{C317C60C-8781-C01F-6792-BEEAE09E8008}"/>
              </a:ext>
            </a:extLst>
          </p:cNvPr>
          <p:cNvSpPr/>
          <p:nvPr/>
        </p:nvSpPr>
        <p:spPr>
          <a:xfrm>
            <a:off x="5673734" y="323603"/>
            <a:ext cx="6066911" cy="835480"/>
          </a:xfrm>
          <a:custGeom>
            <a:avLst/>
            <a:gdLst>
              <a:gd name="csX0" fmla="*/ 0 w 6066911"/>
              <a:gd name="csY0" fmla="*/ 316471 h 835480"/>
              <a:gd name="csX1" fmla="*/ 316471 w 6066911"/>
              <a:gd name="csY1" fmla="*/ 0 h 835480"/>
              <a:gd name="csX2" fmla="*/ 832698 w 6066911"/>
              <a:gd name="csY2" fmla="*/ 0 h 835480"/>
              <a:gd name="csX3" fmla="*/ 1403265 w 6066911"/>
              <a:gd name="csY3" fmla="*/ 0 h 835480"/>
              <a:gd name="csX4" fmla="*/ 2028171 w 6066911"/>
              <a:gd name="csY4" fmla="*/ 0 h 835480"/>
              <a:gd name="csX5" fmla="*/ 2707417 w 6066911"/>
              <a:gd name="csY5" fmla="*/ 0 h 835480"/>
              <a:gd name="csX6" fmla="*/ 3441003 w 6066911"/>
              <a:gd name="csY6" fmla="*/ 0 h 835480"/>
              <a:gd name="csX7" fmla="*/ 4228929 w 6066911"/>
              <a:gd name="csY7" fmla="*/ 0 h 835480"/>
              <a:gd name="csX8" fmla="*/ 4799495 w 6066911"/>
              <a:gd name="csY8" fmla="*/ 0 h 835480"/>
              <a:gd name="csX9" fmla="*/ 5750440 w 6066911"/>
              <a:gd name="csY9" fmla="*/ 0 h 835480"/>
              <a:gd name="csX10" fmla="*/ 6066911 w 6066911"/>
              <a:gd name="csY10" fmla="*/ 316471 h 835480"/>
              <a:gd name="csX11" fmla="*/ 6066911 w 6066911"/>
              <a:gd name="csY11" fmla="*/ 519009 h 835480"/>
              <a:gd name="csX12" fmla="*/ 5750440 w 6066911"/>
              <a:gd name="csY12" fmla="*/ 835480 h 835480"/>
              <a:gd name="csX13" fmla="*/ 5016854 w 6066911"/>
              <a:gd name="csY13" fmla="*/ 835480 h 835480"/>
              <a:gd name="csX14" fmla="*/ 4391948 w 6066911"/>
              <a:gd name="csY14" fmla="*/ 835480 h 835480"/>
              <a:gd name="csX15" fmla="*/ 3875721 w 6066911"/>
              <a:gd name="csY15" fmla="*/ 835480 h 835480"/>
              <a:gd name="csX16" fmla="*/ 3305154 w 6066911"/>
              <a:gd name="csY16" fmla="*/ 835480 h 835480"/>
              <a:gd name="csX17" fmla="*/ 2680248 w 6066911"/>
              <a:gd name="csY17" fmla="*/ 835480 h 835480"/>
              <a:gd name="csX18" fmla="*/ 2055341 w 6066911"/>
              <a:gd name="csY18" fmla="*/ 835480 h 835480"/>
              <a:gd name="csX19" fmla="*/ 1484774 w 6066911"/>
              <a:gd name="csY19" fmla="*/ 835480 h 835480"/>
              <a:gd name="csX20" fmla="*/ 316471 w 6066911"/>
              <a:gd name="csY20" fmla="*/ 835480 h 835480"/>
              <a:gd name="csX21" fmla="*/ 0 w 6066911"/>
              <a:gd name="csY21" fmla="*/ 519009 h 835480"/>
              <a:gd name="csX22" fmla="*/ 0 w 6066911"/>
              <a:gd name="csY22" fmla="*/ 316471 h 835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trong</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nhóm</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34" name="Graphic 33">
            <a:extLst>
              <a:ext uri="{FF2B5EF4-FFF2-40B4-BE49-F238E27FC236}">
                <a16:creationId xmlns:a16="http://schemas.microsoft.com/office/drawing/2014/main" id="{D3B472C8-4AC1-7504-4004-60015AAC74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33699501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4"/>
                                        </p:tgtEl>
                                        <p:attrNameLst>
                                          <p:attrName>r</p:attrName>
                                        </p:attrNameLst>
                                      </p:cBhvr>
                                    </p:animRot>
                                    <p:animRot by="-240000">
                                      <p:cBhvr>
                                        <p:cTn id="7" dur="200" fill="hold">
                                          <p:stCondLst>
                                            <p:cond delay="200"/>
                                          </p:stCondLst>
                                        </p:cTn>
                                        <p:tgtEl>
                                          <p:spTgt spid="34"/>
                                        </p:tgtEl>
                                        <p:attrNameLst>
                                          <p:attrName>r</p:attrName>
                                        </p:attrNameLst>
                                      </p:cBhvr>
                                    </p:animRot>
                                    <p:animRot by="240000">
                                      <p:cBhvr>
                                        <p:cTn id="8" dur="200" fill="hold">
                                          <p:stCondLst>
                                            <p:cond delay="400"/>
                                          </p:stCondLst>
                                        </p:cTn>
                                        <p:tgtEl>
                                          <p:spTgt spid="34"/>
                                        </p:tgtEl>
                                        <p:attrNameLst>
                                          <p:attrName>r</p:attrName>
                                        </p:attrNameLst>
                                      </p:cBhvr>
                                    </p:animRot>
                                    <p:animRot by="-240000">
                                      <p:cBhvr>
                                        <p:cTn id="9" dur="200" fill="hold">
                                          <p:stCondLst>
                                            <p:cond delay="600"/>
                                          </p:stCondLst>
                                        </p:cTn>
                                        <p:tgtEl>
                                          <p:spTgt spid="34"/>
                                        </p:tgtEl>
                                        <p:attrNameLst>
                                          <p:attrName>r</p:attrName>
                                        </p:attrNameLst>
                                      </p:cBhvr>
                                    </p:animRot>
                                    <p:animRot by="120000">
                                      <p:cBhvr>
                                        <p:cTn id="10" dur="200" fill="hold">
                                          <p:stCondLst>
                                            <p:cond delay="800"/>
                                          </p:stCondLst>
                                        </p:cTn>
                                        <p:tgtEl>
                                          <p:spTgt spid="34"/>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33"/>
                                        </p:tgtEl>
                                        <p:attrNameLst>
                                          <p:attrName>r</p:attrName>
                                        </p:attrNameLst>
                                      </p:cBhvr>
                                    </p:animRot>
                                    <p:animRot by="-240000">
                                      <p:cBhvr>
                                        <p:cTn id="13" dur="200" fill="hold">
                                          <p:stCondLst>
                                            <p:cond delay="200"/>
                                          </p:stCondLst>
                                        </p:cTn>
                                        <p:tgtEl>
                                          <p:spTgt spid="33"/>
                                        </p:tgtEl>
                                        <p:attrNameLst>
                                          <p:attrName>r</p:attrName>
                                        </p:attrNameLst>
                                      </p:cBhvr>
                                    </p:animRot>
                                    <p:animRot by="240000">
                                      <p:cBhvr>
                                        <p:cTn id="14" dur="200" fill="hold">
                                          <p:stCondLst>
                                            <p:cond delay="400"/>
                                          </p:stCondLst>
                                        </p:cTn>
                                        <p:tgtEl>
                                          <p:spTgt spid="33"/>
                                        </p:tgtEl>
                                        <p:attrNameLst>
                                          <p:attrName>r</p:attrName>
                                        </p:attrNameLst>
                                      </p:cBhvr>
                                    </p:animRot>
                                    <p:animRot by="-240000">
                                      <p:cBhvr>
                                        <p:cTn id="15" dur="200" fill="hold">
                                          <p:stCondLst>
                                            <p:cond delay="600"/>
                                          </p:stCondLst>
                                        </p:cTn>
                                        <p:tgtEl>
                                          <p:spTgt spid="33"/>
                                        </p:tgtEl>
                                        <p:attrNameLst>
                                          <p:attrName>r</p:attrName>
                                        </p:attrNameLst>
                                      </p:cBhvr>
                                    </p:animRot>
                                    <p:animRot by="120000">
                                      <p:cBhvr>
                                        <p:cTn id="16" dur="200" fill="hold">
                                          <p:stCondLst>
                                            <p:cond delay="800"/>
                                          </p:stCondLst>
                                        </p:cTn>
                                        <p:tgtEl>
                                          <p:spTgt spid="33"/>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TextBox 1">
            <a:extLst>
              <a:ext uri="{FF2B5EF4-FFF2-40B4-BE49-F238E27FC236}">
                <a16:creationId xmlns:a16="http://schemas.microsoft.com/office/drawing/2014/main" id="{3AF3C16A-02B8-8DB8-EED3-86414F7A71D6}"/>
              </a:ext>
            </a:extLst>
          </p:cNvPr>
          <p:cNvSpPr txBox="1"/>
          <p:nvPr/>
        </p:nvSpPr>
        <p:spPr>
          <a:xfrm>
            <a:off x="2019334" y="583515"/>
            <a:ext cx="7889965" cy="923330"/>
          </a:xfrm>
          <a:prstGeom prst="rect">
            <a:avLst/>
          </a:prstGeom>
          <a:noFill/>
        </p:spPr>
        <p:txBody>
          <a:bodyPr wrap="square" rtlCol="0">
            <a:spAutoFit/>
          </a:bodyPr>
          <a:lstStyle/>
          <a:p>
            <a:pPr algn="ct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LUYỆN ĐỌC TRƯỚC LỚP</a:t>
            </a:r>
          </a:p>
        </p:txBody>
      </p:sp>
      <p:grpSp>
        <p:nvGrpSpPr>
          <p:cNvPr id="3" name="Group 2">
            <a:extLst>
              <a:ext uri="{FF2B5EF4-FFF2-40B4-BE49-F238E27FC236}">
                <a16:creationId xmlns:a16="http://schemas.microsoft.com/office/drawing/2014/main" id="{B0266F0D-5FCF-E803-B632-8CF0960947DA}"/>
              </a:ext>
            </a:extLst>
          </p:cNvPr>
          <p:cNvGrpSpPr/>
          <p:nvPr/>
        </p:nvGrpSpPr>
        <p:grpSpPr>
          <a:xfrm>
            <a:off x="1482057" y="1783822"/>
            <a:ext cx="9122782" cy="3666080"/>
            <a:chOff x="4841104" y="3817600"/>
            <a:chExt cx="7073839" cy="2842692"/>
          </a:xfrm>
        </p:grpSpPr>
        <p:grpSp>
          <p:nvGrpSpPr>
            <p:cNvPr id="4" name="Group 3">
              <a:extLst>
                <a:ext uri="{FF2B5EF4-FFF2-40B4-BE49-F238E27FC236}">
                  <a16:creationId xmlns:a16="http://schemas.microsoft.com/office/drawing/2014/main" id="{A7A4F67B-F33B-0B82-D2C2-652304C5F597}"/>
                </a:ext>
              </a:extLst>
            </p:cNvPr>
            <p:cNvGrpSpPr/>
            <p:nvPr/>
          </p:nvGrpSpPr>
          <p:grpSpPr>
            <a:xfrm>
              <a:off x="4841104" y="3817600"/>
              <a:ext cx="7073839" cy="2842692"/>
              <a:chOff x="2975204" y="1255651"/>
              <a:chExt cx="7073839" cy="2842692"/>
            </a:xfrm>
          </p:grpSpPr>
          <p:sp>
            <p:nvSpPr>
              <p:cNvPr id="43" name="Rectangle: Rounded Corners 42">
                <a:extLst>
                  <a:ext uri="{FF2B5EF4-FFF2-40B4-BE49-F238E27FC236}">
                    <a16:creationId xmlns:a16="http://schemas.microsoft.com/office/drawing/2014/main" id="{7614D8B3-A410-65ED-C06B-E7C1D8071CA8}"/>
                  </a:ext>
                </a:extLst>
              </p:cNvPr>
              <p:cNvSpPr/>
              <p:nvPr/>
            </p:nvSpPr>
            <p:spPr>
              <a:xfrm>
                <a:off x="2975204" y="1724298"/>
                <a:ext cx="7073839" cy="2374045"/>
              </a:xfrm>
              <a:custGeom>
                <a:avLst/>
                <a:gdLst>
                  <a:gd name="csX0" fmla="*/ 0 w 7073839"/>
                  <a:gd name="csY0" fmla="*/ 478892 h 2374045"/>
                  <a:gd name="csX1" fmla="*/ 478892 w 7073839"/>
                  <a:gd name="csY1" fmla="*/ 0 h 2374045"/>
                  <a:gd name="csX2" fmla="*/ 1097293 w 7073839"/>
                  <a:gd name="csY2" fmla="*/ 0 h 2374045"/>
                  <a:gd name="csX3" fmla="*/ 1593373 w 7073839"/>
                  <a:gd name="csY3" fmla="*/ 0 h 2374045"/>
                  <a:gd name="csX4" fmla="*/ 2150614 w 7073839"/>
                  <a:gd name="csY4" fmla="*/ 0 h 2374045"/>
                  <a:gd name="csX5" fmla="*/ 2952496 w 7073839"/>
                  <a:gd name="csY5" fmla="*/ 0 h 2374045"/>
                  <a:gd name="csX6" fmla="*/ 3448576 w 7073839"/>
                  <a:gd name="csY6" fmla="*/ 0 h 2374045"/>
                  <a:gd name="csX7" fmla="*/ 3944657 w 7073839"/>
                  <a:gd name="csY7" fmla="*/ 0 h 2374045"/>
                  <a:gd name="csX8" fmla="*/ 4440737 w 7073839"/>
                  <a:gd name="csY8" fmla="*/ 0 h 2374045"/>
                  <a:gd name="csX9" fmla="*/ 5120298 w 7073839"/>
                  <a:gd name="csY9" fmla="*/ 0 h 2374045"/>
                  <a:gd name="csX10" fmla="*/ 5799860 w 7073839"/>
                  <a:gd name="csY10" fmla="*/ 0 h 2374045"/>
                  <a:gd name="csX11" fmla="*/ 6594947 w 7073839"/>
                  <a:gd name="csY11" fmla="*/ 0 h 2374045"/>
                  <a:gd name="csX12" fmla="*/ 7073839 w 7073839"/>
                  <a:gd name="csY12" fmla="*/ 478892 h 2374045"/>
                  <a:gd name="csX13" fmla="*/ 7073839 w 7073839"/>
                  <a:gd name="csY13" fmla="*/ 922654 h 2374045"/>
                  <a:gd name="csX14" fmla="*/ 7073839 w 7073839"/>
                  <a:gd name="csY14" fmla="*/ 1408903 h 2374045"/>
                  <a:gd name="csX15" fmla="*/ 7073839 w 7073839"/>
                  <a:gd name="csY15" fmla="*/ 1895153 h 2374045"/>
                  <a:gd name="csX16" fmla="*/ 6594947 w 7073839"/>
                  <a:gd name="csY16" fmla="*/ 2374045 h 2374045"/>
                  <a:gd name="csX17" fmla="*/ 5854225 w 7073839"/>
                  <a:gd name="csY17" fmla="*/ 2374045 h 2374045"/>
                  <a:gd name="csX18" fmla="*/ 5235824 w 7073839"/>
                  <a:gd name="csY18" fmla="*/ 2374045 h 2374045"/>
                  <a:gd name="csX19" fmla="*/ 4678583 w 7073839"/>
                  <a:gd name="csY19" fmla="*/ 2374045 h 2374045"/>
                  <a:gd name="csX20" fmla="*/ 4182503 w 7073839"/>
                  <a:gd name="csY20" fmla="*/ 2374045 h 2374045"/>
                  <a:gd name="csX21" fmla="*/ 3380620 w 7073839"/>
                  <a:gd name="csY21" fmla="*/ 2374045 h 2374045"/>
                  <a:gd name="csX22" fmla="*/ 2701059 w 7073839"/>
                  <a:gd name="csY22" fmla="*/ 2374045 h 2374045"/>
                  <a:gd name="csX23" fmla="*/ 2082658 w 7073839"/>
                  <a:gd name="csY23" fmla="*/ 2374045 h 2374045"/>
                  <a:gd name="csX24" fmla="*/ 1341935 w 7073839"/>
                  <a:gd name="csY24" fmla="*/ 2374045 h 2374045"/>
                  <a:gd name="csX25" fmla="*/ 478892 w 7073839"/>
                  <a:gd name="csY25" fmla="*/ 2374045 h 2374045"/>
                  <a:gd name="csX26" fmla="*/ 0 w 7073839"/>
                  <a:gd name="csY26" fmla="*/ 1895153 h 2374045"/>
                  <a:gd name="csX27" fmla="*/ 0 w 7073839"/>
                  <a:gd name="csY27" fmla="*/ 1451391 h 2374045"/>
                  <a:gd name="csX28" fmla="*/ 0 w 7073839"/>
                  <a:gd name="csY28" fmla="*/ 993467 h 2374045"/>
                  <a:gd name="csX29" fmla="*/ 0 w 7073839"/>
                  <a:gd name="csY29" fmla="*/ 478892 h 23740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a:lnSpc>
                    <a:spcPct val="110000"/>
                  </a:lnSpc>
                </a:pP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1.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đúng</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p>
              <a:p>
                <a:pPr algn="just">
                  <a:lnSpc>
                    <a:spcPct val="110000"/>
                  </a:lnSpc>
                </a:pP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2.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to,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rõ</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p>
              <a:p>
                <a:pPr algn="just">
                  <a:lnSpc>
                    <a:spcPct val="110000"/>
                  </a:lnSpc>
                </a:pP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3.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ngắt</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nghỉ</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đúng</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chỗ</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endParaRPr lang="en-US" sz="4400" b="1"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4" name="Rectangle: Rounded Corners 43">
                <a:extLst>
                  <a:ext uri="{FF2B5EF4-FFF2-40B4-BE49-F238E27FC236}">
                    <a16:creationId xmlns:a16="http://schemas.microsoft.com/office/drawing/2014/main" id="{585D9AE9-42BD-5219-6A0F-B53A873FA089}"/>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Tiêu</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chí</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đánh</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giá</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endParaRPr>
              </a:p>
            </p:txBody>
          </p:sp>
        </p:grpSp>
        <p:pic>
          <p:nvPicPr>
            <p:cNvPr id="5" name="Picture 4">
              <a:extLst>
                <a:ext uri="{FF2B5EF4-FFF2-40B4-BE49-F238E27FC236}">
                  <a16:creationId xmlns:a16="http://schemas.microsoft.com/office/drawing/2014/main" id="{4FD7BDB7-A5B2-7D95-DF8F-F35E76CBEE33}"/>
                </a:ext>
              </a:extLst>
            </p:cNvPr>
            <p:cNvPicPr>
              <a:picLocks noChangeAspect="1"/>
            </p:cNvPicPr>
            <p:nvPr/>
          </p:nvPicPr>
          <p:blipFill>
            <a:blip r:embed="rId4"/>
            <a:stretch>
              <a:fillRect/>
            </a:stretch>
          </p:blipFill>
          <p:spPr>
            <a:xfrm>
              <a:off x="7976229" y="4850617"/>
              <a:ext cx="469963" cy="469963"/>
            </a:xfrm>
            <a:prstGeom prst="rect">
              <a:avLst/>
            </a:prstGeom>
          </p:spPr>
        </p:pic>
        <p:pic>
          <p:nvPicPr>
            <p:cNvPr id="35" name="Picture 34">
              <a:extLst>
                <a:ext uri="{FF2B5EF4-FFF2-40B4-BE49-F238E27FC236}">
                  <a16:creationId xmlns:a16="http://schemas.microsoft.com/office/drawing/2014/main" id="{BAD95780-E94A-4C45-7C7C-16B1457A0367}"/>
                </a:ext>
              </a:extLst>
            </p:cNvPr>
            <p:cNvPicPr>
              <a:picLocks noChangeAspect="1"/>
            </p:cNvPicPr>
            <p:nvPr/>
          </p:nvPicPr>
          <p:blipFill>
            <a:blip r:embed="rId5"/>
            <a:stretch>
              <a:fillRect/>
            </a:stretch>
          </p:blipFill>
          <p:spPr>
            <a:xfrm>
              <a:off x="7419555" y="4850617"/>
              <a:ext cx="469963" cy="469963"/>
            </a:xfrm>
            <a:prstGeom prst="rect">
              <a:avLst/>
            </a:prstGeom>
          </p:spPr>
        </p:pic>
        <p:pic>
          <p:nvPicPr>
            <p:cNvPr id="36" name="Picture 35">
              <a:extLst>
                <a:ext uri="{FF2B5EF4-FFF2-40B4-BE49-F238E27FC236}">
                  <a16:creationId xmlns:a16="http://schemas.microsoft.com/office/drawing/2014/main" id="{848A5A9B-38A7-D803-BC6C-B65AC3D84172}"/>
                </a:ext>
              </a:extLst>
            </p:cNvPr>
            <p:cNvPicPr>
              <a:picLocks noChangeAspect="1"/>
            </p:cNvPicPr>
            <p:nvPr/>
          </p:nvPicPr>
          <p:blipFill>
            <a:blip r:embed="rId6"/>
            <a:stretch>
              <a:fillRect/>
            </a:stretch>
          </p:blipFill>
          <p:spPr>
            <a:xfrm>
              <a:off x="8532903" y="4850617"/>
              <a:ext cx="469963" cy="469963"/>
            </a:xfrm>
            <a:prstGeom prst="rect">
              <a:avLst/>
            </a:prstGeom>
          </p:spPr>
        </p:pic>
        <p:pic>
          <p:nvPicPr>
            <p:cNvPr id="37" name="Picture 36">
              <a:extLst>
                <a:ext uri="{FF2B5EF4-FFF2-40B4-BE49-F238E27FC236}">
                  <a16:creationId xmlns:a16="http://schemas.microsoft.com/office/drawing/2014/main" id="{63D09DCD-06F2-A2E1-C7D7-9A5122FCF349}"/>
                </a:ext>
              </a:extLst>
            </p:cNvPr>
            <p:cNvPicPr>
              <a:picLocks noChangeAspect="1"/>
            </p:cNvPicPr>
            <p:nvPr/>
          </p:nvPicPr>
          <p:blipFill>
            <a:blip r:embed="rId4"/>
            <a:stretch>
              <a:fillRect/>
            </a:stretch>
          </p:blipFill>
          <p:spPr>
            <a:xfrm>
              <a:off x="8020830" y="5394231"/>
              <a:ext cx="469963" cy="469963"/>
            </a:xfrm>
            <a:prstGeom prst="rect">
              <a:avLst/>
            </a:prstGeom>
          </p:spPr>
        </p:pic>
        <p:pic>
          <p:nvPicPr>
            <p:cNvPr id="38" name="Picture 37">
              <a:extLst>
                <a:ext uri="{FF2B5EF4-FFF2-40B4-BE49-F238E27FC236}">
                  <a16:creationId xmlns:a16="http://schemas.microsoft.com/office/drawing/2014/main" id="{4FA926FB-47C1-2E51-0FDB-1F7837C838C9}"/>
                </a:ext>
              </a:extLst>
            </p:cNvPr>
            <p:cNvPicPr>
              <a:picLocks noChangeAspect="1"/>
            </p:cNvPicPr>
            <p:nvPr/>
          </p:nvPicPr>
          <p:blipFill>
            <a:blip r:embed="rId5"/>
            <a:stretch>
              <a:fillRect/>
            </a:stretch>
          </p:blipFill>
          <p:spPr>
            <a:xfrm>
              <a:off x="7464155" y="5394231"/>
              <a:ext cx="469963" cy="469963"/>
            </a:xfrm>
            <a:prstGeom prst="rect">
              <a:avLst/>
            </a:prstGeom>
          </p:spPr>
        </p:pic>
        <p:pic>
          <p:nvPicPr>
            <p:cNvPr id="39" name="Picture 38">
              <a:extLst>
                <a:ext uri="{FF2B5EF4-FFF2-40B4-BE49-F238E27FC236}">
                  <a16:creationId xmlns:a16="http://schemas.microsoft.com/office/drawing/2014/main" id="{D2733B55-BDDE-F08C-AAFE-CCBEFB1B2B40}"/>
                </a:ext>
              </a:extLst>
            </p:cNvPr>
            <p:cNvPicPr>
              <a:picLocks noChangeAspect="1"/>
            </p:cNvPicPr>
            <p:nvPr/>
          </p:nvPicPr>
          <p:blipFill>
            <a:blip r:embed="rId6"/>
            <a:stretch>
              <a:fillRect/>
            </a:stretch>
          </p:blipFill>
          <p:spPr>
            <a:xfrm>
              <a:off x="8577504" y="5394231"/>
              <a:ext cx="469963" cy="469963"/>
            </a:xfrm>
            <a:prstGeom prst="rect">
              <a:avLst/>
            </a:prstGeom>
          </p:spPr>
        </p:pic>
        <p:pic>
          <p:nvPicPr>
            <p:cNvPr id="40" name="Picture 39">
              <a:extLst>
                <a:ext uri="{FF2B5EF4-FFF2-40B4-BE49-F238E27FC236}">
                  <a16:creationId xmlns:a16="http://schemas.microsoft.com/office/drawing/2014/main" id="{278E1967-0E44-BAEC-C8D1-E8CC8EB6C098}"/>
                </a:ext>
              </a:extLst>
            </p:cNvPr>
            <p:cNvPicPr>
              <a:picLocks noChangeAspect="1"/>
            </p:cNvPicPr>
            <p:nvPr/>
          </p:nvPicPr>
          <p:blipFill>
            <a:blip r:embed="rId4"/>
            <a:stretch>
              <a:fillRect/>
            </a:stretch>
          </p:blipFill>
          <p:spPr>
            <a:xfrm>
              <a:off x="10471468" y="5942562"/>
              <a:ext cx="469963" cy="469963"/>
            </a:xfrm>
            <a:prstGeom prst="rect">
              <a:avLst/>
            </a:prstGeom>
          </p:spPr>
        </p:pic>
        <p:pic>
          <p:nvPicPr>
            <p:cNvPr id="41" name="Picture 40">
              <a:extLst>
                <a:ext uri="{FF2B5EF4-FFF2-40B4-BE49-F238E27FC236}">
                  <a16:creationId xmlns:a16="http://schemas.microsoft.com/office/drawing/2014/main" id="{E243A37C-2B57-0941-701A-5B861B00AA3E}"/>
                </a:ext>
              </a:extLst>
            </p:cNvPr>
            <p:cNvPicPr>
              <a:picLocks noChangeAspect="1"/>
            </p:cNvPicPr>
            <p:nvPr/>
          </p:nvPicPr>
          <p:blipFill>
            <a:blip r:embed="rId5"/>
            <a:stretch>
              <a:fillRect/>
            </a:stretch>
          </p:blipFill>
          <p:spPr>
            <a:xfrm>
              <a:off x="9914794" y="5942562"/>
              <a:ext cx="469963" cy="469963"/>
            </a:xfrm>
            <a:prstGeom prst="rect">
              <a:avLst/>
            </a:prstGeom>
          </p:spPr>
        </p:pic>
        <p:pic>
          <p:nvPicPr>
            <p:cNvPr id="42" name="Picture 41">
              <a:extLst>
                <a:ext uri="{FF2B5EF4-FFF2-40B4-BE49-F238E27FC236}">
                  <a16:creationId xmlns:a16="http://schemas.microsoft.com/office/drawing/2014/main" id="{FC18C6FB-06A3-B027-E27A-EEE9FDF0B934}"/>
                </a:ext>
              </a:extLst>
            </p:cNvPr>
            <p:cNvPicPr>
              <a:picLocks noChangeAspect="1"/>
            </p:cNvPicPr>
            <p:nvPr/>
          </p:nvPicPr>
          <p:blipFill>
            <a:blip r:embed="rId6"/>
            <a:stretch>
              <a:fillRect/>
            </a:stretch>
          </p:blipFill>
          <p:spPr>
            <a:xfrm>
              <a:off x="11028142" y="5942562"/>
              <a:ext cx="469963" cy="469963"/>
            </a:xfrm>
            <a:prstGeom prst="rect">
              <a:avLst/>
            </a:prstGeom>
          </p:spPr>
        </p:pic>
      </p:grpSp>
    </p:spTree>
    <p:extLst>
      <p:ext uri="{BB962C8B-B14F-4D97-AF65-F5344CB8AC3E}">
        <p14:creationId xmlns:p14="http://schemas.microsoft.com/office/powerpoint/2010/main" val="22139092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6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2" name="Picture 1">
            <a:extLst>
              <a:ext uri="{FF2B5EF4-FFF2-40B4-BE49-F238E27FC236}">
                <a16:creationId xmlns:a16="http://schemas.microsoft.com/office/drawing/2014/main" id="{E7E64A57-5D0C-4CAB-8D84-3771D46F4367}"/>
              </a:ext>
            </a:extLst>
          </p:cNvPr>
          <p:cNvPicPr>
            <a:picLocks noChangeAspect="1"/>
          </p:cNvPicPr>
          <p:nvPr/>
        </p:nvPicPr>
        <p:blipFill>
          <a:blip r:embed="rId4"/>
          <a:stretch>
            <a:fillRect/>
          </a:stretch>
        </p:blipFill>
        <p:spPr>
          <a:xfrm>
            <a:off x="3819260" y="1962151"/>
            <a:ext cx="4907558" cy="1461558"/>
          </a:xfrm>
          <a:prstGeom prst="rect">
            <a:avLst/>
          </a:prstGeom>
        </p:spPr>
      </p:pic>
    </p:spTree>
    <p:extLst>
      <p:ext uri="{BB962C8B-B14F-4D97-AF65-F5344CB8AC3E}">
        <p14:creationId xmlns:p14="http://schemas.microsoft.com/office/powerpoint/2010/main" val="234402456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hlinkClick r:id="rId3" action="ppaction://hlinksldjump"/>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9808" b="91693" l="42332" r="94089">
                        <a14:foregroundMark x1="66454" y1="35942" x2="66454" y2="35942"/>
                        <a14:foregroundMark x1="77636" y1="35942" x2="77636" y2="35942"/>
                        <a14:foregroundMark x1="73003" y1="41534" x2="73003" y2="41534"/>
                        <a14:foregroundMark x1="45048" y1="74441" x2="45048" y2="74441"/>
                        <a14:foregroundMark x1="45687" y1="78115" x2="45687" y2="78115"/>
                        <a14:foregroundMark x1="46006" y1="79872" x2="46006" y2="79872"/>
                        <a14:foregroundMark x1="84185" y1="31150" x2="84185" y2="31150"/>
                        <a14:foregroundMark x1="48722" y1="79073" x2="49840" y2="78754"/>
                        <a14:foregroundMark x1="44089" y1="81789" x2="44089" y2="81789"/>
                        <a14:foregroundMark x1="42812" y1="80511" x2="42812" y2="80511"/>
                      </a14:backgroundRemoval>
                    </a14:imgEffect>
                  </a14:imgLayer>
                </a14:imgProps>
              </a:ext>
              <a:ext uri="{28A0092B-C50C-407E-A947-70E740481C1C}">
                <a14:useLocalDpi xmlns:a14="http://schemas.microsoft.com/office/drawing/2010/main" val="0"/>
              </a:ext>
            </a:extLst>
          </a:blip>
          <a:srcRect l="43329" t="19446"/>
          <a:stretch/>
        </p:blipFill>
        <p:spPr>
          <a:xfrm>
            <a:off x="9386037" y="2761574"/>
            <a:ext cx="2357024" cy="3350350"/>
          </a:xfrm>
          <a:prstGeom prst="roundRect">
            <a:avLst/>
          </a:prstGeom>
        </p:spPr>
      </p:pic>
      <p:pic>
        <p:nvPicPr>
          <p:cNvPr id="2" name="Picture 1">
            <a:extLst>
              <a:ext uri="{FF2B5EF4-FFF2-40B4-BE49-F238E27FC236}">
                <a16:creationId xmlns:a16="http://schemas.microsoft.com/office/drawing/2014/main" id="{AA3A815B-F964-468F-B29F-E3498851CCAB}"/>
              </a:ext>
            </a:extLst>
          </p:cNvPr>
          <p:cNvPicPr>
            <a:picLocks noChangeAspect="1"/>
          </p:cNvPicPr>
          <p:nvPr/>
        </p:nvPicPr>
        <p:blipFill>
          <a:blip r:embed="rId6"/>
          <a:stretch>
            <a:fillRect/>
          </a:stretch>
        </p:blipFill>
        <p:spPr>
          <a:xfrm>
            <a:off x="1073815" y="4536819"/>
            <a:ext cx="8388823" cy="1133954"/>
          </a:xfrm>
          <a:prstGeom prst="rect">
            <a:avLst/>
          </a:prstGeom>
        </p:spPr>
      </p:pic>
    </p:spTree>
    <p:extLst>
      <p:ext uri="{BB962C8B-B14F-4D97-AF65-F5344CB8AC3E}">
        <p14:creationId xmlns:p14="http://schemas.microsoft.com/office/powerpoint/2010/main" val="29598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48"/>
            <a:ext cx="12192000" cy="6837251"/>
          </a:xfrm>
          <a:prstGeom prst="rect">
            <a:avLst/>
          </a:prstGeom>
        </p:spPr>
      </p:pic>
      <p:pic>
        <p:nvPicPr>
          <p:cNvPr id="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9885" y="3449750"/>
            <a:ext cx="100012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4227" y="3587492"/>
            <a:ext cx="1030287"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5563" y="3018497"/>
            <a:ext cx="170021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5509" y="4561008"/>
            <a:ext cx="1000125"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hlinkClick r:id="rId8" action="ppaction://hlinksldjump"/>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9808" b="91693" l="42332" r="94089">
                        <a14:foregroundMark x1="66454" y1="35942" x2="66454" y2="35942"/>
                        <a14:foregroundMark x1="77636" y1="35942" x2="77636" y2="35942"/>
                        <a14:foregroundMark x1="73003" y1="41534" x2="73003" y2="41534"/>
                        <a14:foregroundMark x1="45048" y1="74441" x2="45048" y2="74441"/>
                        <a14:foregroundMark x1="45687" y1="78115" x2="45687" y2="78115"/>
                        <a14:foregroundMark x1="46006" y1="79872" x2="46006" y2="79872"/>
                        <a14:foregroundMark x1="84185" y1="31150" x2="84185" y2="31150"/>
                        <a14:foregroundMark x1="48722" y1="79073" x2="49840" y2="78754"/>
                        <a14:foregroundMark x1="44089" y1="81789" x2="44089" y2="81789"/>
                        <a14:foregroundMark x1="42812" y1="80511" x2="42812" y2="80511"/>
                      </a14:backgroundRemoval>
                    </a14:imgEffect>
                  </a14:imgLayer>
                </a14:imgProps>
              </a:ext>
              <a:ext uri="{28A0092B-C50C-407E-A947-70E740481C1C}">
                <a14:useLocalDpi xmlns:a14="http://schemas.microsoft.com/office/drawing/2010/main" val="0"/>
              </a:ext>
            </a:extLst>
          </a:blip>
          <a:srcRect l="43329" t="19446"/>
          <a:stretch/>
        </p:blipFill>
        <p:spPr>
          <a:xfrm>
            <a:off x="8675791" y="2132856"/>
            <a:ext cx="2357024" cy="3350350"/>
          </a:xfrm>
          <a:prstGeom prst="roundRect">
            <a:avLst/>
          </a:prstGeom>
        </p:spPr>
      </p:pic>
      <p:pic>
        <p:nvPicPr>
          <p:cNvPr id="51" name="Picture 5">
            <a:hlinkClick r:id="rId11" action="ppaction://hlinksldjump"/>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739885" y="3458276"/>
            <a:ext cx="100012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6">
            <a:hlinkClick r:id="rId12" action="ppaction://hlinksldjump"/>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144227" y="3596018"/>
            <a:ext cx="1030287"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7">
            <a:hlinkClick r:id="rId13" action="ppaction://hlinksldjump"/>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305563" y="3027023"/>
            <a:ext cx="170021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8">
            <a:hlinkClick r:id="rId14" action="ppaction://hlinksldjump"/>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45510" y="4561008"/>
            <a:ext cx="1000125"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loud Callout 25"/>
          <p:cNvSpPr/>
          <p:nvPr/>
        </p:nvSpPr>
        <p:spPr>
          <a:xfrm>
            <a:off x="5423564" y="42778"/>
            <a:ext cx="5164422" cy="2090078"/>
          </a:xfrm>
          <a:prstGeom prst="cloudCallout">
            <a:avLst>
              <a:gd name="adj1" fmla="val 20213"/>
              <a:gd name="adj2" fmla="val 90850"/>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a:ea typeface="+mn-ea"/>
                <a:cs typeface="+mn-cs"/>
              </a:rPr>
              <a:t>Mình tưới chậu hoa nào đây? </a:t>
            </a:r>
          </a:p>
        </p:txBody>
      </p:sp>
      <p:sp>
        <p:nvSpPr>
          <p:cNvPr id="2" name="Rectangle: Rounded Corners 1">
            <a:hlinkClick r:id="rId15" action="ppaction://hlinksldjump"/>
            <a:extLst>
              <a:ext uri="{FF2B5EF4-FFF2-40B4-BE49-F238E27FC236}">
                <a16:creationId xmlns:a16="http://schemas.microsoft.com/office/drawing/2014/main" id="{8FEBCFD8-9318-4507-A763-78E78F8CE269}"/>
              </a:ext>
            </a:extLst>
          </p:cNvPr>
          <p:cNvSpPr/>
          <p:nvPr/>
        </p:nvSpPr>
        <p:spPr>
          <a:xfrm>
            <a:off x="233916" y="111269"/>
            <a:ext cx="1511166" cy="4716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a:ea typeface="+mn-ea"/>
                <a:cs typeface="+mn-cs"/>
              </a:rPr>
              <a:t>Học</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tiếp</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6931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childTnLst>
                          </p:cTn>
                        </p:par>
                        <p:par>
                          <p:cTn id="11" fill="hold">
                            <p:stCondLst>
                              <p:cond delay="1000"/>
                            </p:stCondLst>
                            <p:childTnLst>
                              <p:par>
                                <p:cTn id="12" presetID="26" presetClass="emph" presetSubtype="0" repeatCount="indefinite" fill="hold" grpId="0" nodeType="afterEffect">
                                  <p:stCondLst>
                                    <p:cond delay="0"/>
                                  </p:stCondLst>
                                  <p:childTnLst>
                                    <p:animEffect transition="out" filter="fade">
                                      <p:cBhvr>
                                        <p:cTn id="13" dur="5000" tmFilter="0, 0; .2, .5; .8, .5; 1, 0"/>
                                        <p:tgtEl>
                                          <p:spTgt spid="26"/>
                                        </p:tgtEl>
                                      </p:cBhvr>
                                    </p:animEffect>
                                    <p:animScale>
                                      <p:cBhvr>
                                        <p:cTn id="14" dur="250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1"/>
                    </p:tgtEl>
                  </p:cond>
                </p:stCondLst>
                <p:endSync evt="end" delay="0">
                  <p:rtn val="all"/>
                </p:endSync>
                <p:childTnLst>
                  <p:par>
                    <p:cTn id="16" fill="hold">
                      <p:stCondLst>
                        <p:cond delay="0"/>
                      </p:stCondLst>
                      <p:childTnLst>
                        <p:par>
                          <p:cTn id="17" fill="hold">
                            <p:stCondLst>
                              <p:cond delay="0"/>
                            </p:stCondLst>
                            <p:childTnLst>
                              <p:par>
                                <p:cTn id="18" presetID="6" presetClass="exit" presetSubtype="32" fill="hold" nodeType="clickEffect">
                                  <p:stCondLst>
                                    <p:cond delay="0"/>
                                  </p:stCondLst>
                                  <p:childTnLst>
                                    <p:animEffect transition="out" filter="circle(out)">
                                      <p:cBhvr>
                                        <p:cTn id="19" dur="2000"/>
                                        <p:tgtEl>
                                          <p:spTgt spid="51"/>
                                        </p:tgtEl>
                                      </p:cBhvr>
                                    </p:animEffect>
                                    <p:set>
                                      <p:cBhvr>
                                        <p:cTn id="20" dur="1" fill="hold">
                                          <p:stCondLst>
                                            <p:cond delay="1999"/>
                                          </p:stCondLst>
                                        </p:cTn>
                                        <p:tgtEl>
                                          <p:spTgt spid="51"/>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2" name="applause.wav"/>
                                        </p:tgtEl>
                                      </p:cMediaNode>
                                    </p:audio>
                                  </p:subTnLst>
                                </p:cTn>
                              </p:par>
                            </p:childTnLst>
                          </p:cTn>
                        </p:par>
                        <p:par>
                          <p:cTn id="21" fill="hold">
                            <p:stCondLst>
                              <p:cond delay="2000"/>
                            </p:stCondLst>
                            <p:childTnLst>
                              <p:par>
                                <p:cTn id="22" presetID="6" presetClass="entr" presetSubtype="32"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circle(out)">
                                      <p:cBhvr>
                                        <p:cTn id="24" dur="2000"/>
                                        <p:tgtEl>
                                          <p:spTgt spid="57"/>
                                        </p:tgtEl>
                                      </p:cBhvr>
                                    </p:animEffect>
                                  </p:childTnLst>
                                  <p:subTnLst>
                                    <p:audio>
                                      <p:cMediaNode>
                                        <p:cTn display="0" masterRel="sameClick">
                                          <p:stCondLst>
                                            <p:cond evt="begin" delay="0">
                                              <p:tn val="2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1"/>
                  </p:tgtEl>
                </p:cond>
              </p:nextCondLst>
            </p:seq>
            <p:seq concurrent="1" nextAc="seek">
              <p:cTn id="25" restart="whenNotActive" fill="hold" evtFilter="cancelBubble" nodeType="interactiveSeq">
                <p:stCondLst>
                  <p:cond evt="onClick" delay="0">
                    <p:tgtEl>
                      <p:spTgt spid="52"/>
                    </p:tgtEl>
                  </p:cond>
                </p:stCondLst>
                <p:endSync evt="end" delay="0">
                  <p:rtn val="all"/>
                </p:endSync>
                <p:childTnLst>
                  <p:par>
                    <p:cTn id="26" fill="hold">
                      <p:stCondLst>
                        <p:cond delay="0"/>
                      </p:stCondLst>
                      <p:childTnLst>
                        <p:par>
                          <p:cTn id="27" fill="hold">
                            <p:stCondLst>
                              <p:cond delay="0"/>
                            </p:stCondLst>
                            <p:childTnLst>
                              <p:par>
                                <p:cTn id="28" presetID="6" presetClass="exit" presetSubtype="32" fill="hold" nodeType="clickEffect">
                                  <p:stCondLst>
                                    <p:cond delay="0"/>
                                  </p:stCondLst>
                                  <p:childTnLst>
                                    <p:animEffect transition="out" filter="circle(out)">
                                      <p:cBhvr>
                                        <p:cTn id="29" dur="2000"/>
                                        <p:tgtEl>
                                          <p:spTgt spid="52"/>
                                        </p:tgtEl>
                                      </p:cBhvr>
                                    </p:animEffect>
                                    <p:set>
                                      <p:cBhvr>
                                        <p:cTn id="30" dur="1" fill="hold">
                                          <p:stCondLst>
                                            <p:cond delay="1999"/>
                                          </p:stCondLst>
                                        </p:cTn>
                                        <p:tgtEl>
                                          <p:spTgt spid="52"/>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par>
                          <p:cTn id="31" fill="hold">
                            <p:stCondLst>
                              <p:cond delay="2000"/>
                            </p:stCondLst>
                            <p:childTnLst>
                              <p:par>
                                <p:cTn id="32" presetID="6" presetClass="entr" presetSubtype="32" fill="hold" nodeType="after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circle(out)">
                                      <p:cBhvr>
                                        <p:cTn id="34" dur="2000"/>
                                        <p:tgtEl>
                                          <p:spTgt spid="58"/>
                                        </p:tgtEl>
                                      </p:cBhvr>
                                    </p:animEffect>
                                  </p:childTnLst>
                                  <p:subTnLst>
                                    <p:audio>
                                      <p:cMediaNode>
                                        <p:cTn display="0" masterRel="sameClick">
                                          <p:stCondLst>
                                            <p:cond evt="begin" delay="0">
                                              <p:tn val="3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2"/>
                  </p:tgtEl>
                </p:cond>
              </p:nextCondLst>
            </p:seq>
            <p:seq concurrent="1" nextAc="seek">
              <p:cTn id="35" restart="whenNotActive" fill="hold" evtFilter="cancelBubble" nodeType="interactiveSeq">
                <p:stCondLst>
                  <p:cond evt="onClick" delay="0">
                    <p:tgtEl>
                      <p:spTgt spid="53"/>
                    </p:tgtEl>
                  </p:cond>
                </p:stCondLst>
                <p:endSync evt="end" delay="0">
                  <p:rtn val="all"/>
                </p:endSync>
                <p:childTnLst>
                  <p:par>
                    <p:cTn id="36" fill="hold">
                      <p:stCondLst>
                        <p:cond delay="0"/>
                      </p:stCondLst>
                      <p:childTnLst>
                        <p:par>
                          <p:cTn id="37" fill="hold">
                            <p:stCondLst>
                              <p:cond delay="0"/>
                            </p:stCondLst>
                            <p:childTnLst>
                              <p:par>
                                <p:cTn id="38" presetID="6" presetClass="exit" presetSubtype="32" fill="hold" nodeType="clickEffect">
                                  <p:stCondLst>
                                    <p:cond delay="0"/>
                                  </p:stCondLst>
                                  <p:childTnLst>
                                    <p:animEffect transition="out" filter="circle(out)">
                                      <p:cBhvr>
                                        <p:cTn id="39" dur="2000"/>
                                        <p:tgtEl>
                                          <p:spTgt spid="53"/>
                                        </p:tgtEl>
                                      </p:cBhvr>
                                    </p:animEffect>
                                    <p:set>
                                      <p:cBhvr>
                                        <p:cTn id="40" dur="1" fill="hold">
                                          <p:stCondLst>
                                            <p:cond delay="1999"/>
                                          </p:stCondLst>
                                        </p:cTn>
                                        <p:tgtEl>
                                          <p:spTgt spid="53"/>
                                        </p:tgtEl>
                                        <p:attrNameLst>
                                          <p:attrName>style.visibility</p:attrName>
                                        </p:attrNameLst>
                                      </p:cBhvr>
                                      <p:to>
                                        <p:strVal val="hidden"/>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par>
                          <p:cTn id="41" fill="hold">
                            <p:stCondLst>
                              <p:cond delay="2000"/>
                            </p:stCondLst>
                            <p:childTnLst>
                              <p:par>
                                <p:cTn id="42" presetID="6" presetClass="entr" presetSubtype="32" fill="hold"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circle(out)">
                                      <p:cBhvr>
                                        <p:cTn id="44" dur="2000"/>
                                        <p:tgtEl>
                                          <p:spTgt spid="59"/>
                                        </p:tgtEl>
                                      </p:cBhvr>
                                    </p:animEffec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3"/>
                  </p:tgtEl>
                </p:cond>
              </p:nextCondLst>
            </p:seq>
            <p:seq concurrent="1" nextAc="seek">
              <p:cTn id="45" restart="whenNotActive" fill="hold" evtFilter="cancelBubble" nodeType="interactiveSeq">
                <p:stCondLst>
                  <p:cond evt="onClick" delay="0">
                    <p:tgtEl>
                      <p:spTgt spid="54"/>
                    </p:tgtEl>
                  </p:cond>
                </p:stCondLst>
                <p:endSync evt="end" delay="0">
                  <p:rtn val="all"/>
                </p:endSync>
                <p:childTnLst>
                  <p:par>
                    <p:cTn id="46" fill="hold">
                      <p:stCondLst>
                        <p:cond delay="0"/>
                      </p:stCondLst>
                      <p:childTnLst>
                        <p:par>
                          <p:cTn id="47" fill="hold">
                            <p:stCondLst>
                              <p:cond delay="0"/>
                            </p:stCondLst>
                            <p:childTnLst>
                              <p:par>
                                <p:cTn id="48" presetID="6" presetClass="exit" presetSubtype="32" fill="hold" nodeType="clickEffect">
                                  <p:stCondLst>
                                    <p:cond delay="0"/>
                                  </p:stCondLst>
                                  <p:childTnLst>
                                    <p:animEffect transition="out" filter="circle(out)">
                                      <p:cBhvr>
                                        <p:cTn id="49" dur="2000"/>
                                        <p:tgtEl>
                                          <p:spTgt spid="54"/>
                                        </p:tgtEl>
                                      </p:cBhvr>
                                    </p:animEffect>
                                    <p:set>
                                      <p:cBhvr>
                                        <p:cTn id="50" dur="1" fill="hold">
                                          <p:stCondLst>
                                            <p:cond delay="1999"/>
                                          </p:stCondLst>
                                        </p:cTn>
                                        <p:tgtEl>
                                          <p:spTgt spid="54"/>
                                        </p:tgtEl>
                                        <p:attrNameLst>
                                          <p:attrName>style.visibility</p:attrName>
                                        </p:attrNameLst>
                                      </p:cBhvr>
                                      <p:to>
                                        <p:strVal val="hidden"/>
                                      </p:to>
                                    </p:set>
                                  </p:childTnLst>
                                  <p:subTnLst>
                                    <p:audio>
                                      <p:cMediaNode>
                                        <p:cTn display="0" masterRel="sameClick">
                                          <p:stCondLst>
                                            <p:cond evt="begin" delay="0">
                                              <p:tn val="48"/>
                                            </p:cond>
                                          </p:stCondLst>
                                          <p:endCondLst>
                                            <p:cond evt="onStopAudio" delay="0">
                                              <p:tgtEl>
                                                <p:sldTgt/>
                                              </p:tgtEl>
                                            </p:cond>
                                          </p:endCondLst>
                                        </p:cTn>
                                        <p:tgtEl>
                                          <p:sndTgt r:embed="rId2" name="applause.wav"/>
                                        </p:tgtEl>
                                      </p:cMediaNode>
                                    </p:audio>
                                  </p:subTnLst>
                                </p:cTn>
                              </p:par>
                            </p:childTnLst>
                          </p:cTn>
                        </p:par>
                        <p:par>
                          <p:cTn id="51" fill="hold">
                            <p:stCondLst>
                              <p:cond delay="2000"/>
                            </p:stCondLst>
                            <p:childTnLst>
                              <p:par>
                                <p:cTn id="52" presetID="6" presetClass="entr" presetSubtype="32"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circle(out)">
                                      <p:cBhvr>
                                        <p:cTn id="54" dur="2000"/>
                                        <p:tgtEl>
                                          <p:spTgt spid="60"/>
                                        </p:tgtEl>
                                      </p:cBhvr>
                                    </p:animEffect>
                                  </p:childTnLst>
                                  <p:subTnLst>
                                    <p:audio>
                                      <p:cMediaNode>
                                        <p:cTn display="0" masterRel="sameClick">
                                          <p:stCondLst>
                                            <p:cond evt="begin" delay="0">
                                              <p:tn val="5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4"/>
                  </p:tgtEl>
                </p:cond>
              </p:nextCondLst>
            </p:seq>
            <p:seq concurrent="1" nextAc="seek">
              <p:cTn id="55" restart="whenNotActive" fill="hold" evtFilter="cancelBubble" nodeType="interactiveSeq">
                <p:stCondLst>
                  <p:cond evt="onClick" delay="0">
                    <p:tgtEl>
                      <p:spTgt spid="25"/>
                    </p:tgtEl>
                  </p:cond>
                </p:stCondLst>
                <p:endSync evt="end" delay="0">
                  <p:rtn val="all"/>
                </p:endSync>
                <p:childTnLst>
                  <p:par>
                    <p:cTn id="56" fill="hold">
                      <p:stCondLst>
                        <p:cond delay="0"/>
                      </p:stCondLst>
                      <p:childTnLst>
                        <p:par>
                          <p:cTn id="57" fill="hold">
                            <p:stCondLst>
                              <p:cond delay="0"/>
                            </p:stCondLst>
                            <p:childTnLst>
                              <p:par>
                                <p:cTn id="58" presetID="27" presetClass="emph" presetSubtype="0" fill="remove" nodeType="clickEffect">
                                  <p:stCondLst>
                                    <p:cond delay="0"/>
                                  </p:stCondLst>
                                  <p:childTnLst>
                                    <p:animClr clrSpc="rgb" dir="cw">
                                      <p:cBhvr override="childStyle">
                                        <p:cTn id="59" dur="250" autoRev="1" fill="remove"/>
                                        <p:tgtEl>
                                          <p:spTgt spid="25"/>
                                        </p:tgtEl>
                                        <p:attrNameLst>
                                          <p:attrName>style.color</p:attrName>
                                        </p:attrNameLst>
                                      </p:cBhvr>
                                      <p:to>
                                        <a:schemeClr val="bg1"/>
                                      </p:to>
                                    </p:animClr>
                                    <p:animClr clrSpc="rgb" dir="cw">
                                      <p:cBhvr>
                                        <p:cTn id="60" dur="250" autoRev="1" fill="remove"/>
                                        <p:tgtEl>
                                          <p:spTgt spid="25"/>
                                        </p:tgtEl>
                                        <p:attrNameLst>
                                          <p:attrName>fillcolor</p:attrName>
                                        </p:attrNameLst>
                                      </p:cBhvr>
                                      <p:to>
                                        <a:schemeClr val="bg1"/>
                                      </p:to>
                                    </p:animClr>
                                    <p:set>
                                      <p:cBhvr>
                                        <p:cTn id="61" dur="250" autoRev="1" fill="remove"/>
                                        <p:tgtEl>
                                          <p:spTgt spid="25"/>
                                        </p:tgtEl>
                                        <p:attrNameLst>
                                          <p:attrName>fill.type</p:attrName>
                                        </p:attrNameLst>
                                      </p:cBhvr>
                                      <p:to>
                                        <p:strVal val="solid"/>
                                      </p:to>
                                    </p:set>
                                    <p:set>
                                      <p:cBhvr>
                                        <p:cTn id="62" dur="250" autoRev="1" fill="remove"/>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childTnLst>
        </p:cTn>
      </p:par>
    </p:tnLst>
    <p:bldLst>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7000" b="-10000"/>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72C62CEF-FD01-4F55-9A09-69B6C45FA86C}"/>
              </a:ext>
            </a:extLst>
          </p:cNvPr>
          <p:cNvGrpSpPr/>
          <p:nvPr/>
        </p:nvGrpSpPr>
        <p:grpSpPr>
          <a:xfrm>
            <a:off x="676275" y="2165288"/>
            <a:ext cx="10668000" cy="3397311"/>
            <a:chOff x="256031" y="1133735"/>
            <a:chExt cx="9242811" cy="5377134"/>
          </a:xfrm>
        </p:grpSpPr>
        <p:sp>
          <p:nvSpPr>
            <p:cNvPr id="25" name="Rectangle: Rounded Corners 24">
              <a:extLst>
                <a:ext uri="{FF2B5EF4-FFF2-40B4-BE49-F238E27FC236}">
                  <a16:creationId xmlns:a16="http://schemas.microsoft.com/office/drawing/2014/main" id="{962C6397-C1F9-4CFC-B21B-8522DA5125B9}"/>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6" name="Rectangle: Rounded Corners 25">
              <a:extLst>
                <a:ext uri="{FF2B5EF4-FFF2-40B4-BE49-F238E27FC236}">
                  <a16:creationId xmlns:a16="http://schemas.microsoft.com/office/drawing/2014/main" id="{4FAC63A2-6E21-448B-BCE6-21178EED6687}"/>
                </a:ext>
              </a:extLst>
            </p:cNvPr>
            <p:cNvSpPr/>
            <p:nvPr/>
          </p:nvSpPr>
          <p:spPr>
            <a:xfrm>
              <a:off x="407796" y="1406139"/>
              <a:ext cx="8939281"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6" name="Rectangle: Rounded Corners 5">
            <a:extLst>
              <a:ext uri="{FF2B5EF4-FFF2-40B4-BE49-F238E27FC236}">
                <a16:creationId xmlns:a16="http://schemas.microsoft.com/office/drawing/2014/main" id="{E32EC0A0-735B-4B9C-8BE1-679D8FF2DC9E}"/>
              </a:ext>
            </a:extLst>
          </p:cNvPr>
          <p:cNvSpPr/>
          <p:nvPr/>
        </p:nvSpPr>
        <p:spPr>
          <a:xfrm>
            <a:off x="814978" y="62892"/>
            <a:ext cx="10930919" cy="1746340"/>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7" name="TextBox 6">
            <a:extLst>
              <a:ext uri="{FF2B5EF4-FFF2-40B4-BE49-F238E27FC236}">
                <a16:creationId xmlns:a16="http://schemas.microsoft.com/office/drawing/2014/main" id="{867DDB41-04E7-4433-AA7C-CAB96AC282D1}"/>
              </a:ext>
            </a:extLst>
          </p:cNvPr>
          <p:cNvSpPr txBox="1"/>
          <p:nvPr/>
        </p:nvSpPr>
        <p:spPr>
          <a:xfrm>
            <a:off x="2154688" y="263073"/>
            <a:ext cx="9088811" cy="1446550"/>
          </a:xfrm>
          <a:prstGeom prst="rect">
            <a:avLst/>
          </a:prstGeom>
          <a:noFill/>
        </p:spPr>
        <p:txBody>
          <a:bodyPr wrap="square" rtlCol="0">
            <a:spAutoFit/>
          </a:bodyPr>
          <a:lstStyle/>
          <a:p>
            <a:pPr lvl="0" algn="just"/>
            <a:r>
              <a:rPr lang="vi-VN" sz="4400" dirty="0">
                <a:solidFill>
                  <a:prstClr val="black"/>
                </a:solidFill>
                <a:latin typeface="Cambria" panose="02040503050406030204" pitchFamily="18" charset="0"/>
                <a:ea typeface="Cambria" panose="02040503050406030204" pitchFamily="18" charset="0"/>
                <a:cs typeface="Arial-Rounded" panose="020B0500000000000000" pitchFamily="34" charset="0"/>
              </a:rPr>
              <a:t>Hải Thượng Lãn Ông là ai? Vì sao ông quyết học nghề y?</a:t>
            </a:r>
            <a:endPar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8" name="Picture 7" descr="A picture containing icon&#10;&#10;Description automatically generated">
            <a:extLst>
              <a:ext uri="{FF2B5EF4-FFF2-40B4-BE49-F238E27FC236}">
                <a16:creationId xmlns:a16="http://schemas.microsoft.com/office/drawing/2014/main" id="{497327DE-81A0-45CB-949F-01E9060884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8024" y="770158"/>
            <a:ext cx="645043" cy="827439"/>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568CDD6C-4405-4D1F-B241-D8A5775B97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2838" y="295706"/>
            <a:ext cx="399212" cy="704012"/>
          </a:xfrm>
          <a:prstGeom prst="rect">
            <a:avLst/>
          </a:prstGeom>
        </p:spPr>
      </p:pic>
      <p:sp>
        <p:nvSpPr>
          <p:cNvPr id="5" name="TextBox 4">
            <a:extLst>
              <a:ext uri="{FF2B5EF4-FFF2-40B4-BE49-F238E27FC236}">
                <a16:creationId xmlns:a16="http://schemas.microsoft.com/office/drawing/2014/main" id="{01983FDB-884A-4647-85C9-54B74873D10F}"/>
              </a:ext>
            </a:extLst>
          </p:cNvPr>
          <p:cNvSpPr txBox="1"/>
          <p:nvPr/>
        </p:nvSpPr>
        <p:spPr>
          <a:xfrm>
            <a:off x="971550" y="2304863"/>
            <a:ext cx="9839325" cy="3046988"/>
          </a:xfrm>
          <a:prstGeom prst="rect">
            <a:avLst/>
          </a:prstGeom>
          <a:noFill/>
        </p:spPr>
        <p:txBody>
          <a:bodyPr wrap="square" rtlCol="0">
            <a:spAutoFit/>
          </a:bodyPr>
          <a:lstStyle/>
          <a:p>
            <a:pPr marL="457200" lvl="0" indent="-457200" algn="just">
              <a:buFont typeface="Arial" panose="020B0604020202020204" pitchFamily="34" charset="0"/>
              <a:buChar char="•"/>
            </a:pP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Hải Thượng Lãn Ông tên thật là Lê Hữu Trác sinh năm 1720 và mất năm</a:t>
            </a:r>
            <a:r>
              <a:rPr lang="en-US"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1791.</a:t>
            </a:r>
            <a:r>
              <a:rPr lang="en-US"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p>
          <a:p>
            <a:pPr marL="457200" lvl="0" indent="-457200" algn="just">
              <a:buFont typeface="Arial" panose="020B0604020202020204" pitchFamily="34" charset="0"/>
              <a:buChar char="•"/>
            </a:pP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Ông là thầy thuốc nổi tiếng của nước ta vào thế kỉ XVIII.</a:t>
            </a:r>
            <a:r>
              <a:rPr lang="en-US"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Ông quyết học nghề y vì ông nhận thấy rằng biết chữa bệnh không chỉ cứu mình mà còn giúp được người tốt.</a:t>
            </a:r>
            <a:endParaRPr kumimoji="0" lang="vi-VN"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2" name="Left Arrow 4">
            <a:hlinkClick r:id="rId6" action="ppaction://hlinksldjump"/>
            <a:extLst>
              <a:ext uri="{FF2B5EF4-FFF2-40B4-BE49-F238E27FC236}">
                <a16:creationId xmlns:a16="http://schemas.microsoft.com/office/drawing/2014/main" id="{DE2E6C1C-9CF0-4D39-B11A-1B786E34F444}"/>
              </a:ext>
            </a:extLst>
          </p:cNvPr>
          <p:cNvSpPr/>
          <p:nvPr/>
        </p:nvSpPr>
        <p:spPr>
          <a:xfrm>
            <a:off x="100722" y="5968187"/>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385908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9"/>
                                        </p:tgtEl>
                                        <p:attrNameLst>
                                          <p:attrName>r</p:attrName>
                                        </p:attrNameLst>
                                      </p:cBhvr>
                                    </p:animRot>
                                    <p:animRot by="-240000">
                                      <p:cBhvr>
                                        <p:cTn id="16" dur="100" fill="hold">
                                          <p:stCondLst>
                                            <p:cond delay="100"/>
                                          </p:stCondLst>
                                        </p:cTn>
                                        <p:tgtEl>
                                          <p:spTgt spid="9"/>
                                        </p:tgtEl>
                                        <p:attrNameLst>
                                          <p:attrName>r</p:attrName>
                                        </p:attrNameLst>
                                      </p:cBhvr>
                                    </p:animRot>
                                    <p:animRot by="240000">
                                      <p:cBhvr>
                                        <p:cTn id="17" dur="100" fill="hold">
                                          <p:stCondLst>
                                            <p:cond delay="200"/>
                                          </p:stCondLst>
                                        </p:cTn>
                                        <p:tgtEl>
                                          <p:spTgt spid="9"/>
                                        </p:tgtEl>
                                        <p:attrNameLst>
                                          <p:attrName>r</p:attrName>
                                        </p:attrNameLst>
                                      </p:cBhvr>
                                    </p:animRot>
                                    <p:animRot by="-240000">
                                      <p:cBhvr>
                                        <p:cTn id="18" dur="100" fill="hold">
                                          <p:stCondLst>
                                            <p:cond delay="300"/>
                                          </p:stCondLst>
                                        </p:cTn>
                                        <p:tgtEl>
                                          <p:spTgt spid="9"/>
                                        </p:tgtEl>
                                        <p:attrNameLst>
                                          <p:attrName>r</p:attrName>
                                        </p:attrNameLst>
                                      </p:cBhvr>
                                    </p:animRot>
                                    <p:animRot by="120000">
                                      <p:cBhvr>
                                        <p:cTn id="19" dur="100" fill="hold">
                                          <p:stCondLst>
                                            <p:cond delay="400"/>
                                          </p:stCondLst>
                                        </p:cTn>
                                        <p:tgtEl>
                                          <p:spTgt spid="9"/>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t="-1000" r="-7000" b="-10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B3D6EE2-3CC5-4A28-B4BD-2A255996D348}"/>
              </a:ext>
            </a:extLst>
          </p:cNvPr>
          <p:cNvSpPr/>
          <p:nvPr/>
        </p:nvSpPr>
        <p:spPr>
          <a:xfrm>
            <a:off x="1008999" y="222665"/>
            <a:ext cx="10226059" cy="1746340"/>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5" name="TextBox 4">
            <a:extLst>
              <a:ext uri="{FF2B5EF4-FFF2-40B4-BE49-F238E27FC236}">
                <a16:creationId xmlns:a16="http://schemas.microsoft.com/office/drawing/2014/main" id="{B6AB6C14-A667-480E-850C-ABCF30643D1B}"/>
              </a:ext>
            </a:extLst>
          </p:cNvPr>
          <p:cNvSpPr txBox="1"/>
          <p:nvPr/>
        </p:nvSpPr>
        <p:spPr>
          <a:xfrm>
            <a:off x="2437726" y="296145"/>
            <a:ext cx="8477202" cy="1446550"/>
          </a:xfrm>
          <a:prstGeom prst="rect">
            <a:avLst/>
          </a:prstGeom>
          <a:noFill/>
        </p:spPr>
        <p:txBody>
          <a:bodyPr wrap="square" rtlCol="0">
            <a:spAutoFit/>
          </a:bodyPr>
          <a:lstStyle/>
          <a:p>
            <a:pPr lvl="0" algn="just"/>
            <a:r>
              <a:rPr lang="vi-VN" sz="4400" dirty="0">
                <a:solidFill>
                  <a:srgbClr val="002060"/>
                </a:solidFill>
                <a:latin typeface="Cambria" panose="02040503050406030204" pitchFamily="18" charset="0"/>
                <a:ea typeface="Cambria" panose="02040503050406030204" pitchFamily="18" charset="0"/>
                <a:cs typeface="Arial-Rounded" panose="020B0500000000000000" pitchFamily="34" charset="0"/>
              </a:rPr>
              <a:t>Hải Thượng Lãn Ông đã học nghề y như thế nào?</a:t>
            </a:r>
            <a:endParaRPr kumimoji="0" lang="vi-VN"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6" name="Picture 5" descr="A picture containing icon&#10;&#10;Description automatically generated">
            <a:extLst>
              <a:ext uri="{FF2B5EF4-FFF2-40B4-BE49-F238E27FC236}">
                <a16:creationId xmlns:a16="http://schemas.microsoft.com/office/drawing/2014/main" id="{4A00150D-A589-4A46-88E5-91B3A82305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841" y="1075188"/>
            <a:ext cx="645043" cy="827439"/>
          </a:xfrm>
          <a:prstGeom prst="rect">
            <a:avLst/>
          </a:prstGeom>
        </p:spPr>
      </p:pic>
      <p:pic>
        <p:nvPicPr>
          <p:cNvPr id="7" name="Picture 6">
            <a:extLst>
              <a:ext uri="{FF2B5EF4-FFF2-40B4-BE49-F238E27FC236}">
                <a16:creationId xmlns:a16="http://schemas.microsoft.com/office/drawing/2014/main" id="{9EF3A576-DAA9-400B-A2E9-9408F45B80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520794" y="422462"/>
            <a:ext cx="483854" cy="673373"/>
          </a:xfrm>
          <a:prstGeom prst="rect">
            <a:avLst/>
          </a:prstGeom>
        </p:spPr>
      </p:pic>
      <p:sp>
        <p:nvSpPr>
          <p:cNvPr id="12" name="Left Arrow 4">
            <a:hlinkClick r:id="rId6" action="ppaction://hlinksldjump"/>
            <a:extLst>
              <a:ext uri="{FF2B5EF4-FFF2-40B4-BE49-F238E27FC236}">
                <a16:creationId xmlns:a16="http://schemas.microsoft.com/office/drawing/2014/main" id="{0143D7FD-CA84-430A-883F-619F4951B493}"/>
              </a:ext>
            </a:extLst>
          </p:cNvPr>
          <p:cNvSpPr/>
          <p:nvPr/>
        </p:nvSpPr>
        <p:spPr>
          <a:xfrm>
            <a:off x="100722" y="5968187"/>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2" name="Group 1">
            <a:extLst>
              <a:ext uri="{FF2B5EF4-FFF2-40B4-BE49-F238E27FC236}">
                <a16:creationId xmlns:a16="http://schemas.microsoft.com/office/drawing/2014/main" id="{E403DF62-3D49-F246-5183-542ACBF0F709}"/>
              </a:ext>
            </a:extLst>
          </p:cNvPr>
          <p:cNvGrpSpPr/>
          <p:nvPr/>
        </p:nvGrpSpPr>
        <p:grpSpPr>
          <a:xfrm>
            <a:off x="895350" y="2355788"/>
            <a:ext cx="10668000" cy="3397311"/>
            <a:chOff x="256031" y="1133735"/>
            <a:chExt cx="9242811" cy="5377134"/>
          </a:xfrm>
        </p:grpSpPr>
        <p:sp>
          <p:nvSpPr>
            <p:cNvPr id="9" name="Rectangle: Rounded Corners 8">
              <a:extLst>
                <a:ext uri="{FF2B5EF4-FFF2-40B4-BE49-F238E27FC236}">
                  <a16:creationId xmlns:a16="http://schemas.microsoft.com/office/drawing/2014/main" id="{FBA23863-40D9-5D0D-E5E8-912D01C8FCD3}"/>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0" name="Rectangle: Rounded Corners 9">
              <a:extLst>
                <a:ext uri="{FF2B5EF4-FFF2-40B4-BE49-F238E27FC236}">
                  <a16:creationId xmlns:a16="http://schemas.microsoft.com/office/drawing/2014/main" id="{90876079-8845-8A3C-B1B6-817A360140DF}"/>
                </a:ext>
              </a:extLst>
            </p:cNvPr>
            <p:cNvSpPr/>
            <p:nvPr/>
          </p:nvSpPr>
          <p:spPr>
            <a:xfrm>
              <a:off x="407796" y="1406139"/>
              <a:ext cx="8939281"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13" name="TextBox 12">
            <a:extLst>
              <a:ext uri="{FF2B5EF4-FFF2-40B4-BE49-F238E27FC236}">
                <a16:creationId xmlns:a16="http://schemas.microsoft.com/office/drawing/2014/main" id="{2585EB79-6271-07AB-C44B-A896090B9801}"/>
              </a:ext>
            </a:extLst>
          </p:cNvPr>
          <p:cNvSpPr txBox="1"/>
          <p:nvPr/>
        </p:nvSpPr>
        <p:spPr>
          <a:xfrm>
            <a:off x="1181100" y="2676338"/>
            <a:ext cx="9839325" cy="2554545"/>
          </a:xfrm>
          <a:prstGeom prst="rect">
            <a:avLst/>
          </a:prstGeom>
          <a:noFill/>
        </p:spPr>
        <p:txBody>
          <a:bodyPr wrap="square" rtlCol="0">
            <a:spAutoFit/>
          </a:bodyPr>
          <a:lstStyle/>
          <a:p>
            <a:pPr marL="457200" lvl="0" indent="-457200" algn="just">
              <a:buFont typeface="Arial" panose="020B0604020202020204" pitchFamily="34" charset="0"/>
              <a:buChar char="•"/>
            </a:pP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Hải Thượng Lãn Ông lên kinh đô để học nghề y,</a:t>
            </a:r>
            <a:r>
              <a:rPr lang="en-US"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nhưng không tìm được thầy giỏi,</a:t>
            </a:r>
            <a:r>
              <a:rPr lang="en-US"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ông trở về quê tự h</a:t>
            </a:r>
            <a:r>
              <a:rPr lang="en-US" sz="400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ọc</a:t>
            </a:r>
            <a:r>
              <a:rPr lang="en-US"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qua sách vở vừa học qua việc chữa bệnh cho dân.</a:t>
            </a:r>
            <a:endPar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2952770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7"/>
                                        </p:tgtEl>
                                        <p:attrNameLst>
                                          <p:attrName>r</p:attrName>
                                        </p:attrNameLst>
                                      </p:cBhvr>
                                    </p:animRot>
                                    <p:animRot by="-240000">
                                      <p:cBhvr>
                                        <p:cTn id="16" dur="100" fill="hold">
                                          <p:stCondLst>
                                            <p:cond delay="100"/>
                                          </p:stCondLst>
                                        </p:cTn>
                                        <p:tgtEl>
                                          <p:spTgt spid="7"/>
                                        </p:tgtEl>
                                        <p:attrNameLst>
                                          <p:attrName>r</p:attrName>
                                        </p:attrNameLst>
                                      </p:cBhvr>
                                    </p:animRot>
                                    <p:animRot by="240000">
                                      <p:cBhvr>
                                        <p:cTn id="17" dur="100" fill="hold">
                                          <p:stCondLst>
                                            <p:cond delay="200"/>
                                          </p:stCondLst>
                                        </p:cTn>
                                        <p:tgtEl>
                                          <p:spTgt spid="7"/>
                                        </p:tgtEl>
                                        <p:attrNameLst>
                                          <p:attrName>r</p:attrName>
                                        </p:attrNameLst>
                                      </p:cBhvr>
                                    </p:animRot>
                                    <p:animRot by="-240000">
                                      <p:cBhvr>
                                        <p:cTn id="18" dur="100" fill="hold">
                                          <p:stCondLst>
                                            <p:cond delay="300"/>
                                          </p:stCondLst>
                                        </p:cTn>
                                        <p:tgtEl>
                                          <p:spTgt spid="7"/>
                                        </p:tgtEl>
                                        <p:attrNameLst>
                                          <p:attrName>r</p:attrName>
                                        </p:attrNameLst>
                                      </p:cBhvr>
                                    </p:animRot>
                                    <p:animRot by="120000">
                                      <p:cBhvr>
                                        <p:cTn id="19" dur="100" fill="hold">
                                          <p:stCondLst>
                                            <p:cond delay="400"/>
                                          </p:stCondLst>
                                        </p:cTn>
                                        <p:tgtEl>
                                          <p:spTgt spid="7"/>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par>
                                <p:cTn id="31" presetID="42"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7000" b="-1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A14FF6F-FD02-4BF8-82B1-CDDAEB6282EE}"/>
              </a:ext>
            </a:extLst>
          </p:cNvPr>
          <p:cNvSpPr/>
          <p:nvPr/>
        </p:nvSpPr>
        <p:spPr>
          <a:xfrm>
            <a:off x="1193803" y="355415"/>
            <a:ext cx="9983719" cy="1854385"/>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a:extLst>
              <a:ext uri="{FF2B5EF4-FFF2-40B4-BE49-F238E27FC236}">
                <a16:creationId xmlns:a16="http://schemas.microsoft.com/office/drawing/2014/main" id="{095CD01A-2592-4CED-BC64-EF7F465092F0}"/>
              </a:ext>
            </a:extLst>
          </p:cNvPr>
          <p:cNvSpPr txBox="1"/>
          <p:nvPr/>
        </p:nvSpPr>
        <p:spPr>
          <a:xfrm>
            <a:off x="2696902" y="628188"/>
            <a:ext cx="8352098" cy="1323439"/>
          </a:xfrm>
          <a:prstGeom prst="rect">
            <a:avLst/>
          </a:prstGeom>
          <a:noFill/>
        </p:spPr>
        <p:txBody>
          <a:bodyPr wrap="square" rtlCol="0">
            <a:spAutoFit/>
          </a:bodyPr>
          <a:lstStyle/>
          <a:p>
            <a:pPr lvl="0" algn="just"/>
            <a:r>
              <a:rPr lang="vi-VN" sz="4000" dirty="0">
                <a:solidFill>
                  <a:srgbClr val="002060"/>
                </a:solidFill>
                <a:latin typeface="Cambria" panose="02040503050406030204" pitchFamily="18" charset="0"/>
                <a:ea typeface="Cambria" panose="02040503050406030204" pitchFamily="18" charset="0"/>
                <a:cs typeface="Arial-Rounded" panose="020B0500000000000000" pitchFamily="34" charset="0"/>
              </a:rPr>
              <a:t>Những chi tiết nào cho thấy ông rất thương người nghèo?</a:t>
            </a:r>
            <a:endParaRPr kumimoji="0" lang="vi-VN" sz="40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4" name="Picture 3" descr="A picture containing icon&#10;&#10;Description automatically generated">
            <a:extLst>
              <a:ext uri="{FF2B5EF4-FFF2-40B4-BE49-F238E27FC236}">
                <a16:creationId xmlns:a16="http://schemas.microsoft.com/office/drawing/2014/main" id="{D67AA054-BEB6-4B06-999E-D31F1A105F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085" y="1124188"/>
            <a:ext cx="645043" cy="827439"/>
          </a:xfrm>
          <a:prstGeom prst="rect">
            <a:avLst/>
          </a:prstGeom>
        </p:spPr>
      </p:pic>
      <p:pic>
        <p:nvPicPr>
          <p:cNvPr id="5" name="Picture 4">
            <a:extLst>
              <a:ext uri="{FF2B5EF4-FFF2-40B4-BE49-F238E27FC236}">
                <a16:creationId xmlns:a16="http://schemas.microsoft.com/office/drawing/2014/main" id="{8C055F6F-FC27-4FB7-8907-287407D18D0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745973" y="545745"/>
            <a:ext cx="483854" cy="636344"/>
          </a:xfrm>
          <a:prstGeom prst="rect">
            <a:avLst/>
          </a:prstGeom>
        </p:spPr>
      </p:pic>
      <p:sp>
        <p:nvSpPr>
          <p:cNvPr id="16" name="Rectangle: Rounded Corners 15">
            <a:extLst>
              <a:ext uri="{FF2B5EF4-FFF2-40B4-BE49-F238E27FC236}">
                <a16:creationId xmlns:a16="http://schemas.microsoft.com/office/drawing/2014/main" id="{83A87579-E8C4-4B19-BECC-3EB7B35ACA1B}"/>
              </a:ext>
            </a:extLst>
          </p:cNvPr>
          <p:cNvSpPr/>
          <p:nvPr/>
        </p:nvSpPr>
        <p:spPr>
          <a:xfrm>
            <a:off x="942975" y="2659905"/>
            <a:ext cx="10896599" cy="3636120"/>
          </a:xfrm>
          <a:custGeom>
            <a:avLst/>
            <a:gdLst>
              <a:gd name="csX0" fmla="*/ 0 w 10896599"/>
              <a:gd name="csY0" fmla="*/ 181515 h 3636120"/>
              <a:gd name="csX1" fmla="*/ 181515 w 10896599"/>
              <a:gd name="csY1" fmla="*/ 0 h 3636120"/>
              <a:gd name="csX2" fmla="*/ 10715084 w 10896599"/>
              <a:gd name="csY2" fmla="*/ 0 h 3636120"/>
              <a:gd name="csX3" fmla="*/ 10896599 w 10896599"/>
              <a:gd name="csY3" fmla="*/ 181515 h 3636120"/>
              <a:gd name="csX4" fmla="*/ 10896599 w 10896599"/>
              <a:gd name="csY4" fmla="*/ 3454605 h 3636120"/>
              <a:gd name="csX5" fmla="*/ 10715084 w 10896599"/>
              <a:gd name="csY5" fmla="*/ 3636120 h 3636120"/>
              <a:gd name="csX6" fmla="*/ 181515 w 10896599"/>
              <a:gd name="csY6" fmla="*/ 3636120 h 3636120"/>
              <a:gd name="csX7" fmla="*/ 0 w 10896599"/>
              <a:gd name="csY7" fmla="*/ 3454605 h 3636120"/>
              <a:gd name="csX8" fmla="*/ 0 w 10896599"/>
              <a:gd name="csY8" fmla="*/ 181515 h 3636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896599" h="3636120" fill="none" extrusionOk="0">
                <a:moveTo>
                  <a:pt x="0" y="181515"/>
                </a:moveTo>
                <a:cubicBezTo>
                  <a:pt x="-4212" y="96248"/>
                  <a:pt x="74555" y="3289"/>
                  <a:pt x="181515" y="0"/>
                </a:cubicBezTo>
                <a:cubicBezTo>
                  <a:pt x="2797240" y="46004"/>
                  <a:pt x="8540006" y="-130779"/>
                  <a:pt x="10715084" y="0"/>
                </a:cubicBezTo>
                <a:cubicBezTo>
                  <a:pt x="10833494" y="-6434"/>
                  <a:pt x="10883641" y="86629"/>
                  <a:pt x="10896599" y="181515"/>
                </a:cubicBezTo>
                <a:cubicBezTo>
                  <a:pt x="10766703" y="1323731"/>
                  <a:pt x="10822537" y="1822689"/>
                  <a:pt x="10896599" y="3454605"/>
                </a:cubicBezTo>
                <a:cubicBezTo>
                  <a:pt x="10890174" y="3543879"/>
                  <a:pt x="10816053" y="3634562"/>
                  <a:pt x="10715084" y="3636120"/>
                </a:cubicBezTo>
                <a:cubicBezTo>
                  <a:pt x="6905700" y="3492528"/>
                  <a:pt x="4847432" y="3687357"/>
                  <a:pt x="181515" y="3636120"/>
                </a:cubicBezTo>
                <a:cubicBezTo>
                  <a:pt x="73646" y="3626633"/>
                  <a:pt x="1525" y="3554753"/>
                  <a:pt x="0" y="3454605"/>
                </a:cubicBezTo>
                <a:cubicBezTo>
                  <a:pt x="-11777" y="2223680"/>
                  <a:pt x="73841" y="1272145"/>
                  <a:pt x="0" y="181515"/>
                </a:cubicBezTo>
                <a:close/>
              </a:path>
              <a:path w="10896599" h="3636120" stroke="0" extrusionOk="0">
                <a:moveTo>
                  <a:pt x="0" y="181515"/>
                </a:moveTo>
                <a:cubicBezTo>
                  <a:pt x="12867" y="81979"/>
                  <a:pt x="75086" y="-1621"/>
                  <a:pt x="181515" y="0"/>
                </a:cubicBezTo>
                <a:cubicBezTo>
                  <a:pt x="3105078" y="43276"/>
                  <a:pt x="5891704" y="12265"/>
                  <a:pt x="10715084" y="0"/>
                </a:cubicBezTo>
                <a:cubicBezTo>
                  <a:pt x="10821730" y="6774"/>
                  <a:pt x="10902650" y="72123"/>
                  <a:pt x="10896599" y="181515"/>
                </a:cubicBezTo>
                <a:cubicBezTo>
                  <a:pt x="10923144" y="1142337"/>
                  <a:pt x="11022227" y="2075096"/>
                  <a:pt x="10896599" y="3454605"/>
                </a:cubicBezTo>
                <a:cubicBezTo>
                  <a:pt x="10898012" y="3570967"/>
                  <a:pt x="10830082" y="3626208"/>
                  <a:pt x="10715084" y="3636120"/>
                </a:cubicBezTo>
                <a:cubicBezTo>
                  <a:pt x="8968394" y="3471235"/>
                  <a:pt x="4555893" y="3734092"/>
                  <a:pt x="181515" y="3636120"/>
                </a:cubicBezTo>
                <a:cubicBezTo>
                  <a:pt x="89723" y="3622745"/>
                  <a:pt x="16846" y="3557829"/>
                  <a:pt x="0" y="3454605"/>
                </a:cubicBezTo>
                <a:cubicBezTo>
                  <a:pt x="-117259" y="2584996"/>
                  <a:pt x="18689" y="773411"/>
                  <a:pt x="0" y="181515"/>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Content Placeholder 2">
            <a:extLst>
              <a:ext uri="{FF2B5EF4-FFF2-40B4-BE49-F238E27FC236}">
                <a16:creationId xmlns:a16="http://schemas.microsoft.com/office/drawing/2014/main" id="{78F77524-661F-4FE7-9DF0-8DBB382354FA}"/>
              </a:ext>
            </a:extLst>
          </p:cNvPr>
          <p:cNvSpPr>
            <a:spLocks noGrp="1"/>
          </p:cNvSpPr>
          <p:nvPr>
            <p:ph idx="1"/>
          </p:nvPr>
        </p:nvSpPr>
        <p:spPr>
          <a:xfrm>
            <a:off x="1190625" y="2857857"/>
            <a:ext cx="10048876" cy="1686030"/>
          </a:xfrm>
        </p:spPr>
        <p:txBody>
          <a:bodyPr>
            <a:noAutofit/>
          </a:bodyPr>
          <a:lstStyle/>
          <a:p>
            <a:pPr algn="just"/>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không quản ngày đê</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m</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mưa nắng trèo </a:t>
            </a:r>
            <a:r>
              <a:rPr lang="en-US" sz="3200" dirty="0" err="1">
                <a:solidFill>
                  <a:srgbClr val="FB334B"/>
                </a:solidFill>
                <a:latin typeface="Cambria" panose="02040503050406030204" pitchFamily="18" charset="0"/>
                <a:ea typeface="Cambria" panose="02040503050406030204" pitchFamily="18" charset="0"/>
                <a:cs typeface="Arial-Rounded" panose="020B0500000000000000" pitchFamily="34" charset="0"/>
              </a:rPr>
              <a:t>đèo</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en-US" sz="3200" dirty="0" err="1">
                <a:solidFill>
                  <a:srgbClr val="FB334B"/>
                </a:solidFill>
                <a:latin typeface="Cambria" panose="02040503050406030204" pitchFamily="18" charset="0"/>
                <a:ea typeface="Cambria" panose="02040503050406030204" pitchFamily="18" charset="0"/>
                <a:cs typeface="Arial-Rounded" panose="020B0500000000000000" pitchFamily="34" charset="0"/>
              </a:rPr>
              <a:t>lội</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suối đi chữa bệnh cứu người;</a:t>
            </a:r>
            <a:endPar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endParaRPr>
          </a:p>
          <a:p>
            <a:pPr algn="just"/>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Đ</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ối với người nghèo</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a:t>
            </a:r>
            <a:r>
              <a:rPr lang="vi-VN" sz="3200">
                <a:solidFill>
                  <a:srgbClr val="FB334B"/>
                </a:solidFill>
                <a:latin typeface="Cambria" panose="02040503050406030204" pitchFamily="18" charset="0"/>
                <a:ea typeface="Cambria" panose="02040503050406030204" pitchFamily="18" charset="0"/>
                <a:cs typeface="Arial-Rounded" panose="020B0500000000000000" pitchFamily="34" charset="0"/>
              </a:rPr>
              <a:t> ông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thường khám và cho thuốc không lấy tiền;</a:t>
            </a:r>
            <a:endPar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endParaRPr>
          </a:p>
          <a:p>
            <a:pPr algn="just"/>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ng đi lại thăm khám,</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thuốc thang ròng rã hơn một tháng trời,</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không những không lấy tiền,</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còn cho gạo</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củi,</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dầu đèn...</a:t>
            </a:r>
          </a:p>
        </p:txBody>
      </p:sp>
      <p:sp>
        <p:nvSpPr>
          <p:cNvPr id="14" name="Left Arrow 4">
            <a:hlinkClick r:id="rId5" action="ppaction://hlinksldjump"/>
            <a:extLst>
              <a:ext uri="{FF2B5EF4-FFF2-40B4-BE49-F238E27FC236}">
                <a16:creationId xmlns:a16="http://schemas.microsoft.com/office/drawing/2014/main" id="{8D7D3D29-480C-433D-8B75-1C63ADF119DF}"/>
              </a:ext>
            </a:extLst>
          </p:cNvPr>
          <p:cNvSpPr/>
          <p:nvPr/>
        </p:nvSpPr>
        <p:spPr>
          <a:xfrm>
            <a:off x="10036993" y="6034593"/>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958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5"/>
                                        </p:tgtEl>
                                        <p:attrNameLst>
                                          <p:attrName>r</p:attrName>
                                        </p:attrNameLst>
                                      </p:cBhvr>
                                    </p:animRot>
                                    <p:animRot by="-240000">
                                      <p:cBhvr>
                                        <p:cTn id="16" dur="100" fill="hold">
                                          <p:stCondLst>
                                            <p:cond delay="100"/>
                                          </p:stCondLst>
                                        </p:cTn>
                                        <p:tgtEl>
                                          <p:spTgt spid="5"/>
                                        </p:tgtEl>
                                        <p:attrNameLst>
                                          <p:attrName>r</p:attrName>
                                        </p:attrNameLst>
                                      </p:cBhvr>
                                    </p:animRot>
                                    <p:animRot by="240000">
                                      <p:cBhvr>
                                        <p:cTn id="17" dur="100" fill="hold">
                                          <p:stCondLst>
                                            <p:cond delay="200"/>
                                          </p:stCondLst>
                                        </p:cTn>
                                        <p:tgtEl>
                                          <p:spTgt spid="5"/>
                                        </p:tgtEl>
                                        <p:attrNameLst>
                                          <p:attrName>r</p:attrName>
                                        </p:attrNameLst>
                                      </p:cBhvr>
                                    </p:animRot>
                                    <p:animRot by="-240000">
                                      <p:cBhvr>
                                        <p:cTn id="18" dur="100" fill="hold">
                                          <p:stCondLst>
                                            <p:cond delay="300"/>
                                          </p:stCondLst>
                                        </p:cTn>
                                        <p:tgtEl>
                                          <p:spTgt spid="5"/>
                                        </p:tgtEl>
                                        <p:attrNameLst>
                                          <p:attrName>r</p:attrName>
                                        </p:attrNameLst>
                                      </p:cBhvr>
                                    </p:animRot>
                                    <p:animRot by="120000">
                                      <p:cBhvr>
                                        <p:cTn id="19" dur="100" fill="hold">
                                          <p:stCondLst>
                                            <p:cond delay="400"/>
                                          </p:stCondLst>
                                        </p:cTn>
                                        <p:tgtEl>
                                          <p:spTgt spid="5"/>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xEl>
                                              <p:pRg st="0" end="0"/>
                                            </p:txEl>
                                          </p:spTgt>
                                        </p:tgtEl>
                                        <p:attrNameLst>
                                          <p:attrName>style.visibility</p:attrName>
                                        </p:attrNameLst>
                                      </p:cBhvr>
                                      <p:to>
                                        <p:strVal val="visible"/>
                                      </p:to>
                                    </p:set>
                                    <p:animEffect transition="in" filter="fade">
                                      <p:cBhvr>
                                        <p:cTn id="28" dur="1000"/>
                                        <p:tgtEl>
                                          <p:spTgt spid="17">
                                            <p:txEl>
                                              <p:pRg st="0" end="0"/>
                                            </p:txEl>
                                          </p:spTgt>
                                        </p:tgtEl>
                                      </p:cBhvr>
                                    </p:animEffect>
                                    <p:anim calcmode="lin" valueType="num">
                                      <p:cBhvr>
                                        <p:cTn id="2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xEl>
                                              <p:pRg st="1" end="1"/>
                                            </p:txEl>
                                          </p:spTgt>
                                        </p:tgtEl>
                                        <p:attrNameLst>
                                          <p:attrName>style.visibility</p:attrName>
                                        </p:attrNameLst>
                                      </p:cBhvr>
                                      <p:to>
                                        <p:strVal val="visible"/>
                                      </p:to>
                                    </p:set>
                                    <p:animEffect transition="in" filter="fade">
                                      <p:cBhvr>
                                        <p:cTn id="35" dur="1000"/>
                                        <p:tgtEl>
                                          <p:spTgt spid="17">
                                            <p:txEl>
                                              <p:pRg st="1" end="1"/>
                                            </p:txEl>
                                          </p:spTgt>
                                        </p:tgtEl>
                                      </p:cBhvr>
                                    </p:animEffect>
                                    <p:anim calcmode="lin" valueType="num">
                                      <p:cBhvr>
                                        <p:cTn id="36"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xEl>
                                              <p:pRg st="2" end="2"/>
                                            </p:txEl>
                                          </p:spTgt>
                                        </p:tgtEl>
                                        <p:attrNameLst>
                                          <p:attrName>style.visibility</p:attrName>
                                        </p:attrNameLst>
                                      </p:cBhvr>
                                      <p:to>
                                        <p:strVal val="visible"/>
                                      </p:to>
                                    </p:set>
                                    <p:animEffect transition="in" filter="fade">
                                      <p:cBhvr>
                                        <p:cTn id="42" dur="1000"/>
                                        <p:tgtEl>
                                          <p:spTgt spid="17">
                                            <p:txEl>
                                              <p:pRg st="2" end="2"/>
                                            </p:txEl>
                                          </p:spTgt>
                                        </p:tgtEl>
                                      </p:cBhvr>
                                    </p:animEffect>
                                    <p:anim calcmode="lin" valueType="num">
                                      <p:cBhvr>
                                        <p:cTn id="43"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7000" b="-10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D91AFB5-2179-4C72-945C-B2958F42183F}"/>
              </a:ext>
            </a:extLst>
          </p:cNvPr>
          <p:cNvSpPr/>
          <p:nvPr/>
        </p:nvSpPr>
        <p:spPr>
          <a:xfrm>
            <a:off x="1193803" y="355414"/>
            <a:ext cx="9983719" cy="2156291"/>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59D38229-C786-49D6-A052-175726971FB2}"/>
              </a:ext>
            </a:extLst>
          </p:cNvPr>
          <p:cNvSpPr txBox="1"/>
          <p:nvPr/>
        </p:nvSpPr>
        <p:spPr>
          <a:xfrm>
            <a:off x="2520830" y="415023"/>
            <a:ext cx="8742128" cy="1323439"/>
          </a:xfrm>
          <a:prstGeom prst="rect">
            <a:avLst/>
          </a:prstGeom>
          <a:noFill/>
        </p:spPr>
        <p:txBody>
          <a:bodyPr wrap="square" rtlCol="0">
            <a:spAutoFit/>
          </a:bodyPr>
          <a:lstStyle/>
          <a:p>
            <a:pPr lvl="0"/>
            <a:r>
              <a:rPr lang="vi-VN" sz="4000" dirty="0">
                <a:solidFill>
                  <a:srgbClr val="002060"/>
                </a:solidFill>
                <a:latin typeface="Cambria" panose="02040503050406030204" pitchFamily="18" charset="0"/>
                <a:ea typeface="Cambria" panose="02040503050406030204" pitchFamily="18" charset="0"/>
                <a:cs typeface="Arial-Rounded" panose="020B0500000000000000" pitchFamily="34" charset="0"/>
              </a:rPr>
              <a:t>Vì sao Hải Thượng Lãn Ông được coi là một bậc danh y của Việt Nam?</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8" name="Picture 7" descr="A picture containing icon&#10;&#10;Description automatically generated">
            <a:extLst>
              <a:ext uri="{FF2B5EF4-FFF2-40B4-BE49-F238E27FC236}">
                <a16:creationId xmlns:a16="http://schemas.microsoft.com/office/drawing/2014/main" id="{ADA479E8-373A-4224-A469-6604B18E20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085" y="1124188"/>
            <a:ext cx="645043" cy="827439"/>
          </a:xfrm>
          <a:prstGeom prst="rect">
            <a:avLst/>
          </a:prstGeom>
        </p:spPr>
      </p:pic>
      <p:pic>
        <p:nvPicPr>
          <p:cNvPr id="9" name="Picture 8">
            <a:extLst>
              <a:ext uri="{FF2B5EF4-FFF2-40B4-BE49-F238E27FC236}">
                <a16:creationId xmlns:a16="http://schemas.microsoft.com/office/drawing/2014/main" id="{3285F5CF-8839-44D4-B30A-B3D7B95988A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54654">
            <a:off x="1683014" y="513234"/>
            <a:ext cx="527923" cy="709799"/>
          </a:xfrm>
          <a:prstGeom prst="rect">
            <a:avLst/>
          </a:prstGeom>
        </p:spPr>
      </p:pic>
      <p:sp>
        <p:nvSpPr>
          <p:cNvPr id="10" name="Rectangle: Rounded Corners 9">
            <a:extLst>
              <a:ext uri="{FF2B5EF4-FFF2-40B4-BE49-F238E27FC236}">
                <a16:creationId xmlns:a16="http://schemas.microsoft.com/office/drawing/2014/main" id="{35016D19-C5D5-4E03-B58E-7BE1B078503B}"/>
              </a:ext>
            </a:extLst>
          </p:cNvPr>
          <p:cNvSpPr/>
          <p:nvPr/>
        </p:nvSpPr>
        <p:spPr>
          <a:xfrm>
            <a:off x="1450814" y="2805896"/>
            <a:ext cx="9646405" cy="3261529"/>
          </a:xfrm>
          <a:custGeom>
            <a:avLst/>
            <a:gdLst>
              <a:gd name="csX0" fmla="*/ 0 w 9646405"/>
              <a:gd name="csY0" fmla="*/ 162816 h 3261529"/>
              <a:gd name="csX1" fmla="*/ 162816 w 9646405"/>
              <a:gd name="csY1" fmla="*/ 0 h 3261529"/>
              <a:gd name="csX2" fmla="*/ 9483589 w 9646405"/>
              <a:gd name="csY2" fmla="*/ 0 h 3261529"/>
              <a:gd name="csX3" fmla="*/ 9646405 w 9646405"/>
              <a:gd name="csY3" fmla="*/ 162816 h 3261529"/>
              <a:gd name="csX4" fmla="*/ 9646405 w 9646405"/>
              <a:gd name="csY4" fmla="*/ 3098713 h 3261529"/>
              <a:gd name="csX5" fmla="*/ 9483589 w 9646405"/>
              <a:gd name="csY5" fmla="*/ 3261529 h 3261529"/>
              <a:gd name="csX6" fmla="*/ 162816 w 9646405"/>
              <a:gd name="csY6" fmla="*/ 3261529 h 3261529"/>
              <a:gd name="csX7" fmla="*/ 0 w 9646405"/>
              <a:gd name="csY7" fmla="*/ 3098713 h 3261529"/>
              <a:gd name="csX8" fmla="*/ 0 w 9646405"/>
              <a:gd name="csY8" fmla="*/ 162816 h 3261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646405" h="3261529" fill="none" extrusionOk="0">
                <a:moveTo>
                  <a:pt x="0" y="162816"/>
                </a:moveTo>
                <a:cubicBezTo>
                  <a:pt x="-3704" y="86069"/>
                  <a:pt x="61917" y="5380"/>
                  <a:pt x="162816" y="0"/>
                </a:cubicBezTo>
                <a:cubicBezTo>
                  <a:pt x="3301009" y="46004"/>
                  <a:pt x="5354658" y="-130779"/>
                  <a:pt x="9483589" y="0"/>
                </a:cubicBezTo>
                <a:cubicBezTo>
                  <a:pt x="9588270" y="-5228"/>
                  <a:pt x="9632262" y="78747"/>
                  <a:pt x="9646405" y="162816"/>
                </a:cubicBezTo>
                <a:cubicBezTo>
                  <a:pt x="9516509" y="790137"/>
                  <a:pt x="9572343" y="2307488"/>
                  <a:pt x="9646405" y="3098713"/>
                </a:cubicBezTo>
                <a:cubicBezTo>
                  <a:pt x="9644139" y="3184764"/>
                  <a:pt x="9580212" y="3247048"/>
                  <a:pt x="9483589" y="3261529"/>
                </a:cubicBezTo>
                <a:cubicBezTo>
                  <a:pt x="7326470" y="3117937"/>
                  <a:pt x="4668261" y="3312766"/>
                  <a:pt x="162816" y="3261529"/>
                </a:cubicBezTo>
                <a:cubicBezTo>
                  <a:pt x="64374" y="3250922"/>
                  <a:pt x="11018" y="3187914"/>
                  <a:pt x="0" y="3098713"/>
                </a:cubicBezTo>
                <a:cubicBezTo>
                  <a:pt x="-11777" y="2268189"/>
                  <a:pt x="73841" y="1063172"/>
                  <a:pt x="0" y="162816"/>
                </a:cubicBezTo>
                <a:close/>
              </a:path>
              <a:path w="9646405" h="3261529" stroke="0" extrusionOk="0">
                <a:moveTo>
                  <a:pt x="0" y="162816"/>
                </a:moveTo>
                <a:cubicBezTo>
                  <a:pt x="8839" y="73384"/>
                  <a:pt x="68177" y="-1238"/>
                  <a:pt x="162816" y="0"/>
                </a:cubicBezTo>
                <a:cubicBezTo>
                  <a:pt x="2993685" y="43276"/>
                  <a:pt x="7633169" y="12265"/>
                  <a:pt x="9483589" y="0"/>
                </a:cubicBezTo>
                <a:cubicBezTo>
                  <a:pt x="9575841" y="2468"/>
                  <a:pt x="9648284" y="70056"/>
                  <a:pt x="9646405" y="162816"/>
                </a:cubicBezTo>
                <a:cubicBezTo>
                  <a:pt x="9672950" y="1415833"/>
                  <a:pt x="9772033" y="2032194"/>
                  <a:pt x="9646405" y="3098713"/>
                </a:cubicBezTo>
                <a:cubicBezTo>
                  <a:pt x="9646672" y="3191675"/>
                  <a:pt x="9575481" y="3260205"/>
                  <a:pt x="9483589" y="3261529"/>
                </a:cubicBezTo>
                <a:cubicBezTo>
                  <a:pt x="6467846" y="3096644"/>
                  <a:pt x="1848293" y="3359501"/>
                  <a:pt x="162816" y="3261529"/>
                </a:cubicBezTo>
                <a:cubicBezTo>
                  <a:pt x="78351" y="3252899"/>
                  <a:pt x="16228" y="3191501"/>
                  <a:pt x="0" y="3098713"/>
                </a:cubicBezTo>
                <a:cubicBezTo>
                  <a:pt x="-117259" y="2743881"/>
                  <a:pt x="18689" y="469684"/>
                  <a:pt x="0" y="162816"/>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11" name="Content Placeholder 2">
            <a:extLst>
              <a:ext uri="{FF2B5EF4-FFF2-40B4-BE49-F238E27FC236}">
                <a16:creationId xmlns:a16="http://schemas.microsoft.com/office/drawing/2014/main" id="{56E34CC2-90AA-42B7-BABE-A240F251DD49}"/>
              </a:ext>
            </a:extLst>
          </p:cNvPr>
          <p:cNvSpPr>
            <a:spLocks noGrp="1"/>
          </p:cNvSpPr>
          <p:nvPr>
            <p:ph idx="1"/>
          </p:nvPr>
        </p:nvSpPr>
        <p:spPr>
          <a:xfrm>
            <a:off x="1628775" y="3098221"/>
            <a:ext cx="9336429" cy="2352921"/>
          </a:xfrm>
        </p:spPr>
        <p:txBody>
          <a:bodyPr>
            <a:noAutofit/>
          </a:bodyPr>
          <a:lstStyle/>
          <a:p>
            <a:pPr marL="0" indent="0" algn="just">
              <a:buNone/>
            </a:pP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Bên cạnh việc làm thuốc chữa bệnh, Hải Thượng Lãn Ông còn nghiên cứu,</a:t>
            </a:r>
            <a:r>
              <a:rPr lang="en-US"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viết nhiều sách có giá trị về y học,</a:t>
            </a:r>
            <a:r>
              <a:rPr lang="en-US"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văn hóa và lịch sử nên ông được coi là một bậc danh y của Việt Nam.</a:t>
            </a:r>
          </a:p>
        </p:txBody>
      </p:sp>
      <p:sp>
        <p:nvSpPr>
          <p:cNvPr id="13" name="Left Arrow 4">
            <a:hlinkClick r:id="rId5" action="ppaction://hlinksldjump"/>
            <a:extLst>
              <a:ext uri="{FF2B5EF4-FFF2-40B4-BE49-F238E27FC236}">
                <a16:creationId xmlns:a16="http://schemas.microsoft.com/office/drawing/2014/main" id="{486D9658-2858-45FE-A0B6-D3166D595FAD}"/>
              </a:ext>
            </a:extLst>
          </p:cNvPr>
          <p:cNvSpPr/>
          <p:nvPr/>
        </p:nvSpPr>
        <p:spPr>
          <a:xfrm>
            <a:off x="10316858" y="6151526"/>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69957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9"/>
                                        </p:tgtEl>
                                        <p:attrNameLst>
                                          <p:attrName>r</p:attrName>
                                        </p:attrNameLst>
                                      </p:cBhvr>
                                    </p:animRot>
                                    <p:animRot by="-240000">
                                      <p:cBhvr>
                                        <p:cTn id="16" dur="100" fill="hold">
                                          <p:stCondLst>
                                            <p:cond delay="100"/>
                                          </p:stCondLst>
                                        </p:cTn>
                                        <p:tgtEl>
                                          <p:spTgt spid="9"/>
                                        </p:tgtEl>
                                        <p:attrNameLst>
                                          <p:attrName>r</p:attrName>
                                        </p:attrNameLst>
                                      </p:cBhvr>
                                    </p:animRot>
                                    <p:animRot by="240000">
                                      <p:cBhvr>
                                        <p:cTn id="17" dur="100" fill="hold">
                                          <p:stCondLst>
                                            <p:cond delay="200"/>
                                          </p:stCondLst>
                                        </p:cTn>
                                        <p:tgtEl>
                                          <p:spTgt spid="9"/>
                                        </p:tgtEl>
                                        <p:attrNameLst>
                                          <p:attrName>r</p:attrName>
                                        </p:attrNameLst>
                                      </p:cBhvr>
                                    </p:animRot>
                                    <p:animRot by="-240000">
                                      <p:cBhvr>
                                        <p:cTn id="18" dur="100" fill="hold">
                                          <p:stCondLst>
                                            <p:cond delay="300"/>
                                          </p:stCondLst>
                                        </p:cTn>
                                        <p:tgtEl>
                                          <p:spTgt spid="9"/>
                                        </p:tgtEl>
                                        <p:attrNameLst>
                                          <p:attrName>r</p:attrName>
                                        </p:attrNameLst>
                                      </p:cBhvr>
                                    </p:animRot>
                                    <p:animRot by="120000">
                                      <p:cBhvr>
                                        <p:cTn id="19" dur="100" fill="hold">
                                          <p:stCondLst>
                                            <p:cond delay="400"/>
                                          </p:stCondLst>
                                        </p:cTn>
                                        <p:tgtEl>
                                          <p:spTgt spid="9"/>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 calcmode="lin" valueType="num">
                                      <p:cBhvr additive="base">
                                        <p:cTn id="2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6" y="2852936"/>
            <a:ext cx="10728982" cy="4904242"/>
          </a:xfrm>
          <a:prstGeom prst="rect">
            <a:avLst/>
          </a:prstGeom>
        </p:spPr>
      </p:pic>
      <p:pic>
        <p:nvPicPr>
          <p:cNvPr id="7" name="图片 8">
            <a:extLst>
              <a:ext uri="{FF2B5EF4-FFF2-40B4-BE49-F238E27FC236}">
                <a16:creationId xmlns:a16="http://schemas.microsoft.com/office/drawing/2014/main" id="{366585F3-5684-4555-A9E2-6B1BCCEB0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429" y="2601895"/>
            <a:ext cx="5554590" cy="5207428"/>
          </a:xfrm>
          <a:prstGeom prst="rect">
            <a:avLst/>
          </a:prstGeom>
        </p:spPr>
      </p:pic>
      <p:pic>
        <p:nvPicPr>
          <p:cNvPr id="11" name="图片 16">
            <a:extLst>
              <a:ext uri="{FF2B5EF4-FFF2-40B4-BE49-F238E27FC236}">
                <a16:creationId xmlns:a16="http://schemas.microsoft.com/office/drawing/2014/main" id="{58F72568-8C95-4906-B1E5-5026DF44BF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50877">
            <a:off x="-31329" y="701439"/>
            <a:ext cx="4970962" cy="4872586"/>
          </a:xfrm>
          <a:prstGeom prst="rect">
            <a:avLst/>
          </a:prstGeom>
        </p:spPr>
      </p:pic>
      <p:sp>
        <p:nvSpPr>
          <p:cNvPr id="2" name="Rectangle 1">
            <a:extLst>
              <a:ext uri="{FF2B5EF4-FFF2-40B4-BE49-F238E27FC236}">
                <a16:creationId xmlns:a16="http://schemas.microsoft.com/office/drawing/2014/main" id="{716914FD-7A77-4FB6-B8B1-DE7C6F2BB3B7}"/>
              </a:ext>
            </a:extLst>
          </p:cNvPr>
          <p:cNvSpPr/>
          <p:nvPr/>
        </p:nvSpPr>
        <p:spPr>
          <a:xfrm>
            <a:off x="993764" y="2367170"/>
            <a:ext cx="294022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Nội</a:t>
            </a:r>
            <a:endPar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dung </a:t>
            </a:r>
            <a:r>
              <a:rPr kumimoji="0" lang="en-US" sz="54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bài</a:t>
            </a:r>
            <a:endPar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5" name="Rectangle: Rounded Corners 4">
            <a:extLst>
              <a:ext uri="{FF2B5EF4-FFF2-40B4-BE49-F238E27FC236}">
                <a16:creationId xmlns:a16="http://schemas.microsoft.com/office/drawing/2014/main" id="{2501E177-4F82-4CA9-B04A-CFCFA0C51019}"/>
              </a:ext>
            </a:extLst>
          </p:cNvPr>
          <p:cNvSpPr/>
          <p:nvPr/>
        </p:nvSpPr>
        <p:spPr>
          <a:xfrm>
            <a:off x="5048249" y="1181003"/>
            <a:ext cx="6743557" cy="4904241"/>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en-US" sz="3200" b="1" dirty="0" err="1">
                <a:solidFill>
                  <a:srgbClr val="002060"/>
                </a:solidFill>
                <a:latin typeface="Cambria" panose="02040503050406030204" pitchFamily="18" charset="0"/>
                <a:ea typeface="Cambria" panose="02040503050406030204" pitchFamily="18" charset="0"/>
              </a:rPr>
              <a:t>Bài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đọc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nói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về</a:t>
            </a:r>
            <a:r>
              <a:rPr lang="en-US" sz="3200" b="1" dirty="0">
                <a:solidFill>
                  <a:srgbClr val="002060"/>
                </a:solidFill>
                <a:latin typeface="Cambria" panose="02040503050406030204" pitchFamily="18" charset="0"/>
                <a:ea typeface="Cambria" panose="02040503050406030204" pitchFamily="18" charset="0"/>
              </a:rPr>
              <a:t> </a:t>
            </a:r>
            <a:r>
              <a:rPr lang="vi-VN" sz="3200" b="1" dirty="0">
                <a:solidFill>
                  <a:srgbClr val="002060"/>
                </a:solidFill>
                <a:latin typeface="Cambria" panose="02040503050406030204" pitchFamily="18" charset="0"/>
                <a:ea typeface="Cambria" panose="02040503050406030204" pitchFamily="18" charset="0"/>
              </a:rPr>
              <a:t>cuộc đời của Hải Thượng Lãn Ông.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Ông</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khôn</a:t>
            </a:r>
            <a:r>
              <a:rPr lang="vi-VN" alt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g chỉ là một thầy thuốc hết lòng thương yêu và chăm sóc người bệnh và còn là một tấm gương sáng về ý thức tự học để trở thành thầy thuốc giỏi,</a:t>
            </a:r>
            <a:r>
              <a:rPr lang="en-US" alt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vi-VN" alt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một bậc danh y của nước ta.</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9388190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sp>
        <p:nvSpPr>
          <p:cNvPr id="5" name="TextBox 4">
            <a:extLst>
              <a:ext uri="{FF2B5EF4-FFF2-40B4-BE49-F238E27FC236}">
                <a16:creationId xmlns:a16="http://schemas.microsoft.com/office/drawing/2014/main" id="{BDCB589F-16E8-1BA4-18D7-81DEE2F3D634}"/>
              </a:ext>
            </a:extLst>
          </p:cNvPr>
          <p:cNvSpPr txBox="1"/>
          <p:nvPr/>
        </p:nvSpPr>
        <p:spPr>
          <a:xfrm>
            <a:off x="3762375" y="1895475"/>
            <a:ext cx="5276850" cy="1323439"/>
          </a:xfrm>
          <a:prstGeom prst="rect">
            <a:avLst/>
          </a:prstGeom>
          <a:noFill/>
        </p:spPr>
        <p:txBody>
          <a:bodyPr wrap="square" rtlCol="0">
            <a:spAutoFit/>
          </a:bodyPr>
          <a:lstStyle/>
          <a:p>
            <a:r>
              <a:rPr lang="en-US" sz="8000" b="1" dirty="0" err="1"/>
              <a:t>Luyện</a:t>
            </a:r>
            <a:r>
              <a:rPr lang="en-US" sz="8000" b="1" dirty="0"/>
              <a:t> </a:t>
            </a:r>
            <a:r>
              <a:rPr lang="en-US" sz="8000" b="1" dirty="0" err="1"/>
              <a:t>đọc</a:t>
            </a:r>
            <a:r>
              <a:rPr lang="en-US" sz="8000" b="1" dirty="0"/>
              <a:t> </a:t>
            </a:r>
            <a:r>
              <a:rPr lang="en-US" sz="8000" b="1" dirty="0" err="1"/>
              <a:t>lại</a:t>
            </a:r>
            <a:endParaRPr lang="en-US" sz="8000" b="1" dirty="0"/>
          </a:p>
        </p:txBody>
      </p:sp>
    </p:spTree>
    <p:extLst>
      <p:ext uri="{BB962C8B-B14F-4D97-AF65-F5344CB8AC3E}">
        <p14:creationId xmlns:p14="http://schemas.microsoft.com/office/powerpoint/2010/main" val="18146922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6" y="2852936"/>
            <a:ext cx="12076254" cy="4904242"/>
          </a:xfrm>
          <a:prstGeom prst="rect">
            <a:avLst/>
          </a:prstGeom>
        </p:spPr>
      </p:pic>
      <p:pic>
        <p:nvPicPr>
          <p:cNvPr id="7" name="图片 8">
            <a:extLst>
              <a:ext uri="{FF2B5EF4-FFF2-40B4-BE49-F238E27FC236}">
                <a16:creationId xmlns:a16="http://schemas.microsoft.com/office/drawing/2014/main" id="{366585F3-5684-4555-A9E2-6B1BCCEB0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429" y="2601895"/>
            <a:ext cx="5554590" cy="5207428"/>
          </a:xfrm>
          <a:prstGeom prst="rect">
            <a:avLst/>
          </a:prstGeom>
        </p:spPr>
      </p:pic>
      <p:sp>
        <p:nvSpPr>
          <p:cNvPr id="4" name="Hộp Văn bản 4">
            <a:extLst>
              <a:ext uri="{FF2B5EF4-FFF2-40B4-BE49-F238E27FC236}">
                <a16:creationId xmlns:a16="http://schemas.microsoft.com/office/drawing/2014/main" id="{E1FE266F-A661-680F-CF15-1DF4CFBF3AC1}"/>
              </a:ext>
            </a:extLst>
          </p:cNvPr>
          <p:cNvSpPr txBox="1"/>
          <p:nvPr/>
        </p:nvSpPr>
        <p:spPr>
          <a:xfrm>
            <a:off x="2121222" y="1759368"/>
            <a:ext cx="7868731" cy="1200329"/>
          </a:xfrm>
          <a:prstGeom prst="rect">
            <a:avLst/>
          </a:prstGeom>
          <a:noFill/>
        </p:spPr>
        <p:txBody>
          <a:bodyPr wrap="square" rtlCol="0">
            <a:spAutoFit/>
          </a:bodyPr>
          <a:lstStyle/>
          <a:p>
            <a:pPr marL="571500" lvl="0" indent="-571500">
              <a:buFont typeface="Arial" panose="020B0604020202020204" pitchFamily="34" charset="0"/>
              <a:buChar char="•"/>
              <a:defRPr/>
            </a:pPr>
            <a:r>
              <a:rPr lang="vi-VN" sz="3600" dirty="0">
                <a:solidFill>
                  <a:prstClr val="black"/>
                </a:solidFill>
                <a:latin typeface="Cambria" panose="02040503050406030204" pitchFamily="18" charset="0"/>
                <a:ea typeface="Cambria" panose="02040503050406030204" pitchFamily="18" charset="0"/>
                <a:cs typeface="Arial" panose="020B0604020202020204" pitchFamily="34" charset="0"/>
              </a:rPr>
              <a:t>Đọc diễn cảm ngắt, nghỉ đúng từng câu văn theo cảm xúc của tác giả</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6" name="Hộp Văn bản 22">
            <a:extLst>
              <a:ext uri="{FF2B5EF4-FFF2-40B4-BE49-F238E27FC236}">
                <a16:creationId xmlns:a16="http://schemas.microsoft.com/office/drawing/2014/main" id="{DDB4F652-0C83-9F2F-F7FA-EECA148B5F15}"/>
              </a:ext>
            </a:extLst>
          </p:cNvPr>
          <p:cNvSpPr txBox="1"/>
          <p:nvPr/>
        </p:nvSpPr>
        <p:spPr>
          <a:xfrm>
            <a:off x="2121351" y="3320707"/>
            <a:ext cx="8499024" cy="1200329"/>
          </a:xfrm>
          <a:prstGeom prst="rect">
            <a:avLst/>
          </a:prstGeom>
          <a:noFill/>
        </p:spPr>
        <p:txBody>
          <a:bodyPr wrap="square" rtlCol="0">
            <a:spAutoFit/>
          </a:bodyPr>
          <a:lstStyle/>
          <a:p>
            <a:pPr marL="571500" lvl="0" indent="-571500" algn="just">
              <a:buFont typeface="Arial" panose="020B0604020202020204" pitchFamily="34" charset="0"/>
              <a:buChar char="•"/>
              <a:defRPr/>
            </a:pP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Đoạn</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1,2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đọc</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với</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giọng</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đọc</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với</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giọng</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nhẹ</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nhàng</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68051C52-0BF6-B3D0-0037-2F7D31B04F13}"/>
              </a:ext>
            </a:extLst>
          </p:cNvPr>
          <p:cNvPicPr>
            <a:picLocks noChangeAspect="1"/>
          </p:cNvPicPr>
          <p:nvPr/>
        </p:nvPicPr>
        <p:blipFill>
          <a:blip r:embed="rId4"/>
          <a:stretch>
            <a:fillRect/>
          </a:stretch>
        </p:blipFill>
        <p:spPr>
          <a:xfrm>
            <a:off x="2700848" y="552001"/>
            <a:ext cx="7321931" cy="969348"/>
          </a:xfrm>
          <a:prstGeom prst="rect">
            <a:avLst/>
          </a:prstGeom>
        </p:spPr>
      </p:pic>
    </p:spTree>
    <p:extLst>
      <p:ext uri="{BB962C8B-B14F-4D97-AF65-F5344CB8AC3E}">
        <p14:creationId xmlns:p14="http://schemas.microsoft.com/office/powerpoint/2010/main" val="12510842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3" name="Group 12"/>
          <p:cNvGrpSpPr/>
          <p:nvPr/>
        </p:nvGrpSpPr>
        <p:grpSpPr>
          <a:xfrm>
            <a:off x="2990780" y="247650"/>
            <a:ext cx="6204960" cy="6266244"/>
            <a:chOff x="1438204" y="139700"/>
            <a:chExt cx="6292991" cy="6355144"/>
          </a:xfrm>
        </p:grpSpPr>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8204" y="139700"/>
              <a:ext cx="6292991" cy="6355144"/>
            </a:xfrm>
            <a:prstGeom prst="rect">
              <a:avLst/>
            </a:prstGeom>
          </p:spPr>
        </p:pic>
        <p:sp>
          <p:nvSpPr>
            <p:cNvPr id="8" name="TextBox 7"/>
            <p:cNvSpPr txBox="1"/>
            <p:nvPr/>
          </p:nvSpPr>
          <p:spPr>
            <a:xfrm rot="14336545">
              <a:off x="2550410" y="812837"/>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4</a:t>
              </a:r>
            </a:p>
          </p:txBody>
        </p:sp>
        <p:sp>
          <p:nvSpPr>
            <p:cNvPr id="139" name="TextBox 138"/>
            <p:cNvSpPr txBox="1"/>
            <p:nvPr/>
          </p:nvSpPr>
          <p:spPr>
            <a:xfrm rot="20097721">
              <a:off x="4437527" y="771117"/>
              <a:ext cx="2026450" cy="22006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Một tràng vỗ tay</a:t>
              </a:r>
            </a:p>
          </p:txBody>
        </p:sp>
        <p:sp>
          <p:nvSpPr>
            <p:cNvPr id="140" name="TextBox 139"/>
            <p:cNvSpPr txBox="1"/>
            <p:nvPr/>
          </p:nvSpPr>
          <p:spPr>
            <a:xfrm rot="1104878">
              <a:off x="5213090" y="2921281"/>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1</a:t>
              </a:r>
            </a:p>
          </p:txBody>
        </p:sp>
        <p:sp>
          <p:nvSpPr>
            <p:cNvPr id="141" name="TextBox 140"/>
            <p:cNvSpPr txBox="1"/>
            <p:nvPr/>
          </p:nvSpPr>
          <p:spPr>
            <a:xfrm rot="5226130">
              <a:off x="3556418" y="4136728"/>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Times New Roman" panose="02020603050405020304" pitchFamily="18" charset="0"/>
                </a:rPr>
                <a:t> 2</a:t>
              </a:r>
            </a:p>
          </p:txBody>
        </p:sp>
        <p:sp>
          <p:nvSpPr>
            <p:cNvPr id="142" name="TextBox 141"/>
            <p:cNvSpPr txBox="1"/>
            <p:nvPr/>
          </p:nvSpPr>
          <p:spPr>
            <a:xfrm rot="10234345">
              <a:off x="1780743" y="3553661"/>
              <a:ext cx="2106679" cy="795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err="1">
                  <a:ln>
                    <a:noFill/>
                  </a:ln>
                  <a:solidFill>
                    <a:srgbClr val="4472C4">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45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3</a:t>
              </a:r>
            </a:p>
          </p:txBody>
        </p:sp>
      </p:grpSp>
      <p:sp>
        <p:nvSpPr>
          <p:cNvPr id="145" name="Isosceles Triangle 144"/>
          <p:cNvSpPr/>
          <p:nvPr/>
        </p:nvSpPr>
        <p:spPr>
          <a:xfrm rot="19059491">
            <a:off x="8419023" y="5064086"/>
            <a:ext cx="342487" cy="1065681"/>
          </a:xfrm>
          <a:prstGeom prst="triangl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11" name="Picture 10"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364764" y="3940479"/>
            <a:ext cx="3195488" cy="31954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5123" y="4348454"/>
            <a:ext cx="3121641" cy="31216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903909" y="345537"/>
            <a:ext cx="2166631" cy="2166631"/>
          </a:xfrm>
          <a:prstGeom prst="rect">
            <a:avLst/>
          </a:prstGeom>
          <a:noFill/>
          <a:extLst>
            <a:ext uri="{909E8E84-426E-40DD-AFC4-6F175D3DCCD1}">
              <a14:hiddenFill xmlns:a14="http://schemas.microsoft.com/office/drawing/2010/main">
                <a:solidFill>
                  <a:srgbClr val="FFFFFF"/>
                </a:solidFill>
              </a14:hiddenFill>
            </a:ext>
          </a:extLst>
        </p:spPr>
      </p:pic>
      <p:pic>
        <p:nvPicPr>
          <p:cNvPr id="3" name="Ngay tet que e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234755" y="3129140"/>
            <a:ext cx="609600" cy="609600"/>
          </a:xfrm>
          <a:prstGeom prst="rect">
            <a:avLst/>
          </a:prstGeom>
        </p:spPr>
      </p:pic>
    </p:spTree>
    <p:extLst>
      <p:ext uri="{BB962C8B-B14F-4D97-AF65-F5344CB8AC3E}">
        <p14:creationId xmlns:p14="http://schemas.microsoft.com/office/powerpoint/2010/main" val="16420927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8" presetClass="emph" presetSubtype="0" repeatCount="indefinite" fill="hold" nodeType="clickEffect">
                                  <p:stCondLst>
                                    <p:cond delay="0"/>
                                  </p:stCondLst>
                                  <p:childTnLst>
                                    <p:animRot by="21600000">
                                      <p:cBhvr>
                                        <p:cTn id="11" dur="500" fill="hold"/>
                                        <p:tgtEl>
                                          <p:spTgt spid="13"/>
                                        </p:tgtEl>
                                        <p:attrNameLst>
                                          <p:attrName>r</p:attrName>
                                        </p:attrNameLst>
                                      </p:cBhvr>
                                    </p:animRot>
                                  </p:childTnLst>
                                  <p:subTnLst>
                                    <p:audio>
                                      <p:cMediaNode>
                                        <p:cTn display="0" masterRel="sameClick">
                                          <p:stCondLst>
                                            <p:cond evt="begin" delay="0">
                                              <p:tn val="10"/>
                                            </p:cond>
                                          </p:stCondLst>
                                          <p:endCondLst>
                                            <p:cond evt="onStopAudio" delay="0">
                                              <p:tgtEl>
                                                <p:sldTgt/>
                                              </p:tgtEl>
                                            </p:cond>
                                          </p:endCondLst>
                                        </p:cTn>
                                        <p:tgtEl>
                                          <p:sndTgt r:embed="rId5" name="cashreg.wav"/>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audio>
              <p:cMediaNode vol="18182">
                <p:cTn id="22"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pic>
        <p:nvPicPr>
          <p:cNvPr id="17" name="Picture 16">
            <a:extLst>
              <a:ext uri="{FF2B5EF4-FFF2-40B4-BE49-F238E27FC236}">
                <a16:creationId xmlns:a16="http://schemas.microsoft.com/office/drawing/2014/main" id="{FE64A5D3-FA52-52C0-5139-175BBB275F7C}"/>
              </a:ext>
            </a:extLst>
          </p:cNvPr>
          <p:cNvPicPr>
            <a:picLocks noChangeAspect="1"/>
          </p:cNvPicPr>
          <p:nvPr/>
        </p:nvPicPr>
        <p:blipFill>
          <a:blip r:embed="rId4"/>
          <a:stretch>
            <a:fillRect/>
          </a:stretch>
        </p:blipFill>
        <p:spPr>
          <a:xfrm>
            <a:off x="7762876" y="4763104"/>
            <a:ext cx="4529136" cy="2199671"/>
          </a:xfrm>
          <a:prstGeom prst="rect">
            <a:avLst/>
          </a:prstGeom>
          <a:ln>
            <a:noFill/>
          </a:ln>
          <a:effectLst>
            <a:softEdge rad="112500"/>
          </a:effectLst>
        </p:spPr>
      </p:pic>
      <p:sp>
        <p:nvSpPr>
          <p:cNvPr id="18" name="TextBox 17">
            <a:extLst>
              <a:ext uri="{FF2B5EF4-FFF2-40B4-BE49-F238E27FC236}">
                <a16:creationId xmlns:a16="http://schemas.microsoft.com/office/drawing/2014/main" id="{B783E586-019C-F9BD-B927-1DAFF8BA642A}"/>
              </a:ext>
            </a:extLst>
          </p:cNvPr>
          <p:cNvSpPr txBox="1"/>
          <p:nvPr/>
        </p:nvSpPr>
        <p:spPr>
          <a:xfrm>
            <a:off x="304801" y="666750"/>
            <a:ext cx="11468100" cy="57554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Hải Thượng Lãn Ông là một thầy thuốc nổi tiếng của nước ta ở thế kỉ XVII.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không quản ngày đêm, mưa nắng, trèo đèo lội suối đi chữa bệnh cứu người. Đối với người nghèo, hoàn cảnh khó khăn, ông thường khám bệnh và cho thuốc không lấy tiền.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(Nguyễn Liêm)</a:t>
            </a:r>
          </a:p>
        </p:txBody>
      </p:sp>
      <p:pic>
        <p:nvPicPr>
          <p:cNvPr id="19" name="Picture 18">
            <a:extLst>
              <a:ext uri="{FF2B5EF4-FFF2-40B4-BE49-F238E27FC236}">
                <a16:creationId xmlns:a16="http://schemas.microsoft.com/office/drawing/2014/main" id="{C7E535A0-654A-50F4-84D2-AA04F274F024}"/>
              </a:ext>
            </a:extLst>
          </p:cNvPr>
          <p:cNvPicPr>
            <a:picLocks noChangeAspect="1"/>
          </p:cNvPicPr>
          <p:nvPr/>
        </p:nvPicPr>
        <p:blipFill>
          <a:blip r:embed="rId5"/>
          <a:stretch>
            <a:fillRect/>
          </a:stretch>
        </p:blipFill>
        <p:spPr>
          <a:xfrm>
            <a:off x="4092543" y="139413"/>
            <a:ext cx="3664014" cy="749873"/>
          </a:xfrm>
          <a:prstGeom prst="rect">
            <a:avLst/>
          </a:prstGeom>
        </p:spPr>
      </p:pic>
    </p:spTree>
    <p:extLst>
      <p:ext uri="{BB962C8B-B14F-4D97-AF65-F5344CB8AC3E}">
        <p14:creationId xmlns:p14="http://schemas.microsoft.com/office/powerpoint/2010/main" val="264929788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0">
            <a:extLst>
              <a:ext uri="{FF2B5EF4-FFF2-40B4-BE49-F238E27FC236}">
                <a16:creationId xmlns:a16="http://schemas.microsoft.com/office/drawing/2014/main" id="{EED93EA5-61C5-47EB-9A72-588C42E51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21" y="3051584"/>
            <a:ext cx="9112149" cy="523383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42120">
            <a:off x="2636346" y="3755213"/>
            <a:ext cx="3262459" cy="3526581"/>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15393" t="34608" r="20268" b="35074"/>
          <a:stretch>
            <a:fillRect/>
          </a:stretch>
        </p:blipFill>
        <p:spPr>
          <a:xfrm>
            <a:off x="5706533" y="100429"/>
            <a:ext cx="1893724" cy="892354"/>
          </a:xfrm>
          <a:prstGeom prst="rect">
            <a:avLst/>
          </a:prstGeom>
        </p:spPr>
      </p:pic>
      <p:pic>
        <p:nvPicPr>
          <p:cNvPr id="15" name="Picture 2">
            <a:extLst>
              <a:ext uri="{FF2B5EF4-FFF2-40B4-BE49-F238E27FC236}">
                <a16:creationId xmlns:a16="http://schemas.microsoft.com/office/drawing/2014/main" id="{0D9DCAA0-AA4F-4A90-AE86-526F60512BD2}"/>
              </a:ext>
            </a:extLst>
          </p:cNvPr>
          <p:cNvPicPr>
            <a:picLocks noChangeAspect="1"/>
          </p:cNvPicPr>
          <p:nvPr/>
        </p:nvPicPr>
        <p:blipFill rotWithShape="1">
          <a:blip r:embed="rId5">
            <a:duotone>
              <a:schemeClr val="bg2">
                <a:shade val="45000"/>
                <a:satMod val="135000"/>
              </a:schemeClr>
              <a:prstClr val="white"/>
            </a:duotone>
          </a:blip>
          <a:srcRect r="14372"/>
          <a:stretch/>
        </p:blipFill>
        <p:spPr>
          <a:xfrm>
            <a:off x="7113779" y="-34948"/>
            <a:ext cx="5078221" cy="6892949"/>
          </a:xfrm>
          <a:prstGeom prst="rect">
            <a:avLst/>
          </a:prstGeom>
        </p:spPr>
      </p:pic>
      <p:pic>
        <p:nvPicPr>
          <p:cNvPr id="14" name="Picture 2">
            <a:extLst>
              <a:ext uri="{FF2B5EF4-FFF2-40B4-BE49-F238E27FC236}">
                <a16:creationId xmlns:a16="http://schemas.microsoft.com/office/drawing/2014/main" id="{305CEA12-F07E-4982-8048-F8411917D278}"/>
              </a:ext>
            </a:extLst>
          </p:cNvPr>
          <p:cNvPicPr>
            <a:picLocks noChangeAspect="1"/>
          </p:cNvPicPr>
          <p:nvPr/>
        </p:nvPicPr>
        <p:blipFill>
          <a:blip r:embed="rId5"/>
          <a:srcRect/>
          <a:stretch>
            <a:fillRect/>
          </a:stretch>
        </p:blipFill>
        <p:spPr>
          <a:xfrm>
            <a:off x="9235406" y="3429000"/>
            <a:ext cx="2950234" cy="3429000"/>
          </a:xfrm>
          <a:prstGeom prst="rect">
            <a:avLst/>
          </a:prstGeom>
        </p:spPr>
      </p:pic>
      <p:pic>
        <p:nvPicPr>
          <p:cNvPr id="18" name="图片 24">
            <a:extLst>
              <a:ext uri="{FF2B5EF4-FFF2-40B4-BE49-F238E27FC236}">
                <a16:creationId xmlns:a16="http://schemas.microsoft.com/office/drawing/2014/main" id="{087A6B8E-BED4-43A5-810F-24664CB3DF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7" y="-34948"/>
            <a:ext cx="3977964" cy="6892948"/>
          </a:xfrm>
          <a:prstGeom prst="rect">
            <a:avLst/>
          </a:prstGeom>
        </p:spPr>
      </p:pic>
      <p:pic>
        <p:nvPicPr>
          <p:cNvPr id="4" name="Picture 3" descr="A blue and orange text&#10;&#10;AI-generated content may be incorrect.">
            <a:extLst>
              <a:ext uri="{FF2B5EF4-FFF2-40B4-BE49-F238E27FC236}">
                <a16:creationId xmlns:a16="http://schemas.microsoft.com/office/drawing/2014/main" id="{B655BD16-992C-DCFF-9C82-649BCDC85C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9431" y="1970514"/>
            <a:ext cx="8254699" cy="2853175"/>
          </a:xfrm>
          <a:prstGeom prst="rect">
            <a:avLst/>
          </a:prstGeom>
        </p:spPr>
      </p:pic>
    </p:spTree>
    <p:extLst>
      <p:ext uri="{BB962C8B-B14F-4D97-AF65-F5344CB8AC3E}">
        <p14:creationId xmlns:p14="http://schemas.microsoft.com/office/powerpoint/2010/main" val="535210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Condensed"/>
        <a:ea typeface=""/>
        <a:cs typeface=""/>
        <a:font script="Jpan" typeface="游ゴシック Light"/>
        <a:font script="Hang" typeface="맑은 고딕"/>
        <a:font script="Hans" typeface="Barlow Condense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arlow Condensed"/>
        <a:ea typeface=""/>
        <a:cs typeface=""/>
        <a:font script="Jpan" typeface="游ゴシック"/>
        <a:font script="Hang" typeface="맑은 고딕"/>
        <a:font script="Hans" typeface="Barlow Condensed"/>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1990</Words>
  <Application>Microsoft Office PowerPoint</Application>
  <PresentationFormat>Widescreen</PresentationFormat>
  <Paragraphs>104</Paragraphs>
  <Slides>36</Slides>
  <Notes>14</Notes>
  <HiddenSlides>0</HiddenSlides>
  <MMClips>4</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36</vt:i4>
      </vt:variant>
    </vt:vector>
  </HeadingPairs>
  <TitlesOfParts>
    <vt:vector size="54" baseType="lpstr">
      <vt:lpstr>等线</vt:lpstr>
      <vt:lpstr>等线 Light</vt:lpstr>
      <vt:lpstr>#9Slide07 HoneyCream</vt:lpstr>
      <vt:lpstr>Arial</vt:lpstr>
      <vt:lpstr>Arial-Rounded</vt:lpstr>
      <vt:lpstr>Barlow Condensed</vt:lpstr>
      <vt:lpstr>Calibri</vt:lpstr>
      <vt:lpstr>Calibri Light</vt:lpstr>
      <vt:lpstr>Cambria</vt:lpstr>
      <vt:lpstr>DFPOP1-W9</vt:lpstr>
      <vt:lpstr>Times New Roman</vt:lpstr>
      <vt:lpstr>UTM Avo</vt:lpstr>
      <vt:lpstr>Office 主题​​</vt:lpstr>
      <vt:lpstr>1_Office Theme</vt:lpstr>
      <vt:lpstr>Office Theme</vt:lpstr>
      <vt:lpstr>2_Office Theme</vt:lpstr>
      <vt:lpstr>3_Office Theme</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11</cp:lastModifiedBy>
  <cp:revision>69</cp:revision>
  <dcterms:created xsi:type="dcterms:W3CDTF">2023-10-22T04:26:35Z</dcterms:created>
  <dcterms:modified xsi:type="dcterms:W3CDTF">2026-01-12T01:17:01Z</dcterms:modified>
</cp:coreProperties>
</file>