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4a" ContentType="audio/mp4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3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5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8" r:id="rId2"/>
    <p:sldMasterId id="2147483713" r:id="rId3"/>
    <p:sldMasterId id="2147483728" r:id="rId4"/>
  </p:sldMasterIdLst>
  <p:notesMasterIdLst>
    <p:notesMasterId r:id="rId29"/>
  </p:notesMasterIdLst>
  <p:sldIdLst>
    <p:sldId id="260" r:id="rId5"/>
    <p:sldId id="329" r:id="rId6"/>
    <p:sldId id="328" r:id="rId7"/>
    <p:sldId id="258" r:id="rId8"/>
    <p:sldId id="330" r:id="rId9"/>
    <p:sldId id="309" r:id="rId10"/>
    <p:sldId id="322" r:id="rId11"/>
    <p:sldId id="323" r:id="rId12"/>
    <p:sldId id="324" r:id="rId13"/>
    <p:sldId id="325" r:id="rId14"/>
    <p:sldId id="326" r:id="rId15"/>
    <p:sldId id="312" r:id="rId16"/>
    <p:sldId id="327" r:id="rId17"/>
    <p:sldId id="311" r:id="rId18"/>
    <p:sldId id="332" r:id="rId19"/>
    <p:sldId id="313" r:id="rId20"/>
    <p:sldId id="275" r:id="rId21"/>
    <p:sldId id="331" r:id="rId22"/>
    <p:sldId id="256" r:id="rId23"/>
    <p:sldId id="257" r:id="rId24"/>
    <p:sldId id="333" r:id="rId25"/>
    <p:sldId id="259" r:id="rId26"/>
    <p:sldId id="261" r:id="rId27"/>
    <p:sldId id="27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>
      <p:cViewPr varScale="1">
        <p:scale>
          <a:sx n="56" d="100"/>
          <a:sy n="56" d="100"/>
        </p:scale>
        <p:origin x="106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E0F3B-28A2-4A6A-8505-AAF6DD66A2DF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9B9B2-69EF-4BD1-BDA1-58E300790C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1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97B1A4-5FC5-4DE2-8330-66DBEDE750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699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97B1A4-5FC5-4DE2-8330-66DBEDE750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699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4FF67-F0D9-B426-C4CF-2FFE8B221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>
            <a:extLst>
              <a:ext uri="{FF2B5EF4-FFF2-40B4-BE49-F238E27FC236}">
                <a16:creationId xmlns:a16="http://schemas.microsoft.com/office/drawing/2014/main" id="{A36B8784-BFB0-93EE-42C5-D1A538C3148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>
            <a:extLst>
              <a:ext uri="{FF2B5EF4-FFF2-40B4-BE49-F238E27FC236}">
                <a16:creationId xmlns:a16="http://schemas.microsoft.com/office/drawing/2014/main" id="{F0C9E0E0-3A08-AA7F-8000-779FA05C23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 dirty="0"/>
          </a:p>
        </p:txBody>
      </p:sp>
      <p:sp>
        <p:nvSpPr>
          <p:cNvPr id="4100" name="灯片编号占位符 3">
            <a:extLst>
              <a:ext uri="{FF2B5EF4-FFF2-40B4-BE49-F238E27FC236}">
                <a16:creationId xmlns:a16="http://schemas.microsoft.com/office/drawing/2014/main" id="{746DC942-4D8E-A276-5E3F-862737A9E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97B1A4-5FC5-4DE2-8330-66DBEDE750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1077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7B1E1F-6B0C-4008-A5DD-9740F12190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042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23E9EA-5151-09C8-5FD7-8B3BD466AC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70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118B13-0AA8-EA4E-BD87-34106417CA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536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50158C-F095-36D1-D6CE-3427989DD84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434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4A70653-43CF-FC1F-F859-0DF15AD7C0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9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068F2F-99C2-32E7-CA9C-EBDA02DF00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070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1753A8-61CD-C59D-C612-200D5A0791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80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2E8E919-DF46-38C4-63B4-2FA3B97A64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71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6CB1EC8-F11D-1B84-412D-EA7D478A101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273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35AB5F7-AC9C-54CF-D91D-A2C99961E7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231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>
            <a:extLst>
              <a:ext uri="{FF2B5EF4-FFF2-40B4-BE49-F238E27FC236}">
                <a16:creationId xmlns:a16="http://schemas.microsoft.com/office/drawing/2014/main" id="{17A1F467-7353-78C0-4B87-71FD4A6B186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8" name="图片 9">
            <a:extLst>
              <a:ext uri="{FF2B5EF4-FFF2-40B4-BE49-F238E27FC236}">
                <a16:creationId xmlns:a16="http://schemas.microsoft.com/office/drawing/2014/main" id="{EFBEF76B-8D9A-6C09-CCF1-C988113051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4178460"/>
            <a:ext cx="1099595" cy="3211975"/>
          </a:xfrm>
          <a:prstGeom prst="rect">
            <a:avLst/>
          </a:prstGeom>
        </p:spPr>
      </p:pic>
      <p:pic>
        <p:nvPicPr>
          <p:cNvPr id="9" name="图片 21">
            <a:extLst>
              <a:ext uri="{FF2B5EF4-FFF2-40B4-BE49-F238E27FC236}">
                <a16:creationId xmlns:a16="http://schemas.microsoft.com/office/drawing/2014/main" id="{39AAA189-78DF-39A0-2FA1-248835B0AA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>
            <a:off x="-1" y="-217991"/>
            <a:ext cx="1099595" cy="3211975"/>
          </a:xfrm>
          <a:prstGeom prst="rect">
            <a:avLst/>
          </a:prstGeom>
        </p:spPr>
      </p:pic>
      <p:pic>
        <p:nvPicPr>
          <p:cNvPr id="10" name="图片 22">
            <a:extLst>
              <a:ext uri="{FF2B5EF4-FFF2-40B4-BE49-F238E27FC236}">
                <a16:creationId xmlns:a16="http://schemas.microsoft.com/office/drawing/2014/main" id="{663F6446-1982-C800-AF93-1411CC9C34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4178460"/>
            <a:ext cx="902497" cy="3211975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97BC96B8-CC4B-6853-6809-63A7E8FBAF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65" r="-47349"/>
          <a:stretch/>
        </p:blipFill>
        <p:spPr>
          <a:xfrm flipH="1">
            <a:off x="11289502" y="-217991"/>
            <a:ext cx="902497" cy="3211975"/>
          </a:xfrm>
          <a:prstGeom prst="rect">
            <a:avLst/>
          </a:prstGeom>
        </p:spPr>
      </p:pic>
      <p:pic>
        <p:nvPicPr>
          <p:cNvPr id="12" name="图片 30">
            <a:extLst>
              <a:ext uri="{FF2B5EF4-FFF2-40B4-BE49-F238E27FC236}">
                <a16:creationId xmlns:a16="http://schemas.microsoft.com/office/drawing/2014/main" id="{8FDAD239-BC49-BA67-136D-A9D3A25CD6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7790" b="24488"/>
          <a:stretch/>
        </p:blipFill>
        <p:spPr>
          <a:xfrm rot="20659408">
            <a:off x="10817951" y="72190"/>
            <a:ext cx="846782" cy="1707266"/>
          </a:xfrm>
          <a:prstGeom prst="rect">
            <a:avLst/>
          </a:prstGeom>
        </p:spPr>
      </p:pic>
      <p:pic>
        <p:nvPicPr>
          <p:cNvPr id="13" name="图片 31">
            <a:extLst>
              <a:ext uri="{FF2B5EF4-FFF2-40B4-BE49-F238E27FC236}">
                <a16:creationId xmlns:a16="http://schemas.microsoft.com/office/drawing/2014/main" id="{29D2F938-621D-567C-A6C5-9D5AC2D6AA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9516" t="28071" r="8274" b="-3583"/>
          <a:stretch/>
        </p:blipFill>
        <p:spPr>
          <a:xfrm rot="759030">
            <a:off x="11317359" y="58443"/>
            <a:ext cx="846782" cy="170726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67B172B-77B3-2659-3675-D6E8E2897E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24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4C799-0CB0-410A-A60E-7F723ED4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7A3D9D-77FD-4AC2-805D-EEFBBEE6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4C2E7E-468A-439A-89C3-D072260F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C1A6A9-FB12-4577-8626-74B386C1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2F5183-B80C-444D-9778-D3D4FBB1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473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4C799-0CB0-410A-A60E-7F723ED4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7A3D9D-77FD-4AC2-805D-EEFBBEE6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4C2E7E-468A-439A-89C3-D072260F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C1A6A9-FB12-4577-8626-74B386C1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2F5183-B80C-444D-9778-D3D4FBB1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129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4C799-0CB0-410A-A60E-7F723ED4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7A3D9D-77FD-4AC2-805D-EEFBBEE6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4C2E7E-468A-439A-89C3-D072260F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C1A6A9-FB12-4577-8626-74B386C1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2F5183-B80C-444D-9778-D3D4FBB1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8296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4C799-0CB0-410A-A60E-7F723ED42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7A3D9D-77FD-4AC2-805D-EEFBBEE6E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4C2E7E-468A-439A-89C3-D072260F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0C1A6A9-FB12-4577-8626-74B386C1F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2F5183-B80C-444D-9778-D3D4FBB1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570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006284-009C-4079-96FE-68A2182B7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B2BCCCA-5F51-4881-B06B-45C8990EF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7763DE-C9B6-4C6E-90B1-7DE7DDAEBA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D5ED47B-3E2B-4B16-B537-32263412E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6FFAB2-3A76-48CA-9B9E-369E3A0A5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594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E7FB9-9ECA-4A51-A489-C5A567081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51B043-C683-4191-8C62-43B9896F4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525CF7D-2798-41EF-8BDD-D58A48464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80C96A9-67EE-4362-A333-14661B208F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B29649-0FEC-4E51-957A-403BF334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08B4B6A-FC5D-4416-94D8-1D09BB7C9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9712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AC1398-2722-4566-A207-B2E1712B0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305B9B-A02F-43ED-BD70-0D765F8CC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9BAE1DD-0FA6-4C9A-B652-463494506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660BE9-80CB-4F06-B44A-E31265692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00AF6A0-47E4-4BF0-8AB2-A93DAD7128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F73CCB5-0295-4AE8-AB04-13234397C8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421DBB5-D4BD-4B86-A35F-9D2C97C26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80D18DE-50B0-43AC-B261-8840C8380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724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6C931C-5F16-43D3-A376-0F438FC3C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4E76BD-5C25-4226-AA2E-7F4E00275D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F990EF0-D86D-4BE3-AB47-98C4AC4C9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F56C266-7C7C-4142-8C85-1F71DC12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6552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5167338-611C-4E9B-B544-12ECBC27B9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A43F2E-9C41-40E3-92CE-5DB1028DB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2FA9E7-4E7C-4FE6-809E-B3C60BBC3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33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96205E-7370-4519-AC6C-45D4F40F7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E6557D-724A-4A96-8BAA-ADE50A4B5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0C5F13C-EC7F-4C8D-873D-DC01E973AC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6BAD96-3B99-4E65-8172-681F89383C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1CC24DF-B1A3-4216-8AAF-2F1250DEE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56485D1-96E7-4DF0-BC9C-0F16CA54C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623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2A619-966D-4846-BF9F-3ABF9384B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556F37F-C2C8-4CD2-866C-EC67756C26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94F1D48-B219-45AE-AF81-42209D9A8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A0428C-1377-426F-9C1D-2468E67177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0746D18-CF0F-430A-9698-B8678E75D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5D5ECA-7AD7-4671-8F91-F002FABE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50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8FA6AD-86DE-4D9B-96A9-EF850367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6BA0D34-BF38-4C2B-9709-DA74C9FAA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C42DC2-4878-4CDD-AD77-0320AA822D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6025BC4-A0B5-4BB0-AB7E-5A7B70353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6ABDE2-1E99-4DA7-88CD-5919CF5E3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896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6FBED93-077A-408F-91F2-3ECFC2DEE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9B87A3-859F-4591-BF45-913699C7D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7CD0FD-B978-4AA5-AE6F-91E046BC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535D67-2310-4526-A710-094FC98A39C8}" type="datetimeFigureOut">
              <a:rPr lang="zh-CN" altLang="en-US" smtClean="0"/>
              <a:t>2025/8/24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4CF89C-FB91-4D73-A0F7-F0ECCE713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5F0A82-6E19-4064-8A25-D5A21F8D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40E3D7-25A6-4631-A7FC-D62206DF7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209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7196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9551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2562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926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3283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8519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14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4869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9493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7256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5035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4312803" y="5732141"/>
            <a:ext cx="517840" cy="51784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-123150" y="750502"/>
            <a:ext cx="703892" cy="7038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605332" y="3077055"/>
            <a:ext cx="1153813" cy="11538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145108" y="4898255"/>
            <a:ext cx="833887" cy="83388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0293376" y="5076098"/>
            <a:ext cx="1363581" cy="136358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1394605" y="3415099"/>
            <a:ext cx="1123035" cy="112303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8658747" y="1454394"/>
            <a:ext cx="615376" cy="6153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1574359" y="2000825"/>
            <a:ext cx="763528" cy="7635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0032409" y="750504"/>
            <a:ext cx="1250323" cy="125032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58748" y="5650496"/>
            <a:ext cx="736379" cy="73637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84984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4312803" y="5732141"/>
            <a:ext cx="517840" cy="51784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-123150" y="750502"/>
            <a:ext cx="703892" cy="7038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605332" y="3077055"/>
            <a:ext cx="1153813" cy="11538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1145108" y="4898255"/>
            <a:ext cx="833887" cy="83388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0293376" y="5076098"/>
            <a:ext cx="1363581" cy="136358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1394605" y="3415099"/>
            <a:ext cx="1123035" cy="112303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58747" y="1454394"/>
            <a:ext cx="615376" cy="6153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 userDrawn="1"/>
        </p:nvSpPr>
        <p:spPr>
          <a:xfrm>
            <a:off x="11574359" y="2000825"/>
            <a:ext cx="763528" cy="7635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/>
          <p:cNvSpPr/>
          <p:nvPr userDrawn="1"/>
        </p:nvSpPr>
        <p:spPr>
          <a:xfrm>
            <a:off x="10032409" y="750504"/>
            <a:ext cx="1250323" cy="125032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/>
          <p:cNvSpPr/>
          <p:nvPr userDrawn="1"/>
        </p:nvSpPr>
        <p:spPr>
          <a:xfrm>
            <a:off x="8658748" y="5650496"/>
            <a:ext cx="736379" cy="73637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7935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4312803" y="5732141"/>
            <a:ext cx="517840" cy="51784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-123150" y="750502"/>
            <a:ext cx="703892" cy="7038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605332" y="3077055"/>
            <a:ext cx="1153813" cy="11538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145108" y="4898255"/>
            <a:ext cx="833887" cy="83388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0293376" y="5076098"/>
            <a:ext cx="1363581" cy="136358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1394605" y="3415099"/>
            <a:ext cx="1123035" cy="112303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8658747" y="1454394"/>
            <a:ext cx="615376" cy="6153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1574359" y="2000825"/>
            <a:ext cx="763528" cy="7635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0032409" y="750504"/>
            <a:ext cx="1250323" cy="125032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58748" y="5650496"/>
            <a:ext cx="736379" cy="73637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0742" y="-1385455"/>
            <a:ext cx="10993617" cy="137160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80742" y="6871855"/>
            <a:ext cx="10993617" cy="137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3030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5326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5371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907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63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249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9898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366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7137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6644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68290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132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4312803" y="5732141"/>
            <a:ext cx="517840" cy="51784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-123150" y="750502"/>
            <a:ext cx="703892" cy="7038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605332" y="3077055"/>
            <a:ext cx="1153813" cy="11538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145108" y="4898255"/>
            <a:ext cx="833887" cy="83388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0293376" y="5076098"/>
            <a:ext cx="1363581" cy="136358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1394605" y="3415099"/>
            <a:ext cx="1123035" cy="112303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8658747" y="1454394"/>
            <a:ext cx="615376" cy="6153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1574359" y="2000825"/>
            <a:ext cx="763528" cy="7635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0032409" y="750504"/>
            <a:ext cx="1250323" cy="125032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58748" y="5650496"/>
            <a:ext cx="736379" cy="73637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80742" y="6871855"/>
            <a:ext cx="10993617" cy="137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5096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4312803" y="5732141"/>
            <a:ext cx="517840" cy="51784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-123150" y="750502"/>
            <a:ext cx="703892" cy="7038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605332" y="3077055"/>
            <a:ext cx="1153813" cy="11538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1145108" y="4898255"/>
            <a:ext cx="833887" cy="83388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0293376" y="5076098"/>
            <a:ext cx="1363581" cy="136358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1394605" y="3415099"/>
            <a:ext cx="1123035" cy="112303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58747" y="1454394"/>
            <a:ext cx="615376" cy="6153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椭圆 14"/>
          <p:cNvSpPr/>
          <p:nvPr userDrawn="1"/>
        </p:nvSpPr>
        <p:spPr>
          <a:xfrm>
            <a:off x="11574359" y="2000825"/>
            <a:ext cx="763528" cy="7635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椭圆 15"/>
          <p:cNvSpPr/>
          <p:nvPr userDrawn="1"/>
        </p:nvSpPr>
        <p:spPr>
          <a:xfrm>
            <a:off x="10032409" y="750504"/>
            <a:ext cx="1250323" cy="125032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椭圆 16"/>
          <p:cNvSpPr/>
          <p:nvPr userDrawn="1"/>
        </p:nvSpPr>
        <p:spPr>
          <a:xfrm>
            <a:off x="8658748" y="5650496"/>
            <a:ext cx="736379" cy="73637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1213431" y="6420406"/>
            <a:ext cx="1588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17318F"/>
                </a:solidFill>
                <a:latin typeface="SVN-Good Dog" panose="02040603050506020204" pitchFamily="18" charset="0"/>
              </a:rPr>
              <a:t>Măng</a:t>
            </a:r>
            <a:r>
              <a:rPr lang="en-GB" baseline="0" dirty="0">
                <a:solidFill>
                  <a:srgbClr val="17318F"/>
                </a:solidFill>
                <a:latin typeface="SVN-Good Dog" panose="02040603050506020204" pitchFamily="18" charset="0"/>
              </a:rPr>
              <a:t> non</a:t>
            </a:r>
            <a:endParaRPr lang="en-GB" dirty="0">
              <a:solidFill>
                <a:srgbClr val="17318F"/>
              </a:solidFill>
              <a:latin typeface="SVN-Good Dog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8998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9DD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/>
          <p:cNvSpPr/>
          <p:nvPr userDrawn="1"/>
        </p:nvSpPr>
        <p:spPr>
          <a:xfrm>
            <a:off x="4312803" y="5732141"/>
            <a:ext cx="517840" cy="517840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椭圆 5"/>
          <p:cNvSpPr/>
          <p:nvPr userDrawn="1"/>
        </p:nvSpPr>
        <p:spPr>
          <a:xfrm>
            <a:off x="-123150" y="750502"/>
            <a:ext cx="703892" cy="7038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椭圆 6"/>
          <p:cNvSpPr/>
          <p:nvPr userDrawn="1"/>
        </p:nvSpPr>
        <p:spPr>
          <a:xfrm>
            <a:off x="605332" y="3077055"/>
            <a:ext cx="1153813" cy="11538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椭圆 7"/>
          <p:cNvSpPr/>
          <p:nvPr userDrawn="1"/>
        </p:nvSpPr>
        <p:spPr>
          <a:xfrm>
            <a:off x="1145108" y="4898255"/>
            <a:ext cx="833887" cy="83388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椭圆 8"/>
          <p:cNvSpPr/>
          <p:nvPr userDrawn="1"/>
        </p:nvSpPr>
        <p:spPr>
          <a:xfrm>
            <a:off x="10293376" y="5076098"/>
            <a:ext cx="1363581" cy="1363581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椭圆 9"/>
          <p:cNvSpPr/>
          <p:nvPr userDrawn="1"/>
        </p:nvSpPr>
        <p:spPr>
          <a:xfrm>
            <a:off x="11394605" y="3415099"/>
            <a:ext cx="1123035" cy="1123035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椭圆 10"/>
          <p:cNvSpPr/>
          <p:nvPr userDrawn="1"/>
        </p:nvSpPr>
        <p:spPr>
          <a:xfrm>
            <a:off x="8658747" y="1454394"/>
            <a:ext cx="615376" cy="6153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椭圆 11"/>
          <p:cNvSpPr/>
          <p:nvPr userDrawn="1"/>
        </p:nvSpPr>
        <p:spPr>
          <a:xfrm>
            <a:off x="11574359" y="2000825"/>
            <a:ext cx="763528" cy="763528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椭圆 12"/>
          <p:cNvSpPr/>
          <p:nvPr userDrawn="1"/>
        </p:nvSpPr>
        <p:spPr>
          <a:xfrm>
            <a:off x="10032409" y="750504"/>
            <a:ext cx="1250323" cy="125032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8658748" y="5650496"/>
            <a:ext cx="736379" cy="736379"/>
          </a:xfrm>
          <a:prstGeom prst="ellipse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 userDrawn="1"/>
        </p:nvSpPr>
        <p:spPr>
          <a:xfrm>
            <a:off x="580742" y="-1385455"/>
            <a:ext cx="10993617" cy="1371600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580742" y="6871855"/>
            <a:ext cx="10993617" cy="1371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11213431" y="6420406"/>
            <a:ext cx="1588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17318F"/>
                </a:solidFill>
                <a:latin typeface="SVN-Good Dog" panose="02040603050506020204" pitchFamily="18" charset="0"/>
              </a:rPr>
              <a:t>Măng</a:t>
            </a:r>
            <a:r>
              <a:rPr lang="en-GB" baseline="0" dirty="0">
                <a:solidFill>
                  <a:srgbClr val="17318F"/>
                </a:solidFill>
                <a:latin typeface="SVN-Good Dog" panose="02040603050506020204" pitchFamily="18" charset="0"/>
              </a:rPr>
              <a:t> non</a:t>
            </a:r>
            <a:endParaRPr lang="en-GB" dirty="0">
              <a:solidFill>
                <a:srgbClr val="17318F"/>
              </a:solidFill>
              <a:latin typeface="SVN-Good Dog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16249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87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0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8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35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hyperlink" Target="https://www.facebook.com/groups/629898828017053" TargetMode="Externa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55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3A37DE-2B72-62FD-001E-ED5623EF3E4D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-1" y="0"/>
            <a:ext cx="12218153" cy="6858000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4B5621D1-774B-3ADD-9EBF-CFD016C80C6D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539" y="123138"/>
            <a:ext cx="1369332" cy="1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4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A70416C-DF09-5A3E-5D04-FB34E0B0AE7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539" y="123138"/>
            <a:ext cx="1369332" cy="1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A31073-3FCE-7DDC-738D-6478D01D6D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325"/>
          <a:stretch/>
        </p:blipFill>
        <p:spPr>
          <a:xfrm>
            <a:off x="9320766" y="6900862"/>
            <a:ext cx="3138417" cy="32381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C1BF12-2D57-A04F-768A-0BB37B02C051}"/>
              </a:ext>
            </a:extLst>
          </p:cNvPr>
          <p:cNvSpPr txBox="1"/>
          <p:nvPr userDrawn="1"/>
        </p:nvSpPr>
        <p:spPr>
          <a:xfrm>
            <a:off x="-176462" y="8267643"/>
            <a:ext cx="10346724" cy="13236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43671B"/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  <a:sym typeface="Arial"/>
              </a:rPr>
              <a:t>MĂNG NON – TÀI LIỆU TIỂU HỌC </a:t>
            </a:r>
          </a:p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  <a:sym typeface="Arial"/>
              </a:rPr>
              <a:t>Mời truy cập: </a:t>
            </a:r>
            <a:r>
              <a:rPr kumimoji="0" lang="en-US" sz="2667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  <a:sym typeface="Arial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MĂNG NON- TÀI LIỆU TIỂU HỌC | Facebook</a:t>
            </a:r>
            <a:endParaRPr kumimoji="0" lang="en-US" sz="2667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>
                <a:glow rad="63500">
                  <a:srgbClr val="FCF2BA">
                    <a:satMod val="175000"/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  <a:sym typeface="Arial"/>
            </a:endParaRPr>
          </a:p>
          <a:p>
            <a:pPr marL="0" marR="0" lvl="0" indent="0" algn="ctr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  <a:sym typeface="Arial"/>
              </a:rPr>
              <a:t>ZALO : </a:t>
            </a:r>
            <a:r>
              <a:rPr kumimoji="0" lang="en-US" sz="2667" b="1" i="0" u="sng" strike="noStrike" kern="1200" cap="none" spc="0" normalizeH="0" baseline="0" noProof="0">
                <a:ln>
                  <a:noFill/>
                </a:ln>
                <a:solidFill>
                  <a:srgbClr val="D63E3D">
                    <a:lumMod val="75000"/>
                  </a:srgbClr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0382348780</a:t>
            </a:r>
            <a:r>
              <a:rPr kumimoji="0" lang="en-US" sz="2667" b="1" i="0" u="none" strike="noStrike" kern="1200" cap="none" spc="0" normalizeH="0" baseline="0" noProof="0">
                <a:ln>
                  <a:noFill/>
                </a:ln>
                <a:solidFill>
                  <a:srgbClr val="D63E3D">
                    <a:lumMod val="75000"/>
                  </a:srgbClr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- </a:t>
            </a:r>
            <a:r>
              <a:rPr kumimoji="0" lang="en-US" sz="2667" b="1" i="0" u="sng" strike="noStrike" kern="1200" cap="none" spc="0" normalizeH="0" baseline="0" noProof="0">
                <a:ln>
                  <a:noFill/>
                </a:ln>
                <a:solidFill>
                  <a:srgbClr val="D63E3D">
                    <a:lumMod val="75000"/>
                  </a:srgbClr>
                </a:solidFill>
                <a:effectLst>
                  <a:glow rad="63500">
                    <a:srgbClr val="FCF2BA">
                      <a:satMod val="175000"/>
                      <a:alpha val="40000"/>
                    </a:srgbClr>
                  </a:glow>
                </a:effectLst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0984848929</a:t>
            </a:r>
            <a:endParaRPr kumimoji="0" lang="en-US" sz="2667" b="1" i="0" u="none" strike="noStrike" kern="1200" cap="none" spc="0" normalizeH="0" baseline="0" noProof="0" dirty="0">
              <a:ln>
                <a:noFill/>
              </a:ln>
              <a:solidFill>
                <a:srgbClr val="D63E3D">
                  <a:lumMod val="75000"/>
                </a:srgbClr>
              </a:solidFill>
              <a:effectLst>
                <a:glow rad="63500">
                  <a:srgbClr val="FCF2BA">
                    <a:satMod val="175000"/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213431" y="6420406"/>
            <a:ext cx="1588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rgbClr val="17318F"/>
                </a:solidFill>
                <a:latin typeface="SVN-Good Dog" panose="02040603050506020204" pitchFamily="18" charset="0"/>
              </a:rPr>
              <a:t>Măng</a:t>
            </a:r>
            <a:r>
              <a:rPr lang="en-GB" baseline="0" dirty="0">
                <a:solidFill>
                  <a:srgbClr val="17318F"/>
                </a:solidFill>
                <a:latin typeface="SVN-Good Dog" panose="02040603050506020204" pitchFamily="18" charset="0"/>
              </a:rPr>
              <a:t> non</a:t>
            </a:r>
            <a:endParaRPr lang="en-GB" dirty="0">
              <a:solidFill>
                <a:srgbClr val="17318F"/>
              </a:solidFill>
              <a:latin typeface="SVN-Good Dog" panose="02040603050506020204" pitchFamily="18" charset="0"/>
            </a:endParaRPr>
          </a:p>
        </p:txBody>
      </p:sp>
      <p:pic>
        <p:nvPicPr>
          <p:cNvPr id="10" name="Picture 9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ED14271-58BA-D8DF-80FD-39EEEDE84A5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539" y="123138"/>
            <a:ext cx="1369332" cy="1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8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  <p:sldLayoutId id="214748372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D0746E64-BA38-7722-784D-4DBD1E8471A8}"/>
              </a:ext>
            </a:extLst>
          </p:cNvPr>
          <p:cNvSpPr txBox="1"/>
          <p:nvPr userDrawn="1"/>
        </p:nvSpPr>
        <p:spPr>
          <a:xfrm>
            <a:off x="0" y="-26426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8/24/2025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5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5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tags" Target="../tags/tag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microsoft.com/office/2007/relationships/hdphoto" Target="../media/hdphoto1.wdp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50.xml"/><Relationship Id="rId1" Type="http://schemas.openxmlformats.org/officeDocument/2006/relationships/tags" Target="../tags/tag9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png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41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40.png"/><Relationship Id="rId3" Type="http://schemas.openxmlformats.org/officeDocument/2006/relationships/audio" Target="NULL" TargetMode="External"/><Relationship Id="rId7" Type="http://schemas.microsoft.com/office/2007/relationships/media" Target="../media/media7.mp3"/><Relationship Id="rId12" Type="http://schemas.openxmlformats.org/officeDocument/2006/relationships/image" Target="../media/image4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video" Target="../media/media6.mp4"/><Relationship Id="rId11" Type="http://schemas.openxmlformats.org/officeDocument/2006/relationships/image" Target="../media/image43.png"/><Relationship Id="rId5" Type="http://schemas.microsoft.com/office/2007/relationships/media" Target="../media/media6.mp4"/><Relationship Id="rId10" Type="http://schemas.openxmlformats.org/officeDocument/2006/relationships/image" Target="../media/image42.png"/><Relationship Id="rId4" Type="http://schemas.microsoft.com/office/2007/relationships/media" Target="../media/media5.m4a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40.png"/><Relationship Id="rId3" Type="http://schemas.openxmlformats.org/officeDocument/2006/relationships/audio" Target="NULL" TargetMode="External"/><Relationship Id="rId7" Type="http://schemas.microsoft.com/office/2007/relationships/media" Target="../media/media7.mp3"/><Relationship Id="rId12" Type="http://schemas.openxmlformats.org/officeDocument/2006/relationships/image" Target="../media/image4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video" Target="../media/media6.mp4"/><Relationship Id="rId11" Type="http://schemas.openxmlformats.org/officeDocument/2006/relationships/image" Target="../media/image43.png"/><Relationship Id="rId5" Type="http://schemas.microsoft.com/office/2007/relationships/media" Target="../media/media6.mp4"/><Relationship Id="rId10" Type="http://schemas.openxmlformats.org/officeDocument/2006/relationships/image" Target="../media/image42.png"/><Relationship Id="rId4" Type="http://schemas.microsoft.com/office/2007/relationships/media" Target="../media/media5.m4a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media7.mp3"/><Relationship Id="rId13" Type="http://schemas.openxmlformats.org/officeDocument/2006/relationships/image" Target="../media/image40.png"/><Relationship Id="rId3" Type="http://schemas.openxmlformats.org/officeDocument/2006/relationships/audio" Target="NULL" TargetMode="External"/><Relationship Id="rId7" Type="http://schemas.microsoft.com/office/2007/relationships/media" Target="../media/media7.mp3"/><Relationship Id="rId12" Type="http://schemas.openxmlformats.org/officeDocument/2006/relationships/image" Target="../media/image4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video" Target="../media/media6.mp4"/><Relationship Id="rId11" Type="http://schemas.openxmlformats.org/officeDocument/2006/relationships/image" Target="../media/image43.png"/><Relationship Id="rId5" Type="http://schemas.microsoft.com/office/2007/relationships/media" Target="../media/media6.mp4"/><Relationship Id="rId10" Type="http://schemas.openxmlformats.org/officeDocument/2006/relationships/image" Target="../media/image42.png"/><Relationship Id="rId4" Type="http://schemas.microsoft.com/office/2007/relationships/media" Target="../media/media5.m4a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53.xml"/><Relationship Id="rId7" Type="http://schemas.openxmlformats.org/officeDocument/2006/relationships/image" Target="../media/image39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2.png"/><Relationship Id="rId4" Type="http://schemas.openxmlformats.org/officeDocument/2006/relationships/image" Target="../media/image46.jpeg"/><Relationship Id="rId9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21.png"/><Relationship Id="rId12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4.png"/><Relationship Id="rId5" Type="http://schemas.openxmlformats.org/officeDocument/2006/relationships/image" Target="../media/image51.png"/><Relationship Id="rId10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71C916-0431-427D-9C05-07E7E0AF84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12EA246-F939-4B36-B76A-6948DE008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1"/>
          <a:stretch/>
        </p:blipFill>
        <p:spPr>
          <a:xfrm>
            <a:off x="2" y="4053543"/>
            <a:ext cx="12192000" cy="206148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72BEA00-FC7A-4D8A-9870-55829BFAF49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084" y="2042419"/>
            <a:ext cx="3119080" cy="262316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88C16A9-CF45-41FD-A432-EED522D63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490" y="3312106"/>
            <a:ext cx="12220979" cy="3429000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BB67C9E-7590-4315-8369-16ACE890A86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26161" y="2042419"/>
            <a:ext cx="3371413" cy="283538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17BD2A7-2643-4234-A74D-565E05FCE2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17" y="-250664"/>
            <a:ext cx="10487656" cy="69917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1F767E-3853-5085-3844-EBC5D84CCB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6612" y="2220354"/>
            <a:ext cx="7882811" cy="2414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0693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703009895696040019">
            <a:hlinkClick r:id="" action="ppaction://media"/>
            <a:extLst>
              <a:ext uri="{FF2B5EF4-FFF2-40B4-BE49-F238E27FC236}">
                <a16:creationId xmlns:a16="http://schemas.microsoft.com/office/drawing/2014/main" id="{136D5D2D-A47A-ACD1-C0A4-B0663B1F985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444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</p:spTree>
    <p:extLst>
      <p:ext uri="{BB962C8B-B14F-4D97-AF65-F5344CB8AC3E}">
        <p14:creationId xmlns:p14="http://schemas.microsoft.com/office/powerpoint/2010/main" val="11493628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0505" y="1929384"/>
            <a:ext cx="2667027" cy="4928616"/>
          </a:xfrm>
          <a:prstGeom prst="rect">
            <a:avLst/>
          </a:prstGeom>
        </p:spPr>
      </p:pic>
      <p:pic>
        <p:nvPicPr>
          <p:cNvPr id="7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250" y="423057"/>
            <a:ext cx="1548620" cy="1120308"/>
          </a:xfrm>
          <a:prstGeom prst="rect">
            <a:avLst/>
          </a:prstGeom>
        </p:spPr>
      </p:pic>
      <p:pic>
        <p:nvPicPr>
          <p:cNvPr id="8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733" y="429262"/>
            <a:ext cx="1902339" cy="1684705"/>
          </a:xfrm>
          <a:prstGeom prst="rect">
            <a:avLst/>
          </a:prstGeom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26" y="3926226"/>
            <a:ext cx="1791640" cy="2931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0869">
            <a:off x="5387028" y="448475"/>
            <a:ext cx="1319266" cy="11165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138D3E8-5A95-A9DA-A859-77814C47DB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8294" y="2274849"/>
            <a:ext cx="9303302" cy="2347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AEC432E-479C-0F8F-4B15-CC6537FC4C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2861" y="1691598"/>
            <a:ext cx="2091109" cy="9693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9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71C916-0431-427D-9C05-07E7E0AF84E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F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12EA246-F939-4B36-B76A-6948DE008E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31"/>
          <a:stretch/>
        </p:blipFill>
        <p:spPr>
          <a:xfrm>
            <a:off x="1" y="5949387"/>
            <a:ext cx="12192000" cy="90861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542E4CA-E60C-427C-8A41-0946E8C0F7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583" y="4861367"/>
            <a:ext cx="6921660" cy="125585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8CF4C43-B620-45C1-A382-A515573685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826" y="2789776"/>
            <a:ext cx="6921660" cy="33274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DAF9419-6A83-45AE-AE68-0136AA5093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667250"/>
            <a:ext cx="12192000" cy="21907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5B2CBD2-5204-95F5-5EF0-21DF8D589A01}"/>
              </a:ext>
            </a:extLst>
          </p:cNvPr>
          <p:cNvGrpSpPr/>
          <p:nvPr/>
        </p:nvGrpSpPr>
        <p:grpSpPr>
          <a:xfrm>
            <a:off x="434382" y="38446"/>
            <a:ext cx="718799" cy="1463133"/>
            <a:chOff x="4632309" y="229806"/>
            <a:chExt cx="718799" cy="1463133"/>
          </a:xfrm>
        </p:grpSpPr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A4F7EEA8-60AA-4CCA-9D4B-092D756A5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49516" t="28071" r="8274" b="-3583"/>
            <a:stretch/>
          </p:blipFill>
          <p:spPr>
            <a:xfrm rot="20886811">
              <a:off x="4632309" y="229806"/>
              <a:ext cx="685725" cy="1382545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:a16="http://schemas.microsoft.com/office/drawing/2014/main" id="{A2415F0F-A1BA-413E-8EC1-13BA705E52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57790" b="24488"/>
            <a:stretch/>
          </p:blipFill>
          <p:spPr>
            <a:xfrm rot="905193">
              <a:off x="4665383" y="310394"/>
              <a:ext cx="685725" cy="1382545"/>
            </a:xfrm>
            <a:prstGeom prst="rect">
              <a:avLst/>
            </a:prstGeom>
          </p:spPr>
        </p:pic>
      </p:grpSp>
      <p:pic>
        <p:nvPicPr>
          <p:cNvPr id="105" name="图片 104">
            <a:extLst>
              <a:ext uri="{FF2B5EF4-FFF2-40B4-BE49-F238E27FC236}">
                <a16:creationId xmlns:a16="http://schemas.microsoft.com/office/drawing/2014/main" id="{F0CF6E17-E61E-4AE6-A825-FF91A795C0D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823" y="-90204"/>
            <a:ext cx="1720434" cy="172043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1936933-9499-C41A-659C-54318774E14D}"/>
              </a:ext>
            </a:extLst>
          </p:cNvPr>
          <p:cNvSpPr/>
          <p:nvPr/>
        </p:nvSpPr>
        <p:spPr>
          <a:xfrm>
            <a:off x="3545783" y="259286"/>
            <a:ext cx="4491794" cy="757068"/>
          </a:xfrm>
          <a:prstGeom prst="roundRect">
            <a:avLst>
              <a:gd name="adj" fmla="val 44271"/>
            </a:avLst>
          </a:prstGeom>
          <a:solidFill>
            <a:srgbClr val="3DCD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Yêu</a:t>
            </a:r>
            <a:r>
              <a:rPr kumimoji="0" lang="en-US" sz="4000" b="1" i="0" u="none" strike="noStrike" kern="1200" cap="none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cầu</a:t>
            </a:r>
            <a:r>
              <a:rPr kumimoji="0" lang="en-US" sz="4000" b="1" i="0" u="none" strike="noStrike" kern="1200" cap="none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cần</a:t>
            </a:r>
            <a:r>
              <a:rPr kumimoji="0" lang="en-US" sz="4000" b="1" i="0" u="none" strike="noStrike" kern="1200" cap="none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đạt</a:t>
            </a:r>
            <a:endParaRPr kumimoji="0" lang="en-US" sz="4000" b="1" i="0" u="none" strike="noStrike" kern="1200" cap="none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E537B-4555-47B0-45ED-DD3D3F7E3D3C}"/>
              </a:ext>
            </a:extLst>
          </p:cNvPr>
          <p:cNvSpPr txBox="1"/>
          <p:nvPr/>
        </p:nvSpPr>
        <p:spPr>
          <a:xfrm>
            <a:off x="634795" y="1439071"/>
            <a:ext cx="11147630" cy="3046988"/>
          </a:xfrm>
          <a:prstGeom prst="rect">
            <a:avLst/>
          </a:prstGeom>
          <a:solidFill>
            <a:srgbClr val="D6F2D9"/>
          </a:solidFill>
        </p:spPr>
        <p:txBody>
          <a:bodyPr wrap="square">
            <a:spAutoFit/>
          </a:bodyPr>
          <a:lstStyle/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Xác định được số chẵn, số lẻ, số bé nhất, số lớn nhất trong 4 số có năm chữ số; viết được 4 số theo thứ tự từ bé đến lớn.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 Làm tròn được số có năm chữ số đến hàng chục, hàng chục nghìn.</a:t>
            </a:r>
          </a:p>
          <a:p>
            <a:pPr lvl="0" algn="just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 Thực hiện được phép cộng, trừ, nhân, chia trong phạm vi 100 000.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– Tính được giá trị của biểu thức liên quan đến phép cộng, trừ, nhân, chia có và không có dấu ngoặc.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Tính được giá trị của biểu thức chứa hai, ba chữ.</a:t>
            </a:r>
          </a:p>
          <a:p>
            <a:pPr lvl="0"/>
            <a:r>
              <a:rPr lang="vi-VN" sz="2400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Giải được bài toán thực tế liên quan đến phép cộng, trừ, nhân.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376578E6-1C9F-4EB2-9584-818B973774B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817" y="4861367"/>
            <a:ext cx="3468900" cy="25451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3381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001" y="883403"/>
            <a:ext cx="3233040" cy="5974597"/>
          </a:xfrm>
          <a:prstGeom prst="rect">
            <a:avLst/>
          </a:prstGeom>
        </p:spPr>
      </p:pic>
      <p:pic>
        <p:nvPicPr>
          <p:cNvPr id="7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250" y="423057"/>
            <a:ext cx="1548620" cy="1120308"/>
          </a:xfrm>
          <a:prstGeom prst="rect">
            <a:avLst/>
          </a:prstGeom>
        </p:spPr>
      </p:pic>
      <p:pic>
        <p:nvPicPr>
          <p:cNvPr id="8" name="图片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733" y="429262"/>
            <a:ext cx="1902339" cy="1684705"/>
          </a:xfrm>
          <a:prstGeom prst="rect">
            <a:avLst/>
          </a:prstGeom>
        </p:spPr>
      </p:pic>
      <p:pic>
        <p:nvPicPr>
          <p:cNvPr id="9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26" y="3926226"/>
            <a:ext cx="1791640" cy="2931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0869">
            <a:off x="5387028" y="448475"/>
            <a:ext cx="1319266" cy="11165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6804" y="1828272"/>
            <a:ext cx="7974259" cy="47735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669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3">
            <a:extLst>
              <a:ext uri="{FF2B5EF4-FFF2-40B4-BE49-F238E27FC236}">
                <a16:creationId xmlns:a16="http://schemas.microsoft.com/office/drawing/2014/main" id="{49057CE6-05D4-A60A-0F48-21AEE5A494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061" y="4771594"/>
            <a:ext cx="2222029" cy="222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12"/>
            <a:ext cx="1347333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1084559" y="284840"/>
            <a:ext cx="3792241" cy="867686"/>
            <a:chOff x="2947684" y="845858"/>
            <a:chExt cx="28658769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4"/>
              <a:ext cx="28658769" cy="977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971550" y="13906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3705225" y="137160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6315075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8972550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590550" y="2476500"/>
            <a:ext cx="11506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chẵn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lẻ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Viết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theo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thứ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tự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từ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bé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bé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just"/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d)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lớn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các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trên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nghìn</a:t>
            </a:r>
            <a:r>
              <a:rPr lang="en-US" sz="32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183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3">
            <a:extLst>
              <a:ext uri="{FF2B5EF4-FFF2-40B4-BE49-F238E27FC236}">
                <a16:creationId xmlns:a16="http://schemas.microsoft.com/office/drawing/2014/main" id="{49057CE6-05D4-A60A-0F48-21AEE5A494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061" y="4771594"/>
            <a:ext cx="2222029" cy="222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12"/>
            <a:ext cx="1347333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1084559" y="284840"/>
            <a:ext cx="3792241" cy="867686"/>
            <a:chOff x="2947684" y="845858"/>
            <a:chExt cx="28658769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4"/>
              <a:ext cx="28658769" cy="977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971550" y="13906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3705225" y="137160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6315075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8972550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590550" y="2476500"/>
            <a:ext cx="1150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a)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chẵn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lẻ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0B22947-ECE8-1F04-A871-B85A654CDE53}"/>
              </a:ext>
            </a:extLst>
          </p:cNvPr>
          <p:cNvGrpSpPr/>
          <p:nvPr/>
        </p:nvGrpSpPr>
        <p:grpSpPr>
          <a:xfrm>
            <a:off x="367270" y="3386852"/>
            <a:ext cx="2537856" cy="985123"/>
            <a:chOff x="674228" y="4862098"/>
            <a:chExt cx="5343799" cy="123007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E87D61A-6CA9-B281-676E-BE38AB1C54BF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051C234-C47B-3466-AF19-948DD7090099}"/>
                </a:ext>
              </a:extLst>
            </p:cNvPr>
            <p:cNvSpPr txBox="1"/>
            <p:nvPr/>
          </p:nvSpPr>
          <p:spPr>
            <a:xfrm>
              <a:off x="743339" y="5036141"/>
              <a:ext cx="520557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chẵn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243307-8E0F-6CE9-8584-E832D0B00301}"/>
              </a:ext>
            </a:extLst>
          </p:cNvPr>
          <p:cNvGrpSpPr/>
          <p:nvPr/>
        </p:nvGrpSpPr>
        <p:grpSpPr>
          <a:xfrm>
            <a:off x="186295" y="4901327"/>
            <a:ext cx="2537856" cy="985123"/>
            <a:chOff x="674228" y="4862098"/>
            <a:chExt cx="5343799" cy="1230073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FD70787-B5CD-33DC-72C4-843EB53D503A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38CB7E-250D-53CE-A475-8146CABAE662}"/>
                </a:ext>
              </a:extLst>
            </p:cNvPr>
            <p:cNvSpPr txBox="1"/>
            <p:nvPr/>
          </p:nvSpPr>
          <p:spPr>
            <a:xfrm>
              <a:off x="743339" y="5036141"/>
              <a:ext cx="520557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lẻ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6670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3008 0.316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-0.23789 0.3236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01" y="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0.18243 0.5333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-0.0332 0.54583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3">
            <a:extLst>
              <a:ext uri="{FF2B5EF4-FFF2-40B4-BE49-F238E27FC236}">
                <a16:creationId xmlns:a16="http://schemas.microsoft.com/office/drawing/2014/main" id="{49057CE6-05D4-A60A-0F48-21AEE5A494F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061" y="4771594"/>
            <a:ext cx="2222029" cy="222202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212"/>
            <a:ext cx="1347333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1084559" y="284840"/>
            <a:ext cx="3792241" cy="867686"/>
            <a:chOff x="2947684" y="845858"/>
            <a:chExt cx="28658769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4"/>
              <a:ext cx="28658769" cy="977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971550" y="13906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3705225" y="137160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6315075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8972550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590550" y="2476500"/>
            <a:ext cx="1150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theo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lớn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11593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-0.70586 0.3486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99" y="1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5195 0.3430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0.39102 0.3430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4" y="1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2.22222E-6 L 0.16368 0.3472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 animBg="1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12"/>
            <a:ext cx="1347333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1084559" y="284840"/>
            <a:ext cx="3792241" cy="867686"/>
            <a:chOff x="2947684" y="845858"/>
            <a:chExt cx="28658769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4"/>
              <a:ext cx="28658769" cy="977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971550" y="13906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3705225" y="137160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6315075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8972550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590550" y="2476500"/>
            <a:ext cx="1150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chục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94AC3B-556D-30F7-C646-42F5BEAB300D}"/>
              </a:ext>
            </a:extLst>
          </p:cNvPr>
          <p:cNvGrpSpPr/>
          <p:nvPr/>
        </p:nvGrpSpPr>
        <p:grpSpPr>
          <a:xfrm>
            <a:off x="367270" y="4015502"/>
            <a:ext cx="4852430" cy="1462824"/>
            <a:chOff x="674228" y="4862098"/>
            <a:chExt cx="5343799" cy="182655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F9B06D72-FF03-2F44-B0E6-AA023452DD6F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B989F89-5568-16F0-4E57-D5C78DCFEF8F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bé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nhất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 59 872</a:t>
              </a: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551EF54-3628-A5E4-BC9B-5DDB191D37EB}"/>
              </a:ext>
            </a:extLst>
          </p:cNvPr>
          <p:cNvSpPr/>
          <p:nvPr/>
        </p:nvSpPr>
        <p:spPr>
          <a:xfrm>
            <a:off x="5267325" y="4229100"/>
            <a:ext cx="3581400" cy="7239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3AF2107-1C3C-F594-9049-51CD0A9E4B14}"/>
              </a:ext>
            </a:extLst>
          </p:cNvPr>
          <p:cNvSpPr txBox="1"/>
          <p:nvPr/>
        </p:nvSpPr>
        <p:spPr>
          <a:xfrm>
            <a:off x="5267325" y="3781425"/>
            <a:ext cx="356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E81301-6D33-A0A1-9536-1E6291C6F955}"/>
              </a:ext>
            </a:extLst>
          </p:cNvPr>
          <p:cNvGrpSpPr/>
          <p:nvPr/>
        </p:nvGrpSpPr>
        <p:grpSpPr>
          <a:xfrm>
            <a:off x="9006445" y="3986927"/>
            <a:ext cx="2509280" cy="985123"/>
            <a:chOff x="674228" y="4862098"/>
            <a:chExt cx="5343799" cy="1230073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0C2E9B28-CDD8-7945-FE85-3E6F5633A57C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641B6F-0074-88DB-9C0F-613E19056683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59 870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8693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1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41842C4-DD8E-0E5C-7B16-A10C29003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12"/>
            <a:ext cx="1347333" cy="160338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1084559" y="284840"/>
            <a:ext cx="3792241" cy="867686"/>
            <a:chOff x="2947684" y="845858"/>
            <a:chExt cx="28658769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4" y="845858"/>
              <a:ext cx="28239119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4"/>
              <a:ext cx="28658769" cy="977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Cho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sau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:</a:t>
              </a: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A84B081-C512-A6BD-0333-FEFBA846FAF8}"/>
              </a:ext>
            </a:extLst>
          </p:cNvPr>
          <p:cNvSpPr/>
          <p:nvPr/>
        </p:nvSpPr>
        <p:spPr>
          <a:xfrm>
            <a:off x="971550" y="13906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65 237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C5388C3-C664-22AD-0952-7B5776E9BB2D}"/>
              </a:ext>
            </a:extLst>
          </p:cNvPr>
          <p:cNvSpPr/>
          <p:nvPr/>
        </p:nvSpPr>
        <p:spPr>
          <a:xfrm>
            <a:off x="3705225" y="137160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63 794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68BB0E7-F8EF-8329-1636-466B60AC3608}"/>
              </a:ext>
            </a:extLst>
          </p:cNvPr>
          <p:cNvSpPr/>
          <p:nvPr/>
        </p:nvSpPr>
        <p:spPr>
          <a:xfrm>
            <a:off x="6315075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66 053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881E6A-FF0D-23F5-8B28-C48D0438E1AC}"/>
              </a:ext>
            </a:extLst>
          </p:cNvPr>
          <p:cNvSpPr/>
          <p:nvPr/>
        </p:nvSpPr>
        <p:spPr>
          <a:xfrm>
            <a:off x="8972550" y="1352551"/>
            <a:ext cx="2371725" cy="76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59 872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E9B88E-8A5B-F210-8F02-344301E58116}"/>
              </a:ext>
            </a:extLst>
          </p:cNvPr>
          <p:cNvSpPr txBox="1"/>
          <p:nvPr/>
        </p:nvSpPr>
        <p:spPr>
          <a:xfrm>
            <a:off x="590550" y="2476500"/>
            <a:ext cx="11506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d)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tròn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lớn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nhất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các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số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chục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nghìn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69B271-3909-6DD2-1EFD-759DFAC22F26}"/>
              </a:ext>
            </a:extLst>
          </p:cNvPr>
          <p:cNvGrpSpPr/>
          <p:nvPr/>
        </p:nvGrpSpPr>
        <p:grpSpPr>
          <a:xfrm>
            <a:off x="243445" y="4091702"/>
            <a:ext cx="4852430" cy="985123"/>
            <a:chOff x="674228" y="4862098"/>
            <a:chExt cx="5343799" cy="123007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C19E8A0-362F-25D3-8D2C-0FF1ABD46575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F3CCB4-CA16-8A50-BCDE-2FE4C708F071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Số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lớn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nhất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: 66 053</a:t>
              </a:r>
            </a:p>
          </p:txBody>
        </p: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E639DA1C-C5BC-B81B-855B-8C294C8D6188}"/>
              </a:ext>
            </a:extLst>
          </p:cNvPr>
          <p:cNvSpPr/>
          <p:nvPr/>
        </p:nvSpPr>
        <p:spPr>
          <a:xfrm>
            <a:off x="5143499" y="4305300"/>
            <a:ext cx="4200525" cy="7239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8CC9B5-FB14-DF64-8747-7CB953D26ED4}"/>
              </a:ext>
            </a:extLst>
          </p:cNvPr>
          <p:cNvSpPr txBox="1"/>
          <p:nvPr/>
        </p:nvSpPr>
        <p:spPr>
          <a:xfrm>
            <a:off x="5067299" y="3905250"/>
            <a:ext cx="4429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tròn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đến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chục</a:t>
            </a:r>
            <a:r>
              <a:rPr lang="en-US" sz="24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nghìn</a:t>
            </a:r>
            <a:endParaRPr lang="en-US" sz="2400" b="1" dirty="0">
              <a:solidFill>
                <a:srgbClr val="0070C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AB71F0B-79BA-CF74-7F12-9FB45BD29C98}"/>
              </a:ext>
            </a:extLst>
          </p:cNvPr>
          <p:cNvGrpSpPr/>
          <p:nvPr/>
        </p:nvGrpSpPr>
        <p:grpSpPr>
          <a:xfrm>
            <a:off x="9435070" y="4101227"/>
            <a:ext cx="2509280" cy="985123"/>
            <a:chOff x="674228" y="4862098"/>
            <a:chExt cx="5343799" cy="1230073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913DB098-2E35-5C7E-F979-4D6972233BFC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4766144-EAC5-D23E-6B39-361B09DA7792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70 000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97122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73A1210-2A7A-C513-42CA-ADBC6FBBBB8B}"/>
              </a:ext>
            </a:extLst>
          </p:cNvPr>
          <p:cNvGrpSpPr/>
          <p:nvPr/>
        </p:nvGrpSpPr>
        <p:grpSpPr>
          <a:xfrm>
            <a:off x="1084559" y="284840"/>
            <a:ext cx="4687591" cy="867686"/>
            <a:chOff x="2947684" y="845858"/>
            <a:chExt cx="35425119" cy="1850767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A42179D2-88B0-FFA0-7369-269AF4F93BD8}"/>
                </a:ext>
              </a:extLst>
            </p:cNvPr>
            <p:cNvSpPr/>
            <p:nvPr/>
          </p:nvSpPr>
          <p:spPr>
            <a:xfrm>
              <a:off x="3367336" y="845858"/>
              <a:ext cx="33061941" cy="185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FF06DF-FCC3-9C7B-0413-CBB6CBFB9715}"/>
                </a:ext>
              </a:extLst>
            </p:cNvPr>
            <p:cNvSpPr txBox="1"/>
            <p:nvPr/>
          </p:nvSpPr>
          <p:spPr>
            <a:xfrm>
              <a:off x="2947684" y="893985"/>
              <a:ext cx="35425119" cy="1509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Đặt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tính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rồi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tính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E31F90FB-84F7-482D-9F32-FD988AAED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618" y="-126824"/>
            <a:ext cx="1477109" cy="1757826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B01B963-7571-6818-F124-79374D148042}"/>
              </a:ext>
            </a:extLst>
          </p:cNvPr>
          <p:cNvGrpSpPr/>
          <p:nvPr/>
        </p:nvGrpSpPr>
        <p:grpSpPr>
          <a:xfrm>
            <a:off x="1167370" y="1567577"/>
            <a:ext cx="3928505" cy="985123"/>
            <a:chOff x="674228" y="4862098"/>
            <a:chExt cx="5343799" cy="1230073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56BB3B6D-400B-C32E-6C04-1BE0722C3F65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79D743A-38E6-8AF9-C239-84B711300C5B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63 758 – 5 364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5FE3EE9-D281-5F8C-27A1-DB2F31DB8D44}"/>
              </a:ext>
            </a:extLst>
          </p:cNvPr>
          <p:cNvGrpSpPr/>
          <p:nvPr/>
        </p:nvGrpSpPr>
        <p:grpSpPr>
          <a:xfrm>
            <a:off x="6434695" y="1586627"/>
            <a:ext cx="4576205" cy="1462824"/>
            <a:chOff x="674228" y="4862098"/>
            <a:chExt cx="5343799" cy="182655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3C5FCBAA-C136-0A58-F00B-E4BAAECEA528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0E36832-A0B5-21BE-DB44-A21DECA62310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37 429 + 49 235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849F11-C19E-D142-5D16-3D83AD129167}"/>
              </a:ext>
            </a:extLst>
          </p:cNvPr>
          <p:cNvGrpSpPr/>
          <p:nvPr/>
        </p:nvGrpSpPr>
        <p:grpSpPr>
          <a:xfrm>
            <a:off x="1119745" y="2929652"/>
            <a:ext cx="3928505" cy="985123"/>
            <a:chOff x="674228" y="4862098"/>
            <a:chExt cx="5343799" cy="1230073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EF5C6C0B-0928-CE31-BB63-D8749BB0F921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2F4EFF-8422-154E-92EA-615016577648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8 107 x 9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4F4F59-77FB-5C7D-F062-601B61C2C12E}"/>
              </a:ext>
            </a:extLst>
          </p:cNvPr>
          <p:cNvGrpSpPr/>
          <p:nvPr/>
        </p:nvGrpSpPr>
        <p:grpSpPr>
          <a:xfrm>
            <a:off x="6387070" y="2948702"/>
            <a:ext cx="4576205" cy="985123"/>
            <a:chOff x="674228" y="4862098"/>
            <a:chExt cx="5343799" cy="123007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87DED5EC-0E91-1F27-45B6-7B7D3B89377F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04C2C03-35E3-AE3B-66A5-E07E1DDEC3E9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43 652 : 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53975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064283B-5017-7B2A-2B6B-49BAC633FC9C}"/>
              </a:ext>
            </a:extLst>
          </p:cNvPr>
          <p:cNvGrpSpPr/>
          <p:nvPr/>
        </p:nvGrpSpPr>
        <p:grpSpPr>
          <a:xfrm>
            <a:off x="6637126" y="1323975"/>
            <a:ext cx="4297574" cy="3246196"/>
            <a:chOff x="279861" y="1074765"/>
            <a:chExt cx="2436123" cy="309967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0360CA-2A18-8F08-2174-7252BCDC674E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57C3CB0-522C-471C-4BE1-78EA0DC013A6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E9D371-3692-E3C9-82D5-A0ADD66330B0}"/>
              </a:ext>
            </a:extLst>
          </p:cNvPr>
          <p:cNvGrpSpPr/>
          <p:nvPr/>
        </p:nvGrpSpPr>
        <p:grpSpPr>
          <a:xfrm>
            <a:off x="581025" y="1333222"/>
            <a:ext cx="3657600" cy="3257827"/>
            <a:chOff x="279861" y="1074765"/>
            <a:chExt cx="2436123" cy="309967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D0D7D4C-37B7-1582-9363-6B646530ABC9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DA3F426-6B49-04C2-4A2B-8FC9118E3CB5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09579C-66DF-1211-472C-EF11368C78EF}"/>
              </a:ext>
            </a:extLst>
          </p:cNvPr>
          <p:cNvGrpSpPr/>
          <p:nvPr/>
        </p:nvGrpSpPr>
        <p:grpSpPr>
          <a:xfrm>
            <a:off x="529195" y="129302"/>
            <a:ext cx="3928505" cy="985123"/>
            <a:chOff x="674228" y="4862098"/>
            <a:chExt cx="5343799" cy="123007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55D2BD83-837A-9C4C-E5A0-E96957B0D5D3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31DA95-610C-5FF8-1A39-359FABC98F0F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63 758 – 5 364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C657839-C56C-7C61-70F7-5DED1974086C}"/>
              </a:ext>
            </a:extLst>
          </p:cNvPr>
          <p:cNvSpPr txBox="1"/>
          <p:nvPr/>
        </p:nvSpPr>
        <p:spPr>
          <a:xfrm>
            <a:off x="1123950" y="1628775"/>
            <a:ext cx="278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63 758</a:t>
            </a:r>
          </a:p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  5 364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F574B0-EA95-D963-E83A-69AA2767881D}"/>
              </a:ext>
            </a:extLst>
          </p:cNvPr>
          <p:cNvSpPr txBox="1"/>
          <p:nvPr/>
        </p:nvSpPr>
        <p:spPr>
          <a:xfrm>
            <a:off x="876300" y="2152650"/>
            <a:ext cx="57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180109-A47C-F8C8-97BA-B99B8057167F}"/>
              </a:ext>
            </a:extLst>
          </p:cNvPr>
          <p:cNvCxnSpPr>
            <a:cxnSpLocks/>
          </p:cNvCxnSpPr>
          <p:nvPr/>
        </p:nvCxnSpPr>
        <p:spPr>
          <a:xfrm>
            <a:off x="1228725" y="3476625"/>
            <a:ext cx="252412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2D2B4DB-B0B5-422F-A502-837AC1A065EF}"/>
              </a:ext>
            </a:extLst>
          </p:cNvPr>
          <p:cNvSpPr txBox="1"/>
          <p:nvPr/>
        </p:nvSpPr>
        <p:spPr>
          <a:xfrm>
            <a:off x="3086100" y="333375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E29814-C5EC-0C47-9C88-DFE88BB3F9FB}"/>
              </a:ext>
            </a:extLst>
          </p:cNvPr>
          <p:cNvSpPr txBox="1"/>
          <p:nvPr/>
        </p:nvSpPr>
        <p:spPr>
          <a:xfrm>
            <a:off x="2657475" y="333375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49EF90-2916-E916-C0FC-367950F54402}"/>
              </a:ext>
            </a:extLst>
          </p:cNvPr>
          <p:cNvSpPr txBox="1"/>
          <p:nvPr/>
        </p:nvSpPr>
        <p:spPr>
          <a:xfrm>
            <a:off x="2266950" y="333375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D1375D-95C1-D069-D2F2-8F5AC35A241B}"/>
              </a:ext>
            </a:extLst>
          </p:cNvPr>
          <p:cNvSpPr txBox="1"/>
          <p:nvPr/>
        </p:nvSpPr>
        <p:spPr>
          <a:xfrm>
            <a:off x="1666875" y="3324225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AC801E9-534B-7C9C-770A-F3E922C00FEA}"/>
              </a:ext>
            </a:extLst>
          </p:cNvPr>
          <p:cNvSpPr txBox="1"/>
          <p:nvPr/>
        </p:nvSpPr>
        <p:spPr>
          <a:xfrm>
            <a:off x="1200150" y="3343275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1802562-1338-4244-9C41-6E381DA9056A}"/>
              </a:ext>
            </a:extLst>
          </p:cNvPr>
          <p:cNvGrpSpPr/>
          <p:nvPr/>
        </p:nvGrpSpPr>
        <p:grpSpPr>
          <a:xfrm>
            <a:off x="6425170" y="138827"/>
            <a:ext cx="4576205" cy="1462824"/>
            <a:chOff x="674228" y="4862098"/>
            <a:chExt cx="5343799" cy="1826554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70F059D-BB9A-6E70-9C48-BB94A67BEB47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807632-2284-73D1-52D8-6CEC8EAE984F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1652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37 429 + 49 235</a:t>
              </a:r>
            </a:p>
          </p:txBody>
        </p: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9BC44808-2D11-E8D3-DF1D-550242126EC1}"/>
              </a:ext>
            </a:extLst>
          </p:cNvPr>
          <p:cNvSpPr txBox="1"/>
          <p:nvPr/>
        </p:nvSpPr>
        <p:spPr>
          <a:xfrm>
            <a:off x="7400925" y="1647825"/>
            <a:ext cx="278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37 429</a:t>
            </a:r>
          </a:p>
          <a:p>
            <a:pPr algn="just"/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49 235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FC72EDF-5BF8-AD94-EFF6-5DB7ECEE8AB3}"/>
              </a:ext>
            </a:extLst>
          </p:cNvPr>
          <p:cNvSpPr txBox="1"/>
          <p:nvPr/>
        </p:nvSpPr>
        <p:spPr>
          <a:xfrm>
            <a:off x="6972300" y="2200275"/>
            <a:ext cx="57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302FF9A3-A463-911D-4C37-3570902E8BCE}"/>
              </a:ext>
            </a:extLst>
          </p:cNvPr>
          <p:cNvCxnSpPr>
            <a:cxnSpLocks/>
          </p:cNvCxnSpPr>
          <p:nvPr/>
        </p:nvCxnSpPr>
        <p:spPr>
          <a:xfrm>
            <a:off x="7505700" y="3495675"/>
            <a:ext cx="252412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ABF90B2-9FA3-A484-EEE3-F88104EAE6AD}"/>
              </a:ext>
            </a:extLst>
          </p:cNvPr>
          <p:cNvSpPr txBox="1"/>
          <p:nvPr/>
        </p:nvSpPr>
        <p:spPr>
          <a:xfrm>
            <a:off x="9363075" y="335280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6284E19-1613-1B45-3DBC-6311E9EDB275}"/>
              </a:ext>
            </a:extLst>
          </p:cNvPr>
          <p:cNvSpPr txBox="1"/>
          <p:nvPr/>
        </p:nvSpPr>
        <p:spPr>
          <a:xfrm>
            <a:off x="8934450" y="335280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282078-BAFB-4E25-94CC-8E66E1788476}"/>
              </a:ext>
            </a:extLst>
          </p:cNvPr>
          <p:cNvSpPr txBox="1"/>
          <p:nvPr/>
        </p:nvSpPr>
        <p:spPr>
          <a:xfrm>
            <a:off x="8543925" y="335280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57F7048-490E-46E6-60EE-F33CD7CF0DA4}"/>
              </a:ext>
            </a:extLst>
          </p:cNvPr>
          <p:cNvSpPr txBox="1"/>
          <p:nvPr/>
        </p:nvSpPr>
        <p:spPr>
          <a:xfrm>
            <a:off x="7943850" y="3343275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C1C0A3-7B33-2E49-E54C-F822396025B4}"/>
              </a:ext>
            </a:extLst>
          </p:cNvPr>
          <p:cNvSpPr txBox="1"/>
          <p:nvPr/>
        </p:nvSpPr>
        <p:spPr>
          <a:xfrm>
            <a:off x="7477125" y="3362325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922487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064283B-5017-7B2A-2B6B-49BAC633FC9C}"/>
              </a:ext>
            </a:extLst>
          </p:cNvPr>
          <p:cNvGrpSpPr/>
          <p:nvPr/>
        </p:nvGrpSpPr>
        <p:grpSpPr>
          <a:xfrm>
            <a:off x="6419851" y="1323974"/>
            <a:ext cx="4752974" cy="4752975"/>
            <a:chOff x="279861" y="1074765"/>
            <a:chExt cx="2436123" cy="3099670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330360CA-2A18-8F08-2174-7252BCDC674E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57C3CB0-522C-471C-4BE1-78EA0DC013A6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7E9D371-3692-E3C9-82D5-A0ADD66330B0}"/>
              </a:ext>
            </a:extLst>
          </p:cNvPr>
          <p:cNvGrpSpPr/>
          <p:nvPr/>
        </p:nvGrpSpPr>
        <p:grpSpPr>
          <a:xfrm>
            <a:off x="581025" y="1333222"/>
            <a:ext cx="3657600" cy="3257827"/>
            <a:chOff x="279861" y="1074765"/>
            <a:chExt cx="2436123" cy="3099670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D0D7D4C-37B7-1582-9363-6B646530ABC9}"/>
                </a:ext>
              </a:extLst>
            </p:cNvPr>
            <p:cNvSpPr/>
            <p:nvPr/>
          </p:nvSpPr>
          <p:spPr>
            <a:xfrm>
              <a:off x="279861" y="1074765"/>
              <a:ext cx="2436123" cy="309967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BDA3F426-6B49-04C2-4A2B-8FC9118E3CB5}"/>
                </a:ext>
              </a:extLst>
            </p:cNvPr>
            <p:cNvSpPr/>
            <p:nvPr/>
          </p:nvSpPr>
          <p:spPr>
            <a:xfrm>
              <a:off x="381118" y="1192709"/>
              <a:ext cx="2216307" cy="286378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D09579C-66DF-1211-472C-EF11368C78EF}"/>
              </a:ext>
            </a:extLst>
          </p:cNvPr>
          <p:cNvGrpSpPr/>
          <p:nvPr/>
        </p:nvGrpSpPr>
        <p:grpSpPr>
          <a:xfrm>
            <a:off x="529195" y="129302"/>
            <a:ext cx="3928505" cy="985123"/>
            <a:chOff x="674228" y="4862098"/>
            <a:chExt cx="5343799" cy="1230073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55D2BD83-837A-9C4C-E5A0-E96957B0D5D3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31DA95-610C-5FF8-1A39-359FABC98F0F}"/>
                </a:ext>
              </a:extLst>
            </p:cNvPr>
            <p:cNvSpPr txBox="1"/>
            <p:nvPr/>
          </p:nvSpPr>
          <p:spPr>
            <a:xfrm>
              <a:off x="743338" y="5036141"/>
              <a:ext cx="5205574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8 107 x 9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C657839-C56C-7C61-70F7-5DED1974086C}"/>
              </a:ext>
            </a:extLst>
          </p:cNvPr>
          <p:cNvSpPr txBox="1"/>
          <p:nvPr/>
        </p:nvSpPr>
        <p:spPr>
          <a:xfrm>
            <a:off x="1123950" y="1628775"/>
            <a:ext cx="2781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 8 107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</a:t>
            </a:r>
            <a:r>
              <a:rPr kumimoji="0" lang="en-US" sz="6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       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9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F574B0-EA95-D963-E83A-69AA2767881D}"/>
              </a:ext>
            </a:extLst>
          </p:cNvPr>
          <p:cNvSpPr txBox="1"/>
          <p:nvPr/>
        </p:nvSpPr>
        <p:spPr>
          <a:xfrm>
            <a:off x="876300" y="2152650"/>
            <a:ext cx="571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noProof="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x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180109-A47C-F8C8-97BA-B99B8057167F}"/>
              </a:ext>
            </a:extLst>
          </p:cNvPr>
          <p:cNvCxnSpPr>
            <a:cxnSpLocks/>
          </p:cNvCxnSpPr>
          <p:nvPr/>
        </p:nvCxnSpPr>
        <p:spPr>
          <a:xfrm>
            <a:off x="1228725" y="3476625"/>
            <a:ext cx="252412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2D2B4DB-B0B5-422F-A502-837AC1A065EF}"/>
              </a:ext>
            </a:extLst>
          </p:cNvPr>
          <p:cNvSpPr txBox="1"/>
          <p:nvPr/>
        </p:nvSpPr>
        <p:spPr>
          <a:xfrm>
            <a:off x="3086100" y="333375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E29814-C5EC-0C47-9C88-DFE88BB3F9FB}"/>
              </a:ext>
            </a:extLst>
          </p:cNvPr>
          <p:cNvSpPr txBox="1"/>
          <p:nvPr/>
        </p:nvSpPr>
        <p:spPr>
          <a:xfrm>
            <a:off x="2657475" y="333375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49EF90-2916-E916-C0FC-367950F54402}"/>
              </a:ext>
            </a:extLst>
          </p:cNvPr>
          <p:cNvSpPr txBox="1"/>
          <p:nvPr/>
        </p:nvSpPr>
        <p:spPr>
          <a:xfrm>
            <a:off x="2266950" y="3333750"/>
            <a:ext cx="73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D1375D-95C1-D069-D2F2-8F5AC35A241B}"/>
              </a:ext>
            </a:extLst>
          </p:cNvPr>
          <p:cNvSpPr txBox="1"/>
          <p:nvPr/>
        </p:nvSpPr>
        <p:spPr>
          <a:xfrm>
            <a:off x="1228725" y="3314700"/>
            <a:ext cx="1095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72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1802562-1338-4244-9C41-6E381DA9056A}"/>
              </a:ext>
            </a:extLst>
          </p:cNvPr>
          <p:cNvGrpSpPr/>
          <p:nvPr/>
        </p:nvGrpSpPr>
        <p:grpSpPr>
          <a:xfrm>
            <a:off x="6425170" y="138827"/>
            <a:ext cx="4576205" cy="985123"/>
            <a:chOff x="674228" y="4862098"/>
            <a:chExt cx="5343799" cy="1230073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670F059D-BB9A-6E70-9C48-BB94A67BEB47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C807632-2284-73D1-52D8-6CEC8EAE984F}"/>
                </a:ext>
              </a:extLst>
            </p:cNvPr>
            <p:cNvSpPr txBox="1"/>
            <p:nvPr/>
          </p:nvSpPr>
          <p:spPr>
            <a:xfrm>
              <a:off x="743338" y="5036141"/>
              <a:ext cx="5205575" cy="88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43 652 : 7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EB8E90C-389C-5F58-74CF-F6792C0BD697}"/>
              </a:ext>
            </a:extLst>
          </p:cNvPr>
          <p:cNvSpPr txBox="1"/>
          <p:nvPr/>
        </p:nvSpPr>
        <p:spPr>
          <a:xfrm>
            <a:off x="6802218" y="3166855"/>
            <a:ext cx="10859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0B49D-AD64-896C-610E-583BA57BCE11}"/>
              </a:ext>
            </a:extLst>
          </p:cNvPr>
          <p:cNvSpPr txBox="1"/>
          <p:nvPr/>
        </p:nvSpPr>
        <p:spPr>
          <a:xfrm>
            <a:off x="9420225" y="2645236"/>
            <a:ext cx="43336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492655-D61F-CA5E-4FBB-91D26088A2E3}"/>
              </a:ext>
            </a:extLst>
          </p:cNvPr>
          <p:cNvSpPr txBox="1"/>
          <p:nvPr/>
        </p:nvSpPr>
        <p:spPr>
          <a:xfrm>
            <a:off x="8476628" y="2639283"/>
            <a:ext cx="10859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BA740C-E71B-283D-0CC3-065A53A83B6F}"/>
              </a:ext>
            </a:extLst>
          </p:cNvPr>
          <p:cNvSpPr txBox="1"/>
          <p:nvPr/>
        </p:nvSpPr>
        <p:spPr>
          <a:xfrm>
            <a:off x="6300196" y="2085202"/>
            <a:ext cx="220970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43 652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57271F-4F23-58A2-AC2A-B79E556F24FF}"/>
              </a:ext>
            </a:extLst>
          </p:cNvPr>
          <p:cNvSpPr txBox="1"/>
          <p:nvPr/>
        </p:nvSpPr>
        <p:spPr>
          <a:xfrm>
            <a:off x="8389840" y="2085202"/>
            <a:ext cx="10859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7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E3FFB8E-4289-E127-4086-09E1703D8678}"/>
              </a:ext>
            </a:extLst>
          </p:cNvPr>
          <p:cNvCxnSpPr>
            <a:cxnSpLocks/>
          </p:cNvCxnSpPr>
          <p:nvPr/>
        </p:nvCxnSpPr>
        <p:spPr>
          <a:xfrm>
            <a:off x="8858331" y="2674586"/>
            <a:ext cx="140961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D8DB8E-40F4-D69E-8FD0-88EED66E73FB}"/>
              </a:ext>
            </a:extLst>
          </p:cNvPr>
          <p:cNvCxnSpPr>
            <a:cxnSpLocks/>
          </p:cNvCxnSpPr>
          <p:nvPr/>
        </p:nvCxnSpPr>
        <p:spPr>
          <a:xfrm flipV="1">
            <a:off x="8858331" y="2189331"/>
            <a:ext cx="0" cy="21581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5FDE9E1-3D47-D707-2442-3F09FF1C77EA}"/>
              </a:ext>
            </a:extLst>
          </p:cNvPr>
          <p:cNvSpPr txBox="1"/>
          <p:nvPr/>
        </p:nvSpPr>
        <p:spPr>
          <a:xfrm>
            <a:off x="8163989" y="2642369"/>
            <a:ext cx="10859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E34167-8C54-2919-0BE8-26BA837C9F2A}"/>
              </a:ext>
            </a:extLst>
          </p:cNvPr>
          <p:cNvSpPr txBox="1"/>
          <p:nvPr/>
        </p:nvSpPr>
        <p:spPr>
          <a:xfrm>
            <a:off x="7142509" y="2615389"/>
            <a:ext cx="39592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AAC6BB-12E7-233B-DF2A-6E46F0428A5A}"/>
              </a:ext>
            </a:extLst>
          </p:cNvPr>
          <p:cNvSpPr txBox="1"/>
          <p:nvPr/>
        </p:nvSpPr>
        <p:spPr>
          <a:xfrm>
            <a:off x="7192362" y="3688794"/>
            <a:ext cx="10859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FF902E-6DB6-C682-A42B-2D31A958BE66}"/>
              </a:ext>
            </a:extLst>
          </p:cNvPr>
          <p:cNvSpPr txBox="1"/>
          <p:nvPr/>
        </p:nvSpPr>
        <p:spPr>
          <a:xfrm>
            <a:off x="7482542" y="2605864"/>
            <a:ext cx="39592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1CABC0-D9DB-FBD6-A4D5-6A15E0DD9259}"/>
              </a:ext>
            </a:extLst>
          </p:cNvPr>
          <p:cNvSpPr txBox="1"/>
          <p:nvPr/>
        </p:nvSpPr>
        <p:spPr>
          <a:xfrm>
            <a:off x="7796237" y="3120730"/>
            <a:ext cx="5157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5</a:t>
            </a:r>
            <a:endParaRPr lang="vi-VN" sz="4000" b="1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7A3223-B4B3-F4FB-00E9-CE505A78921D}"/>
              </a:ext>
            </a:extLst>
          </p:cNvPr>
          <p:cNvSpPr txBox="1"/>
          <p:nvPr/>
        </p:nvSpPr>
        <p:spPr>
          <a:xfrm>
            <a:off x="8168342" y="3691714"/>
            <a:ext cx="39592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1240A3-E82E-35D4-91A4-9B113C7B631B}"/>
              </a:ext>
            </a:extLst>
          </p:cNvPr>
          <p:cNvSpPr txBox="1"/>
          <p:nvPr/>
        </p:nvSpPr>
        <p:spPr>
          <a:xfrm>
            <a:off x="9696450" y="2654761"/>
            <a:ext cx="43336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B88358-D30A-06F5-A819-2CEE9123C4D5}"/>
              </a:ext>
            </a:extLst>
          </p:cNvPr>
          <p:cNvSpPr txBox="1"/>
          <p:nvPr/>
        </p:nvSpPr>
        <p:spPr>
          <a:xfrm>
            <a:off x="7506687" y="4184094"/>
            <a:ext cx="108593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477040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2" grpId="0"/>
      <p:bldP spid="3" grpId="0"/>
      <p:bldP spid="4" grpId="0"/>
      <p:bldP spid="5" grpId="0"/>
      <p:bldP spid="6" grpId="0"/>
      <p:bldP spid="9" grpId="0"/>
      <p:bldP spid="14" grpId="0"/>
      <p:bldP spid="15" grpId="0"/>
      <p:bldP spid="16" grpId="0"/>
      <p:bldP spid="17" grpId="0"/>
      <p:bldP spid="19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6BEA14-7683-0047-5E09-D06AB203D97F}"/>
              </a:ext>
            </a:extLst>
          </p:cNvPr>
          <p:cNvGrpSpPr/>
          <p:nvPr/>
        </p:nvGrpSpPr>
        <p:grpSpPr>
          <a:xfrm>
            <a:off x="1411099" y="0"/>
            <a:ext cx="10447526" cy="1955789"/>
            <a:chOff x="3367331" y="845859"/>
            <a:chExt cx="32388315" cy="239524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43384DE-9303-82E2-D19A-79BC948F6BC0}"/>
                </a:ext>
              </a:extLst>
            </p:cNvPr>
            <p:cNvSpPr/>
            <p:nvPr/>
          </p:nvSpPr>
          <p:spPr>
            <a:xfrm>
              <a:off x="3367331" y="845859"/>
              <a:ext cx="32388315" cy="2369154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1105D4-DB6A-6F1C-0E79-B3E20B41AECB}"/>
                </a:ext>
              </a:extLst>
            </p:cNvPr>
            <p:cNvSpPr txBox="1"/>
            <p:nvPr/>
          </p:nvSpPr>
          <p:spPr>
            <a:xfrm>
              <a:off x="3429472" y="866430"/>
              <a:ext cx="31824191" cy="23746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Giá trị của mỗi biểu thức dưới đây là số tiền tiết kiệm (đồng) của mỗi bạn. Hỏi bạn nào có nhiều tiền tiết kiệm nhất?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E02370D-24B0-A4AA-F938-D867F39E9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4" y="132225"/>
            <a:ext cx="1516493" cy="18046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876140-DED7-480C-F52E-085E78C0C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050" y="2189672"/>
            <a:ext cx="10491787" cy="3411028"/>
          </a:xfrm>
          <a:prstGeom prst="rect">
            <a:avLst/>
          </a:prstGeom>
        </p:spPr>
      </p:pic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913F815B-AA07-0208-CBDE-C6685C72A913}"/>
              </a:ext>
            </a:extLst>
          </p:cNvPr>
          <p:cNvSpPr/>
          <p:nvPr/>
        </p:nvSpPr>
        <p:spPr>
          <a:xfrm>
            <a:off x="1473201" y="4528845"/>
            <a:ext cx="3232149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46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20 000 + 60 000</a:t>
            </a:r>
          </a:p>
          <a:p>
            <a:pPr algn="just" defTabSz="914446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80 000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329D5772-02A7-2A38-2E4F-B7268B26C424}"/>
              </a:ext>
            </a:extLst>
          </p:cNvPr>
          <p:cNvSpPr/>
          <p:nvPr/>
        </p:nvSpPr>
        <p:spPr>
          <a:xfrm>
            <a:off x="5111751" y="4566945"/>
            <a:ext cx="3232149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46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35 000 + 50 000</a:t>
            </a:r>
          </a:p>
          <a:p>
            <a:pPr algn="just" defTabSz="914446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85 000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Rounded Rectangle 11">
            <a:extLst>
              <a:ext uri="{FF2B5EF4-FFF2-40B4-BE49-F238E27FC236}">
                <a16:creationId xmlns:a16="http://schemas.microsoft.com/office/drawing/2014/main" id="{CD032E1F-3581-66B7-CB49-F972E3CC413B}"/>
              </a:ext>
            </a:extLst>
          </p:cNvPr>
          <p:cNvSpPr/>
          <p:nvPr/>
        </p:nvSpPr>
        <p:spPr>
          <a:xfrm>
            <a:off x="8607426" y="4605045"/>
            <a:ext cx="3232149" cy="1095804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914446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50 000 + 18 000</a:t>
            </a:r>
          </a:p>
          <a:p>
            <a:pPr algn="just" defTabSz="914446"/>
            <a:r>
              <a:rPr lang="en-US" sz="28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= 68 000</a:t>
            </a:r>
            <a:endParaRPr lang="en-US" sz="2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5" name="Picture 24" descr="A green tick mark on a black background&#10;&#10;Description automatically generated">
            <a:extLst>
              <a:ext uri="{FF2B5EF4-FFF2-40B4-BE49-F238E27FC236}">
                <a16:creationId xmlns:a16="http://schemas.microsoft.com/office/drawing/2014/main" id="{33C8207B-C8EA-F23F-4543-C627BF28D5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15" y="1925017"/>
            <a:ext cx="1495085" cy="126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23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19" grpId="0" build="p" animBg="1"/>
      <p:bldP spid="21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">
            <a:hlinkClick r:id="" action="ppaction://media"/>
            <a:extLst>
              <a:ext uri="{FF2B5EF4-FFF2-40B4-BE49-F238E27FC236}">
                <a16:creationId xmlns:a16="http://schemas.microsoft.com/office/drawing/2014/main" id="{F45B8630-317C-0ABB-1A66-1EEB0571FD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C680AE75-FBA3-289B-9463-85F7EB6A0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539" y="123138"/>
            <a:ext cx="1369332" cy="1369332"/>
          </a:xfrm>
          <a:prstGeom prst="rect">
            <a:avLst/>
          </a:prstGeom>
        </p:spPr>
      </p:pic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10D4AFF-937F-4762-5EDD-819F7EF26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231" y="5300928"/>
            <a:ext cx="1369332" cy="1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134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76BEA14-7683-0047-5E09-D06AB203D97F}"/>
              </a:ext>
            </a:extLst>
          </p:cNvPr>
          <p:cNvGrpSpPr/>
          <p:nvPr/>
        </p:nvGrpSpPr>
        <p:grpSpPr>
          <a:xfrm>
            <a:off x="1050437" y="276280"/>
            <a:ext cx="10864721" cy="1790645"/>
            <a:chOff x="3367328" y="845858"/>
            <a:chExt cx="33681659" cy="2800767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843384DE-9303-82E2-D19A-79BC948F6BC0}"/>
                </a:ext>
              </a:extLst>
            </p:cNvPr>
            <p:cNvSpPr/>
            <p:nvPr/>
          </p:nvSpPr>
          <p:spPr>
            <a:xfrm>
              <a:off x="3367328" y="845858"/>
              <a:ext cx="33681659" cy="2800767"/>
            </a:xfrm>
            <a:prstGeom prst="roundRect">
              <a:avLst/>
            </a:prstGeom>
            <a:solidFill>
              <a:srgbClr val="F9DB6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1105D4-DB6A-6F1C-0E79-B3E20B41AECB}"/>
                </a:ext>
              </a:extLst>
            </p:cNvPr>
            <p:cNvSpPr txBox="1"/>
            <p:nvPr/>
          </p:nvSpPr>
          <p:spPr>
            <a:xfrm>
              <a:off x="3924920" y="968968"/>
              <a:ext cx="32674609" cy="1907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" panose="02040503050406030204" pitchFamily="18" charset="0"/>
                  <a:cs typeface="Arial" panose="020B0604020202020204" pitchFamily="34" charset="0"/>
                </a:rPr>
                <a:t>Một trận đấu bóng đá có 37 636 khán giả vào sân xem trực tiếp, trong đó có 9 273 khán giả nữ. Hỏi số khán giả nam nhiều hơn số khán giả nữ bao nhiêu người?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67907E2-4BAF-7D54-D7B9-01691C91F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7266" y="351800"/>
            <a:ext cx="1639966" cy="195698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42DAEA0-B22F-FC2F-B701-5C4E33F58591}"/>
              </a:ext>
            </a:extLst>
          </p:cNvPr>
          <p:cNvSpPr/>
          <p:nvPr/>
        </p:nvSpPr>
        <p:spPr>
          <a:xfrm>
            <a:off x="790576" y="2418360"/>
            <a:ext cx="10580370" cy="431581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732F0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64号-萌趣软糖体" panose="020F0502020204030204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FE8516-013C-01D5-A285-B57D7D8C619F}"/>
              </a:ext>
            </a:extLst>
          </p:cNvPr>
          <p:cNvSpPr txBox="1"/>
          <p:nvPr/>
        </p:nvSpPr>
        <p:spPr>
          <a:xfrm>
            <a:off x="4961782" y="2399311"/>
            <a:ext cx="29423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Bài</a:t>
            </a:r>
            <a:r>
              <a:rPr kumimoji="0" lang="en-US" sz="4000" b="1" i="0" u="sng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4000" b="1" i="0" u="sng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cs typeface="Arial" panose="020B0604020202020204" pitchFamily="34" charset="0"/>
              </a:rPr>
              <a:t>giả</a:t>
            </a:r>
            <a:r>
              <a:rPr lang="en-US" sz="4000" b="1" u="sng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i: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5840B4-4EED-0566-D06A-B39BF9F4E730}"/>
              </a:ext>
            </a:extLst>
          </p:cNvPr>
          <p:cNvSpPr txBox="1"/>
          <p:nvPr/>
        </p:nvSpPr>
        <p:spPr>
          <a:xfrm>
            <a:off x="3182025" y="3054113"/>
            <a:ext cx="7619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khán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giả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lang="en-US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47A838E-AEB6-A078-8278-D7AC2E639086}"/>
              </a:ext>
            </a:extLst>
          </p:cNvPr>
          <p:cNvCxnSpPr>
            <a:cxnSpLocks/>
          </p:cNvCxnSpPr>
          <p:nvPr/>
        </p:nvCxnSpPr>
        <p:spPr>
          <a:xfrm>
            <a:off x="5619729" y="873333"/>
            <a:ext cx="356237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B6EF6DF-4039-FE99-EA15-6AC192376B20}"/>
              </a:ext>
            </a:extLst>
          </p:cNvPr>
          <p:cNvCxnSpPr>
            <a:cxnSpLocks/>
          </p:cNvCxnSpPr>
          <p:nvPr/>
        </p:nvCxnSpPr>
        <p:spPr>
          <a:xfrm>
            <a:off x="5553054" y="1349583"/>
            <a:ext cx="356237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3AB8AF8-21F3-F2FB-A9A7-CE62EF9B1CF5}"/>
              </a:ext>
            </a:extLst>
          </p:cNvPr>
          <p:cNvCxnSpPr>
            <a:cxnSpLocks/>
          </p:cNvCxnSpPr>
          <p:nvPr/>
        </p:nvCxnSpPr>
        <p:spPr>
          <a:xfrm>
            <a:off x="10210779" y="1359108"/>
            <a:ext cx="156212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14D2405-38AF-32AC-4FB3-D77276ACFF5C}"/>
              </a:ext>
            </a:extLst>
          </p:cNvPr>
          <p:cNvCxnSpPr>
            <a:cxnSpLocks/>
          </p:cNvCxnSpPr>
          <p:nvPr/>
        </p:nvCxnSpPr>
        <p:spPr>
          <a:xfrm>
            <a:off x="1257279" y="1882983"/>
            <a:ext cx="349569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CE54050-D9E7-15DB-46CA-31E6A153DAAA}"/>
              </a:ext>
            </a:extLst>
          </p:cNvPr>
          <p:cNvCxnSpPr>
            <a:cxnSpLocks/>
          </p:cNvCxnSpPr>
          <p:nvPr/>
        </p:nvCxnSpPr>
        <p:spPr>
          <a:xfrm>
            <a:off x="5400654" y="1854408"/>
            <a:ext cx="538164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83E1F01-45D6-AD97-D848-A91405460B9C}"/>
              </a:ext>
            </a:extLst>
          </p:cNvPr>
          <p:cNvSpPr txBox="1"/>
          <p:nvPr/>
        </p:nvSpPr>
        <p:spPr>
          <a:xfrm>
            <a:off x="1704975" y="3663713"/>
            <a:ext cx="902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nn-NO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37 636 – 9 273 = 28 363 (người)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8651AC-0A31-2338-EA48-929C00B657E5}"/>
              </a:ext>
            </a:extLst>
          </p:cNvPr>
          <p:cNvSpPr txBox="1"/>
          <p:nvPr/>
        </p:nvSpPr>
        <p:spPr>
          <a:xfrm>
            <a:off x="1257301" y="4235213"/>
            <a:ext cx="9486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Số khán giả nam nhiều hơn số khán giả nữ số người là: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2139986-A863-8DED-C819-8F9801DEB4A0}"/>
              </a:ext>
            </a:extLst>
          </p:cNvPr>
          <p:cNvSpPr txBox="1"/>
          <p:nvPr/>
        </p:nvSpPr>
        <p:spPr>
          <a:xfrm>
            <a:off x="1762125" y="5416313"/>
            <a:ext cx="902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nn-NO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28 363 – 9 273 = 19 090 (người)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E38BC3-6720-CAA4-31AE-07FE06392E6F}"/>
              </a:ext>
            </a:extLst>
          </p:cNvPr>
          <p:cNvSpPr txBox="1"/>
          <p:nvPr/>
        </p:nvSpPr>
        <p:spPr>
          <a:xfrm>
            <a:off x="4591050" y="5997338"/>
            <a:ext cx="6810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vi-VN" sz="4000" b="1" dirty="0">
                <a:solidFill>
                  <a:srgbClr val="FF000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Đáp số: 19 090 người.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247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37" grpId="0"/>
      <p:bldP spid="38" grpId="0"/>
      <p:bldP spid="39" grpId="0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7">
            <a:extLst>
              <a:ext uri="{FF2B5EF4-FFF2-40B4-BE49-F238E27FC236}">
                <a16:creationId xmlns:a16="http://schemas.microsoft.com/office/drawing/2014/main" id="{B7AB32E2-464C-FE88-24D7-F3922E04455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492" y="3429000"/>
            <a:ext cx="5173502" cy="379577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618B446-E767-82A4-8E3C-81D4BE37883E}"/>
              </a:ext>
            </a:extLst>
          </p:cNvPr>
          <p:cNvGrpSpPr/>
          <p:nvPr/>
        </p:nvGrpSpPr>
        <p:grpSpPr>
          <a:xfrm>
            <a:off x="4501119" y="2339102"/>
            <a:ext cx="5343799" cy="1230073"/>
            <a:chOff x="674228" y="4862098"/>
            <a:chExt cx="5343799" cy="123007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5A09494-BC0A-01F3-6E67-FB8274448703}"/>
                </a:ext>
              </a:extLst>
            </p:cNvPr>
            <p:cNvSpPr/>
            <p:nvPr/>
          </p:nvSpPr>
          <p:spPr>
            <a:xfrm>
              <a:off x="674228" y="4862098"/>
              <a:ext cx="534379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CBAF270-D7ED-1C59-FABF-76AB2BD1C65A}"/>
                </a:ext>
              </a:extLst>
            </p:cNvPr>
            <p:cNvSpPr txBox="1"/>
            <p:nvPr/>
          </p:nvSpPr>
          <p:spPr>
            <a:xfrm>
              <a:off x="743340" y="5036141"/>
              <a:ext cx="520557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Ôn tập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lại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bài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 </a:t>
              </a:r>
              <a:r>
                <a:rPr kumimoji="0" lang="en-US" sz="4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cũ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B91306-88B4-D171-ED15-8962AAAB1DA0}"/>
              </a:ext>
            </a:extLst>
          </p:cNvPr>
          <p:cNvGrpSpPr/>
          <p:nvPr/>
        </p:nvGrpSpPr>
        <p:grpSpPr>
          <a:xfrm>
            <a:off x="2637693" y="3861704"/>
            <a:ext cx="4188409" cy="1323439"/>
            <a:chOff x="608093" y="4830934"/>
            <a:chExt cx="4188409" cy="1323439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9A012510-7D40-0586-7A21-ED6DC7608ABE}"/>
                </a:ext>
              </a:extLst>
            </p:cNvPr>
            <p:cNvSpPr/>
            <p:nvPr/>
          </p:nvSpPr>
          <p:spPr>
            <a:xfrm>
              <a:off x="608093" y="4877618"/>
              <a:ext cx="4188409" cy="1230073"/>
            </a:xfrm>
            <a:prstGeom prst="roundRect">
              <a:avLst>
                <a:gd name="adj" fmla="val 50000"/>
              </a:avLst>
            </a:prstGeom>
            <a:solidFill>
              <a:srgbClr val="FDC4A7"/>
            </a:solidFill>
            <a:ln w="28575">
              <a:solidFill>
                <a:srgbClr val="C04E4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64号-萌趣软糖体" panose="020F0502020204030204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5FA662-8F68-7E7B-FD14-7D51C5A5994A}"/>
                </a:ext>
              </a:extLst>
            </p:cNvPr>
            <p:cNvSpPr txBox="1"/>
            <p:nvPr/>
          </p:nvSpPr>
          <p:spPr>
            <a:xfrm>
              <a:off x="790040" y="4830934"/>
              <a:ext cx="38245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Chuẩn bị 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1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cs typeface="+mn-cs"/>
                </a:rPr>
                <a:t>bài mới.</a:t>
              </a:r>
              <a:endPara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13" name="图片 2">
            <a:extLst>
              <a:ext uri="{FF2B5EF4-FFF2-40B4-BE49-F238E27FC236}">
                <a16:creationId xmlns:a16="http://schemas.microsoft.com/office/drawing/2014/main" id="{507E8478-D7E6-6C93-79CB-A553DB88DEB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2973" y="2469254"/>
            <a:ext cx="4792757" cy="4792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0D0D41-F192-BB78-ECAB-03B4E793A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3612" y="203839"/>
            <a:ext cx="6419644" cy="2341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5546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0B008-D835-35D1-2D46-8058AA531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2C708530-C110-D961-B928-6E94ADC9F4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001" y="883403"/>
            <a:ext cx="3233040" cy="5974597"/>
          </a:xfrm>
          <a:prstGeom prst="rect">
            <a:avLst/>
          </a:prstGeom>
        </p:spPr>
      </p:pic>
      <p:pic>
        <p:nvPicPr>
          <p:cNvPr id="7" name="图片 20">
            <a:extLst>
              <a:ext uri="{FF2B5EF4-FFF2-40B4-BE49-F238E27FC236}">
                <a16:creationId xmlns:a16="http://schemas.microsoft.com/office/drawing/2014/main" id="{2E64BAB5-3B9E-FDD7-0D2E-10842198B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5250" y="423057"/>
            <a:ext cx="1548620" cy="1120308"/>
          </a:xfrm>
          <a:prstGeom prst="rect">
            <a:avLst/>
          </a:prstGeom>
        </p:spPr>
      </p:pic>
      <p:pic>
        <p:nvPicPr>
          <p:cNvPr id="8" name="图片 23">
            <a:extLst>
              <a:ext uri="{FF2B5EF4-FFF2-40B4-BE49-F238E27FC236}">
                <a16:creationId xmlns:a16="http://schemas.microsoft.com/office/drawing/2014/main" id="{DE795192-49D4-3BAF-729D-0D35A207B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733" y="429262"/>
            <a:ext cx="1902339" cy="1684705"/>
          </a:xfrm>
          <a:prstGeom prst="rect">
            <a:avLst/>
          </a:prstGeom>
        </p:spPr>
      </p:pic>
      <p:pic>
        <p:nvPicPr>
          <p:cNvPr id="9" name="图片 3">
            <a:extLst>
              <a:ext uri="{FF2B5EF4-FFF2-40B4-BE49-F238E27FC236}">
                <a16:creationId xmlns:a16="http://schemas.microsoft.com/office/drawing/2014/main" id="{65DC7C91-1DA6-98C8-80B8-1797960A3E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826" y="3926226"/>
            <a:ext cx="1791640" cy="2931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1">
            <a:extLst>
              <a:ext uri="{FF2B5EF4-FFF2-40B4-BE49-F238E27FC236}">
                <a16:creationId xmlns:a16="http://schemas.microsoft.com/office/drawing/2014/main" id="{1FCF5B40-952D-DB04-F8DF-5E6BBF818E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0869">
            <a:off x="5387028" y="448475"/>
            <a:ext cx="1319266" cy="1116586"/>
          </a:xfrm>
          <a:prstGeom prst="rect">
            <a:avLst/>
          </a:prstGeom>
        </p:spPr>
      </p:pic>
      <p:pic>
        <p:nvPicPr>
          <p:cNvPr id="4" name="Picture 3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FFF6DAE4-9EE9-DE4F-7B0F-D2FA9CF2D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98" y="1173229"/>
            <a:ext cx="7193903" cy="57917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823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409E34-7EA8-0974-ED92-B7DC0A6916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0100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9E075CFF-3111-0F68-D0DF-F9756A2EA8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125218" y="-2743200"/>
            <a:ext cx="7941564" cy="8229600"/>
          </a:xfrm>
          <a:prstGeom prst="rect">
            <a:avLst/>
          </a:prstGeom>
        </p:spPr>
      </p:pic>
      <p:pic>
        <p:nvPicPr>
          <p:cNvPr id="2" name="Tieng-chuong-chuong-trinh-rung-chuong-vang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79031F4D-12A0-F51C-5E6C-F5ED5C3BA1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-1408479"/>
            <a:ext cx="828517" cy="828517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B33154E-3E6F-32DF-F02F-8FAB4B30E9EB}"/>
              </a:ext>
            </a:extLst>
          </p:cNvPr>
          <p:cNvSpPr/>
          <p:nvPr/>
        </p:nvSpPr>
        <p:spPr>
          <a:xfrm>
            <a:off x="5151120" y="2672080"/>
            <a:ext cx="4846320" cy="3881120"/>
          </a:xfrm>
          <a:custGeom>
            <a:avLst/>
            <a:gdLst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40080 w 4846320"/>
              <a:gd name="connsiteY15" fmla="*/ 650240 h 3881120"/>
              <a:gd name="connsiteX16" fmla="*/ 640080 w 4846320"/>
              <a:gd name="connsiteY16" fmla="*/ 965200 h 3881120"/>
              <a:gd name="connsiteX17" fmla="*/ 812800 w 4846320"/>
              <a:gd name="connsiteY17" fmla="*/ 111760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40080 w 4846320"/>
              <a:gd name="connsiteY15" fmla="*/ 650240 h 3881120"/>
              <a:gd name="connsiteX16" fmla="*/ 720090 w 4846320"/>
              <a:gd name="connsiteY16" fmla="*/ 938530 h 3881120"/>
              <a:gd name="connsiteX17" fmla="*/ 812800 w 4846320"/>
              <a:gd name="connsiteY17" fmla="*/ 111760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40080 w 4846320"/>
              <a:gd name="connsiteY15" fmla="*/ 650240 h 3881120"/>
              <a:gd name="connsiteX16" fmla="*/ 678180 w 4846320"/>
              <a:gd name="connsiteY16" fmla="*/ 980440 h 3881120"/>
              <a:gd name="connsiteX17" fmla="*/ 812800 w 4846320"/>
              <a:gd name="connsiteY17" fmla="*/ 111760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40080 w 4846320"/>
              <a:gd name="connsiteY15" fmla="*/ 650240 h 3881120"/>
              <a:gd name="connsiteX16" fmla="*/ 678180 w 4846320"/>
              <a:gd name="connsiteY16" fmla="*/ 980440 h 3881120"/>
              <a:gd name="connsiteX17" fmla="*/ 812800 w 4846320"/>
              <a:gd name="connsiteY17" fmla="*/ 111760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40080 w 4846320"/>
              <a:gd name="connsiteY15" fmla="*/ 650240 h 3881120"/>
              <a:gd name="connsiteX16" fmla="*/ 678180 w 4846320"/>
              <a:gd name="connsiteY16" fmla="*/ 980440 h 3881120"/>
              <a:gd name="connsiteX17" fmla="*/ 820420 w 4846320"/>
              <a:gd name="connsiteY17" fmla="*/ 104902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40080 w 4846320"/>
              <a:gd name="connsiteY15" fmla="*/ 650240 h 3881120"/>
              <a:gd name="connsiteX16" fmla="*/ 678180 w 4846320"/>
              <a:gd name="connsiteY16" fmla="*/ 980440 h 3881120"/>
              <a:gd name="connsiteX17" fmla="*/ 820420 w 4846320"/>
              <a:gd name="connsiteY17" fmla="*/ 106045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720090 w 4846320"/>
              <a:gd name="connsiteY15" fmla="*/ 703580 h 3881120"/>
              <a:gd name="connsiteX16" fmla="*/ 678180 w 4846320"/>
              <a:gd name="connsiteY16" fmla="*/ 980440 h 3881120"/>
              <a:gd name="connsiteX17" fmla="*/ 820420 w 4846320"/>
              <a:gd name="connsiteY17" fmla="*/ 106045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93420 w 4846320"/>
              <a:gd name="connsiteY15" fmla="*/ 695960 h 3881120"/>
              <a:gd name="connsiteX16" fmla="*/ 678180 w 4846320"/>
              <a:gd name="connsiteY16" fmla="*/ 980440 h 3881120"/>
              <a:gd name="connsiteX17" fmla="*/ 820420 w 4846320"/>
              <a:gd name="connsiteY17" fmla="*/ 106045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  <a:gd name="connsiteX0" fmla="*/ 3068320 w 4846320"/>
              <a:gd name="connsiteY0" fmla="*/ 3881120 h 3881120"/>
              <a:gd name="connsiteX1" fmla="*/ 4439920 w 4846320"/>
              <a:gd name="connsiteY1" fmla="*/ 3119120 h 3881120"/>
              <a:gd name="connsiteX2" fmla="*/ 4846320 w 4846320"/>
              <a:gd name="connsiteY2" fmla="*/ 2397760 h 3881120"/>
              <a:gd name="connsiteX3" fmla="*/ 4683760 w 4846320"/>
              <a:gd name="connsiteY3" fmla="*/ 1991360 h 3881120"/>
              <a:gd name="connsiteX4" fmla="*/ 3870960 w 4846320"/>
              <a:gd name="connsiteY4" fmla="*/ 1554480 h 3881120"/>
              <a:gd name="connsiteX5" fmla="*/ 3434080 w 4846320"/>
              <a:gd name="connsiteY5" fmla="*/ 1026160 h 3881120"/>
              <a:gd name="connsiteX6" fmla="*/ 3586480 w 4846320"/>
              <a:gd name="connsiteY6" fmla="*/ 477520 h 3881120"/>
              <a:gd name="connsiteX7" fmla="*/ 3545840 w 4846320"/>
              <a:gd name="connsiteY7" fmla="*/ 71120 h 3881120"/>
              <a:gd name="connsiteX8" fmla="*/ 3139440 w 4846320"/>
              <a:gd name="connsiteY8" fmla="*/ 0 h 3881120"/>
              <a:gd name="connsiteX9" fmla="*/ 2804160 w 4846320"/>
              <a:gd name="connsiteY9" fmla="*/ 20320 h 3881120"/>
              <a:gd name="connsiteX10" fmla="*/ 2113280 w 4846320"/>
              <a:gd name="connsiteY10" fmla="*/ 416560 h 3881120"/>
              <a:gd name="connsiteX11" fmla="*/ 1656080 w 4846320"/>
              <a:gd name="connsiteY11" fmla="*/ 426720 h 3881120"/>
              <a:gd name="connsiteX12" fmla="*/ 1371600 w 4846320"/>
              <a:gd name="connsiteY12" fmla="*/ 243840 h 3881120"/>
              <a:gd name="connsiteX13" fmla="*/ 1036320 w 4846320"/>
              <a:gd name="connsiteY13" fmla="*/ 172720 h 3881120"/>
              <a:gd name="connsiteX14" fmla="*/ 650240 w 4846320"/>
              <a:gd name="connsiteY14" fmla="*/ 243840 h 3881120"/>
              <a:gd name="connsiteX15" fmla="*/ 693420 w 4846320"/>
              <a:gd name="connsiteY15" fmla="*/ 695960 h 3881120"/>
              <a:gd name="connsiteX16" fmla="*/ 655320 w 4846320"/>
              <a:gd name="connsiteY16" fmla="*/ 980440 h 3881120"/>
              <a:gd name="connsiteX17" fmla="*/ 820420 w 4846320"/>
              <a:gd name="connsiteY17" fmla="*/ 1060450 h 3881120"/>
              <a:gd name="connsiteX18" fmla="*/ 863600 w 4846320"/>
              <a:gd name="connsiteY18" fmla="*/ 1463040 h 3881120"/>
              <a:gd name="connsiteX19" fmla="*/ 741680 w 4846320"/>
              <a:gd name="connsiteY19" fmla="*/ 2021840 h 3881120"/>
              <a:gd name="connsiteX20" fmla="*/ 223520 w 4846320"/>
              <a:gd name="connsiteY20" fmla="*/ 2316480 h 3881120"/>
              <a:gd name="connsiteX21" fmla="*/ 0 w 4846320"/>
              <a:gd name="connsiteY21" fmla="*/ 2794000 h 3881120"/>
              <a:gd name="connsiteX22" fmla="*/ 132080 w 4846320"/>
              <a:gd name="connsiteY22" fmla="*/ 3190240 h 3881120"/>
              <a:gd name="connsiteX23" fmla="*/ 1249680 w 4846320"/>
              <a:gd name="connsiteY23" fmla="*/ 3616960 h 3881120"/>
              <a:gd name="connsiteX24" fmla="*/ 2357120 w 4846320"/>
              <a:gd name="connsiteY24" fmla="*/ 3881120 h 3881120"/>
              <a:gd name="connsiteX25" fmla="*/ 3139440 w 4846320"/>
              <a:gd name="connsiteY25" fmla="*/ 3830320 h 388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46320" h="3881120">
                <a:moveTo>
                  <a:pt x="3068320" y="3881120"/>
                </a:moveTo>
                <a:lnTo>
                  <a:pt x="4439920" y="3119120"/>
                </a:lnTo>
                <a:lnTo>
                  <a:pt x="4846320" y="2397760"/>
                </a:lnTo>
                <a:lnTo>
                  <a:pt x="4683760" y="1991360"/>
                </a:lnTo>
                <a:lnTo>
                  <a:pt x="3870960" y="1554480"/>
                </a:lnTo>
                <a:lnTo>
                  <a:pt x="3434080" y="1026160"/>
                </a:lnTo>
                <a:lnTo>
                  <a:pt x="3586480" y="477520"/>
                </a:lnTo>
                <a:lnTo>
                  <a:pt x="3545840" y="71120"/>
                </a:lnTo>
                <a:lnTo>
                  <a:pt x="3139440" y="0"/>
                </a:lnTo>
                <a:lnTo>
                  <a:pt x="2804160" y="20320"/>
                </a:lnTo>
                <a:lnTo>
                  <a:pt x="2113280" y="416560"/>
                </a:lnTo>
                <a:lnTo>
                  <a:pt x="1656080" y="426720"/>
                </a:lnTo>
                <a:lnTo>
                  <a:pt x="1371600" y="243840"/>
                </a:lnTo>
                <a:lnTo>
                  <a:pt x="1036320" y="172720"/>
                </a:lnTo>
                <a:lnTo>
                  <a:pt x="650240" y="243840"/>
                </a:lnTo>
                <a:lnTo>
                  <a:pt x="693420" y="695960"/>
                </a:lnTo>
                <a:lnTo>
                  <a:pt x="655320" y="980440"/>
                </a:lnTo>
                <a:cubicBezTo>
                  <a:pt x="707813" y="1010920"/>
                  <a:pt x="775547" y="1014730"/>
                  <a:pt x="820420" y="1060450"/>
                </a:cubicBezTo>
                <a:lnTo>
                  <a:pt x="863600" y="1463040"/>
                </a:lnTo>
                <a:lnTo>
                  <a:pt x="741680" y="2021840"/>
                </a:lnTo>
                <a:lnTo>
                  <a:pt x="223520" y="2316480"/>
                </a:lnTo>
                <a:lnTo>
                  <a:pt x="0" y="2794000"/>
                </a:lnTo>
                <a:lnTo>
                  <a:pt x="132080" y="3190240"/>
                </a:lnTo>
                <a:lnTo>
                  <a:pt x="1249680" y="3616960"/>
                </a:lnTo>
                <a:lnTo>
                  <a:pt x="2357120" y="3881120"/>
                </a:lnTo>
                <a:lnTo>
                  <a:pt x="3139440" y="3830320"/>
                </a:lnTo>
              </a:path>
            </a:pathLst>
          </a:custGeom>
          <a:gradFill flip="none" rotWithShape="1">
            <a:gsLst>
              <a:gs pos="0">
                <a:srgbClr val="101B39"/>
              </a:gs>
              <a:gs pos="100000">
                <a:srgbClr val="132B57"/>
              </a:gs>
            </a:gsLst>
            <a:lin ang="189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4E975A-9D35-8CEB-6B3D-648A4CE39A04}"/>
              </a:ext>
            </a:extLst>
          </p:cNvPr>
          <p:cNvSpPr/>
          <p:nvPr/>
        </p:nvSpPr>
        <p:spPr>
          <a:xfrm>
            <a:off x="5775325" y="3616501"/>
            <a:ext cx="76200" cy="60496"/>
          </a:xfrm>
          <a:prstGeom prst="ellipse">
            <a:avLst/>
          </a:prstGeom>
          <a:solidFill>
            <a:srgbClr val="FADA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46F98F1-4D52-DA5D-47D3-3145D75C8E5E}"/>
              </a:ext>
            </a:extLst>
          </p:cNvPr>
          <p:cNvSpPr/>
          <p:nvPr/>
        </p:nvSpPr>
        <p:spPr>
          <a:xfrm>
            <a:off x="5741514" y="3494598"/>
            <a:ext cx="191340" cy="283033"/>
          </a:xfrm>
          <a:custGeom>
            <a:avLst/>
            <a:gdLst>
              <a:gd name="connsiteX0" fmla="*/ 190656 w 191340"/>
              <a:gd name="connsiteY0" fmla="*/ 281112 h 283033"/>
              <a:gd name="connsiteX1" fmla="*/ 167796 w 191340"/>
              <a:gd name="connsiteY1" fmla="*/ 163002 h 283033"/>
              <a:gd name="connsiteX2" fmla="*/ 106836 w 191340"/>
              <a:gd name="connsiteY2" fmla="*/ 41082 h 283033"/>
              <a:gd name="connsiteX3" fmla="*/ 23016 w 191340"/>
              <a:gd name="connsiteY3" fmla="*/ 2982 h 283033"/>
              <a:gd name="connsiteX4" fmla="*/ 156 w 191340"/>
              <a:gd name="connsiteY4" fmla="*/ 6792 h 283033"/>
              <a:gd name="connsiteX5" fmla="*/ 30636 w 191340"/>
              <a:gd name="connsiteY5" fmla="*/ 41082 h 283033"/>
              <a:gd name="connsiteX6" fmla="*/ 76356 w 191340"/>
              <a:gd name="connsiteY6" fmla="*/ 86802 h 283033"/>
              <a:gd name="connsiteX7" fmla="*/ 144936 w 191340"/>
              <a:gd name="connsiteY7" fmla="*/ 223962 h 283033"/>
              <a:gd name="connsiteX8" fmla="*/ 190656 w 191340"/>
              <a:gd name="connsiteY8" fmla="*/ 281112 h 28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91340" h="283033">
                <a:moveTo>
                  <a:pt x="190656" y="281112"/>
                </a:moveTo>
                <a:cubicBezTo>
                  <a:pt x="194466" y="270952"/>
                  <a:pt x="181766" y="203007"/>
                  <a:pt x="167796" y="163002"/>
                </a:cubicBezTo>
                <a:cubicBezTo>
                  <a:pt x="153826" y="122997"/>
                  <a:pt x="130966" y="67752"/>
                  <a:pt x="106836" y="41082"/>
                </a:cubicBezTo>
                <a:cubicBezTo>
                  <a:pt x="82706" y="14412"/>
                  <a:pt x="40796" y="8697"/>
                  <a:pt x="23016" y="2982"/>
                </a:cubicBezTo>
                <a:cubicBezTo>
                  <a:pt x="5236" y="-2733"/>
                  <a:pt x="-1114" y="442"/>
                  <a:pt x="156" y="6792"/>
                </a:cubicBezTo>
                <a:cubicBezTo>
                  <a:pt x="1426" y="13142"/>
                  <a:pt x="17936" y="27747"/>
                  <a:pt x="30636" y="41082"/>
                </a:cubicBezTo>
                <a:cubicBezTo>
                  <a:pt x="43336" y="54417"/>
                  <a:pt x="57306" y="56322"/>
                  <a:pt x="76356" y="86802"/>
                </a:cubicBezTo>
                <a:cubicBezTo>
                  <a:pt x="95406" y="117282"/>
                  <a:pt x="129696" y="188402"/>
                  <a:pt x="144936" y="223962"/>
                </a:cubicBezTo>
                <a:cubicBezTo>
                  <a:pt x="160176" y="259522"/>
                  <a:pt x="186846" y="291272"/>
                  <a:pt x="190656" y="281112"/>
                </a:cubicBezTo>
                <a:close/>
              </a:path>
            </a:pathLst>
          </a:custGeom>
          <a:solidFill>
            <a:srgbClr val="F6C2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A7DB9D-599D-F4AA-A915-931778669F54}"/>
              </a:ext>
            </a:extLst>
          </p:cNvPr>
          <p:cNvSpPr/>
          <p:nvPr/>
        </p:nvSpPr>
        <p:spPr>
          <a:xfrm>
            <a:off x="5784766" y="3562564"/>
            <a:ext cx="98077" cy="165024"/>
          </a:xfrm>
          <a:custGeom>
            <a:avLst/>
            <a:gdLst>
              <a:gd name="connsiteX0" fmla="*/ 97874 w 98077"/>
              <a:gd name="connsiteY0" fmla="*/ 163616 h 165024"/>
              <a:gd name="connsiteX1" fmla="*/ 73109 w 98077"/>
              <a:gd name="connsiteY1" fmla="*/ 85511 h 165024"/>
              <a:gd name="connsiteX2" fmla="*/ 35009 w 98077"/>
              <a:gd name="connsiteY2" fmla="*/ 9311 h 165024"/>
              <a:gd name="connsiteX3" fmla="*/ 10244 w 98077"/>
              <a:gd name="connsiteY3" fmla="*/ 1691 h 165024"/>
              <a:gd name="connsiteX4" fmla="*/ 719 w 98077"/>
              <a:gd name="connsiteY4" fmla="*/ 13121 h 165024"/>
              <a:gd name="connsiteX5" fmla="*/ 4529 w 98077"/>
              <a:gd name="connsiteY5" fmla="*/ 32171 h 165024"/>
              <a:gd name="connsiteX6" fmla="*/ 35009 w 98077"/>
              <a:gd name="connsiteY6" fmla="*/ 72176 h 165024"/>
              <a:gd name="connsiteX7" fmla="*/ 59774 w 98077"/>
              <a:gd name="connsiteY7" fmla="*/ 131231 h 165024"/>
              <a:gd name="connsiteX8" fmla="*/ 97874 w 98077"/>
              <a:gd name="connsiteY8" fmla="*/ 163616 h 165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077" h="165024">
                <a:moveTo>
                  <a:pt x="97874" y="163616"/>
                </a:moveTo>
                <a:cubicBezTo>
                  <a:pt x="100096" y="155996"/>
                  <a:pt x="83586" y="111228"/>
                  <a:pt x="73109" y="85511"/>
                </a:cubicBezTo>
                <a:cubicBezTo>
                  <a:pt x="62632" y="59794"/>
                  <a:pt x="45486" y="23281"/>
                  <a:pt x="35009" y="9311"/>
                </a:cubicBezTo>
                <a:cubicBezTo>
                  <a:pt x="24532" y="-4659"/>
                  <a:pt x="15959" y="1056"/>
                  <a:pt x="10244" y="1691"/>
                </a:cubicBezTo>
                <a:cubicBezTo>
                  <a:pt x="4529" y="2326"/>
                  <a:pt x="1671" y="8041"/>
                  <a:pt x="719" y="13121"/>
                </a:cubicBezTo>
                <a:cubicBezTo>
                  <a:pt x="-233" y="18201"/>
                  <a:pt x="-1186" y="22329"/>
                  <a:pt x="4529" y="32171"/>
                </a:cubicBezTo>
                <a:cubicBezTo>
                  <a:pt x="10244" y="42013"/>
                  <a:pt x="25802" y="55666"/>
                  <a:pt x="35009" y="72176"/>
                </a:cubicBezTo>
                <a:cubicBezTo>
                  <a:pt x="44216" y="88686"/>
                  <a:pt x="53107" y="116309"/>
                  <a:pt x="59774" y="131231"/>
                </a:cubicBezTo>
                <a:cubicBezTo>
                  <a:pt x="66441" y="146153"/>
                  <a:pt x="95652" y="171236"/>
                  <a:pt x="97874" y="163616"/>
                </a:cubicBezTo>
                <a:close/>
              </a:path>
            </a:pathLst>
          </a:custGeom>
          <a:solidFill>
            <a:srgbClr val="FED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D1A863-1FE3-733E-7BAD-50BCAEEB2D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24" t="32634" r="18264" b="16396"/>
          <a:stretch>
            <a:fillRect/>
          </a:stretch>
        </p:blipFill>
        <p:spPr>
          <a:xfrm rot="21226180">
            <a:off x="4815261" y="2349293"/>
            <a:ext cx="4972388" cy="4136809"/>
          </a:xfrm>
          <a:custGeom>
            <a:avLst/>
            <a:gdLst>
              <a:gd name="connsiteX0" fmla="*/ 2453833 w 4201610"/>
              <a:gd name="connsiteY0" fmla="*/ 0 h 3495555"/>
              <a:gd name="connsiteX1" fmla="*/ 2928395 w 4201610"/>
              <a:gd name="connsiteY1" fmla="*/ 104173 h 3495555"/>
              <a:gd name="connsiteX2" fmla="*/ 2951545 w 4201610"/>
              <a:gd name="connsiteY2" fmla="*/ 717631 h 3495555"/>
              <a:gd name="connsiteX3" fmla="*/ 3518704 w 4201610"/>
              <a:gd name="connsiteY3" fmla="*/ 1388962 h 3495555"/>
              <a:gd name="connsiteX4" fmla="*/ 4201610 w 4201610"/>
              <a:gd name="connsiteY4" fmla="*/ 1909823 h 3495555"/>
              <a:gd name="connsiteX5" fmla="*/ 4190036 w 4201610"/>
              <a:gd name="connsiteY5" fmla="*/ 2314937 h 3495555"/>
              <a:gd name="connsiteX6" fmla="*/ 3298785 w 4201610"/>
              <a:gd name="connsiteY6" fmla="*/ 3217762 h 3495555"/>
              <a:gd name="connsiteX7" fmla="*/ 3206188 w 4201610"/>
              <a:gd name="connsiteY7" fmla="*/ 3217762 h 3495555"/>
              <a:gd name="connsiteX8" fmla="*/ 2696901 w 4201610"/>
              <a:gd name="connsiteY8" fmla="*/ 3495555 h 3495555"/>
              <a:gd name="connsiteX9" fmla="*/ 1724628 w 4201610"/>
              <a:gd name="connsiteY9" fmla="*/ 3356659 h 3495555"/>
              <a:gd name="connsiteX10" fmla="*/ 324091 w 4201610"/>
              <a:gd name="connsiteY10" fmla="*/ 2905246 h 3495555"/>
              <a:gd name="connsiteX11" fmla="*/ 0 w 4201610"/>
              <a:gd name="connsiteY11" fmla="*/ 2465408 h 3495555"/>
              <a:gd name="connsiteX12" fmla="*/ 69448 w 4201610"/>
              <a:gd name="connsiteY12" fmla="*/ 2176041 h 3495555"/>
              <a:gd name="connsiteX13" fmla="*/ 648182 w 4201610"/>
              <a:gd name="connsiteY13" fmla="*/ 1608881 h 3495555"/>
              <a:gd name="connsiteX14" fmla="*/ 844952 w 4201610"/>
              <a:gd name="connsiteY14" fmla="*/ 1030147 h 3495555"/>
              <a:gd name="connsiteX15" fmla="*/ 625033 w 4201610"/>
              <a:gd name="connsiteY15" fmla="*/ 925975 h 3495555"/>
              <a:gd name="connsiteX16" fmla="*/ 648182 w 4201610"/>
              <a:gd name="connsiteY16" fmla="*/ 393540 h 3495555"/>
              <a:gd name="connsiteX17" fmla="*/ 509286 w 4201610"/>
              <a:gd name="connsiteY17" fmla="*/ 173621 h 3495555"/>
              <a:gd name="connsiteX18" fmla="*/ 821803 w 4201610"/>
              <a:gd name="connsiteY18" fmla="*/ 115747 h 3495555"/>
              <a:gd name="connsiteX19" fmla="*/ 1354238 w 4201610"/>
              <a:gd name="connsiteY19" fmla="*/ 243069 h 349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01610" h="3495555">
                <a:moveTo>
                  <a:pt x="2453833" y="0"/>
                </a:moveTo>
                <a:lnTo>
                  <a:pt x="2928395" y="104173"/>
                </a:lnTo>
                <a:lnTo>
                  <a:pt x="2951545" y="717631"/>
                </a:lnTo>
                <a:lnTo>
                  <a:pt x="3518704" y="1388962"/>
                </a:lnTo>
                <a:lnTo>
                  <a:pt x="4201610" y="1909823"/>
                </a:lnTo>
                <a:lnTo>
                  <a:pt x="4190036" y="2314937"/>
                </a:lnTo>
                <a:lnTo>
                  <a:pt x="3298785" y="3217762"/>
                </a:lnTo>
                <a:lnTo>
                  <a:pt x="3206188" y="3217762"/>
                </a:lnTo>
                <a:lnTo>
                  <a:pt x="2696901" y="3495555"/>
                </a:lnTo>
                <a:lnTo>
                  <a:pt x="1724628" y="3356659"/>
                </a:lnTo>
                <a:lnTo>
                  <a:pt x="324091" y="2905246"/>
                </a:lnTo>
                <a:lnTo>
                  <a:pt x="0" y="2465408"/>
                </a:lnTo>
                <a:lnTo>
                  <a:pt x="69448" y="2176041"/>
                </a:lnTo>
                <a:lnTo>
                  <a:pt x="648182" y="1608881"/>
                </a:lnTo>
                <a:lnTo>
                  <a:pt x="844952" y="1030147"/>
                </a:lnTo>
                <a:lnTo>
                  <a:pt x="625033" y="925975"/>
                </a:lnTo>
                <a:lnTo>
                  <a:pt x="648182" y="393540"/>
                </a:lnTo>
                <a:lnTo>
                  <a:pt x="509286" y="173621"/>
                </a:lnTo>
                <a:lnTo>
                  <a:pt x="821803" y="115747"/>
                </a:lnTo>
                <a:lnTo>
                  <a:pt x="1354238" y="243069"/>
                </a:lnTo>
                <a:close/>
              </a:path>
            </a:pathLst>
          </a:custGeom>
        </p:spPr>
      </p:pic>
      <p:pic>
        <p:nvPicPr>
          <p:cNvPr id="3" name="Picture 2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BDE2BA45-C159-09BF-9FEB-B76188ED303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539" y="123138"/>
            <a:ext cx="1369332" cy="1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45000" decel="49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40F97F3-0742-8079-6D14-75C746766A4E}"/>
              </a:ext>
            </a:extLst>
          </p:cNvPr>
          <p:cNvGrpSpPr/>
          <p:nvPr/>
        </p:nvGrpSpPr>
        <p:grpSpPr>
          <a:xfrm>
            <a:off x="0" y="0"/>
            <a:ext cx="12192000" cy="8077200"/>
            <a:chOff x="0" y="0"/>
            <a:chExt cx="12192000" cy="88662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949E35-4651-9F92-50D1-017534D40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12192000" cy="8128000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D02EA56-F637-96BA-7821-BF6A3503974E}"/>
                </a:ext>
              </a:extLst>
            </p:cNvPr>
            <p:cNvSpPr/>
            <p:nvPr/>
          </p:nvSpPr>
          <p:spPr>
            <a:xfrm>
              <a:off x="2176041" y="4282633"/>
              <a:ext cx="8113853" cy="4583575"/>
            </a:xfrm>
            <a:custGeom>
              <a:avLst/>
              <a:gdLst>
                <a:gd name="connsiteX0" fmla="*/ 8113853 w 8113853"/>
                <a:gd name="connsiteY0" fmla="*/ 4097438 h 4618299"/>
                <a:gd name="connsiteX1" fmla="*/ 7396222 w 8113853"/>
                <a:gd name="connsiteY1" fmla="*/ 902825 h 4618299"/>
                <a:gd name="connsiteX2" fmla="*/ 6470248 w 8113853"/>
                <a:gd name="connsiteY2" fmla="*/ 451413 h 4618299"/>
                <a:gd name="connsiteX3" fmla="*/ 6169306 w 8113853"/>
                <a:gd name="connsiteY3" fmla="*/ 277792 h 4618299"/>
                <a:gd name="connsiteX4" fmla="*/ 4849792 w 8113853"/>
                <a:gd name="connsiteY4" fmla="*/ 34724 h 4618299"/>
                <a:gd name="connsiteX5" fmla="*/ 3090440 w 8113853"/>
                <a:gd name="connsiteY5" fmla="*/ 0 h 4618299"/>
                <a:gd name="connsiteX6" fmla="*/ 1469984 w 8113853"/>
                <a:gd name="connsiteY6" fmla="*/ 300942 h 4618299"/>
                <a:gd name="connsiteX7" fmla="*/ 555584 w 8113853"/>
                <a:gd name="connsiteY7" fmla="*/ 937549 h 4618299"/>
                <a:gd name="connsiteX8" fmla="*/ 92597 w 8113853"/>
                <a:gd name="connsiteY8" fmla="*/ 1539433 h 4618299"/>
                <a:gd name="connsiteX9" fmla="*/ 0 w 8113853"/>
                <a:gd name="connsiteY9" fmla="*/ 3020992 h 4618299"/>
                <a:gd name="connsiteX10" fmla="*/ 1250065 w 8113853"/>
                <a:gd name="connsiteY10" fmla="*/ 3958542 h 4618299"/>
                <a:gd name="connsiteX11" fmla="*/ 5521124 w 8113853"/>
                <a:gd name="connsiteY11" fmla="*/ 4618299 h 4618299"/>
                <a:gd name="connsiteX12" fmla="*/ 8113853 w 8113853"/>
                <a:gd name="connsiteY12" fmla="*/ 4097438 h 4618299"/>
                <a:gd name="connsiteX0" fmla="*/ 8113853 w 8113853"/>
                <a:gd name="connsiteY0" fmla="*/ 4062714 h 4583575"/>
                <a:gd name="connsiteX1" fmla="*/ 7396222 w 8113853"/>
                <a:gd name="connsiteY1" fmla="*/ 868101 h 4583575"/>
                <a:gd name="connsiteX2" fmla="*/ 6470248 w 8113853"/>
                <a:gd name="connsiteY2" fmla="*/ 416689 h 4583575"/>
                <a:gd name="connsiteX3" fmla="*/ 6169306 w 8113853"/>
                <a:gd name="connsiteY3" fmla="*/ 243068 h 4583575"/>
                <a:gd name="connsiteX4" fmla="*/ 4849792 w 8113853"/>
                <a:gd name="connsiteY4" fmla="*/ 0 h 4583575"/>
                <a:gd name="connsiteX5" fmla="*/ 2997843 w 8113853"/>
                <a:gd name="connsiteY5" fmla="*/ 34724 h 4583575"/>
                <a:gd name="connsiteX6" fmla="*/ 1469984 w 8113853"/>
                <a:gd name="connsiteY6" fmla="*/ 266218 h 4583575"/>
                <a:gd name="connsiteX7" fmla="*/ 555584 w 8113853"/>
                <a:gd name="connsiteY7" fmla="*/ 902825 h 4583575"/>
                <a:gd name="connsiteX8" fmla="*/ 92597 w 8113853"/>
                <a:gd name="connsiteY8" fmla="*/ 1504709 h 4583575"/>
                <a:gd name="connsiteX9" fmla="*/ 0 w 8113853"/>
                <a:gd name="connsiteY9" fmla="*/ 2986268 h 4583575"/>
                <a:gd name="connsiteX10" fmla="*/ 1250065 w 8113853"/>
                <a:gd name="connsiteY10" fmla="*/ 3923818 h 4583575"/>
                <a:gd name="connsiteX11" fmla="*/ 5521124 w 8113853"/>
                <a:gd name="connsiteY11" fmla="*/ 4583575 h 4583575"/>
                <a:gd name="connsiteX12" fmla="*/ 8113853 w 8113853"/>
                <a:gd name="connsiteY12" fmla="*/ 4062714 h 458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3853" h="4583575">
                  <a:moveTo>
                    <a:pt x="8113853" y="4062714"/>
                  </a:moveTo>
                  <a:lnTo>
                    <a:pt x="7396222" y="868101"/>
                  </a:lnTo>
                  <a:lnTo>
                    <a:pt x="6470248" y="416689"/>
                  </a:lnTo>
                  <a:lnTo>
                    <a:pt x="6169306" y="243068"/>
                  </a:lnTo>
                  <a:lnTo>
                    <a:pt x="4849792" y="0"/>
                  </a:lnTo>
                  <a:lnTo>
                    <a:pt x="2997843" y="34724"/>
                  </a:lnTo>
                  <a:lnTo>
                    <a:pt x="1469984" y="266218"/>
                  </a:lnTo>
                  <a:lnTo>
                    <a:pt x="555584" y="902825"/>
                  </a:lnTo>
                  <a:lnTo>
                    <a:pt x="92597" y="1504709"/>
                  </a:lnTo>
                  <a:lnTo>
                    <a:pt x="0" y="2986268"/>
                  </a:lnTo>
                  <a:lnTo>
                    <a:pt x="1250065" y="3923818"/>
                  </a:lnTo>
                  <a:lnTo>
                    <a:pt x="5521124" y="4583575"/>
                  </a:lnTo>
                  <a:lnTo>
                    <a:pt x="8113853" y="4062714"/>
                  </a:lnTo>
                  <a:close/>
                </a:path>
              </a:pathLst>
            </a:custGeom>
            <a:solidFill>
              <a:srgbClr val="000D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CD239B9-CDA7-2169-B049-8C3661FCA37F}"/>
              </a:ext>
            </a:extLst>
          </p:cNvPr>
          <p:cNvSpPr txBox="1"/>
          <p:nvPr/>
        </p:nvSpPr>
        <p:spPr>
          <a:xfrm>
            <a:off x="2552700" y="1101090"/>
            <a:ext cx="7277100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9 </a:t>
            </a:r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56931 </a:t>
            </a:r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thuộc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hàng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4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nào</a:t>
            </a:r>
            <a:r>
              <a:rPr lang="en-US" sz="44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15F4FD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66F455E1-A4C2-743E-BACF-5C16597295C3}"/>
              </a:ext>
            </a:extLst>
          </p:cNvPr>
          <p:cNvSpPr/>
          <p:nvPr/>
        </p:nvSpPr>
        <p:spPr>
          <a:xfrm>
            <a:off x="6655561" y="2607293"/>
            <a:ext cx="3034418" cy="2105127"/>
          </a:xfrm>
          <a:custGeom>
            <a:avLst/>
            <a:gdLst/>
            <a:ahLst/>
            <a:cxnLst/>
            <a:rect l="l" t="t" r="r" b="b"/>
            <a:pathLst>
              <a:path w="11862486" h="8229600">
                <a:moveTo>
                  <a:pt x="0" y="0"/>
                </a:moveTo>
                <a:lnTo>
                  <a:pt x="11862486" y="0"/>
                </a:lnTo>
                <a:lnTo>
                  <a:pt x="118624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9DAACA-6AD0-7C84-EADD-3297DD23514C}"/>
              </a:ext>
            </a:extLst>
          </p:cNvPr>
          <p:cNvGrpSpPr/>
          <p:nvPr/>
        </p:nvGrpSpPr>
        <p:grpSpPr>
          <a:xfrm>
            <a:off x="1773821" y="3053257"/>
            <a:ext cx="4038600" cy="1368075"/>
            <a:chOff x="1773821" y="3053257"/>
            <a:chExt cx="4038600" cy="1368075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2F688B02-242B-7BF9-DD69-C54B0D10AAF9}"/>
                </a:ext>
              </a:extLst>
            </p:cNvPr>
            <p:cNvSpPr/>
            <p:nvPr/>
          </p:nvSpPr>
          <p:spPr>
            <a:xfrm>
              <a:off x="1773821" y="3053257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77C0241-FA9B-E9B8-2986-A715324AFE99}"/>
                </a:ext>
              </a:extLst>
            </p:cNvPr>
            <p:cNvSpPr txBox="1"/>
            <p:nvPr/>
          </p:nvSpPr>
          <p:spPr>
            <a:xfrm>
              <a:off x="2523373" y="3506302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Hàng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trăm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ED5488-B9D2-6028-B760-54164F7FDEFC}"/>
              </a:ext>
            </a:extLst>
          </p:cNvPr>
          <p:cNvGrpSpPr/>
          <p:nvPr/>
        </p:nvGrpSpPr>
        <p:grpSpPr>
          <a:xfrm>
            <a:off x="1775751" y="4816549"/>
            <a:ext cx="4038600" cy="1368075"/>
            <a:chOff x="1775751" y="4816549"/>
            <a:chExt cx="4038600" cy="1368075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FE871567-7334-2836-6B9C-815375C9F5E3}"/>
                </a:ext>
              </a:extLst>
            </p:cNvPr>
            <p:cNvSpPr/>
            <p:nvPr/>
          </p:nvSpPr>
          <p:spPr>
            <a:xfrm>
              <a:off x="1775751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113F8B-6B4B-C1D7-BF53-A94D06093D57}"/>
                </a:ext>
              </a:extLst>
            </p:cNvPr>
            <p:cNvSpPr txBox="1"/>
            <p:nvPr/>
          </p:nvSpPr>
          <p:spPr>
            <a:xfrm>
              <a:off x="2523373" y="5253184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Hàng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nghìn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6F5BCFA-6071-7EFB-6891-F24E77DDA63B}"/>
              </a:ext>
            </a:extLst>
          </p:cNvPr>
          <p:cNvGrpSpPr/>
          <p:nvPr/>
        </p:nvGrpSpPr>
        <p:grpSpPr>
          <a:xfrm>
            <a:off x="6232967" y="4816549"/>
            <a:ext cx="4038600" cy="1368075"/>
            <a:chOff x="6232967" y="4816549"/>
            <a:chExt cx="4038600" cy="1368075"/>
          </a:xfrm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E0315284-3EEC-CE0F-06E0-CF7845B1C7C7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9759C5-6BC7-3261-417E-BDC568C140E4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C.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Hàng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đơn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vị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pic>
        <p:nvPicPr>
          <p:cNvPr id="54" name="Yeah">
            <a:hlinkClick r:id="" action="ppaction://media"/>
            <a:extLst>
              <a:ext uri="{FF2B5EF4-FFF2-40B4-BE49-F238E27FC236}">
                <a16:creationId xmlns:a16="http://schemas.microsoft.com/office/drawing/2014/main" id="{3F787E55-485B-98DE-6F2B-C05AA954D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8455" y="-3124200"/>
            <a:ext cx="468313" cy="468313"/>
          </a:xfrm>
          <a:prstGeom prst="rect">
            <a:avLst/>
          </a:prstGeom>
        </p:spPr>
      </p:pic>
      <p:pic>
        <p:nvPicPr>
          <p:cNvPr id="55" name="y2mate.com - Incorrect sound effect">
            <a:hlinkClick r:id="" action="ppaction://media"/>
            <a:extLst>
              <a:ext uri="{FF2B5EF4-FFF2-40B4-BE49-F238E27FC236}">
                <a16:creationId xmlns:a16="http://schemas.microsoft.com/office/drawing/2014/main" id="{470214DA-7B46-F496-9934-7093B6B464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5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905212" y="-2630088"/>
            <a:ext cx="468313" cy="468313"/>
          </a:xfrm>
          <a:prstGeom prst="rect">
            <a:avLst/>
          </a:prstGeom>
        </p:spPr>
      </p:pic>
      <p:pic>
        <p:nvPicPr>
          <p:cNvPr id="7" name="Media1">
            <a:hlinkClick r:id="" action="ppaction://media"/>
            <a:extLst>
              <a:ext uri="{FF2B5EF4-FFF2-40B4-BE49-F238E27FC236}">
                <a16:creationId xmlns:a16="http://schemas.microsoft.com/office/drawing/2014/main" id="{DC77EF69-6ED4-1F5A-DE4E-6602EFDF57B8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4"/>
          <a:srcRect l="22649" t="36335" r="25563" b="37490"/>
          <a:stretch/>
        </p:blipFill>
        <p:spPr>
          <a:xfrm>
            <a:off x="2012621" y="494112"/>
            <a:ext cx="1697125" cy="482498"/>
          </a:xfrm>
          <a:prstGeom prst="rect">
            <a:avLst/>
          </a:prstGeom>
        </p:spPr>
      </p:pic>
      <p:pic>
        <p:nvPicPr>
          <p:cNvPr id="11" name="y2mate.com - nhạc chơi rung chuông vàng">
            <a:hlinkClick r:id="" action="ppaction://media"/>
            <a:extLst>
              <a:ext uri="{FF2B5EF4-FFF2-40B4-BE49-F238E27FC236}">
                <a16:creationId xmlns:a16="http://schemas.microsoft.com/office/drawing/2014/main" id="{9E7D8DF2-6161-7C36-BE07-1E392E281D4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67600" y="-12379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5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16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" dur="15333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  <p:audio>
                  <p:cMediaNode vol="80000">
                    <p:cTn id="3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5"/>
                    </p:tgtEl>
                  </p:cMediaNode>
                </p:audio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32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4214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47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8" dur="1044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  <p:seq concurrent="1" nextAc="seek">
                  <p:cTn id="59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" fill="hold">
                          <p:stCondLst>
                            <p:cond delay="0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47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8" dur="1044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video>
                  <p:cMediaNode vol="80000">
                    <p:cTn id="69" fill="hold" display="0">
                      <p:stCondLst>
                        <p:cond delay="indefinite"/>
                      </p:stCondLst>
                    </p:cTn>
                    <p:tgtEl>
                      <p:spTgt spid="7"/>
                    </p:tgtEl>
                  </p:cMediaNode>
                </p:video>
                <p:seq concurrent="1" nextAc="seek">
                  <p:cTn id="70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74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audio>
                  <p:cMediaNode vol="80000">
                    <p:cTn id="7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</p:childTnLst>
            </p:cTn>
          </p:par>
        </p:tnLst>
        <p:bldLst>
          <p:bldP spid="5" grpId="0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repeatCount="indefinite" autoRev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600000">
                                          <p:cBhvr>
                                            <p:cTn id="10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9" dur="16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0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1" dur="15333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3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4"/>
                    </p:tgtEl>
                  </p:cMediaNode>
                </p:audio>
                <p:audio>
                  <p:cMediaNode vol="80000">
                    <p:cTn id="3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5"/>
                    </p:tgtEl>
                  </p:cMediaNode>
                </p:audio>
                <p:seq concurrent="1" nextAc="seek">
                  <p:cTn id="34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32" presetClass="emph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1" presetClass="mediacall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4" dur="4214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5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  <p:seq concurrent="1" nextAc="seek">
                  <p:cTn id="49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" fill="hold">
                          <p:stCondLst>
                            <p:cond delay="0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47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8" dur="1044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  <p:seq concurrent="1" nextAc="seek">
                  <p:cTn id="59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" fill="hold">
                          <p:stCondLst>
                            <p:cond delay="0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47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8" dur="1044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  <p:video>
                  <p:cMediaNode vol="80000">
                    <p:cTn id="69" fill="hold" display="0">
                      <p:stCondLst>
                        <p:cond delay="indefinite"/>
                      </p:stCondLst>
                    </p:cTn>
                    <p:tgtEl>
                      <p:spTgt spid="7"/>
                    </p:tgtEl>
                  </p:cMediaNode>
                </p:video>
                <p:seq concurrent="1" nextAc="seek">
                  <p:cTn id="70" restart="whenNotActive" fill="hold" evtFilter="cancelBubble" nodeType="interactiveSeq">
                    <p:stCondLst>
                      <p:cond evt="onClick" delay="0">
                        <p:tgtEl>
                          <p:spTgt spid="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74" dur="1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7"/>
                      </p:tgtEl>
                    </p:cond>
                  </p:nextCondLst>
                </p:seq>
                <p:audio>
                  <p:cMediaNode vol="80000">
                    <p:cTn id="7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1"/>
                    </p:tgtEl>
                  </p:cMediaNode>
                </p:audio>
              </p:childTnLst>
            </p:cTn>
          </p:par>
        </p:tnLst>
        <p:bldLst>
          <p:bldP spid="5" grpId="0"/>
          <p:bldP spid="21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40F97F3-0742-8079-6D14-75C746766A4E}"/>
              </a:ext>
            </a:extLst>
          </p:cNvPr>
          <p:cNvGrpSpPr/>
          <p:nvPr/>
        </p:nvGrpSpPr>
        <p:grpSpPr>
          <a:xfrm>
            <a:off x="0" y="0"/>
            <a:ext cx="12192000" cy="8077200"/>
            <a:chOff x="0" y="0"/>
            <a:chExt cx="12192000" cy="88662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949E35-4651-9F92-50D1-017534D40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12192000" cy="8128000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D02EA56-F637-96BA-7821-BF6A3503974E}"/>
                </a:ext>
              </a:extLst>
            </p:cNvPr>
            <p:cNvSpPr/>
            <p:nvPr/>
          </p:nvSpPr>
          <p:spPr>
            <a:xfrm>
              <a:off x="2176041" y="4282633"/>
              <a:ext cx="8113853" cy="4583575"/>
            </a:xfrm>
            <a:custGeom>
              <a:avLst/>
              <a:gdLst>
                <a:gd name="connsiteX0" fmla="*/ 8113853 w 8113853"/>
                <a:gd name="connsiteY0" fmla="*/ 4097438 h 4618299"/>
                <a:gd name="connsiteX1" fmla="*/ 7396222 w 8113853"/>
                <a:gd name="connsiteY1" fmla="*/ 902825 h 4618299"/>
                <a:gd name="connsiteX2" fmla="*/ 6470248 w 8113853"/>
                <a:gd name="connsiteY2" fmla="*/ 451413 h 4618299"/>
                <a:gd name="connsiteX3" fmla="*/ 6169306 w 8113853"/>
                <a:gd name="connsiteY3" fmla="*/ 277792 h 4618299"/>
                <a:gd name="connsiteX4" fmla="*/ 4849792 w 8113853"/>
                <a:gd name="connsiteY4" fmla="*/ 34724 h 4618299"/>
                <a:gd name="connsiteX5" fmla="*/ 3090440 w 8113853"/>
                <a:gd name="connsiteY5" fmla="*/ 0 h 4618299"/>
                <a:gd name="connsiteX6" fmla="*/ 1469984 w 8113853"/>
                <a:gd name="connsiteY6" fmla="*/ 300942 h 4618299"/>
                <a:gd name="connsiteX7" fmla="*/ 555584 w 8113853"/>
                <a:gd name="connsiteY7" fmla="*/ 937549 h 4618299"/>
                <a:gd name="connsiteX8" fmla="*/ 92597 w 8113853"/>
                <a:gd name="connsiteY8" fmla="*/ 1539433 h 4618299"/>
                <a:gd name="connsiteX9" fmla="*/ 0 w 8113853"/>
                <a:gd name="connsiteY9" fmla="*/ 3020992 h 4618299"/>
                <a:gd name="connsiteX10" fmla="*/ 1250065 w 8113853"/>
                <a:gd name="connsiteY10" fmla="*/ 3958542 h 4618299"/>
                <a:gd name="connsiteX11" fmla="*/ 5521124 w 8113853"/>
                <a:gd name="connsiteY11" fmla="*/ 4618299 h 4618299"/>
                <a:gd name="connsiteX12" fmla="*/ 8113853 w 8113853"/>
                <a:gd name="connsiteY12" fmla="*/ 4097438 h 4618299"/>
                <a:gd name="connsiteX0" fmla="*/ 8113853 w 8113853"/>
                <a:gd name="connsiteY0" fmla="*/ 4062714 h 4583575"/>
                <a:gd name="connsiteX1" fmla="*/ 7396222 w 8113853"/>
                <a:gd name="connsiteY1" fmla="*/ 868101 h 4583575"/>
                <a:gd name="connsiteX2" fmla="*/ 6470248 w 8113853"/>
                <a:gd name="connsiteY2" fmla="*/ 416689 h 4583575"/>
                <a:gd name="connsiteX3" fmla="*/ 6169306 w 8113853"/>
                <a:gd name="connsiteY3" fmla="*/ 243068 h 4583575"/>
                <a:gd name="connsiteX4" fmla="*/ 4849792 w 8113853"/>
                <a:gd name="connsiteY4" fmla="*/ 0 h 4583575"/>
                <a:gd name="connsiteX5" fmla="*/ 2997843 w 8113853"/>
                <a:gd name="connsiteY5" fmla="*/ 34724 h 4583575"/>
                <a:gd name="connsiteX6" fmla="*/ 1469984 w 8113853"/>
                <a:gd name="connsiteY6" fmla="*/ 266218 h 4583575"/>
                <a:gd name="connsiteX7" fmla="*/ 555584 w 8113853"/>
                <a:gd name="connsiteY7" fmla="*/ 902825 h 4583575"/>
                <a:gd name="connsiteX8" fmla="*/ 92597 w 8113853"/>
                <a:gd name="connsiteY8" fmla="*/ 1504709 h 4583575"/>
                <a:gd name="connsiteX9" fmla="*/ 0 w 8113853"/>
                <a:gd name="connsiteY9" fmla="*/ 2986268 h 4583575"/>
                <a:gd name="connsiteX10" fmla="*/ 1250065 w 8113853"/>
                <a:gd name="connsiteY10" fmla="*/ 3923818 h 4583575"/>
                <a:gd name="connsiteX11" fmla="*/ 5521124 w 8113853"/>
                <a:gd name="connsiteY11" fmla="*/ 4583575 h 4583575"/>
                <a:gd name="connsiteX12" fmla="*/ 8113853 w 8113853"/>
                <a:gd name="connsiteY12" fmla="*/ 4062714 h 458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3853" h="4583575">
                  <a:moveTo>
                    <a:pt x="8113853" y="4062714"/>
                  </a:moveTo>
                  <a:lnTo>
                    <a:pt x="7396222" y="868101"/>
                  </a:lnTo>
                  <a:lnTo>
                    <a:pt x="6470248" y="416689"/>
                  </a:lnTo>
                  <a:lnTo>
                    <a:pt x="6169306" y="243068"/>
                  </a:lnTo>
                  <a:lnTo>
                    <a:pt x="4849792" y="0"/>
                  </a:lnTo>
                  <a:lnTo>
                    <a:pt x="2997843" y="34724"/>
                  </a:lnTo>
                  <a:lnTo>
                    <a:pt x="1469984" y="266218"/>
                  </a:lnTo>
                  <a:lnTo>
                    <a:pt x="555584" y="902825"/>
                  </a:lnTo>
                  <a:lnTo>
                    <a:pt x="92597" y="1504709"/>
                  </a:lnTo>
                  <a:lnTo>
                    <a:pt x="0" y="2986268"/>
                  </a:lnTo>
                  <a:lnTo>
                    <a:pt x="1250065" y="3923818"/>
                  </a:lnTo>
                  <a:lnTo>
                    <a:pt x="5521124" y="4583575"/>
                  </a:lnTo>
                  <a:lnTo>
                    <a:pt x="8113853" y="4062714"/>
                  </a:lnTo>
                  <a:close/>
                </a:path>
              </a:pathLst>
            </a:custGeom>
            <a:solidFill>
              <a:srgbClr val="000D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CD239B9-CDA7-2169-B049-8C3661FCA37F}"/>
              </a:ext>
            </a:extLst>
          </p:cNvPr>
          <p:cNvSpPr txBox="1"/>
          <p:nvPr/>
        </p:nvSpPr>
        <p:spPr>
          <a:xfrm>
            <a:off x="2457450" y="986790"/>
            <a:ext cx="725043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Giá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trị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biểu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thức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876 – m </a:t>
            </a:r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 = 432 </a:t>
            </a:r>
            <a:r>
              <a:rPr lang="en-US" sz="4000" dirty="0" err="1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5F4FD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66F455E1-A4C2-743E-BACF-5C16597295C3}"/>
              </a:ext>
            </a:extLst>
          </p:cNvPr>
          <p:cNvSpPr/>
          <p:nvPr/>
        </p:nvSpPr>
        <p:spPr>
          <a:xfrm>
            <a:off x="6655561" y="2607293"/>
            <a:ext cx="3034418" cy="2105127"/>
          </a:xfrm>
          <a:custGeom>
            <a:avLst/>
            <a:gdLst/>
            <a:ahLst/>
            <a:cxnLst/>
            <a:rect l="l" t="t" r="r" b="b"/>
            <a:pathLst>
              <a:path w="11862486" h="8229600">
                <a:moveTo>
                  <a:pt x="0" y="0"/>
                </a:moveTo>
                <a:lnTo>
                  <a:pt x="11862486" y="0"/>
                </a:lnTo>
                <a:lnTo>
                  <a:pt x="118624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9DAACA-6AD0-7C84-EADD-3297DD23514C}"/>
              </a:ext>
            </a:extLst>
          </p:cNvPr>
          <p:cNvGrpSpPr/>
          <p:nvPr/>
        </p:nvGrpSpPr>
        <p:grpSpPr>
          <a:xfrm>
            <a:off x="6377651" y="4816549"/>
            <a:ext cx="4038600" cy="1368075"/>
            <a:chOff x="1773821" y="3053257"/>
            <a:chExt cx="4038600" cy="1368075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2F688B02-242B-7BF9-DD69-C54B0D10AAF9}"/>
                </a:ext>
              </a:extLst>
            </p:cNvPr>
            <p:cNvSpPr/>
            <p:nvPr/>
          </p:nvSpPr>
          <p:spPr>
            <a:xfrm>
              <a:off x="1773821" y="3053257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77C0241-FA9B-E9B8-2986-A715324AFE99}"/>
                </a:ext>
              </a:extLst>
            </p:cNvPr>
            <p:cNvSpPr txBox="1"/>
            <p:nvPr/>
          </p:nvSpPr>
          <p:spPr>
            <a:xfrm>
              <a:off x="2523373" y="3506302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C. 444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ED5488-B9D2-6028-B760-54164F7FDEFC}"/>
              </a:ext>
            </a:extLst>
          </p:cNvPr>
          <p:cNvGrpSpPr/>
          <p:nvPr/>
        </p:nvGrpSpPr>
        <p:grpSpPr>
          <a:xfrm>
            <a:off x="1775751" y="4816549"/>
            <a:ext cx="4038600" cy="1368075"/>
            <a:chOff x="1775751" y="4816549"/>
            <a:chExt cx="4038600" cy="1368075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FE871567-7334-2836-6B9C-815375C9F5E3}"/>
                </a:ext>
              </a:extLst>
            </p:cNvPr>
            <p:cNvSpPr/>
            <p:nvPr/>
          </p:nvSpPr>
          <p:spPr>
            <a:xfrm>
              <a:off x="1775751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113F8B-6B4B-C1D7-BF53-A94D06093D57}"/>
                </a:ext>
              </a:extLst>
            </p:cNvPr>
            <p:cNvSpPr txBox="1"/>
            <p:nvPr/>
          </p:nvSpPr>
          <p:spPr>
            <a:xfrm>
              <a:off x="2523373" y="5253184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B. 424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6F5BCFA-6071-7EFB-6891-F24E77DDA63B}"/>
              </a:ext>
            </a:extLst>
          </p:cNvPr>
          <p:cNvGrpSpPr/>
          <p:nvPr/>
        </p:nvGrpSpPr>
        <p:grpSpPr>
          <a:xfrm>
            <a:off x="1775751" y="2990959"/>
            <a:ext cx="4038600" cy="1368075"/>
            <a:chOff x="6232967" y="4816549"/>
            <a:chExt cx="4038600" cy="1368075"/>
          </a:xfrm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E0315284-3EEC-CE0F-06E0-CF7845B1C7C7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9759C5-6BC7-3261-417E-BDC568C140E4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A. 434</a:t>
              </a:r>
            </a:p>
          </p:txBody>
        </p:sp>
      </p:grpSp>
      <p:pic>
        <p:nvPicPr>
          <p:cNvPr id="54" name="Yeah">
            <a:hlinkClick r:id="" action="ppaction://media"/>
            <a:extLst>
              <a:ext uri="{FF2B5EF4-FFF2-40B4-BE49-F238E27FC236}">
                <a16:creationId xmlns:a16="http://schemas.microsoft.com/office/drawing/2014/main" id="{3F787E55-485B-98DE-6F2B-C05AA954D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8455" y="-3124200"/>
            <a:ext cx="468313" cy="468313"/>
          </a:xfrm>
          <a:prstGeom prst="rect">
            <a:avLst/>
          </a:prstGeom>
        </p:spPr>
      </p:pic>
      <p:pic>
        <p:nvPicPr>
          <p:cNvPr id="55" name="y2mate.com - Incorrect sound effect">
            <a:hlinkClick r:id="" action="ppaction://media"/>
            <a:extLst>
              <a:ext uri="{FF2B5EF4-FFF2-40B4-BE49-F238E27FC236}">
                <a16:creationId xmlns:a16="http://schemas.microsoft.com/office/drawing/2014/main" id="{470214DA-7B46-F496-9934-7093B6B464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5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905212" y="-2630088"/>
            <a:ext cx="468313" cy="468313"/>
          </a:xfrm>
          <a:prstGeom prst="rect">
            <a:avLst/>
          </a:prstGeom>
        </p:spPr>
      </p:pic>
      <p:pic>
        <p:nvPicPr>
          <p:cNvPr id="2" name="Media1">
            <a:hlinkClick r:id="" action="ppaction://media"/>
            <a:extLst>
              <a:ext uri="{FF2B5EF4-FFF2-40B4-BE49-F238E27FC236}">
                <a16:creationId xmlns:a16="http://schemas.microsoft.com/office/drawing/2014/main" id="{D2A09A4E-6940-D330-38FD-BE686F69896B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4"/>
          <a:srcRect l="22649" t="36335" r="25563" b="37490"/>
          <a:stretch/>
        </p:blipFill>
        <p:spPr>
          <a:xfrm>
            <a:off x="2012621" y="494112"/>
            <a:ext cx="1697125" cy="482498"/>
          </a:xfrm>
          <a:prstGeom prst="rect">
            <a:avLst/>
          </a:prstGeom>
        </p:spPr>
      </p:pic>
      <p:pic>
        <p:nvPicPr>
          <p:cNvPr id="3" name="y2mate.com - nhạc chơi rung chuông vàng">
            <a:hlinkClick r:id="" action="ppaction://media"/>
            <a:extLst>
              <a:ext uri="{FF2B5EF4-FFF2-40B4-BE49-F238E27FC236}">
                <a16:creationId xmlns:a16="http://schemas.microsoft.com/office/drawing/2014/main" id="{3874A155-0CCF-C567-0D78-42826EA2EF0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67600" y="-12379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2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214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0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0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40F97F3-0742-8079-6D14-75C746766A4E}"/>
              </a:ext>
            </a:extLst>
          </p:cNvPr>
          <p:cNvGrpSpPr/>
          <p:nvPr/>
        </p:nvGrpSpPr>
        <p:grpSpPr>
          <a:xfrm>
            <a:off x="0" y="0"/>
            <a:ext cx="12192000" cy="8077200"/>
            <a:chOff x="0" y="0"/>
            <a:chExt cx="12192000" cy="88662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949E35-4651-9F92-50D1-017534D400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12192000" cy="8128000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D02EA56-F637-96BA-7821-BF6A3503974E}"/>
                </a:ext>
              </a:extLst>
            </p:cNvPr>
            <p:cNvSpPr/>
            <p:nvPr/>
          </p:nvSpPr>
          <p:spPr>
            <a:xfrm>
              <a:off x="2176041" y="4282633"/>
              <a:ext cx="8113853" cy="4583575"/>
            </a:xfrm>
            <a:custGeom>
              <a:avLst/>
              <a:gdLst>
                <a:gd name="connsiteX0" fmla="*/ 8113853 w 8113853"/>
                <a:gd name="connsiteY0" fmla="*/ 4097438 h 4618299"/>
                <a:gd name="connsiteX1" fmla="*/ 7396222 w 8113853"/>
                <a:gd name="connsiteY1" fmla="*/ 902825 h 4618299"/>
                <a:gd name="connsiteX2" fmla="*/ 6470248 w 8113853"/>
                <a:gd name="connsiteY2" fmla="*/ 451413 h 4618299"/>
                <a:gd name="connsiteX3" fmla="*/ 6169306 w 8113853"/>
                <a:gd name="connsiteY3" fmla="*/ 277792 h 4618299"/>
                <a:gd name="connsiteX4" fmla="*/ 4849792 w 8113853"/>
                <a:gd name="connsiteY4" fmla="*/ 34724 h 4618299"/>
                <a:gd name="connsiteX5" fmla="*/ 3090440 w 8113853"/>
                <a:gd name="connsiteY5" fmla="*/ 0 h 4618299"/>
                <a:gd name="connsiteX6" fmla="*/ 1469984 w 8113853"/>
                <a:gd name="connsiteY6" fmla="*/ 300942 h 4618299"/>
                <a:gd name="connsiteX7" fmla="*/ 555584 w 8113853"/>
                <a:gd name="connsiteY7" fmla="*/ 937549 h 4618299"/>
                <a:gd name="connsiteX8" fmla="*/ 92597 w 8113853"/>
                <a:gd name="connsiteY8" fmla="*/ 1539433 h 4618299"/>
                <a:gd name="connsiteX9" fmla="*/ 0 w 8113853"/>
                <a:gd name="connsiteY9" fmla="*/ 3020992 h 4618299"/>
                <a:gd name="connsiteX10" fmla="*/ 1250065 w 8113853"/>
                <a:gd name="connsiteY10" fmla="*/ 3958542 h 4618299"/>
                <a:gd name="connsiteX11" fmla="*/ 5521124 w 8113853"/>
                <a:gd name="connsiteY11" fmla="*/ 4618299 h 4618299"/>
                <a:gd name="connsiteX12" fmla="*/ 8113853 w 8113853"/>
                <a:gd name="connsiteY12" fmla="*/ 4097438 h 4618299"/>
                <a:gd name="connsiteX0" fmla="*/ 8113853 w 8113853"/>
                <a:gd name="connsiteY0" fmla="*/ 4062714 h 4583575"/>
                <a:gd name="connsiteX1" fmla="*/ 7396222 w 8113853"/>
                <a:gd name="connsiteY1" fmla="*/ 868101 h 4583575"/>
                <a:gd name="connsiteX2" fmla="*/ 6470248 w 8113853"/>
                <a:gd name="connsiteY2" fmla="*/ 416689 h 4583575"/>
                <a:gd name="connsiteX3" fmla="*/ 6169306 w 8113853"/>
                <a:gd name="connsiteY3" fmla="*/ 243068 h 4583575"/>
                <a:gd name="connsiteX4" fmla="*/ 4849792 w 8113853"/>
                <a:gd name="connsiteY4" fmla="*/ 0 h 4583575"/>
                <a:gd name="connsiteX5" fmla="*/ 2997843 w 8113853"/>
                <a:gd name="connsiteY5" fmla="*/ 34724 h 4583575"/>
                <a:gd name="connsiteX6" fmla="*/ 1469984 w 8113853"/>
                <a:gd name="connsiteY6" fmla="*/ 266218 h 4583575"/>
                <a:gd name="connsiteX7" fmla="*/ 555584 w 8113853"/>
                <a:gd name="connsiteY7" fmla="*/ 902825 h 4583575"/>
                <a:gd name="connsiteX8" fmla="*/ 92597 w 8113853"/>
                <a:gd name="connsiteY8" fmla="*/ 1504709 h 4583575"/>
                <a:gd name="connsiteX9" fmla="*/ 0 w 8113853"/>
                <a:gd name="connsiteY9" fmla="*/ 2986268 h 4583575"/>
                <a:gd name="connsiteX10" fmla="*/ 1250065 w 8113853"/>
                <a:gd name="connsiteY10" fmla="*/ 3923818 h 4583575"/>
                <a:gd name="connsiteX11" fmla="*/ 5521124 w 8113853"/>
                <a:gd name="connsiteY11" fmla="*/ 4583575 h 4583575"/>
                <a:gd name="connsiteX12" fmla="*/ 8113853 w 8113853"/>
                <a:gd name="connsiteY12" fmla="*/ 4062714 h 4583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13853" h="4583575">
                  <a:moveTo>
                    <a:pt x="8113853" y="4062714"/>
                  </a:moveTo>
                  <a:lnTo>
                    <a:pt x="7396222" y="868101"/>
                  </a:lnTo>
                  <a:lnTo>
                    <a:pt x="6470248" y="416689"/>
                  </a:lnTo>
                  <a:lnTo>
                    <a:pt x="6169306" y="243068"/>
                  </a:lnTo>
                  <a:lnTo>
                    <a:pt x="4849792" y="0"/>
                  </a:lnTo>
                  <a:lnTo>
                    <a:pt x="2997843" y="34724"/>
                  </a:lnTo>
                  <a:lnTo>
                    <a:pt x="1469984" y="266218"/>
                  </a:lnTo>
                  <a:lnTo>
                    <a:pt x="555584" y="902825"/>
                  </a:lnTo>
                  <a:lnTo>
                    <a:pt x="92597" y="1504709"/>
                  </a:lnTo>
                  <a:lnTo>
                    <a:pt x="0" y="2986268"/>
                  </a:lnTo>
                  <a:lnTo>
                    <a:pt x="1250065" y="3923818"/>
                  </a:lnTo>
                  <a:lnTo>
                    <a:pt x="5521124" y="4583575"/>
                  </a:lnTo>
                  <a:lnTo>
                    <a:pt x="8113853" y="4062714"/>
                  </a:lnTo>
                  <a:close/>
                </a:path>
              </a:pathLst>
            </a:custGeom>
            <a:solidFill>
              <a:srgbClr val="000D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CD239B9-CDA7-2169-B049-8C3661FCA37F}"/>
              </a:ext>
            </a:extLst>
          </p:cNvPr>
          <p:cNvSpPr txBox="1"/>
          <p:nvPr/>
        </p:nvSpPr>
        <p:spPr>
          <a:xfrm>
            <a:off x="2777490" y="906780"/>
            <a:ext cx="723900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vi-VN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Làm tròn số 63594 đến hàng chục nghìn được số</a:t>
            </a:r>
            <a:r>
              <a:rPr lang="en-US" sz="4000" dirty="0">
                <a:solidFill>
                  <a:srgbClr val="15F4FD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15F4FD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66F455E1-A4C2-743E-BACF-5C16597295C3}"/>
              </a:ext>
            </a:extLst>
          </p:cNvPr>
          <p:cNvSpPr/>
          <p:nvPr/>
        </p:nvSpPr>
        <p:spPr>
          <a:xfrm>
            <a:off x="6655561" y="2607293"/>
            <a:ext cx="3034418" cy="2105127"/>
          </a:xfrm>
          <a:custGeom>
            <a:avLst/>
            <a:gdLst/>
            <a:ahLst/>
            <a:cxnLst/>
            <a:rect l="l" t="t" r="r" b="b"/>
            <a:pathLst>
              <a:path w="11862486" h="8229600">
                <a:moveTo>
                  <a:pt x="0" y="0"/>
                </a:moveTo>
                <a:lnTo>
                  <a:pt x="11862486" y="0"/>
                </a:lnTo>
                <a:lnTo>
                  <a:pt x="118624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29DAACA-6AD0-7C84-EADD-3297DD23514C}"/>
              </a:ext>
            </a:extLst>
          </p:cNvPr>
          <p:cNvGrpSpPr/>
          <p:nvPr/>
        </p:nvGrpSpPr>
        <p:grpSpPr>
          <a:xfrm>
            <a:off x="1834045" y="4704885"/>
            <a:ext cx="4038600" cy="1368075"/>
            <a:chOff x="1773821" y="3053257"/>
            <a:chExt cx="4038600" cy="1368075"/>
          </a:xfrm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2F688B02-242B-7BF9-DD69-C54B0D10AAF9}"/>
                </a:ext>
              </a:extLst>
            </p:cNvPr>
            <p:cNvSpPr/>
            <p:nvPr/>
          </p:nvSpPr>
          <p:spPr>
            <a:xfrm>
              <a:off x="1773821" y="3053257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77C0241-FA9B-E9B8-2986-A715324AFE99}"/>
                </a:ext>
              </a:extLst>
            </p:cNvPr>
            <p:cNvSpPr txBox="1"/>
            <p:nvPr/>
          </p:nvSpPr>
          <p:spPr>
            <a:xfrm>
              <a:off x="2523373" y="3506302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B. 65 000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ED5488-B9D2-6028-B760-54164F7FDEFC}"/>
              </a:ext>
            </a:extLst>
          </p:cNvPr>
          <p:cNvGrpSpPr/>
          <p:nvPr/>
        </p:nvGrpSpPr>
        <p:grpSpPr>
          <a:xfrm>
            <a:off x="1834045" y="2844223"/>
            <a:ext cx="4038600" cy="1368075"/>
            <a:chOff x="1775751" y="4816549"/>
            <a:chExt cx="4038600" cy="1368075"/>
          </a:xfrm>
        </p:grpSpPr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id="{FE871567-7334-2836-6B9C-815375C9F5E3}"/>
                </a:ext>
              </a:extLst>
            </p:cNvPr>
            <p:cNvSpPr/>
            <p:nvPr/>
          </p:nvSpPr>
          <p:spPr>
            <a:xfrm>
              <a:off x="1775751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3113F8B-6B4B-C1D7-BF53-A94D06093D57}"/>
                </a:ext>
              </a:extLst>
            </p:cNvPr>
            <p:cNvSpPr txBox="1"/>
            <p:nvPr/>
          </p:nvSpPr>
          <p:spPr>
            <a:xfrm>
              <a:off x="2523373" y="5253184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A. 70 000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6F5BCFA-6071-7EFB-6891-F24E77DDA63B}"/>
              </a:ext>
            </a:extLst>
          </p:cNvPr>
          <p:cNvGrpSpPr/>
          <p:nvPr/>
        </p:nvGrpSpPr>
        <p:grpSpPr>
          <a:xfrm>
            <a:off x="6232967" y="4704885"/>
            <a:ext cx="4038600" cy="1368075"/>
            <a:chOff x="6232967" y="4816549"/>
            <a:chExt cx="4038600" cy="1368075"/>
          </a:xfrm>
        </p:grpSpPr>
        <p:sp>
          <p:nvSpPr>
            <p:cNvPr id="29" name="Freeform 3">
              <a:extLst>
                <a:ext uri="{FF2B5EF4-FFF2-40B4-BE49-F238E27FC236}">
                  <a16:creationId xmlns:a16="http://schemas.microsoft.com/office/drawing/2014/main" id="{E0315284-3EEC-CE0F-06E0-CF7845B1C7C7}"/>
                </a:ext>
              </a:extLst>
            </p:cNvPr>
            <p:cNvSpPr/>
            <p:nvPr/>
          </p:nvSpPr>
          <p:spPr>
            <a:xfrm>
              <a:off x="6232967" y="4816549"/>
              <a:ext cx="4038600" cy="1368075"/>
            </a:xfrm>
            <a:custGeom>
              <a:avLst/>
              <a:gdLst/>
              <a:ahLst/>
              <a:cxnLst/>
              <a:rect l="l" t="t" r="r" b="b"/>
              <a:pathLst>
                <a:path w="16230600" h="5498116">
                  <a:moveTo>
                    <a:pt x="0" y="0"/>
                  </a:moveTo>
                  <a:lnTo>
                    <a:pt x="16230600" y="0"/>
                  </a:lnTo>
                  <a:lnTo>
                    <a:pt x="16230600" y="5498116"/>
                  </a:lnTo>
                  <a:lnTo>
                    <a:pt x="0" y="5498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9759C5-6BC7-3261-417E-BDC568C140E4}"/>
                </a:ext>
              </a:extLst>
            </p:cNvPr>
            <p:cNvSpPr txBox="1"/>
            <p:nvPr/>
          </p:nvSpPr>
          <p:spPr>
            <a:xfrm>
              <a:off x="7065408" y="5253184"/>
              <a:ext cx="23727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B. 60 000</a:t>
              </a:r>
            </a:p>
          </p:txBody>
        </p:sp>
      </p:grpSp>
      <p:pic>
        <p:nvPicPr>
          <p:cNvPr id="54" name="Yeah">
            <a:hlinkClick r:id="" action="ppaction://media"/>
            <a:extLst>
              <a:ext uri="{FF2B5EF4-FFF2-40B4-BE49-F238E27FC236}">
                <a16:creationId xmlns:a16="http://schemas.microsoft.com/office/drawing/2014/main" id="{3F787E55-485B-98DE-6F2B-C05AA954D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18455" y="-3124200"/>
            <a:ext cx="468313" cy="468313"/>
          </a:xfrm>
          <a:prstGeom prst="rect">
            <a:avLst/>
          </a:prstGeom>
        </p:spPr>
      </p:pic>
      <p:pic>
        <p:nvPicPr>
          <p:cNvPr id="55" name="y2mate.com - Incorrect sound effect">
            <a:hlinkClick r:id="" action="ppaction://media"/>
            <a:extLst>
              <a:ext uri="{FF2B5EF4-FFF2-40B4-BE49-F238E27FC236}">
                <a16:creationId xmlns:a16="http://schemas.microsoft.com/office/drawing/2014/main" id="{470214DA-7B46-F496-9934-7093B6B464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5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905212" y="-2630088"/>
            <a:ext cx="468313" cy="468313"/>
          </a:xfrm>
          <a:prstGeom prst="rect">
            <a:avLst/>
          </a:prstGeom>
        </p:spPr>
      </p:pic>
      <p:pic>
        <p:nvPicPr>
          <p:cNvPr id="2" name="Media1">
            <a:hlinkClick r:id="" action="ppaction://media"/>
            <a:extLst>
              <a:ext uri="{FF2B5EF4-FFF2-40B4-BE49-F238E27FC236}">
                <a16:creationId xmlns:a16="http://schemas.microsoft.com/office/drawing/2014/main" id="{CCED1C7C-719C-908A-13B8-994D0D16AEDF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4"/>
          <a:srcRect l="22649" t="36335" r="25563" b="37490"/>
          <a:stretch/>
        </p:blipFill>
        <p:spPr>
          <a:xfrm>
            <a:off x="2012621" y="494112"/>
            <a:ext cx="1697125" cy="482498"/>
          </a:xfrm>
          <a:prstGeom prst="rect">
            <a:avLst/>
          </a:prstGeom>
        </p:spPr>
      </p:pic>
      <p:pic>
        <p:nvPicPr>
          <p:cNvPr id="3" name="y2mate.com - nhạc chơi rung chuông vàng">
            <a:hlinkClick r:id="" action="ppaction://media"/>
            <a:extLst>
              <a:ext uri="{FF2B5EF4-FFF2-40B4-BE49-F238E27FC236}">
                <a16:creationId xmlns:a16="http://schemas.microsoft.com/office/drawing/2014/main" id="{9D15CE87-F49F-F93E-C25B-B7027FA6F8F9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67600" y="-123790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7913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214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0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04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F53EC6E9-73E5-E527-4DED-BFA5C5E4AE2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684658" h="10459593">
                <a:moveTo>
                  <a:pt x="0" y="0"/>
                </a:moveTo>
                <a:lnTo>
                  <a:pt x="18684658" y="0"/>
                </a:lnTo>
                <a:lnTo>
                  <a:pt x="18684658" y="10459593"/>
                </a:lnTo>
                <a:lnTo>
                  <a:pt x="0" y="104595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85" t="-19768" r="-985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8300592-A463-2592-B0A0-7230F0C54F4C}"/>
              </a:ext>
            </a:extLst>
          </p:cNvPr>
          <p:cNvSpPr/>
          <p:nvPr/>
        </p:nvSpPr>
        <p:spPr>
          <a:xfrm>
            <a:off x="5750140" y="541758"/>
            <a:ext cx="5341398" cy="5774484"/>
          </a:xfrm>
          <a:custGeom>
            <a:avLst/>
            <a:gdLst/>
            <a:ahLst/>
            <a:cxnLst/>
            <a:rect l="l" t="t" r="r" b="b"/>
            <a:pathLst>
              <a:path w="7646824" h="8266836">
                <a:moveTo>
                  <a:pt x="0" y="0"/>
                </a:moveTo>
                <a:lnTo>
                  <a:pt x="7646824" y="0"/>
                </a:lnTo>
                <a:lnTo>
                  <a:pt x="7646824" y="8266836"/>
                </a:lnTo>
                <a:lnTo>
                  <a:pt x="0" y="82668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E273D24-6AFF-4C6E-7BCD-24359B7F820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-1074353" y="-259037"/>
            <a:ext cx="7941564" cy="822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86D44C-DD34-1A98-8F59-119B2E0FF9CF}"/>
              </a:ext>
            </a:extLst>
          </p:cNvPr>
          <p:cNvSpPr txBox="1"/>
          <p:nvPr/>
        </p:nvSpPr>
        <p:spPr>
          <a:xfrm>
            <a:off x="694856" y="2086048"/>
            <a:ext cx="5085764" cy="3539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0" i="0" u="none" strike="noStrike" kern="1200" cap="none" spc="0" normalizeH="0" baseline="0" noProof="0">
                <a:ln>
                  <a:noFill/>
                </a:ln>
                <a:solidFill>
                  <a:srgbClr val="FFBE1D"/>
                </a:solidFill>
                <a:effectLst/>
                <a:uLnTx/>
                <a:uFillTx/>
                <a:latin typeface="#9Slide03 IcielNovecento sans E" panose="00000900000000000000" pitchFamily="2" charset="0"/>
                <a:ea typeface="+mn-ea"/>
                <a:cs typeface="+mn-cs"/>
              </a:rPr>
              <a:t>CHÚC MỪNG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643D4A05-96BF-A0DB-46EE-9D9721588743}"/>
              </a:ext>
            </a:extLst>
          </p:cNvPr>
          <p:cNvSpPr/>
          <p:nvPr/>
        </p:nvSpPr>
        <p:spPr>
          <a:xfrm rot="21448933">
            <a:off x="1351899" y="455675"/>
            <a:ext cx="2309622" cy="1616939"/>
          </a:xfrm>
          <a:custGeom>
            <a:avLst/>
            <a:gdLst/>
            <a:ahLst/>
            <a:cxnLst/>
            <a:rect l="l" t="t" r="r" b="b"/>
            <a:pathLst>
              <a:path w="11862486" h="8229600">
                <a:moveTo>
                  <a:pt x="0" y="0"/>
                </a:moveTo>
                <a:lnTo>
                  <a:pt x="11862486" y="0"/>
                </a:lnTo>
                <a:lnTo>
                  <a:pt x="1186248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pic>
        <p:nvPicPr>
          <p:cNvPr id="2" name="Tieng-chuong-chuong-trinh-rung-chuong-vang-www_tiengdong_com (1)">
            <a:hlinkClick r:id="" action="ppaction://media"/>
            <a:extLst>
              <a:ext uri="{FF2B5EF4-FFF2-40B4-BE49-F238E27FC236}">
                <a16:creationId xmlns:a16="http://schemas.microsoft.com/office/drawing/2014/main" id="{8F58529E-20D3-221E-7C5E-AA3EF65269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51525" y="-1408479"/>
            <a:ext cx="828517" cy="828517"/>
          </a:xfrm>
          <a:prstGeom prst="rect">
            <a:avLst/>
          </a:prstGeom>
        </p:spPr>
      </p:pic>
      <p:pic>
        <p:nvPicPr>
          <p:cNvPr id="5" name="Picture 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1CAF2A3-07B7-795D-4A0F-8086567277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9539" y="123138"/>
            <a:ext cx="1369332" cy="1369332"/>
          </a:xfrm>
          <a:prstGeom prst="rect">
            <a:avLst/>
          </a:prstGeom>
        </p:spPr>
      </p:pic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FEEF1545-B041-56B7-4DBA-828CA35B0AB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011" y="4375098"/>
            <a:ext cx="1369332" cy="136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7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ccel="50000" decel="50000" autoRev="1" fill="hold" grpId="1" nodeType="withEffect">
                                  <p:stCondLst>
                                    <p:cond delay="4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7000" y="107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8" grpId="0"/>
      <p:bldP spid="8" grpId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19B9D9D-8479-48AC-86A1-210F33B42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350"/>
            <a:ext cx="12192000" cy="5575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9D3C505-D6E7-4829-ABC3-499D8D22100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 t="27034" r="232"/>
          <a:stretch/>
        </p:blipFill>
        <p:spPr>
          <a:xfrm>
            <a:off x="28979" y="0"/>
            <a:ext cx="12163022" cy="5373246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B912E28-A59B-46D5-9531-B06756634D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32" b="27396"/>
          <a:stretch/>
        </p:blipFill>
        <p:spPr>
          <a:xfrm>
            <a:off x="14489" y="1199724"/>
            <a:ext cx="12192001" cy="50194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1156BF5-5B31-4A28-BE26-021456D182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20979" cy="254508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4DF892F-EC50-46A6-BE0D-38CBA66BB6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03" y="2257395"/>
            <a:ext cx="9194277" cy="172014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C854593-3532-40B2-9C15-18CE7EEEC4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1"/>
          <a:stretch/>
        </p:blipFill>
        <p:spPr>
          <a:xfrm>
            <a:off x="0" y="1883822"/>
            <a:ext cx="7387444" cy="212051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3C9407C-8C7C-4C23-AEFD-63BA1DFAFF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83"/>
          <a:stretch/>
        </p:blipFill>
        <p:spPr>
          <a:xfrm>
            <a:off x="8395796" y="1883822"/>
            <a:ext cx="3825181" cy="172014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EDE7602-CD8B-49AD-92FF-A833E38A253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1"/>
          <a:stretch/>
        </p:blipFill>
        <p:spPr>
          <a:xfrm>
            <a:off x="5485506" y="2249005"/>
            <a:ext cx="7387444" cy="172014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B96371D-209B-4B2C-8044-B4A1C8EAF0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711" y="1206742"/>
            <a:ext cx="3743935" cy="437121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55BC10A6-8091-4C49-B371-B81F0735D2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46" y="2346960"/>
            <a:ext cx="2482132" cy="349401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96EEB0E-06E4-4B58-AD72-1A1938B618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4490" y="1"/>
            <a:ext cx="12220979" cy="68579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19363BD8-DC73-40DB-AB56-F451B80715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62952" y="596368"/>
            <a:ext cx="3000069" cy="338117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A8007010-92B0-4578-832E-9A9B54EABF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9556" y="1659696"/>
            <a:ext cx="1534350" cy="23045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963917E-47E0-426D-BC3E-F70EC92AAC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1" y="-2375385"/>
            <a:ext cx="7953344" cy="795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02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54169;#614596;#748408;#654169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"/>
  <p:tag name="MH" val="20170621145609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54169;#614596;#748408;#65416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"/>
  <p:tag name="MH" val="20170621145609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42714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"/>
  <p:tag name="MH" val="20170621145609"/>
  <p:tag name="MH_LIBRARY" val="GRAPHI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ftxhl3j">
      <a:majorFont>
        <a:latin typeface="字魂64号-萌趣软糖体" panose="020F0302020204030204"/>
        <a:ea typeface="字魂64号-萌趣软糖体"/>
        <a:cs typeface=""/>
      </a:majorFont>
      <a:minorFont>
        <a:latin typeface="字魂64号-萌趣软糖体" panose="020F0502020204030204"/>
        <a:ea typeface="字魂64号-萌趣软糖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22A5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679</Words>
  <Application>Microsoft Office PowerPoint</Application>
  <PresentationFormat>Widescreen</PresentationFormat>
  <Paragraphs>126</Paragraphs>
  <Slides>24</Slides>
  <Notes>3</Notes>
  <HiddenSlides>0</HiddenSlides>
  <MMClips>16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#9Slide02 Noi dung dai</vt:lpstr>
      <vt:lpstr>#9Slide02 Tieu de dai</vt:lpstr>
      <vt:lpstr>字魂64号-萌趣软糖体</vt:lpstr>
      <vt:lpstr>#9Slide03 IcielNovecento sans E</vt:lpstr>
      <vt:lpstr>Arial</vt:lpstr>
      <vt:lpstr>Calibri</vt:lpstr>
      <vt:lpstr>Calibri Light</vt:lpstr>
      <vt:lpstr>Cambria</vt:lpstr>
      <vt:lpstr>SVN-Good Dog</vt:lpstr>
      <vt:lpstr>UTM Avo</vt:lpstr>
      <vt:lpstr>Office 主题​​</vt:lpstr>
      <vt:lpstr>Office 主题</vt:lpstr>
      <vt:lpstr>1_Office 主题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43</cp:revision>
  <dcterms:created xsi:type="dcterms:W3CDTF">2023-07-09T00:41:18Z</dcterms:created>
  <dcterms:modified xsi:type="dcterms:W3CDTF">2025-08-24T07:59:28Z</dcterms:modified>
</cp:coreProperties>
</file>