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700" r:id="rId3"/>
    <p:sldMasterId id="2147483712" r:id="rId4"/>
    <p:sldMasterId id="2147483724" r:id="rId5"/>
    <p:sldMasterId id="2147483736" r:id="rId6"/>
    <p:sldMasterId id="2147483748" r:id="rId7"/>
    <p:sldMasterId id="2147483757" r:id="rId8"/>
  </p:sldMasterIdLst>
  <p:notesMasterIdLst>
    <p:notesMasterId r:id="rId35"/>
  </p:notesMasterIdLst>
  <p:sldIdLst>
    <p:sldId id="3214" r:id="rId9"/>
    <p:sldId id="260" r:id="rId10"/>
    <p:sldId id="286" r:id="rId11"/>
    <p:sldId id="320" r:id="rId12"/>
    <p:sldId id="3226" r:id="rId13"/>
    <p:sldId id="3215" r:id="rId14"/>
    <p:sldId id="258" r:id="rId15"/>
    <p:sldId id="3194" r:id="rId16"/>
    <p:sldId id="3212" r:id="rId17"/>
    <p:sldId id="3216" r:id="rId18"/>
    <p:sldId id="3227" r:id="rId19"/>
    <p:sldId id="256" r:id="rId20"/>
    <p:sldId id="321" r:id="rId21"/>
    <p:sldId id="311" r:id="rId22"/>
    <p:sldId id="3218" r:id="rId23"/>
    <p:sldId id="3229" r:id="rId24"/>
    <p:sldId id="3230" r:id="rId25"/>
    <p:sldId id="3231" r:id="rId26"/>
    <p:sldId id="3232" r:id="rId27"/>
    <p:sldId id="3228" r:id="rId28"/>
    <p:sldId id="3219" r:id="rId29"/>
    <p:sldId id="705" r:id="rId30"/>
    <p:sldId id="7779" r:id="rId31"/>
    <p:sldId id="7780" r:id="rId32"/>
    <p:sldId id="7781" r:id="rId33"/>
    <p:sldId id="321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90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B6BDF3-823C-41A9-8EC1-46FF054D4ACD}" type="datetimeFigureOut">
              <a:rPr lang="en-US" smtClean="0"/>
              <a:t>10/8/2025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FB359-ADDB-4D5B-A93F-AA00628DF619}" type="slidenum">
              <a:rPr lang="en-US" smtClean="0"/>
              <a:t>‹#›</a:t>
            </a:fld>
            <a:endParaRPr lang="en-US"/>
          </a:p>
        </p:txBody>
      </p:sp>
    </p:spTree>
    <p:extLst>
      <p:ext uri="{BB962C8B-B14F-4D97-AF65-F5344CB8AC3E}">
        <p14:creationId xmlns:p14="http://schemas.microsoft.com/office/powerpoint/2010/main" val="1481509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804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1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023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505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05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F41CB-F5EC-4613-A69F-E1C3D14620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719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em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3.jpg"/><Relationship Id="rId1" Type="http://schemas.openxmlformats.org/officeDocument/2006/relationships/slideMaster" Target="../slideMasters/slideMaster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3.png"/><Relationship Id="rId7"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Master" Target="../slideMasters/slideMaster7.xm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image" Target="../media/image2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385362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3682034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323746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4275397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3941538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769858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2198660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1715731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1318569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502674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51456EF-EDA7-466D-90A9-97D47B7037CB}" type="datetimeFigureOut">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7D73ED-7EBB-4E11-B60B-79773C5177D3}" type="slidenum">
              <a:rPr kumimoji="0" lang="zh-CN" altLang="en-US" sz="1200" b="0" i="0" u="none" strike="noStrike" kern="1200" cap="none" spc="0" normalizeH="0" baseline="0" noProof="0" smtClean="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1159129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10" name="Picture Placeholder 9"/>
          <p:cNvSpPr>
            <a:spLocks noGrp="1"/>
          </p:cNvSpPr>
          <p:nvPr>
            <p:ph type="pic" sz="quarter" idx="21"/>
          </p:nvPr>
        </p:nvSpPr>
        <p:spPr>
          <a:xfrm>
            <a:off x="6659563" y="2632075"/>
            <a:ext cx="4295775" cy="2684463"/>
          </a:xfrm>
          <a:prstGeom prst="rect">
            <a:avLst/>
          </a:prstGeom>
        </p:spPr>
        <p:txBody>
          <a:bodyPr/>
          <a:lstStyle/>
          <a:p>
            <a:endParaRPr lang="id-ID"/>
          </a:p>
        </p:txBody>
      </p:sp>
      <p:sp>
        <p:nvSpPr>
          <p:cNvPr id="5" name="Picture Placeholder 4"/>
          <p:cNvSpPr>
            <a:spLocks noGrp="1"/>
          </p:cNvSpPr>
          <p:nvPr>
            <p:ph type="pic" sz="quarter" idx="10"/>
          </p:nvPr>
        </p:nvSpPr>
        <p:spPr>
          <a:xfrm>
            <a:off x="877887" y="4664885"/>
            <a:ext cx="827316" cy="827314"/>
          </a:xfrm>
          <a:custGeom>
            <a:avLst/>
            <a:gdLst>
              <a:gd name="connsiteX0" fmla="*/ 353639 w 707278"/>
              <a:gd name="connsiteY0" fmla="*/ 0 h 707276"/>
              <a:gd name="connsiteX1" fmla="*/ 707278 w 707278"/>
              <a:gd name="connsiteY1" fmla="*/ 353638 h 707276"/>
              <a:gd name="connsiteX2" fmla="*/ 353639 w 707278"/>
              <a:gd name="connsiteY2" fmla="*/ 707276 h 707276"/>
              <a:gd name="connsiteX3" fmla="*/ 0 w 707278"/>
              <a:gd name="connsiteY3" fmla="*/ 353638 h 707276"/>
              <a:gd name="connsiteX4" fmla="*/ 353639 w 707278"/>
              <a:gd name="connsiteY4" fmla="*/ 0 h 707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278" h="707276">
                <a:moveTo>
                  <a:pt x="353639" y="0"/>
                </a:moveTo>
                <a:cubicBezTo>
                  <a:pt x="548948" y="0"/>
                  <a:pt x="707278" y="158329"/>
                  <a:pt x="707278" y="353638"/>
                </a:cubicBezTo>
                <a:cubicBezTo>
                  <a:pt x="707278" y="548947"/>
                  <a:pt x="548948" y="707276"/>
                  <a:pt x="353639" y="707276"/>
                </a:cubicBezTo>
                <a:cubicBezTo>
                  <a:pt x="158330" y="707276"/>
                  <a:pt x="0" y="548947"/>
                  <a:pt x="0" y="353638"/>
                </a:cubicBezTo>
                <a:cubicBezTo>
                  <a:pt x="0" y="158329"/>
                  <a:pt x="158330" y="0"/>
                  <a:pt x="353639" y="0"/>
                </a:cubicBezTo>
                <a:close/>
              </a:path>
            </a:pathLst>
          </a:custGeom>
          <a:effectLst>
            <a:outerShdw blurRad="127000" sx="102000" sy="102000" algn="ctr" rotWithShape="0">
              <a:schemeClr val="tx1">
                <a:lumMod val="95000"/>
                <a:lumOff val="5000"/>
                <a:alpha val="40000"/>
              </a:schemeClr>
            </a:outerShdw>
          </a:effectLst>
        </p:spPr>
        <p:txBody>
          <a:bodyPr wrap="square">
            <a:noAutofit/>
          </a:bodyPr>
          <a:lstStyle>
            <a:lvl1pPr marL="0" indent="0">
              <a:buNone/>
              <a:defRPr sz="100"/>
            </a:lvl1pPr>
          </a:lstStyle>
          <a:p>
            <a:endParaRPr lang="id-ID" dirty="0"/>
          </a:p>
        </p:txBody>
      </p:sp>
    </p:spTree>
    <p:extLst>
      <p:ext uri="{BB962C8B-B14F-4D97-AF65-F5344CB8AC3E}">
        <p14:creationId xmlns:p14="http://schemas.microsoft.com/office/powerpoint/2010/main" val="41498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t="36667" b="13333"/>
          <a:stretch>
            <a:fillRect/>
          </a:stretch>
        </p:blipFill>
        <p:spPr>
          <a:xfrm>
            <a:off x="0" y="3429000"/>
            <a:ext cx="12192000" cy="3429000"/>
          </a:xfrm>
          <a:prstGeom prst="rect">
            <a:avLst/>
          </a:prstGeom>
        </p:spPr>
      </p:pic>
      <p:pic>
        <p:nvPicPr>
          <p:cNvPr id="3" name="图片 2"/>
          <p:cNvPicPr>
            <a:picLocks noChangeAspect="1"/>
          </p:cNvPicPr>
          <p:nvPr userDrawn="1"/>
        </p:nvPicPr>
        <p:blipFill rotWithShape="1">
          <a:blip r:embed="rId3" cstate="print">
            <a:extLst>
              <a:ext uri="{28A0092B-C50C-407E-A947-70E740481C1C}">
                <a14:useLocalDpi xmlns:a14="http://schemas.microsoft.com/office/drawing/2010/main" val="0"/>
              </a:ext>
            </a:extLst>
          </a:blip>
          <a:srcRect t="81009" r="44228"/>
          <a:stretch>
            <a:fillRect/>
          </a:stretch>
        </p:blipFill>
        <p:spPr>
          <a:xfrm>
            <a:off x="646954" y="5311908"/>
            <a:ext cx="6409166" cy="1546092"/>
          </a:xfrm>
          <a:prstGeom prst="rect">
            <a:avLst/>
          </a:prstGeom>
        </p:spPr>
      </p:pic>
    </p:spTree>
    <p:extLst>
      <p:ext uri="{BB962C8B-B14F-4D97-AF65-F5344CB8AC3E}">
        <p14:creationId xmlns:p14="http://schemas.microsoft.com/office/powerpoint/2010/main" val="1368442571"/>
      </p:ext>
    </p:extLst>
  </p:cSld>
  <p:clrMapOvr>
    <a:masterClrMapping/>
  </p:clrMapOvr>
  <mc:AlternateContent xmlns:mc="http://schemas.openxmlformats.org/markup-compatibility/2006" xmlns:p14="http://schemas.microsoft.com/office/powerpoint/2010/main">
    <mc:Choice Requires="p14">
      <p:transition spd="slow" p14:dur="1400" advTm="0">
        <p:blinds/>
      </p:transition>
    </mc:Choice>
    <mc:Fallback xmlns="">
      <p:transition spd="slow" advTm="0">
        <p:blind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838200" y="6356350"/>
            <a:ext cx="2743200" cy="365125"/>
          </a:xfrm>
          <a:prstGeom prst="rect">
            <a:avLst/>
          </a:prstGeo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C25B2B0-692A-46A2-956F-D87A1A3CFB5B}" type="datetimeFigureOut">
              <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2025/10/8</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3" name="页脚占位符 4"/>
          <p:cNvSpPr>
            <a:spLocks noGrp="1"/>
          </p:cNvSpPr>
          <p:nvPr>
            <p:ph type="ftr" sz="quarter" idx="11"/>
          </p:nvPr>
        </p:nvSpPr>
        <p:spPr>
          <a:xfrm>
            <a:off x="4038600" y="6356350"/>
            <a:ext cx="4114800" cy="365125"/>
          </a:xfrm>
          <a:prstGeom prst="rect">
            <a:avLst/>
          </a:prstGeo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
        <p:nvSpPr>
          <p:cNvPr id="4" name="灯片编号占位符 5"/>
          <p:cNvSpPr>
            <a:spLocks noGrp="1"/>
          </p:cNvSpPr>
          <p:nvPr>
            <p:ph type="sldNum" sz="quarter" idx="12"/>
          </p:nvPr>
        </p:nvSpPr>
        <p:spPr>
          <a:xfrm>
            <a:off x="8610600" y="6356350"/>
            <a:ext cx="2743200" cy="365125"/>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CE584FB-8213-408C-973A-0BFE315A5B2C}" type="slidenum">
              <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庞门正道标题体"/>
              <a:cs typeface="+mn-cs"/>
            </a:endParaRPr>
          </a:p>
        </p:txBody>
      </p:sp>
    </p:spTree>
    <p:extLst>
      <p:ext uri="{BB962C8B-B14F-4D97-AF65-F5344CB8AC3E}">
        <p14:creationId xmlns:p14="http://schemas.microsoft.com/office/powerpoint/2010/main" val="242690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1117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庞门正道标题体"/>
              <a:cs typeface="+mn-cs"/>
            </a:endParaRPr>
          </a:p>
        </p:txBody>
      </p:sp>
    </p:spTree>
    <p:extLst>
      <p:ext uri="{BB962C8B-B14F-4D97-AF65-F5344CB8AC3E}">
        <p14:creationId xmlns:p14="http://schemas.microsoft.com/office/powerpoint/2010/main" val="3425118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a:prstGeom prst="rect">
            <a:avLst/>
          </a:prstGeom>
        </p:spPr>
        <p:txBody>
          <a:bodyPr anchor="b"/>
          <a:lstStyle>
            <a:lvl1pPr algn="ctr">
              <a:defRPr sz="5998"/>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2"/>
          </a:xfrm>
          <a:prstGeom prst="rect">
            <a:avLst/>
          </a:prstGeom>
        </p:spPr>
        <p:txBody>
          <a:bodyPr/>
          <a:lstStyle>
            <a:lvl1pPr marL="0" indent="0" algn="ctr">
              <a:buNone/>
              <a:defRPr sz="2399"/>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306570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38200" y="1825626"/>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2410031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a:prstGeom prst="rect">
            <a:avLst/>
          </a:prstGeom>
        </p:spPr>
        <p:txBody>
          <a:bodyPr anchor="b"/>
          <a:lstStyle>
            <a:lvl1pPr>
              <a:defRPr sz="5998"/>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3"/>
            <a:ext cx="10515600" cy="1500188"/>
          </a:xfrm>
          <a:prstGeom prst="rect">
            <a:avLst/>
          </a:prstGeom>
        </p:spPr>
        <p:txBody>
          <a:bodyPr/>
          <a:lstStyle>
            <a:lvl1pPr marL="0" indent="0">
              <a:buNone/>
              <a:defRPr sz="2399">
                <a:solidFill>
                  <a:schemeClr val="tx1">
                    <a:tint val="75000"/>
                  </a:schemeClr>
                </a:solidFill>
              </a:defRPr>
            </a:lvl1pPr>
            <a:lvl2pPr marL="457051" indent="0">
              <a:buNone/>
              <a:defRPr sz="1999">
                <a:solidFill>
                  <a:schemeClr val="tx1">
                    <a:tint val="75000"/>
                  </a:schemeClr>
                </a:solidFill>
              </a:defRPr>
            </a:lvl2pPr>
            <a:lvl3pPr marL="914103" indent="0">
              <a:buNone/>
              <a:defRPr sz="1799">
                <a:solidFill>
                  <a:schemeClr val="tx1">
                    <a:tint val="75000"/>
                  </a:schemeClr>
                </a:solidFill>
              </a:defRPr>
            </a:lvl3pPr>
            <a:lvl4pPr marL="1371154" indent="0">
              <a:buNone/>
              <a:defRPr sz="1599">
                <a:solidFill>
                  <a:schemeClr val="tx1">
                    <a:tint val="75000"/>
                  </a:schemeClr>
                </a:solidFill>
              </a:defRPr>
            </a:lvl4pPr>
            <a:lvl5pPr marL="1828206" indent="0">
              <a:buNone/>
              <a:defRPr sz="1599">
                <a:solidFill>
                  <a:schemeClr val="tx1">
                    <a:tint val="75000"/>
                  </a:schemeClr>
                </a:solidFill>
              </a:defRPr>
            </a:lvl5pPr>
            <a:lvl6pPr marL="2285257" indent="0">
              <a:buNone/>
              <a:defRPr sz="1599">
                <a:solidFill>
                  <a:schemeClr val="tx1">
                    <a:tint val="75000"/>
                  </a:schemeClr>
                </a:solidFill>
              </a:defRPr>
            </a:lvl6pPr>
            <a:lvl7pPr marL="2742308" indent="0">
              <a:buNone/>
              <a:defRPr sz="1599">
                <a:solidFill>
                  <a:schemeClr val="tx1">
                    <a:tint val="75000"/>
                  </a:schemeClr>
                </a:solidFill>
              </a:defRPr>
            </a:lvl7pPr>
            <a:lvl8pPr marL="3199360" indent="0">
              <a:buNone/>
              <a:defRPr sz="1599">
                <a:solidFill>
                  <a:schemeClr val="tx1">
                    <a:tint val="75000"/>
                  </a:schemeClr>
                </a:solidFill>
              </a:defRPr>
            </a:lvl8pPr>
            <a:lvl9pPr marL="3656411" indent="0">
              <a:buNone/>
              <a:defRPr sz="1599">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2863320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6"/>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6"/>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2758886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3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zh-CN" altLang="en-US"/>
              <a:t>编辑母版文本样式</a:t>
            </a:r>
          </a:p>
        </p:txBody>
      </p:sp>
      <p:sp>
        <p:nvSpPr>
          <p:cNvPr id="4" name="Content Placeholder 3"/>
          <p:cNvSpPr>
            <a:spLocks noGrp="1"/>
          </p:cNvSpPr>
          <p:nvPr>
            <p:ph sz="half" idx="2"/>
          </p:nvPr>
        </p:nvSpPr>
        <p:spPr>
          <a:xfrm>
            <a:off x="839789" y="2505074"/>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3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zh-CN" altLang="en-US"/>
              <a:t>编辑母版文本样式</a:t>
            </a:r>
          </a:p>
        </p:txBody>
      </p:sp>
      <p:sp>
        <p:nvSpPr>
          <p:cNvPr id="6" name="Content Placeholder 5"/>
          <p:cNvSpPr>
            <a:spLocks noGrp="1"/>
          </p:cNvSpPr>
          <p:nvPr>
            <p:ph sz="quarter" idx="4"/>
          </p:nvPr>
        </p:nvSpPr>
        <p:spPr>
          <a:xfrm>
            <a:off x="6172201" y="2505074"/>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3005207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1451377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19890860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A76A222-9043-40BF-ABE0-059EF62CF17A}"/>
              </a:ext>
            </a:extLst>
          </p:cNvPr>
          <p:cNvSpPr/>
          <p:nvPr userDrawn="1"/>
        </p:nvSpPr>
        <p:spPr>
          <a:xfrm>
            <a:off x="1" y="0"/>
            <a:ext cx="12191999" cy="6858000"/>
          </a:xfrm>
          <a:prstGeom prst="rect">
            <a:avLst/>
          </a:prstGeom>
          <a:solidFill>
            <a:srgbClr val="F2F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pic>
        <p:nvPicPr>
          <p:cNvPr id="12" name="图片 11">
            <a:extLst>
              <a:ext uri="{FF2B5EF4-FFF2-40B4-BE49-F238E27FC236}">
                <a16:creationId xmlns:a16="http://schemas.microsoft.com/office/drawing/2014/main" id="{B0DAFE62-5678-4C2A-A55A-A3EC96D42F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045" b="9390"/>
          <a:stretch/>
        </p:blipFill>
        <p:spPr>
          <a:xfrm>
            <a:off x="0" y="3667263"/>
            <a:ext cx="12192000" cy="3200368"/>
          </a:xfrm>
          <a:prstGeom prst="rect">
            <a:avLst/>
          </a:prstGeom>
        </p:spPr>
      </p:pic>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dirty="0"/>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
        <p:nvSpPr>
          <p:cNvPr id="7" name="矩形 6"/>
          <p:cNvSpPr/>
          <p:nvPr userDrawn="1"/>
        </p:nvSpPr>
        <p:spPr>
          <a:xfrm>
            <a:off x="353314" y="405597"/>
            <a:ext cx="623055" cy="43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8" name="文本框 37"/>
          <p:cNvSpPr txBox="1"/>
          <p:nvPr userDrawn="1"/>
        </p:nvSpPr>
        <p:spPr>
          <a:xfrm>
            <a:off x="1080573" y="453589"/>
            <a:ext cx="1281073" cy="420542"/>
          </a:xfrm>
          <a:prstGeom prst="rect">
            <a:avLst/>
          </a:prstGeom>
          <a:noFill/>
        </p:spPr>
        <p:txBody>
          <a:bodyPr wrap="none" lIns="91417" tIns="45709" rIns="91417" bIns="45709" rtlCol="0">
            <a:spAutoFit/>
          </a:bodyPr>
          <a:lstStyle/>
          <a:p>
            <a:r>
              <a:rPr lang="zh-CN" altLang="en-US" sz="2133" kern="1200" dirty="0">
                <a:solidFill>
                  <a:schemeClr val="accent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3191625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7BDB3FA-AAF2-4583-94C1-E53267F7967D}"/>
              </a:ext>
            </a:extLst>
          </p:cNvPr>
          <p:cNvSpPr/>
          <p:nvPr userDrawn="1"/>
        </p:nvSpPr>
        <p:spPr>
          <a:xfrm>
            <a:off x="1" y="0"/>
            <a:ext cx="12191999" cy="6858000"/>
          </a:xfrm>
          <a:prstGeom prst="rect">
            <a:avLst/>
          </a:prstGeom>
          <a:solidFill>
            <a:srgbClr val="F2F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
        <p:nvSpPr>
          <p:cNvPr id="7" name="矩形 6"/>
          <p:cNvSpPr/>
          <p:nvPr userDrawn="1"/>
        </p:nvSpPr>
        <p:spPr>
          <a:xfrm>
            <a:off x="353314" y="405597"/>
            <a:ext cx="623055" cy="43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8" name="文本框 37"/>
          <p:cNvSpPr txBox="1"/>
          <p:nvPr userDrawn="1"/>
        </p:nvSpPr>
        <p:spPr>
          <a:xfrm>
            <a:off x="1080573" y="453589"/>
            <a:ext cx="1281073" cy="420542"/>
          </a:xfrm>
          <a:prstGeom prst="rect">
            <a:avLst/>
          </a:prstGeom>
          <a:noFill/>
        </p:spPr>
        <p:txBody>
          <a:bodyPr wrap="none" lIns="91417" tIns="45709" rIns="91417" bIns="45709" rtlCol="0">
            <a:spAutoFit/>
          </a:bodyPr>
          <a:lstStyle/>
          <a:p>
            <a:r>
              <a:rPr lang="zh-CN" altLang="en-US" sz="2133" kern="1200" dirty="0">
                <a:solidFill>
                  <a:schemeClr val="accent1"/>
                </a:solidFill>
                <a:latin typeface="+mn-lt"/>
                <a:ea typeface="微软雅黑" panose="020B0503020204020204" pitchFamily="34" charset="-122"/>
                <a:cs typeface="+mn-cs"/>
              </a:rPr>
              <a:t>教学分析</a:t>
            </a:r>
          </a:p>
        </p:txBody>
      </p:sp>
      <p:pic>
        <p:nvPicPr>
          <p:cNvPr id="11" name="图片 10">
            <a:extLst>
              <a:ext uri="{FF2B5EF4-FFF2-40B4-BE49-F238E27FC236}">
                <a16:creationId xmlns:a16="http://schemas.microsoft.com/office/drawing/2014/main" id="{1346C4CC-9F7E-4F40-9B48-6DC8B9F1472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045" b="9390"/>
          <a:stretch/>
        </p:blipFill>
        <p:spPr>
          <a:xfrm>
            <a:off x="0" y="3667263"/>
            <a:ext cx="12192000" cy="3200368"/>
          </a:xfrm>
          <a:prstGeom prst="rect">
            <a:avLst/>
          </a:prstGeom>
        </p:spPr>
      </p:pic>
    </p:spTree>
    <p:extLst>
      <p:ext uri="{BB962C8B-B14F-4D97-AF65-F5344CB8AC3E}">
        <p14:creationId xmlns:p14="http://schemas.microsoft.com/office/powerpoint/2010/main" val="4257561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D20CA3A2-C3EA-455D-8036-034944F124D7}"/>
              </a:ext>
            </a:extLst>
          </p:cNvPr>
          <p:cNvSpPr/>
          <p:nvPr userDrawn="1"/>
        </p:nvSpPr>
        <p:spPr>
          <a:xfrm>
            <a:off x="1" y="0"/>
            <a:ext cx="12191999" cy="6858000"/>
          </a:xfrm>
          <a:prstGeom prst="rect">
            <a:avLst/>
          </a:prstGeom>
          <a:solidFill>
            <a:srgbClr val="F2F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
        <p:nvSpPr>
          <p:cNvPr id="7" name="矩形 6"/>
          <p:cNvSpPr/>
          <p:nvPr userDrawn="1"/>
        </p:nvSpPr>
        <p:spPr>
          <a:xfrm>
            <a:off x="353314" y="405597"/>
            <a:ext cx="623055" cy="43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8" name="文本框 37"/>
          <p:cNvSpPr txBox="1"/>
          <p:nvPr userDrawn="1"/>
        </p:nvSpPr>
        <p:spPr>
          <a:xfrm>
            <a:off x="1080573" y="453589"/>
            <a:ext cx="1281073" cy="420542"/>
          </a:xfrm>
          <a:prstGeom prst="rect">
            <a:avLst/>
          </a:prstGeom>
          <a:noFill/>
        </p:spPr>
        <p:txBody>
          <a:bodyPr wrap="none" lIns="91417" tIns="45709" rIns="91417" bIns="45709" rtlCol="0">
            <a:spAutoFit/>
          </a:bodyPr>
          <a:lstStyle/>
          <a:p>
            <a:r>
              <a:rPr lang="zh-CN" altLang="en-US" sz="2133" kern="1200" dirty="0">
                <a:solidFill>
                  <a:schemeClr val="accent1"/>
                </a:solidFill>
                <a:latin typeface="+mn-lt"/>
                <a:ea typeface="微软雅黑" panose="020B0503020204020204" pitchFamily="34" charset="-122"/>
                <a:cs typeface="+mn-cs"/>
              </a:rPr>
              <a:t>教学过程</a:t>
            </a:r>
          </a:p>
        </p:txBody>
      </p:sp>
      <p:pic>
        <p:nvPicPr>
          <p:cNvPr id="11" name="图片 10">
            <a:extLst>
              <a:ext uri="{FF2B5EF4-FFF2-40B4-BE49-F238E27FC236}">
                <a16:creationId xmlns:a16="http://schemas.microsoft.com/office/drawing/2014/main" id="{E19F7EC4-3177-4E80-AE0F-90362C237A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045" b="9390"/>
          <a:stretch/>
        </p:blipFill>
        <p:spPr>
          <a:xfrm>
            <a:off x="0" y="3667263"/>
            <a:ext cx="12192000" cy="3200368"/>
          </a:xfrm>
          <a:prstGeom prst="rect">
            <a:avLst/>
          </a:prstGeom>
        </p:spPr>
      </p:pic>
    </p:spTree>
    <p:extLst>
      <p:ext uri="{BB962C8B-B14F-4D97-AF65-F5344CB8AC3E}">
        <p14:creationId xmlns:p14="http://schemas.microsoft.com/office/powerpoint/2010/main" val="947272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Tree>
    <p:extLst>
      <p:ext uri="{BB962C8B-B14F-4D97-AF65-F5344CB8AC3E}">
        <p14:creationId xmlns:p14="http://schemas.microsoft.com/office/powerpoint/2010/main" val="508410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3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C71DB3B-DBB3-44D6-BEDD-74C305BD9702}"/>
              </a:ext>
            </a:extLst>
          </p:cNvPr>
          <p:cNvSpPr/>
          <p:nvPr userDrawn="1"/>
        </p:nvSpPr>
        <p:spPr>
          <a:xfrm>
            <a:off x="1" y="0"/>
            <a:ext cx="12191999" cy="6858000"/>
          </a:xfrm>
          <a:prstGeom prst="rect">
            <a:avLst/>
          </a:prstGeom>
          <a:solidFill>
            <a:srgbClr val="F2F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
        <p:nvSpPr>
          <p:cNvPr id="7" name="矩形 6"/>
          <p:cNvSpPr/>
          <p:nvPr userDrawn="1"/>
        </p:nvSpPr>
        <p:spPr>
          <a:xfrm>
            <a:off x="353314" y="405597"/>
            <a:ext cx="623055" cy="43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pic>
        <p:nvPicPr>
          <p:cNvPr id="11" name="图片 10">
            <a:extLst>
              <a:ext uri="{FF2B5EF4-FFF2-40B4-BE49-F238E27FC236}">
                <a16:creationId xmlns:a16="http://schemas.microsoft.com/office/drawing/2014/main" id="{23751777-E3D7-4994-9D3F-90FE47C751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045" b="9390"/>
          <a:stretch/>
        </p:blipFill>
        <p:spPr>
          <a:xfrm>
            <a:off x="0" y="3667263"/>
            <a:ext cx="12192000" cy="3200368"/>
          </a:xfrm>
          <a:prstGeom prst="rect">
            <a:avLst/>
          </a:prstGeom>
        </p:spPr>
      </p:pic>
    </p:spTree>
    <p:extLst>
      <p:ext uri="{BB962C8B-B14F-4D97-AF65-F5344CB8AC3E}">
        <p14:creationId xmlns:p14="http://schemas.microsoft.com/office/powerpoint/2010/main" val="21694806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C71DB3B-DBB3-44D6-BEDD-74C305BD9702}"/>
              </a:ext>
            </a:extLst>
          </p:cNvPr>
          <p:cNvSpPr/>
          <p:nvPr userDrawn="1"/>
        </p:nvSpPr>
        <p:spPr>
          <a:xfrm>
            <a:off x="1" y="0"/>
            <a:ext cx="12191999" cy="6858000"/>
          </a:xfrm>
          <a:prstGeom prst="rect">
            <a:avLst/>
          </a:prstGeom>
          <a:solidFill>
            <a:srgbClr val="F2F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 name="日期占位符 1"/>
          <p:cNvSpPr>
            <a:spLocks noGrp="1"/>
          </p:cNvSpPr>
          <p:nvPr>
            <p:ph type="dt" sz="half" idx="10"/>
          </p:nvPr>
        </p:nvSpPr>
        <p:spPr>
          <a:xfrm>
            <a:off x="838200" y="6356351"/>
            <a:ext cx="2743200" cy="365125"/>
          </a:xfrm>
          <a:prstGeom prst="rect">
            <a:avLst/>
          </a:prstGeom>
        </p:spPr>
        <p:txBody>
          <a:bodyPr/>
          <a:lstStyle/>
          <a:p>
            <a:fld id="{B16CC50B-97C3-4EFD-966D-3952C8BC2459}" type="datetimeFigureOut">
              <a:rPr lang="zh-CN" altLang="en-US" smtClean="0"/>
              <a:pPr/>
              <a:t>2025/10/8</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244F14BB-5E8E-4CC8-BE8B-E1F7A3390155}" type="slidenum">
              <a:rPr lang="zh-CN" altLang="en-US" smtClean="0"/>
              <a:pPr/>
              <a:t>‹#›</a:t>
            </a:fld>
            <a:endParaRPr lang="zh-CN" altLang="en-US"/>
          </a:p>
        </p:txBody>
      </p:sp>
      <p:sp>
        <p:nvSpPr>
          <p:cNvPr id="7" name="矩形 6"/>
          <p:cNvSpPr/>
          <p:nvPr userDrawn="1"/>
        </p:nvSpPr>
        <p:spPr>
          <a:xfrm>
            <a:off x="353314" y="405597"/>
            <a:ext cx="623055" cy="431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8" name="文本框 37"/>
          <p:cNvSpPr txBox="1"/>
          <p:nvPr userDrawn="1"/>
        </p:nvSpPr>
        <p:spPr>
          <a:xfrm>
            <a:off x="1080573" y="453589"/>
            <a:ext cx="1281073" cy="420542"/>
          </a:xfrm>
          <a:prstGeom prst="rect">
            <a:avLst/>
          </a:prstGeom>
          <a:noFill/>
        </p:spPr>
        <p:txBody>
          <a:bodyPr wrap="none" lIns="91417" tIns="45709" rIns="91417" bIns="45709" rtlCol="0">
            <a:spAutoFit/>
          </a:bodyPr>
          <a:lstStyle/>
          <a:p>
            <a:r>
              <a:rPr lang="zh-CN" altLang="en-US" sz="2133" kern="1200" dirty="0">
                <a:solidFill>
                  <a:schemeClr val="accent1"/>
                </a:solidFill>
                <a:latin typeface="+mn-lt"/>
                <a:ea typeface="微软雅黑" panose="020B0503020204020204" pitchFamily="34" charset="-122"/>
                <a:cs typeface="+mn-cs"/>
              </a:rPr>
              <a:t>板书设计</a:t>
            </a:r>
          </a:p>
        </p:txBody>
      </p:sp>
      <p:pic>
        <p:nvPicPr>
          <p:cNvPr id="11" name="图片 10">
            <a:extLst>
              <a:ext uri="{FF2B5EF4-FFF2-40B4-BE49-F238E27FC236}">
                <a16:creationId xmlns:a16="http://schemas.microsoft.com/office/drawing/2014/main" id="{23751777-E3D7-4994-9D3F-90FE47C751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045" b="9390"/>
          <a:stretch/>
        </p:blipFill>
        <p:spPr>
          <a:xfrm>
            <a:off x="0" y="3667263"/>
            <a:ext cx="12192000" cy="3200368"/>
          </a:xfrm>
          <a:prstGeom prst="rect">
            <a:avLst/>
          </a:prstGeom>
        </p:spPr>
      </p:pic>
    </p:spTree>
    <p:extLst>
      <p:ext uri="{BB962C8B-B14F-4D97-AF65-F5344CB8AC3E}">
        <p14:creationId xmlns:p14="http://schemas.microsoft.com/office/powerpoint/2010/main" val="623404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1"/>
            <a:ext cx="3932237" cy="1600201"/>
          </a:xfrm>
          <a:prstGeom prst="rect">
            <a:avLst/>
          </a:prstGeom>
        </p:spPr>
        <p:txBody>
          <a:bodyPr anchor="b"/>
          <a:lstStyle>
            <a:lvl1pPr>
              <a:defRPr sz="3199"/>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399"/>
            <a:ext cx="3932237" cy="3811589"/>
          </a:xfrm>
          <a:prstGeom prst="rect">
            <a:avLst/>
          </a:prstGeom>
        </p:spPr>
        <p:txBody>
          <a:bodyPr/>
          <a:lstStyle>
            <a:lvl1pPr marL="0" indent="0">
              <a:buNone/>
              <a:defRPr sz="1599"/>
            </a:lvl1pPr>
            <a:lvl2pPr marL="457051" indent="0">
              <a:buNone/>
              <a:defRPr sz="1400"/>
            </a:lvl2pPr>
            <a:lvl3pPr marL="914103" indent="0">
              <a:buNone/>
              <a:defRPr sz="1200"/>
            </a:lvl3pPr>
            <a:lvl4pPr marL="1371154" indent="0">
              <a:buNone/>
              <a:defRPr sz="1000"/>
            </a:lvl4pPr>
            <a:lvl5pPr marL="1828206" indent="0">
              <a:buNone/>
              <a:defRPr sz="1000"/>
            </a:lvl5pPr>
            <a:lvl6pPr marL="2285257" indent="0">
              <a:buNone/>
              <a:defRPr sz="1000"/>
            </a:lvl6pPr>
            <a:lvl7pPr marL="2742308" indent="0">
              <a:buNone/>
              <a:defRPr sz="1000"/>
            </a:lvl7pPr>
            <a:lvl8pPr marL="3199360" indent="0">
              <a:buNone/>
              <a:defRPr sz="1000"/>
            </a:lvl8pPr>
            <a:lvl9pPr marL="3656411"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1205848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1"/>
            <a:ext cx="3932237" cy="1600201"/>
          </a:xfrm>
          <a:prstGeom prst="rect">
            <a:avLst/>
          </a:prstGeom>
        </p:spPr>
        <p:txBody>
          <a:bodyPr anchor="b"/>
          <a:lstStyle>
            <a:lvl1pPr>
              <a:defRPr sz="3199"/>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a:prstGeom prst="rect">
            <a:avLst/>
          </a:prstGeom>
        </p:spPr>
        <p:txBody>
          <a:bodyPr anchor="t"/>
          <a:lstStyle>
            <a:lvl1pPr marL="0" indent="0">
              <a:buNone/>
              <a:defRPr sz="3199"/>
            </a:lvl1pPr>
            <a:lvl2pPr marL="457051" indent="0">
              <a:buNone/>
              <a:defRPr sz="2799"/>
            </a:lvl2pPr>
            <a:lvl3pPr marL="914103" indent="0">
              <a:buNone/>
              <a:defRPr sz="2399"/>
            </a:lvl3pPr>
            <a:lvl4pPr marL="1371154" indent="0">
              <a:buNone/>
              <a:defRPr sz="1999"/>
            </a:lvl4pPr>
            <a:lvl5pPr marL="1828206" indent="0">
              <a:buNone/>
              <a:defRPr sz="1999"/>
            </a:lvl5pPr>
            <a:lvl6pPr marL="2285257" indent="0">
              <a:buNone/>
              <a:defRPr sz="1999"/>
            </a:lvl6pPr>
            <a:lvl7pPr marL="2742308" indent="0">
              <a:buNone/>
              <a:defRPr sz="1999"/>
            </a:lvl7pPr>
            <a:lvl8pPr marL="3199360" indent="0">
              <a:buNone/>
              <a:defRPr sz="1999"/>
            </a:lvl8pPr>
            <a:lvl9pPr marL="3656411" indent="0">
              <a:buNone/>
              <a:defRPr sz="1999"/>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399"/>
            <a:ext cx="3932237" cy="3811589"/>
          </a:xfrm>
          <a:prstGeom prst="rect">
            <a:avLst/>
          </a:prstGeom>
        </p:spPr>
        <p:txBody>
          <a:bodyPr/>
          <a:lstStyle>
            <a:lvl1pPr marL="0" indent="0">
              <a:buNone/>
              <a:defRPr sz="1599"/>
            </a:lvl1pPr>
            <a:lvl2pPr marL="457051" indent="0">
              <a:buNone/>
              <a:defRPr sz="1400"/>
            </a:lvl2pPr>
            <a:lvl3pPr marL="914103" indent="0">
              <a:buNone/>
              <a:defRPr sz="1200"/>
            </a:lvl3pPr>
            <a:lvl4pPr marL="1371154" indent="0">
              <a:buNone/>
              <a:defRPr sz="1000"/>
            </a:lvl4pPr>
            <a:lvl5pPr marL="1828206" indent="0">
              <a:buNone/>
              <a:defRPr sz="1000"/>
            </a:lvl5pPr>
            <a:lvl6pPr marL="2285257" indent="0">
              <a:buNone/>
              <a:defRPr sz="1000"/>
            </a:lvl6pPr>
            <a:lvl7pPr marL="2742308" indent="0">
              <a:buNone/>
              <a:defRPr sz="1000"/>
            </a:lvl7pPr>
            <a:lvl8pPr marL="3199360" indent="0">
              <a:buNone/>
              <a:defRPr sz="1000"/>
            </a:lvl8pPr>
            <a:lvl9pPr marL="3656411" indent="0">
              <a:buNone/>
              <a:defRPr sz="1000"/>
            </a:lvl9pPr>
          </a:lstStyle>
          <a:p>
            <a:pPr lvl="0"/>
            <a:r>
              <a:rPr lang="zh-CN" altLang="en-US"/>
              <a:t>编辑母版文本样式</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62712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1825626"/>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2196894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4"/>
            <a:ext cx="2628900" cy="5811838"/>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4"/>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042FA9A7-6778-439B-82AA-661D63419A13}" type="datetimeFigureOut">
              <a:rPr lang="zh-CN" altLang="en-US" smtClean="0"/>
              <a:t>2025/10/8</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037768AF-766E-4146-821C-177267214C6E}" type="slidenum">
              <a:rPr lang="zh-CN" altLang="en-US" smtClean="0"/>
              <a:t>‹#›</a:t>
            </a:fld>
            <a:endParaRPr lang="zh-CN" altLang="en-US"/>
          </a:p>
        </p:txBody>
      </p:sp>
    </p:spTree>
    <p:extLst>
      <p:ext uri="{BB962C8B-B14F-4D97-AF65-F5344CB8AC3E}">
        <p14:creationId xmlns:p14="http://schemas.microsoft.com/office/powerpoint/2010/main" val="33270679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130963"/>
      </p:ext>
    </p:extLst>
  </p:cSld>
  <p:clrMapOvr>
    <a:masterClrMapping/>
  </p:clrMapOvr>
  <mc:AlternateContent xmlns:mc="http://schemas.openxmlformats.org/markup-compatibility/2006" xmlns:p14="http://schemas.microsoft.com/office/powerpoint/2010/main">
    <mc:Choice Requires="p14">
      <p:transition spd="slow" p14:dur="1750">
        <p14:gallery dir="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88497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9918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1"/>
            <a:ext cx="2743200" cy="365125"/>
          </a:xfrm>
          <a:prstGeom prst="rect">
            <a:avLst/>
          </a:prstGeom>
        </p:spPr>
        <p:txBody>
          <a:bodyPr/>
          <a:lstStyle/>
          <a:p>
            <a:fld id="{D26EB0D8-D049-4A31-8F2D-814DBCEBC8C0}" type="datetimeFigureOut">
              <a:rPr lang="zh-CN" altLang="en-US" smtClean="0"/>
              <a:pPr/>
              <a:t>2025/10/8</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A77D73C6-6C2F-48CB-8888-B8D11C5DB613}" type="slidenum">
              <a:rPr lang="zh-CN" altLang="en-US" smtClean="0"/>
              <a:pPr/>
              <a:t>‹#›</a:t>
            </a:fld>
            <a:endParaRPr lang="zh-CN" altLang="en-US"/>
          </a:p>
        </p:txBody>
      </p:sp>
    </p:spTree>
    <p:extLst>
      <p:ext uri="{BB962C8B-B14F-4D97-AF65-F5344CB8AC3E}">
        <p14:creationId xmlns:p14="http://schemas.microsoft.com/office/powerpoint/2010/main" val="30432342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BEBA8EAE-BF5A-486C-A8C5-ECC9F3942E4B}">
                <a14:imgProps xmlns:a14="http://schemas.microsoft.com/office/drawing/2010/main">
                  <a14:imgLayer r:embed="rId3">
                    <a14:imgEffect>
                      <a14:artisticPastelsSmooth/>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4"/>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23853" y="246065"/>
            <a:ext cx="1483783"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 y="-82549"/>
            <a:ext cx="1344084"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348121" y="-26503"/>
            <a:ext cx="3365024" cy="1307494"/>
          </a:xfrm>
          <a:prstGeom prst="rect">
            <a:avLst/>
          </a:prstGeom>
        </p:spPr>
      </p:pic>
    </p:spTree>
    <p:extLst>
      <p:ext uri="{BB962C8B-B14F-4D97-AF65-F5344CB8AC3E}">
        <p14:creationId xmlns:p14="http://schemas.microsoft.com/office/powerpoint/2010/main" val="1439217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E069C-371B-FA67-3A13-049DBE38FA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562F91-50B8-B3F0-177A-C2A5BAB5D4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3B0450-BC2E-EFBC-D9AF-C49C1AD8945A}"/>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0B8338A8-6303-22DB-D207-6B6034B02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9D890-625F-6628-2458-667833C8FF7A}"/>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392829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E88E6-E7C9-EB7E-A52A-081487229A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AF21E1-E974-3AF3-5555-ED91CE6E14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08B44-A380-2F4D-53E0-596F98EA4719}"/>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283181D3-CB13-7BC7-CEC1-0CF3C29537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B007F-FB27-8AFD-2749-56E322FEB868}"/>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1334761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6020-F942-9D51-5DDB-5AE758F1B4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D61827-1E4F-5A98-3316-52BF13B671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FF8BCF-7E55-3875-DFCB-832A022ADFA7}"/>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81AA55F2-95BC-EF7B-A82F-108C490449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E79F0-9941-3AE0-81FF-DFAAD53B1C60}"/>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206708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CBB0-9A16-F2C4-F4F3-3E04E1B006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5D2203-ACFB-708C-7373-874D222C04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2ED620-D0EE-25EA-B157-7B9C93BD42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3C514D-29DC-D7BF-C0C0-E7155785728F}"/>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6" name="Footer Placeholder 5">
            <a:extLst>
              <a:ext uri="{FF2B5EF4-FFF2-40B4-BE49-F238E27FC236}">
                <a16:creationId xmlns:a16="http://schemas.microsoft.com/office/drawing/2014/main" id="{FEC00214-FE81-EE80-39F4-AD0A261C1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D6DFCE-4C1A-2149-49C7-CA8436C54511}"/>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3622463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0A1A-0432-9880-232A-AEBD929DD0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FBC9A0-4AA6-93D5-8E1D-FDCEC89046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DEF4CB-BD0E-0D1B-4680-E453DF3E39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5405A1-1920-D78B-D7D1-71E7A6835E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1AF4DD-3B4C-7483-C012-6D86BE9FB8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DB491A-6042-8D4B-A105-8570A37727F2}"/>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8" name="Footer Placeholder 7">
            <a:extLst>
              <a:ext uri="{FF2B5EF4-FFF2-40B4-BE49-F238E27FC236}">
                <a16:creationId xmlns:a16="http://schemas.microsoft.com/office/drawing/2014/main" id="{2DF73BE3-648F-F6C5-B1A3-482E8614FD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A610A9-E349-D863-E8BF-D0EC61AD53EF}"/>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22375693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54FCE-9AFB-CAD6-F732-D67F0FA70D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E04188-90C7-72E5-AB95-68F792BF888F}"/>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4" name="Footer Placeholder 3">
            <a:extLst>
              <a:ext uri="{FF2B5EF4-FFF2-40B4-BE49-F238E27FC236}">
                <a16:creationId xmlns:a16="http://schemas.microsoft.com/office/drawing/2014/main" id="{FF28F934-A868-D465-EBBE-E289272B09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AF4BF7-A12D-640F-4448-D3AFB2882F37}"/>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22064258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BD6FA0-176E-204C-7718-C308FCB21F23}"/>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3" name="Footer Placeholder 2">
            <a:extLst>
              <a:ext uri="{FF2B5EF4-FFF2-40B4-BE49-F238E27FC236}">
                <a16:creationId xmlns:a16="http://schemas.microsoft.com/office/drawing/2014/main" id="{6D715F16-EA32-BF37-A5BD-CBF4CD4D74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C4D6E9-48BA-9CB4-C4FC-97A1DDD84894}"/>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41696148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9588-354B-0DEA-65E8-CA8A44202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AAC32A-513F-FB6F-BF22-8201A32FF7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AA64CA-788E-925B-40EB-2F66079BD7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2A23B0-749F-1FB2-55D4-64431A8B627D}"/>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6" name="Footer Placeholder 5">
            <a:extLst>
              <a:ext uri="{FF2B5EF4-FFF2-40B4-BE49-F238E27FC236}">
                <a16:creationId xmlns:a16="http://schemas.microsoft.com/office/drawing/2014/main" id="{CD80D460-98D0-8F29-D021-C943C279A5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DF3147-01E7-E0E7-5472-7456571065DE}"/>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759743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307D8-9EF3-5AD5-AD07-BF49FDDD2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B1E038-2FCA-D785-363B-6CBFF2414E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711BC3-C59C-8E83-696C-C9EF5B3FB6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7B6B6-547B-1C8B-77E1-EFF10B77CCFA}"/>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6" name="Footer Placeholder 5">
            <a:extLst>
              <a:ext uri="{FF2B5EF4-FFF2-40B4-BE49-F238E27FC236}">
                <a16:creationId xmlns:a16="http://schemas.microsoft.com/office/drawing/2014/main" id="{D6BAA0E6-14FA-9A01-54CB-3BBD39B66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D96A43-486A-CF81-FA0A-05BBC1168037}"/>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1371524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42B34-A576-2EE6-92FE-17812127B7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D3B15C-DC3C-66A3-9879-9A3B325FE9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C4DDC0-26DD-BA59-0597-0B2FEEDCC3C4}"/>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A006403B-B931-DD15-C960-A4E8BE053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8C880-EB52-40E5-41C6-E8985703859A}"/>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1166107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6D468B-43C8-AA2D-51CD-4611A81DDC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2EF7FA-D308-7168-CA0C-3DE8E1C6E4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5268D-804A-FE16-2CC7-E8DD635AE1A8}"/>
              </a:ext>
            </a:extLst>
          </p:cNvPr>
          <p:cNvSpPr>
            <a:spLocks noGrp="1"/>
          </p:cNvSpPr>
          <p:nvPr>
            <p:ph type="dt" sz="half" idx="10"/>
          </p:nvPr>
        </p:nvSpPr>
        <p:spPr/>
        <p:txBody>
          <a:body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20D6BB38-C90A-44B5-3827-612AD90D7B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FE178-DA7F-E93B-0507-8A4B23EDC32B}"/>
              </a:ext>
            </a:extLst>
          </p:cNvPr>
          <p:cNvSpPr>
            <a:spLocks noGrp="1"/>
          </p:cNvSpPr>
          <p:nvPr>
            <p:ph type="sldNum" sz="quarter" idx="12"/>
          </p:nvPr>
        </p:nvSpPr>
        <p:spPr/>
        <p:txBody>
          <a:bodyPr/>
          <a:lstStyle/>
          <a:p>
            <a:fld id="{53F27CC9-9004-45BF-A0BB-06D4B3A62177}" type="slidenum">
              <a:rPr lang="en-US" smtClean="0"/>
              <a:t>‹#›</a:t>
            </a:fld>
            <a:endParaRPr lang="en-US"/>
          </a:p>
        </p:txBody>
      </p:sp>
    </p:spTree>
    <p:extLst>
      <p:ext uri="{BB962C8B-B14F-4D97-AF65-F5344CB8AC3E}">
        <p14:creationId xmlns:p14="http://schemas.microsoft.com/office/powerpoint/2010/main" val="32367482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31099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15904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95188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89865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65134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46640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74825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0723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75346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99176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06934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84A0-DD8F-4AB8-319E-436FC8E0101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FD3BCB-1AA3-AF67-7DBA-C4AF47E7197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701A80-DB4E-F0E2-A88C-CE82DFD751E1}"/>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5" name="Footer Placeholder 4">
            <a:extLst>
              <a:ext uri="{FF2B5EF4-FFF2-40B4-BE49-F238E27FC236}">
                <a16:creationId xmlns:a16="http://schemas.microsoft.com/office/drawing/2014/main" id="{EB3315C3-7609-5C6C-18CA-3B457EBF27F7}"/>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7262C7C-2322-7031-1A3F-9C4E8ACC4042}"/>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2993904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84C2E-0099-3C45-5463-C5D87797E222}"/>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4ADF690-6BCA-311C-E7A6-B535D494AAA5}"/>
              </a:ext>
            </a:extLst>
          </p:cNvPr>
          <p:cNvSpPr>
            <a:spLocks noGrp="1"/>
          </p:cNvSpPr>
          <p:nvPr>
            <p:ph idx="1"/>
          </p:nvPr>
        </p:nvSpPr>
        <p:spPr>
          <a:xfrm>
            <a:off x="838200" y="1825626"/>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ADBD20-65AE-3B0F-354D-76382A01B21E}"/>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5" name="Footer Placeholder 4">
            <a:extLst>
              <a:ext uri="{FF2B5EF4-FFF2-40B4-BE49-F238E27FC236}">
                <a16:creationId xmlns:a16="http://schemas.microsoft.com/office/drawing/2014/main" id="{457A40BF-3615-C8AD-D5EA-946BDEEB9AE2}"/>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00EF0D9-C496-2077-C818-C45C0EDE652C}"/>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7377079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E7F4-A80F-9B3E-B7CE-2F6FB72318C2}"/>
              </a:ext>
            </a:extLst>
          </p:cNvPr>
          <p:cNvSpPr>
            <a:spLocks noGrp="1"/>
          </p:cNvSpPr>
          <p:nvPr>
            <p:ph type="title"/>
          </p:nvPr>
        </p:nvSpPr>
        <p:spPr>
          <a:xfrm>
            <a:off x="831850" y="1709739"/>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032AA0-5D4B-15F6-92AB-FA26B49D7520}"/>
              </a:ext>
            </a:extLst>
          </p:cNvPr>
          <p:cNvSpPr>
            <a:spLocks noGrp="1"/>
          </p:cNvSpPr>
          <p:nvPr>
            <p:ph type="body" idx="1"/>
          </p:nvPr>
        </p:nvSpPr>
        <p:spPr>
          <a:xfrm>
            <a:off x="831850" y="4589464"/>
            <a:ext cx="10515600" cy="1500187"/>
          </a:xfrm>
          <a:prstGeom prst="rect">
            <a:avLst/>
          </a:prstGeo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027C6D-816F-E017-0A5D-326494EBA289}"/>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5" name="Footer Placeholder 4">
            <a:extLst>
              <a:ext uri="{FF2B5EF4-FFF2-40B4-BE49-F238E27FC236}">
                <a16:creationId xmlns:a16="http://schemas.microsoft.com/office/drawing/2014/main" id="{5D4FDC71-890C-0451-DBC9-722818971E6E}"/>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88DF984-049B-9A1B-C550-374C07C97EB7}"/>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16173546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97DAA-AE92-0101-8222-DE54736548F2}"/>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9781EE8-5BB8-D086-D425-CD1B4C7B5916}"/>
              </a:ext>
            </a:extLst>
          </p:cNvPr>
          <p:cNvSpPr>
            <a:spLocks noGrp="1"/>
          </p:cNvSpPr>
          <p:nvPr>
            <p:ph sz="half" idx="1"/>
          </p:nvPr>
        </p:nvSpPr>
        <p:spPr>
          <a:xfrm>
            <a:off x="838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ADEFF4-DBC7-D428-637C-0A3B4A9AAB06}"/>
              </a:ext>
            </a:extLst>
          </p:cNvPr>
          <p:cNvSpPr>
            <a:spLocks noGrp="1"/>
          </p:cNvSpPr>
          <p:nvPr>
            <p:ph sz="half" idx="2"/>
          </p:nvPr>
        </p:nvSpPr>
        <p:spPr>
          <a:xfrm>
            <a:off x="6172200" y="1825626"/>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1C553F-E2A1-C2DF-7759-4959BB2404FD}"/>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6" name="Footer Placeholder 5">
            <a:extLst>
              <a:ext uri="{FF2B5EF4-FFF2-40B4-BE49-F238E27FC236}">
                <a16:creationId xmlns:a16="http://schemas.microsoft.com/office/drawing/2014/main" id="{4F851767-FB5A-5EF8-5033-0B56BABB4271}"/>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F018BF-8510-C7D3-1285-E97C92E4AD16}"/>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3953934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FA9C8-F6CD-1657-0614-04122E792EB1}"/>
              </a:ext>
            </a:extLst>
          </p:cNvPr>
          <p:cNvSpPr>
            <a:spLocks noGrp="1"/>
          </p:cNvSpPr>
          <p:nvPr>
            <p:ph type="title"/>
          </p:nvPr>
        </p:nvSpPr>
        <p:spPr>
          <a:xfrm>
            <a:off x="839788" y="365126"/>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5785B3C-AAB5-7906-509B-81FE707D1C4A}"/>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C7B9AD-8C3E-49B0-0221-429ACAF0D535}"/>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306EAD-A9E3-9ECA-9FE6-795DB0FC9A3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952505-EB04-8184-D394-F220C47A3C6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EC4574-E0AD-20AB-1E9C-8826873928F9}"/>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8" name="Footer Placeholder 7">
            <a:extLst>
              <a:ext uri="{FF2B5EF4-FFF2-40B4-BE49-F238E27FC236}">
                <a16:creationId xmlns:a16="http://schemas.microsoft.com/office/drawing/2014/main" id="{DD050A28-A5FF-2A28-80AB-6E250EB2118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EF2DB04-1B30-15F4-FCBA-AD33FEEA56A2}"/>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10142260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66E5-1705-B0A9-07CD-3DBE17DC5CA2}"/>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4AC313C-5CF1-8681-D6D6-B01216EE42CF}"/>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4" name="Footer Placeholder 3">
            <a:extLst>
              <a:ext uri="{FF2B5EF4-FFF2-40B4-BE49-F238E27FC236}">
                <a16:creationId xmlns:a16="http://schemas.microsoft.com/office/drawing/2014/main" id="{B8663F38-8ABF-82E4-702B-A2D9E0379B56}"/>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1002FF-482A-2703-DBB4-077D6501281B}"/>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34546098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99A197-F439-95D4-C41F-E4255E4E6790}"/>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3" name="Footer Placeholder 2">
            <a:extLst>
              <a:ext uri="{FF2B5EF4-FFF2-40B4-BE49-F238E27FC236}">
                <a16:creationId xmlns:a16="http://schemas.microsoft.com/office/drawing/2014/main" id="{6696E43D-2966-08C3-DE7A-725779F7B5FA}"/>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0E951DB-0207-E5AB-1801-AFCAB0C54004}"/>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3536698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E382-3426-EAAF-9E36-7FCD802F9852}"/>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A130AA-5290-471E-E153-24438294036D}"/>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9F3CFC-7A0B-9699-5FC9-737D90AB63AD}"/>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A9168-0736-AB3D-1059-0FB62BD28549}"/>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6" name="Footer Placeholder 5">
            <a:extLst>
              <a:ext uri="{FF2B5EF4-FFF2-40B4-BE49-F238E27FC236}">
                <a16:creationId xmlns:a16="http://schemas.microsoft.com/office/drawing/2014/main" id="{BBB20E00-A615-768D-65AC-46A5A24DB2AF}"/>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F87123A-91CF-8181-E12D-C76AFC8D45C5}"/>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37134743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82A0-C5D9-F4A0-F8D7-0765AA532FF2}"/>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620EB2-B6F5-DD4C-6F29-710469D96342}"/>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a:p>
        </p:txBody>
      </p:sp>
      <p:sp>
        <p:nvSpPr>
          <p:cNvPr id="4" name="Text Placeholder 3">
            <a:extLst>
              <a:ext uri="{FF2B5EF4-FFF2-40B4-BE49-F238E27FC236}">
                <a16:creationId xmlns:a16="http://schemas.microsoft.com/office/drawing/2014/main" id="{996B6B93-E1F6-96AD-91F4-2965A8CA7ADC}"/>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46C65A-1EA9-DC09-7B4B-E9FC9FF15679}"/>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6" name="Footer Placeholder 5">
            <a:extLst>
              <a:ext uri="{FF2B5EF4-FFF2-40B4-BE49-F238E27FC236}">
                <a16:creationId xmlns:a16="http://schemas.microsoft.com/office/drawing/2014/main" id="{830E85D9-7FF3-0536-48B6-98BB740B34BF}"/>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5686E0E-97A1-DA39-FE16-12DC7A73BADA}"/>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25818988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182F-7724-567E-B861-6B645DE918C5}"/>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0E1C2C-ADF0-916D-B73F-ABE621932236}"/>
              </a:ext>
            </a:extLst>
          </p:cNvPr>
          <p:cNvSpPr>
            <a:spLocks noGrp="1"/>
          </p:cNvSpPr>
          <p:nvPr>
            <p:ph type="body" orient="vert" idx="1"/>
          </p:nvPr>
        </p:nvSpPr>
        <p:spPr>
          <a:xfrm>
            <a:off x="838200" y="1825626"/>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5AA8B-3D1C-17F5-B6BE-5F2C72A942AA}"/>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5" name="Footer Placeholder 4">
            <a:extLst>
              <a:ext uri="{FF2B5EF4-FFF2-40B4-BE49-F238E27FC236}">
                <a16:creationId xmlns:a16="http://schemas.microsoft.com/office/drawing/2014/main" id="{AD37B9C4-DE2C-04CB-84A6-955308EAFE60}"/>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4A656DF-AE4F-5351-10D3-517416A3FF59}"/>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37562057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49F75B-814B-882C-45B9-D2B32786ACEF}"/>
              </a:ext>
            </a:extLst>
          </p:cNvPr>
          <p:cNvSpPr>
            <a:spLocks noGrp="1"/>
          </p:cNvSpPr>
          <p:nvPr>
            <p:ph type="title" orient="vert"/>
          </p:nvPr>
        </p:nvSpPr>
        <p:spPr>
          <a:xfrm>
            <a:off x="8724900" y="365126"/>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BF5C6-EC04-3C3C-633E-52D6739CC9E0}"/>
              </a:ext>
            </a:extLst>
          </p:cNvPr>
          <p:cNvSpPr>
            <a:spLocks noGrp="1"/>
          </p:cNvSpPr>
          <p:nvPr>
            <p:ph type="body" orient="vert" idx="1"/>
          </p:nvPr>
        </p:nvSpPr>
        <p:spPr>
          <a:xfrm>
            <a:off x="838200" y="365126"/>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573DF-2015-85CD-4478-D42772941273}"/>
              </a:ext>
            </a:extLst>
          </p:cNvPr>
          <p:cNvSpPr>
            <a:spLocks noGrp="1"/>
          </p:cNvSpPr>
          <p:nvPr>
            <p:ph type="dt" sz="half" idx="10"/>
          </p:nvPr>
        </p:nvSpPr>
        <p:spPr>
          <a:xfrm>
            <a:off x="838200" y="6356351"/>
            <a:ext cx="2743200" cy="365125"/>
          </a:xfrm>
          <a:prstGeom prst="rect">
            <a:avLst/>
          </a:prstGeom>
        </p:spPr>
        <p:txBody>
          <a:bodyPr/>
          <a:lstStyle/>
          <a:p>
            <a:fld id="{A7785B3E-8AAE-47DB-A744-2A531A51ACC8}" type="datetimeFigureOut">
              <a:rPr lang="en-US" smtClean="0"/>
              <a:t>10/8/2025</a:t>
            </a:fld>
            <a:endParaRPr lang="en-US"/>
          </a:p>
        </p:txBody>
      </p:sp>
      <p:sp>
        <p:nvSpPr>
          <p:cNvPr id="5" name="Footer Placeholder 4">
            <a:extLst>
              <a:ext uri="{FF2B5EF4-FFF2-40B4-BE49-F238E27FC236}">
                <a16:creationId xmlns:a16="http://schemas.microsoft.com/office/drawing/2014/main" id="{FFA59F74-0C10-400E-5630-B7F6D3F7AA00}"/>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CCC4635-A8F2-D6AA-B228-7357C0505438}"/>
              </a:ext>
            </a:extLst>
          </p:cNvPr>
          <p:cNvSpPr>
            <a:spLocks noGrp="1"/>
          </p:cNvSpPr>
          <p:nvPr>
            <p:ph type="sldNum" sz="quarter" idx="12"/>
          </p:nvPr>
        </p:nvSpPr>
        <p:spPr>
          <a:xfrm>
            <a:off x="8610600" y="6356351"/>
            <a:ext cx="2743200" cy="365125"/>
          </a:xfrm>
          <a:prstGeom prst="rect">
            <a:avLst/>
          </a:prstGeom>
        </p:spPr>
        <p:txBody>
          <a:bodyPr/>
          <a:lstStyle/>
          <a:p>
            <a:fld id="{E78C583D-B587-4BBE-8770-8B94995ACFDD}" type="slidenum">
              <a:rPr lang="en-US" smtClean="0"/>
              <a:t>‹#›</a:t>
            </a:fld>
            <a:endParaRPr lang="en-US"/>
          </a:p>
        </p:txBody>
      </p:sp>
    </p:spTree>
    <p:extLst>
      <p:ext uri="{BB962C8B-B14F-4D97-AF65-F5344CB8AC3E}">
        <p14:creationId xmlns:p14="http://schemas.microsoft.com/office/powerpoint/2010/main" val="13469851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19202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6904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03363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54831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72899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64990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06422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0178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02039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6166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92611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4"/>
          <p:cNvSpPr txBox="1">
            <a:spLocks noGrp="1"/>
          </p:cNvSpPr>
          <p:nvPr>
            <p:ph type="subTitle" idx="1"/>
          </p:nvPr>
        </p:nvSpPr>
        <p:spPr>
          <a:xfrm>
            <a:off x="963533" y="1530300"/>
            <a:ext cx="10290000" cy="4561600"/>
          </a:xfrm>
          <a:prstGeom prst="rect">
            <a:avLst/>
          </a:prstGeom>
        </p:spPr>
        <p:txBody>
          <a:bodyPr spcFirstLastPara="1" wrap="square" lIns="91425" tIns="91425" rIns="91425" bIns="91425" anchor="t" anchorCtr="0">
            <a:noAutofit/>
          </a:bodyPr>
          <a:lstStyle>
            <a:lvl1pPr lvl="0">
              <a:spcBef>
                <a:spcPts val="0"/>
              </a:spcBef>
              <a:spcAft>
                <a:spcPts val="0"/>
              </a:spcAft>
              <a:buSzPts val="1600"/>
              <a:buChar char="●"/>
              <a:defRPr/>
            </a:lvl1pPr>
            <a:lvl2pPr lvl="1">
              <a:spcBef>
                <a:spcPts val="0"/>
              </a:spcBef>
              <a:spcAft>
                <a:spcPts val="0"/>
              </a:spcAft>
              <a:buSzPts val="1600"/>
              <a:buChar char="○"/>
              <a:defRPr/>
            </a:lvl2pPr>
            <a:lvl3pPr lvl="2">
              <a:spcBef>
                <a:spcPts val="0"/>
              </a:spcBef>
              <a:spcAft>
                <a:spcPts val="0"/>
              </a:spcAft>
              <a:buSzPts val="1600"/>
              <a:buChar char="■"/>
              <a:defRPr/>
            </a:lvl3pPr>
            <a:lvl4pPr lvl="3">
              <a:spcBef>
                <a:spcPts val="0"/>
              </a:spcBef>
              <a:spcAft>
                <a:spcPts val="0"/>
              </a:spcAft>
              <a:buSzPts val="1600"/>
              <a:buChar char="●"/>
              <a:defRPr/>
            </a:lvl4pPr>
            <a:lvl5pPr lvl="4">
              <a:spcBef>
                <a:spcPts val="0"/>
              </a:spcBef>
              <a:spcAft>
                <a:spcPts val="0"/>
              </a:spcAft>
              <a:buSzPts val="1600"/>
              <a:buChar char="○"/>
              <a:defRPr/>
            </a:lvl5pPr>
            <a:lvl6pPr lvl="5">
              <a:spcBef>
                <a:spcPts val="0"/>
              </a:spcBef>
              <a:spcAft>
                <a:spcPts val="0"/>
              </a:spcAft>
              <a:buSzPts val="1600"/>
              <a:buChar char="■"/>
              <a:defRPr/>
            </a:lvl6pPr>
            <a:lvl7pPr lvl="6">
              <a:spcBef>
                <a:spcPts val="0"/>
              </a:spcBef>
              <a:spcAft>
                <a:spcPts val="0"/>
              </a:spcAft>
              <a:buSzPts val="1600"/>
              <a:buChar char="●"/>
              <a:defRPr/>
            </a:lvl7pPr>
            <a:lvl8pPr lvl="7">
              <a:spcBef>
                <a:spcPts val="0"/>
              </a:spcBef>
              <a:spcAft>
                <a:spcPts val="0"/>
              </a:spcAft>
              <a:buSzPts val="1600"/>
              <a:buChar char="○"/>
              <a:defRPr/>
            </a:lvl8pPr>
            <a:lvl9pPr lvl="8">
              <a:spcBef>
                <a:spcPts val="0"/>
              </a:spcBef>
              <a:spcAft>
                <a:spcPts val="0"/>
              </a:spcAft>
              <a:buSzPts val="1600"/>
              <a:buChar char="■"/>
              <a:defRPr/>
            </a:lvl9pPr>
          </a:lstStyle>
          <a:p>
            <a:endParaRPr/>
          </a:p>
        </p:txBody>
      </p:sp>
      <p:sp>
        <p:nvSpPr>
          <p:cNvPr id="18" name="Google Shape;18;p4"/>
          <p:cNvSpPr/>
          <p:nvPr/>
        </p:nvSpPr>
        <p:spPr>
          <a:xfrm>
            <a:off x="-462133" y="2559833"/>
            <a:ext cx="1910800" cy="4032000"/>
          </a:xfrm>
          <a:custGeom>
            <a:avLst/>
            <a:gdLst/>
            <a:ahLst/>
            <a:cxnLst/>
            <a:rect l="l" t="t" r="r" b="b"/>
            <a:pathLst>
              <a:path w="57324" h="120960" extrusionOk="0">
                <a:moveTo>
                  <a:pt x="12023" y="0"/>
                </a:moveTo>
                <a:cubicBezTo>
                  <a:pt x="19047" y="0"/>
                  <a:pt x="27856" y="631"/>
                  <a:pt x="32169" y="6174"/>
                </a:cubicBezTo>
                <a:cubicBezTo>
                  <a:pt x="35842" y="10895"/>
                  <a:pt x="36219" y="22153"/>
                  <a:pt x="30544" y="24046"/>
                </a:cubicBezTo>
                <a:cubicBezTo>
                  <a:pt x="27254" y="25143"/>
                  <a:pt x="24971" y="15756"/>
                  <a:pt x="27945" y="13972"/>
                </a:cubicBezTo>
                <a:cubicBezTo>
                  <a:pt x="31763" y="11681"/>
                  <a:pt x="39054" y="14028"/>
                  <a:pt x="40618" y="18197"/>
                </a:cubicBezTo>
                <a:cubicBezTo>
                  <a:pt x="44716" y="29120"/>
                  <a:pt x="31924" y="40684"/>
                  <a:pt x="32819" y="52316"/>
                </a:cubicBezTo>
                <a:cubicBezTo>
                  <a:pt x="33460" y="60643"/>
                  <a:pt x="45111" y="63633"/>
                  <a:pt x="51016" y="69538"/>
                </a:cubicBezTo>
                <a:cubicBezTo>
                  <a:pt x="57363" y="75885"/>
                  <a:pt x="59368" y="88389"/>
                  <a:pt x="54915" y="96183"/>
                </a:cubicBezTo>
                <a:cubicBezTo>
                  <a:pt x="48317" y="107729"/>
                  <a:pt x="20773" y="97254"/>
                  <a:pt x="17547" y="110155"/>
                </a:cubicBezTo>
                <a:cubicBezTo>
                  <a:pt x="16475" y="114442"/>
                  <a:pt x="20944" y="120478"/>
                  <a:pt x="25345" y="120878"/>
                </a:cubicBezTo>
                <a:cubicBezTo>
                  <a:pt x="28969" y="121208"/>
                  <a:pt x="32359" y="115708"/>
                  <a:pt x="31844" y="112105"/>
                </a:cubicBezTo>
                <a:cubicBezTo>
                  <a:pt x="30274" y="101116"/>
                  <a:pt x="10531" y="98847"/>
                  <a:pt x="0" y="102357"/>
                </a:cubicBezTo>
              </a:path>
            </a:pathLst>
          </a:custGeom>
          <a:noFill/>
          <a:ln w="19050" cap="flat" cmpd="sng">
            <a:solidFill>
              <a:schemeClr val="accent1"/>
            </a:solidFill>
            <a:prstDash val="dot"/>
            <a:round/>
            <a:headEnd type="none" w="med" len="med"/>
            <a:tailEnd type="none" w="med" len="med"/>
          </a:ln>
        </p:spPr>
      </p:sp>
      <p:sp>
        <p:nvSpPr>
          <p:cNvPr id="19" name="Google Shape;19;p4"/>
          <p:cNvSpPr/>
          <p:nvPr/>
        </p:nvSpPr>
        <p:spPr>
          <a:xfrm>
            <a:off x="8712067" y="-126366"/>
            <a:ext cx="3715200" cy="3368567"/>
          </a:xfrm>
          <a:custGeom>
            <a:avLst/>
            <a:gdLst/>
            <a:ahLst/>
            <a:cxnLst/>
            <a:rect l="l" t="t" r="r" b="b"/>
            <a:pathLst>
              <a:path w="111456" h="101057" extrusionOk="0">
                <a:moveTo>
                  <a:pt x="111456" y="101057"/>
                </a:moveTo>
                <a:cubicBezTo>
                  <a:pt x="107963" y="97564"/>
                  <a:pt x="102886" y="95782"/>
                  <a:pt x="99758" y="91959"/>
                </a:cubicBezTo>
                <a:cubicBezTo>
                  <a:pt x="92204" y="82726"/>
                  <a:pt x="87085" y="70419"/>
                  <a:pt x="87085" y="58490"/>
                </a:cubicBezTo>
                <a:cubicBezTo>
                  <a:pt x="87085" y="55600"/>
                  <a:pt x="86556" y="51529"/>
                  <a:pt x="89034" y="50041"/>
                </a:cubicBezTo>
                <a:cubicBezTo>
                  <a:pt x="93566" y="47320"/>
                  <a:pt x="102445" y="56686"/>
                  <a:pt x="100083" y="61414"/>
                </a:cubicBezTo>
                <a:cubicBezTo>
                  <a:pt x="97662" y="66260"/>
                  <a:pt x="86791" y="62900"/>
                  <a:pt x="84160" y="58165"/>
                </a:cubicBezTo>
                <a:cubicBezTo>
                  <a:pt x="77566" y="46300"/>
                  <a:pt x="96024" y="27763"/>
                  <a:pt x="87085" y="17547"/>
                </a:cubicBezTo>
                <a:cubicBezTo>
                  <a:pt x="76523" y="5476"/>
                  <a:pt x="54986" y="14692"/>
                  <a:pt x="38993" y="15922"/>
                </a:cubicBezTo>
                <a:cubicBezTo>
                  <a:pt x="24995" y="16999"/>
                  <a:pt x="9927" y="9927"/>
                  <a:pt x="0" y="0"/>
                </a:cubicBezTo>
              </a:path>
            </a:pathLst>
          </a:custGeom>
          <a:noFill/>
          <a:ln w="19050" cap="flat" cmpd="sng">
            <a:solidFill>
              <a:schemeClr val="accent1"/>
            </a:solidFill>
            <a:prstDash val="dot"/>
            <a:round/>
            <a:headEnd type="none" w="med" len="med"/>
            <a:tailEnd type="none" w="med" len="med"/>
          </a:ln>
        </p:spPr>
      </p:sp>
    </p:spTree>
    <p:extLst>
      <p:ext uri="{BB962C8B-B14F-4D97-AF65-F5344CB8AC3E}">
        <p14:creationId xmlns:p14="http://schemas.microsoft.com/office/powerpoint/2010/main" val="40348190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blipFill>
          <a:blip r:embed="rId2">
            <a:alphaModFix/>
          </a:blip>
          <a:stretch>
            <a:fillRect/>
          </a:stretch>
        </a:blipFill>
        <a:effectLst/>
      </p:bgPr>
    </p:bg>
    <p:spTree>
      <p:nvGrpSpPr>
        <p:cNvPr id="1" name="Shape 20"/>
        <p:cNvGrpSpPr/>
        <p:nvPr/>
      </p:nvGrpSpPr>
      <p:grpSpPr>
        <a:xfrm>
          <a:off x="0" y="0"/>
          <a:ext cx="0" cy="0"/>
          <a:chOff x="0" y="0"/>
          <a:chExt cx="0" cy="0"/>
        </a:xfrm>
      </p:grpSpPr>
      <p:pic>
        <p:nvPicPr>
          <p:cNvPr id="21" name="Google Shape;21;p5"/>
          <p:cNvPicPr preferRelativeResize="0"/>
          <p:nvPr/>
        </p:nvPicPr>
        <p:blipFill>
          <a:blip r:embed="rId3">
            <a:alphaModFix/>
          </a:blip>
          <a:stretch>
            <a:fillRect/>
          </a:stretch>
        </p:blipFill>
        <p:spPr>
          <a:xfrm>
            <a:off x="2377600" y="2526644"/>
            <a:ext cx="9814405" cy="1175833"/>
          </a:xfrm>
          <a:prstGeom prst="rect">
            <a:avLst/>
          </a:prstGeom>
          <a:noFill/>
          <a:ln>
            <a:noFill/>
          </a:ln>
        </p:spPr>
      </p:pic>
      <p:pic>
        <p:nvPicPr>
          <p:cNvPr id="22" name="Google Shape;22;p5"/>
          <p:cNvPicPr preferRelativeResize="0"/>
          <p:nvPr/>
        </p:nvPicPr>
        <p:blipFill>
          <a:blip r:embed="rId3">
            <a:alphaModFix/>
          </a:blip>
          <a:stretch>
            <a:fillRect/>
          </a:stretch>
        </p:blipFill>
        <p:spPr>
          <a:xfrm>
            <a:off x="2104334" y="4794330"/>
            <a:ext cx="10087663" cy="1175833"/>
          </a:xfrm>
          <a:prstGeom prst="rect">
            <a:avLst/>
          </a:prstGeom>
          <a:noFill/>
          <a:ln>
            <a:noFill/>
          </a:ln>
        </p:spPr>
      </p:pic>
      <p:sp>
        <p:nvSpPr>
          <p:cNvPr id="23" name="Google Shape;23;p5"/>
          <p:cNvSpPr txBox="1">
            <a:spLocks noGrp="1"/>
          </p:cNvSpPr>
          <p:nvPr>
            <p:ph type="title"/>
          </p:nvPr>
        </p:nvSpPr>
        <p:spPr>
          <a:xfrm>
            <a:off x="1426467" y="593367"/>
            <a:ext cx="9814400" cy="10832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4000"/>
              <a:buNone/>
              <a:defRPr sz="5333"/>
            </a:lvl2pPr>
            <a:lvl3pPr lvl="2">
              <a:spcBef>
                <a:spcPts val="0"/>
              </a:spcBef>
              <a:spcAft>
                <a:spcPts val="0"/>
              </a:spcAft>
              <a:buSzPts val="4000"/>
              <a:buNone/>
              <a:defRPr sz="5333"/>
            </a:lvl3pPr>
            <a:lvl4pPr lvl="3">
              <a:spcBef>
                <a:spcPts val="0"/>
              </a:spcBef>
              <a:spcAft>
                <a:spcPts val="0"/>
              </a:spcAft>
              <a:buSzPts val="4000"/>
              <a:buNone/>
              <a:defRPr sz="5333"/>
            </a:lvl4pPr>
            <a:lvl5pPr lvl="4">
              <a:spcBef>
                <a:spcPts val="0"/>
              </a:spcBef>
              <a:spcAft>
                <a:spcPts val="0"/>
              </a:spcAft>
              <a:buSzPts val="4000"/>
              <a:buNone/>
              <a:defRPr sz="5333"/>
            </a:lvl5pPr>
            <a:lvl6pPr lvl="5">
              <a:spcBef>
                <a:spcPts val="0"/>
              </a:spcBef>
              <a:spcAft>
                <a:spcPts val="0"/>
              </a:spcAft>
              <a:buSzPts val="4000"/>
              <a:buNone/>
              <a:defRPr sz="5333"/>
            </a:lvl6pPr>
            <a:lvl7pPr lvl="6">
              <a:spcBef>
                <a:spcPts val="0"/>
              </a:spcBef>
              <a:spcAft>
                <a:spcPts val="0"/>
              </a:spcAft>
              <a:buSzPts val="4000"/>
              <a:buNone/>
              <a:defRPr sz="5333"/>
            </a:lvl7pPr>
            <a:lvl8pPr lvl="7">
              <a:spcBef>
                <a:spcPts val="0"/>
              </a:spcBef>
              <a:spcAft>
                <a:spcPts val="0"/>
              </a:spcAft>
              <a:buSzPts val="4000"/>
              <a:buNone/>
              <a:defRPr sz="5333"/>
            </a:lvl8pPr>
            <a:lvl9pPr lvl="8">
              <a:spcBef>
                <a:spcPts val="0"/>
              </a:spcBef>
              <a:spcAft>
                <a:spcPts val="0"/>
              </a:spcAft>
              <a:buSzPts val="4000"/>
              <a:buNone/>
              <a:defRPr sz="5333"/>
            </a:lvl9pPr>
          </a:lstStyle>
          <a:p>
            <a:endParaRPr/>
          </a:p>
        </p:txBody>
      </p:sp>
      <p:sp>
        <p:nvSpPr>
          <p:cNvPr id="24" name="Google Shape;24;p5"/>
          <p:cNvSpPr txBox="1">
            <a:spLocks noGrp="1"/>
          </p:cNvSpPr>
          <p:nvPr>
            <p:ph type="subTitle" idx="1"/>
          </p:nvPr>
        </p:nvSpPr>
        <p:spPr>
          <a:xfrm>
            <a:off x="3487033" y="1931967"/>
            <a:ext cx="3638800" cy="6280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
        <p:nvSpPr>
          <p:cNvPr id="25" name="Google Shape;25;p5"/>
          <p:cNvSpPr txBox="1">
            <a:spLocks noGrp="1"/>
          </p:cNvSpPr>
          <p:nvPr>
            <p:ph type="subTitle" idx="2"/>
          </p:nvPr>
        </p:nvSpPr>
        <p:spPr>
          <a:xfrm>
            <a:off x="3487033" y="2579663"/>
            <a:ext cx="7754000" cy="10336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6" name="Google Shape;26;p5"/>
          <p:cNvSpPr txBox="1">
            <a:spLocks noGrp="1"/>
          </p:cNvSpPr>
          <p:nvPr>
            <p:ph type="subTitle" idx="3"/>
          </p:nvPr>
        </p:nvSpPr>
        <p:spPr>
          <a:xfrm>
            <a:off x="3487033" y="4036567"/>
            <a:ext cx="3638800" cy="628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
        <p:nvSpPr>
          <p:cNvPr id="27" name="Google Shape;27;p5"/>
          <p:cNvSpPr txBox="1">
            <a:spLocks noGrp="1"/>
          </p:cNvSpPr>
          <p:nvPr>
            <p:ph type="subTitle" idx="4"/>
          </p:nvPr>
        </p:nvSpPr>
        <p:spPr>
          <a:xfrm>
            <a:off x="3487033" y="4884097"/>
            <a:ext cx="7754000" cy="10336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extLst>
      <p:ext uri="{BB962C8B-B14F-4D97-AF65-F5344CB8AC3E}">
        <p14:creationId xmlns:p14="http://schemas.microsoft.com/office/powerpoint/2010/main" val="22261727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6"/>
          <p:cNvSpPr/>
          <p:nvPr/>
        </p:nvSpPr>
        <p:spPr>
          <a:xfrm>
            <a:off x="-268108" y="-16933"/>
            <a:ext cx="5331167" cy="2854967"/>
          </a:xfrm>
          <a:custGeom>
            <a:avLst/>
            <a:gdLst/>
            <a:ahLst/>
            <a:cxnLst/>
            <a:rect l="l" t="t" r="r" b="b"/>
            <a:pathLst>
              <a:path w="159935" h="85649" extrusionOk="0">
                <a:moveTo>
                  <a:pt x="1439" y="85649"/>
                </a:moveTo>
                <a:cubicBezTo>
                  <a:pt x="-3013" y="74526"/>
                  <a:pt x="3679" y="55867"/>
                  <a:pt x="15155" y="52426"/>
                </a:cubicBezTo>
                <a:cubicBezTo>
                  <a:pt x="20261" y="50895"/>
                  <a:pt x="26433" y="51817"/>
                  <a:pt x="31005" y="54559"/>
                </a:cubicBezTo>
                <a:cubicBezTo>
                  <a:pt x="36462" y="57831"/>
                  <a:pt x="40249" y="66850"/>
                  <a:pt x="37405" y="72542"/>
                </a:cubicBezTo>
                <a:cubicBezTo>
                  <a:pt x="34942" y="77471"/>
                  <a:pt x="23117" y="76082"/>
                  <a:pt x="20946" y="71018"/>
                </a:cubicBezTo>
                <a:cubicBezTo>
                  <a:pt x="17333" y="62591"/>
                  <a:pt x="20632" y="49588"/>
                  <a:pt x="28261" y="44501"/>
                </a:cubicBezTo>
                <a:cubicBezTo>
                  <a:pt x="40861" y="36099"/>
                  <a:pt x="58626" y="44046"/>
                  <a:pt x="73677" y="45720"/>
                </a:cubicBezTo>
                <a:cubicBezTo>
                  <a:pt x="81657" y="46607"/>
                  <a:pt x="94778" y="38505"/>
                  <a:pt x="92574" y="30785"/>
                </a:cubicBezTo>
                <a:cubicBezTo>
                  <a:pt x="90700" y="24221"/>
                  <a:pt x="74549" y="25917"/>
                  <a:pt x="72153" y="32309"/>
                </a:cubicBezTo>
                <a:cubicBezTo>
                  <a:pt x="70582" y="36499"/>
                  <a:pt x="69896" y="42283"/>
                  <a:pt x="72762" y="45720"/>
                </a:cubicBezTo>
                <a:cubicBezTo>
                  <a:pt x="75355" y="48830"/>
                  <a:pt x="80351" y="50044"/>
                  <a:pt x="84345" y="49378"/>
                </a:cubicBezTo>
                <a:cubicBezTo>
                  <a:pt x="100093" y="46752"/>
                  <a:pt x="106264" y="26143"/>
                  <a:pt x="116653" y="14021"/>
                </a:cubicBezTo>
                <a:cubicBezTo>
                  <a:pt x="126522" y="2506"/>
                  <a:pt x="144770" y="0"/>
                  <a:pt x="159935" y="0"/>
                </a:cubicBezTo>
              </a:path>
            </a:pathLst>
          </a:custGeom>
          <a:noFill/>
          <a:ln w="19050" cap="flat" cmpd="sng">
            <a:solidFill>
              <a:schemeClr val="accent1"/>
            </a:solidFill>
            <a:prstDash val="dot"/>
            <a:round/>
            <a:headEnd type="none" w="med" len="med"/>
            <a:tailEnd type="none" w="med" len="med"/>
          </a:ln>
        </p:spPr>
      </p:sp>
      <p:sp>
        <p:nvSpPr>
          <p:cNvPr id="30" name="Google Shape;30;p6"/>
          <p:cNvSpPr/>
          <p:nvPr/>
        </p:nvSpPr>
        <p:spPr>
          <a:xfrm>
            <a:off x="9541251" y="4097024"/>
            <a:ext cx="3261367" cy="3290800"/>
          </a:xfrm>
          <a:custGeom>
            <a:avLst/>
            <a:gdLst/>
            <a:ahLst/>
            <a:cxnLst/>
            <a:rect l="l" t="t" r="r" b="b"/>
            <a:pathLst>
              <a:path w="97841" h="98724" extrusionOk="0">
                <a:moveTo>
                  <a:pt x="97841" y="7284"/>
                </a:moveTo>
                <a:cubicBezTo>
                  <a:pt x="91670" y="2348"/>
                  <a:pt x="81440" y="398"/>
                  <a:pt x="74371" y="3932"/>
                </a:cubicBezTo>
                <a:cubicBezTo>
                  <a:pt x="68690" y="6772"/>
                  <a:pt x="67964" y="17871"/>
                  <a:pt x="71933" y="22829"/>
                </a:cubicBezTo>
                <a:cubicBezTo>
                  <a:pt x="74032" y="25451"/>
                  <a:pt x="80325" y="25137"/>
                  <a:pt x="81991" y="22220"/>
                </a:cubicBezTo>
                <a:cubicBezTo>
                  <a:pt x="85030" y="16900"/>
                  <a:pt x="84085" y="8639"/>
                  <a:pt x="80163" y="3932"/>
                </a:cubicBezTo>
                <a:cubicBezTo>
                  <a:pt x="74165" y="-3267"/>
                  <a:pt x="56617" y="123"/>
                  <a:pt x="52426" y="8504"/>
                </a:cubicBezTo>
                <a:cubicBezTo>
                  <a:pt x="42894" y="27563"/>
                  <a:pt x="71615" y="53627"/>
                  <a:pt x="60655" y="71902"/>
                </a:cubicBezTo>
                <a:cubicBezTo>
                  <a:pt x="58143" y="76091"/>
                  <a:pt x="51520" y="76169"/>
                  <a:pt x="46635" y="76169"/>
                </a:cubicBezTo>
                <a:cubicBezTo>
                  <a:pt x="36879" y="76169"/>
                  <a:pt x="27090" y="74679"/>
                  <a:pt x="17374" y="75560"/>
                </a:cubicBezTo>
                <a:cubicBezTo>
                  <a:pt x="7762" y="76432"/>
                  <a:pt x="0" y="89072"/>
                  <a:pt x="0" y="98724"/>
                </a:cubicBezTo>
              </a:path>
            </a:pathLst>
          </a:custGeom>
          <a:noFill/>
          <a:ln w="19050" cap="flat" cmpd="sng">
            <a:solidFill>
              <a:schemeClr val="accent1"/>
            </a:solidFill>
            <a:prstDash val="dot"/>
            <a:round/>
            <a:headEnd type="none" w="med" len="med"/>
            <a:tailEnd type="none" w="med" len="med"/>
          </a:ln>
        </p:spPr>
      </p:sp>
      <p:sp>
        <p:nvSpPr>
          <p:cNvPr id="31" name="Google Shape;31;p6"/>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0663446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
          <p:cNvSpPr txBox="1">
            <a:spLocks noGrp="1"/>
          </p:cNvSpPr>
          <p:nvPr>
            <p:ph type="title" hasCustomPrompt="1"/>
          </p:nvPr>
        </p:nvSpPr>
        <p:spPr>
          <a:xfrm>
            <a:off x="2256467" y="4009468"/>
            <a:ext cx="1524800" cy="76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a:solidFill>
                  <a:schemeClr val="dk2"/>
                </a:solidFill>
              </a:defRPr>
            </a:lvl1pPr>
            <a:lvl2pPr lvl="1" algn="ctr" rtl="0">
              <a:spcBef>
                <a:spcPts val="0"/>
              </a:spcBef>
              <a:spcAft>
                <a:spcPts val="0"/>
              </a:spcAft>
              <a:buClr>
                <a:schemeClr val="dk2"/>
              </a:buClr>
              <a:buSzPts val="3500"/>
              <a:buNone/>
              <a:defRPr sz="4667">
                <a:solidFill>
                  <a:schemeClr val="dk2"/>
                </a:solidFill>
              </a:defRPr>
            </a:lvl2pPr>
            <a:lvl3pPr lvl="2" algn="ctr" rtl="0">
              <a:spcBef>
                <a:spcPts val="0"/>
              </a:spcBef>
              <a:spcAft>
                <a:spcPts val="0"/>
              </a:spcAft>
              <a:buClr>
                <a:schemeClr val="dk2"/>
              </a:buClr>
              <a:buSzPts val="3500"/>
              <a:buNone/>
              <a:defRPr sz="4667">
                <a:solidFill>
                  <a:schemeClr val="dk2"/>
                </a:solidFill>
              </a:defRPr>
            </a:lvl3pPr>
            <a:lvl4pPr lvl="3" algn="ctr" rtl="0">
              <a:spcBef>
                <a:spcPts val="0"/>
              </a:spcBef>
              <a:spcAft>
                <a:spcPts val="0"/>
              </a:spcAft>
              <a:buClr>
                <a:schemeClr val="dk2"/>
              </a:buClr>
              <a:buSzPts val="3500"/>
              <a:buNone/>
              <a:defRPr sz="4667">
                <a:solidFill>
                  <a:schemeClr val="dk2"/>
                </a:solidFill>
              </a:defRPr>
            </a:lvl4pPr>
            <a:lvl5pPr lvl="4" algn="ctr" rtl="0">
              <a:spcBef>
                <a:spcPts val="0"/>
              </a:spcBef>
              <a:spcAft>
                <a:spcPts val="0"/>
              </a:spcAft>
              <a:buClr>
                <a:schemeClr val="dk2"/>
              </a:buClr>
              <a:buSzPts val="3500"/>
              <a:buNone/>
              <a:defRPr sz="4667">
                <a:solidFill>
                  <a:schemeClr val="dk2"/>
                </a:solidFill>
              </a:defRPr>
            </a:lvl5pPr>
            <a:lvl6pPr lvl="5" algn="ctr" rtl="0">
              <a:spcBef>
                <a:spcPts val="0"/>
              </a:spcBef>
              <a:spcAft>
                <a:spcPts val="0"/>
              </a:spcAft>
              <a:buClr>
                <a:schemeClr val="dk2"/>
              </a:buClr>
              <a:buSzPts val="3500"/>
              <a:buNone/>
              <a:defRPr sz="4667">
                <a:solidFill>
                  <a:schemeClr val="dk2"/>
                </a:solidFill>
              </a:defRPr>
            </a:lvl6pPr>
            <a:lvl7pPr lvl="6" algn="ctr" rtl="0">
              <a:spcBef>
                <a:spcPts val="0"/>
              </a:spcBef>
              <a:spcAft>
                <a:spcPts val="0"/>
              </a:spcAft>
              <a:buClr>
                <a:schemeClr val="dk2"/>
              </a:buClr>
              <a:buSzPts val="3500"/>
              <a:buNone/>
              <a:defRPr sz="4667">
                <a:solidFill>
                  <a:schemeClr val="dk2"/>
                </a:solidFill>
              </a:defRPr>
            </a:lvl7pPr>
            <a:lvl8pPr lvl="7" algn="ctr" rtl="0">
              <a:spcBef>
                <a:spcPts val="0"/>
              </a:spcBef>
              <a:spcAft>
                <a:spcPts val="0"/>
              </a:spcAft>
              <a:buClr>
                <a:schemeClr val="dk2"/>
              </a:buClr>
              <a:buSzPts val="3500"/>
              <a:buNone/>
              <a:defRPr sz="4667">
                <a:solidFill>
                  <a:schemeClr val="dk2"/>
                </a:solidFill>
              </a:defRPr>
            </a:lvl8pPr>
            <a:lvl9pPr lvl="8" algn="ctr" rtl="0">
              <a:spcBef>
                <a:spcPts val="0"/>
              </a:spcBef>
              <a:spcAft>
                <a:spcPts val="0"/>
              </a:spcAft>
              <a:buClr>
                <a:schemeClr val="dk2"/>
              </a:buClr>
              <a:buSzPts val="3500"/>
              <a:buNone/>
              <a:defRPr sz="4667">
                <a:solidFill>
                  <a:schemeClr val="dk2"/>
                </a:solidFill>
              </a:defRPr>
            </a:lvl9pPr>
          </a:lstStyle>
          <a:p>
            <a:r>
              <a:t>xx%</a:t>
            </a:r>
          </a:p>
        </p:txBody>
      </p:sp>
      <p:sp>
        <p:nvSpPr>
          <p:cNvPr id="59" name="Google Shape;59;p13"/>
          <p:cNvSpPr txBox="1">
            <a:spLocks noGrp="1"/>
          </p:cNvSpPr>
          <p:nvPr>
            <p:ph type="title" idx="2" hasCustomPrompt="1"/>
          </p:nvPr>
        </p:nvSpPr>
        <p:spPr>
          <a:xfrm>
            <a:off x="5870188" y="4009468"/>
            <a:ext cx="1524800" cy="76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a:solidFill>
                  <a:schemeClr val="dk2"/>
                </a:solidFill>
              </a:defRPr>
            </a:lvl1pPr>
            <a:lvl2pPr lvl="1" algn="ctr" rtl="0">
              <a:spcBef>
                <a:spcPts val="0"/>
              </a:spcBef>
              <a:spcAft>
                <a:spcPts val="0"/>
              </a:spcAft>
              <a:buClr>
                <a:schemeClr val="dk2"/>
              </a:buClr>
              <a:buSzPts val="3500"/>
              <a:buNone/>
              <a:defRPr sz="4667">
                <a:solidFill>
                  <a:schemeClr val="dk2"/>
                </a:solidFill>
              </a:defRPr>
            </a:lvl2pPr>
            <a:lvl3pPr lvl="2" algn="ctr" rtl="0">
              <a:spcBef>
                <a:spcPts val="0"/>
              </a:spcBef>
              <a:spcAft>
                <a:spcPts val="0"/>
              </a:spcAft>
              <a:buClr>
                <a:schemeClr val="dk2"/>
              </a:buClr>
              <a:buSzPts val="3500"/>
              <a:buNone/>
              <a:defRPr sz="4667">
                <a:solidFill>
                  <a:schemeClr val="dk2"/>
                </a:solidFill>
              </a:defRPr>
            </a:lvl3pPr>
            <a:lvl4pPr lvl="3" algn="ctr" rtl="0">
              <a:spcBef>
                <a:spcPts val="0"/>
              </a:spcBef>
              <a:spcAft>
                <a:spcPts val="0"/>
              </a:spcAft>
              <a:buClr>
                <a:schemeClr val="dk2"/>
              </a:buClr>
              <a:buSzPts val="3500"/>
              <a:buNone/>
              <a:defRPr sz="4667">
                <a:solidFill>
                  <a:schemeClr val="dk2"/>
                </a:solidFill>
              </a:defRPr>
            </a:lvl4pPr>
            <a:lvl5pPr lvl="4" algn="ctr" rtl="0">
              <a:spcBef>
                <a:spcPts val="0"/>
              </a:spcBef>
              <a:spcAft>
                <a:spcPts val="0"/>
              </a:spcAft>
              <a:buClr>
                <a:schemeClr val="dk2"/>
              </a:buClr>
              <a:buSzPts val="3500"/>
              <a:buNone/>
              <a:defRPr sz="4667">
                <a:solidFill>
                  <a:schemeClr val="dk2"/>
                </a:solidFill>
              </a:defRPr>
            </a:lvl5pPr>
            <a:lvl6pPr lvl="5" algn="ctr" rtl="0">
              <a:spcBef>
                <a:spcPts val="0"/>
              </a:spcBef>
              <a:spcAft>
                <a:spcPts val="0"/>
              </a:spcAft>
              <a:buClr>
                <a:schemeClr val="dk2"/>
              </a:buClr>
              <a:buSzPts val="3500"/>
              <a:buNone/>
              <a:defRPr sz="4667">
                <a:solidFill>
                  <a:schemeClr val="dk2"/>
                </a:solidFill>
              </a:defRPr>
            </a:lvl6pPr>
            <a:lvl7pPr lvl="6" algn="ctr" rtl="0">
              <a:spcBef>
                <a:spcPts val="0"/>
              </a:spcBef>
              <a:spcAft>
                <a:spcPts val="0"/>
              </a:spcAft>
              <a:buClr>
                <a:schemeClr val="dk2"/>
              </a:buClr>
              <a:buSzPts val="3500"/>
              <a:buNone/>
              <a:defRPr sz="4667">
                <a:solidFill>
                  <a:schemeClr val="dk2"/>
                </a:solidFill>
              </a:defRPr>
            </a:lvl7pPr>
            <a:lvl8pPr lvl="7" algn="ctr" rtl="0">
              <a:spcBef>
                <a:spcPts val="0"/>
              </a:spcBef>
              <a:spcAft>
                <a:spcPts val="0"/>
              </a:spcAft>
              <a:buClr>
                <a:schemeClr val="dk2"/>
              </a:buClr>
              <a:buSzPts val="3500"/>
              <a:buNone/>
              <a:defRPr sz="4667">
                <a:solidFill>
                  <a:schemeClr val="dk2"/>
                </a:solidFill>
              </a:defRPr>
            </a:lvl8pPr>
            <a:lvl9pPr lvl="8" algn="ctr" rtl="0">
              <a:spcBef>
                <a:spcPts val="0"/>
              </a:spcBef>
              <a:spcAft>
                <a:spcPts val="0"/>
              </a:spcAft>
              <a:buClr>
                <a:schemeClr val="dk2"/>
              </a:buClr>
              <a:buSzPts val="3500"/>
              <a:buNone/>
              <a:defRPr sz="4667">
                <a:solidFill>
                  <a:schemeClr val="dk2"/>
                </a:solidFill>
              </a:defRPr>
            </a:lvl9pPr>
          </a:lstStyle>
          <a:p>
            <a:r>
              <a:t>xx%</a:t>
            </a:r>
          </a:p>
        </p:txBody>
      </p:sp>
      <p:sp>
        <p:nvSpPr>
          <p:cNvPr id="60" name="Google Shape;60;p13"/>
          <p:cNvSpPr txBox="1">
            <a:spLocks noGrp="1"/>
          </p:cNvSpPr>
          <p:nvPr>
            <p:ph type="title" idx="3" hasCustomPrompt="1"/>
          </p:nvPr>
        </p:nvSpPr>
        <p:spPr>
          <a:xfrm>
            <a:off x="2256467" y="1826069"/>
            <a:ext cx="1524800" cy="76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a:solidFill>
                  <a:schemeClr val="dk2"/>
                </a:solidFill>
              </a:defRPr>
            </a:lvl1pPr>
            <a:lvl2pPr lvl="1" algn="ctr" rtl="0">
              <a:spcBef>
                <a:spcPts val="0"/>
              </a:spcBef>
              <a:spcAft>
                <a:spcPts val="0"/>
              </a:spcAft>
              <a:buClr>
                <a:schemeClr val="dk2"/>
              </a:buClr>
              <a:buSzPts val="3500"/>
              <a:buNone/>
              <a:defRPr sz="4667">
                <a:solidFill>
                  <a:schemeClr val="dk2"/>
                </a:solidFill>
              </a:defRPr>
            </a:lvl2pPr>
            <a:lvl3pPr lvl="2" algn="ctr" rtl="0">
              <a:spcBef>
                <a:spcPts val="0"/>
              </a:spcBef>
              <a:spcAft>
                <a:spcPts val="0"/>
              </a:spcAft>
              <a:buClr>
                <a:schemeClr val="dk2"/>
              </a:buClr>
              <a:buSzPts val="3500"/>
              <a:buNone/>
              <a:defRPr sz="4667">
                <a:solidFill>
                  <a:schemeClr val="dk2"/>
                </a:solidFill>
              </a:defRPr>
            </a:lvl3pPr>
            <a:lvl4pPr lvl="3" algn="ctr" rtl="0">
              <a:spcBef>
                <a:spcPts val="0"/>
              </a:spcBef>
              <a:spcAft>
                <a:spcPts val="0"/>
              </a:spcAft>
              <a:buClr>
                <a:schemeClr val="dk2"/>
              </a:buClr>
              <a:buSzPts val="3500"/>
              <a:buNone/>
              <a:defRPr sz="4667">
                <a:solidFill>
                  <a:schemeClr val="dk2"/>
                </a:solidFill>
              </a:defRPr>
            </a:lvl4pPr>
            <a:lvl5pPr lvl="4" algn="ctr" rtl="0">
              <a:spcBef>
                <a:spcPts val="0"/>
              </a:spcBef>
              <a:spcAft>
                <a:spcPts val="0"/>
              </a:spcAft>
              <a:buClr>
                <a:schemeClr val="dk2"/>
              </a:buClr>
              <a:buSzPts val="3500"/>
              <a:buNone/>
              <a:defRPr sz="4667">
                <a:solidFill>
                  <a:schemeClr val="dk2"/>
                </a:solidFill>
              </a:defRPr>
            </a:lvl5pPr>
            <a:lvl6pPr lvl="5" algn="ctr" rtl="0">
              <a:spcBef>
                <a:spcPts val="0"/>
              </a:spcBef>
              <a:spcAft>
                <a:spcPts val="0"/>
              </a:spcAft>
              <a:buClr>
                <a:schemeClr val="dk2"/>
              </a:buClr>
              <a:buSzPts val="3500"/>
              <a:buNone/>
              <a:defRPr sz="4667">
                <a:solidFill>
                  <a:schemeClr val="dk2"/>
                </a:solidFill>
              </a:defRPr>
            </a:lvl6pPr>
            <a:lvl7pPr lvl="6" algn="ctr" rtl="0">
              <a:spcBef>
                <a:spcPts val="0"/>
              </a:spcBef>
              <a:spcAft>
                <a:spcPts val="0"/>
              </a:spcAft>
              <a:buClr>
                <a:schemeClr val="dk2"/>
              </a:buClr>
              <a:buSzPts val="3500"/>
              <a:buNone/>
              <a:defRPr sz="4667">
                <a:solidFill>
                  <a:schemeClr val="dk2"/>
                </a:solidFill>
              </a:defRPr>
            </a:lvl7pPr>
            <a:lvl8pPr lvl="7" algn="ctr" rtl="0">
              <a:spcBef>
                <a:spcPts val="0"/>
              </a:spcBef>
              <a:spcAft>
                <a:spcPts val="0"/>
              </a:spcAft>
              <a:buClr>
                <a:schemeClr val="dk2"/>
              </a:buClr>
              <a:buSzPts val="3500"/>
              <a:buNone/>
              <a:defRPr sz="4667">
                <a:solidFill>
                  <a:schemeClr val="dk2"/>
                </a:solidFill>
              </a:defRPr>
            </a:lvl8pPr>
            <a:lvl9pPr lvl="8" algn="ctr" rtl="0">
              <a:spcBef>
                <a:spcPts val="0"/>
              </a:spcBef>
              <a:spcAft>
                <a:spcPts val="0"/>
              </a:spcAft>
              <a:buClr>
                <a:schemeClr val="dk2"/>
              </a:buClr>
              <a:buSzPts val="3500"/>
              <a:buNone/>
              <a:defRPr sz="4667">
                <a:solidFill>
                  <a:schemeClr val="dk2"/>
                </a:solidFill>
              </a:defRPr>
            </a:lvl9pPr>
          </a:lstStyle>
          <a:p>
            <a:r>
              <a:t>xx%</a:t>
            </a:r>
          </a:p>
        </p:txBody>
      </p:sp>
      <p:sp>
        <p:nvSpPr>
          <p:cNvPr id="61" name="Google Shape;61;p13"/>
          <p:cNvSpPr txBox="1">
            <a:spLocks noGrp="1"/>
          </p:cNvSpPr>
          <p:nvPr>
            <p:ph type="title" idx="4" hasCustomPrompt="1"/>
          </p:nvPr>
        </p:nvSpPr>
        <p:spPr>
          <a:xfrm>
            <a:off x="5870188" y="1826069"/>
            <a:ext cx="1524800" cy="763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a:solidFill>
                  <a:schemeClr val="dk2"/>
                </a:solidFill>
              </a:defRPr>
            </a:lvl1pPr>
            <a:lvl2pPr lvl="1" algn="ctr" rtl="0">
              <a:spcBef>
                <a:spcPts val="0"/>
              </a:spcBef>
              <a:spcAft>
                <a:spcPts val="0"/>
              </a:spcAft>
              <a:buClr>
                <a:schemeClr val="dk2"/>
              </a:buClr>
              <a:buSzPts val="3500"/>
              <a:buNone/>
              <a:defRPr sz="4667">
                <a:solidFill>
                  <a:schemeClr val="dk2"/>
                </a:solidFill>
              </a:defRPr>
            </a:lvl2pPr>
            <a:lvl3pPr lvl="2" algn="ctr" rtl="0">
              <a:spcBef>
                <a:spcPts val="0"/>
              </a:spcBef>
              <a:spcAft>
                <a:spcPts val="0"/>
              </a:spcAft>
              <a:buClr>
                <a:schemeClr val="dk2"/>
              </a:buClr>
              <a:buSzPts val="3500"/>
              <a:buNone/>
              <a:defRPr sz="4667">
                <a:solidFill>
                  <a:schemeClr val="dk2"/>
                </a:solidFill>
              </a:defRPr>
            </a:lvl3pPr>
            <a:lvl4pPr lvl="3" algn="ctr" rtl="0">
              <a:spcBef>
                <a:spcPts val="0"/>
              </a:spcBef>
              <a:spcAft>
                <a:spcPts val="0"/>
              </a:spcAft>
              <a:buClr>
                <a:schemeClr val="dk2"/>
              </a:buClr>
              <a:buSzPts val="3500"/>
              <a:buNone/>
              <a:defRPr sz="4667">
                <a:solidFill>
                  <a:schemeClr val="dk2"/>
                </a:solidFill>
              </a:defRPr>
            </a:lvl4pPr>
            <a:lvl5pPr lvl="4" algn="ctr" rtl="0">
              <a:spcBef>
                <a:spcPts val="0"/>
              </a:spcBef>
              <a:spcAft>
                <a:spcPts val="0"/>
              </a:spcAft>
              <a:buClr>
                <a:schemeClr val="dk2"/>
              </a:buClr>
              <a:buSzPts val="3500"/>
              <a:buNone/>
              <a:defRPr sz="4667">
                <a:solidFill>
                  <a:schemeClr val="dk2"/>
                </a:solidFill>
              </a:defRPr>
            </a:lvl5pPr>
            <a:lvl6pPr lvl="5" algn="ctr" rtl="0">
              <a:spcBef>
                <a:spcPts val="0"/>
              </a:spcBef>
              <a:spcAft>
                <a:spcPts val="0"/>
              </a:spcAft>
              <a:buClr>
                <a:schemeClr val="dk2"/>
              </a:buClr>
              <a:buSzPts val="3500"/>
              <a:buNone/>
              <a:defRPr sz="4667">
                <a:solidFill>
                  <a:schemeClr val="dk2"/>
                </a:solidFill>
              </a:defRPr>
            </a:lvl6pPr>
            <a:lvl7pPr lvl="6" algn="ctr" rtl="0">
              <a:spcBef>
                <a:spcPts val="0"/>
              </a:spcBef>
              <a:spcAft>
                <a:spcPts val="0"/>
              </a:spcAft>
              <a:buClr>
                <a:schemeClr val="dk2"/>
              </a:buClr>
              <a:buSzPts val="3500"/>
              <a:buNone/>
              <a:defRPr sz="4667">
                <a:solidFill>
                  <a:schemeClr val="dk2"/>
                </a:solidFill>
              </a:defRPr>
            </a:lvl7pPr>
            <a:lvl8pPr lvl="7" algn="ctr" rtl="0">
              <a:spcBef>
                <a:spcPts val="0"/>
              </a:spcBef>
              <a:spcAft>
                <a:spcPts val="0"/>
              </a:spcAft>
              <a:buClr>
                <a:schemeClr val="dk2"/>
              </a:buClr>
              <a:buSzPts val="3500"/>
              <a:buNone/>
              <a:defRPr sz="4667">
                <a:solidFill>
                  <a:schemeClr val="dk2"/>
                </a:solidFill>
              </a:defRPr>
            </a:lvl8pPr>
            <a:lvl9pPr lvl="8" algn="ctr" rtl="0">
              <a:spcBef>
                <a:spcPts val="0"/>
              </a:spcBef>
              <a:spcAft>
                <a:spcPts val="0"/>
              </a:spcAft>
              <a:buClr>
                <a:schemeClr val="dk2"/>
              </a:buClr>
              <a:buSzPts val="3500"/>
              <a:buNone/>
              <a:defRPr sz="4667">
                <a:solidFill>
                  <a:schemeClr val="dk2"/>
                </a:solidFill>
              </a:defRPr>
            </a:lvl9pPr>
          </a:lstStyle>
          <a:p>
            <a:r>
              <a:t>xx%</a:t>
            </a:r>
          </a:p>
        </p:txBody>
      </p:sp>
      <p:pic>
        <p:nvPicPr>
          <p:cNvPr id="62" name="Google Shape;62;p13"/>
          <p:cNvPicPr preferRelativeResize="0"/>
          <p:nvPr/>
        </p:nvPicPr>
        <p:blipFill rotWithShape="1">
          <a:blip r:embed="rId3">
            <a:alphaModFix/>
          </a:blip>
          <a:srcRect l="33" r="33693"/>
          <a:stretch/>
        </p:blipFill>
        <p:spPr>
          <a:xfrm>
            <a:off x="8651633" y="2470901"/>
            <a:ext cx="3746736" cy="4518999"/>
          </a:xfrm>
          <a:prstGeom prst="rect">
            <a:avLst/>
          </a:prstGeom>
          <a:noFill/>
          <a:ln>
            <a:noFill/>
          </a:ln>
        </p:spPr>
      </p:pic>
      <p:sp>
        <p:nvSpPr>
          <p:cNvPr id="63" name="Google Shape;63;p13"/>
          <p:cNvSpPr/>
          <p:nvPr/>
        </p:nvSpPr>
        <p:spPr>
          <a:xfrm>
            <a:off x="7824795" y="1753702"/>
            <a:ext cx="4713567" cy="5280633"/>
          </a:xfrm>
          <a:custGeom>
            <a:avLst/>
            <a:gdLst/>
            <a:ahLst/>
            <a:cxnLst/>
            <a:rect l="l" t="t" r="r" b="b"/>
            <a:pathLst>
              <a:path w="141407" h="158419" extrusionOk="0">
                <a:moveTo>
                  <a:pt x="31736" y="158419"/>
                </a:moveTo>
                <a:cubicBezTo>
                  <a:pt x="34442" y="139445"/>
                  <a:pt x="32904" y="119185"/>
                  <a:pt x="26351" y="101174"/>
                </a:cubicBezTo>
                <a:cubicBezTo>
                  <a:pt x="23101" y="92240"/>
                  <a:pt x="8433" y="81768"/>
                  <a:pt x="1130" y="87855"/>
                </a:cubicBezTo>
                <a:cubicBezTo>
                  <a:pt x="-545" y="89251"/>
                  <a:pt x="-254" y="93397"/>
                  <a:pt x="1696" y="94373"/>
                </a:cubicBezTo>
                <a:cubicBezTo>
                  <a:pt x="4275" y="95663"/>
                  <a:pt x="8439" y="92654"/>
                  <a:pt x="9065" y="89839"/>
                </a:cubicBezTo>
                <a:cubicBezTo>
                  <a:pt x="10657" y="82679"/>
                  <a:pt x="8618" y="74578"/>
                  <a:pt x="11898" y="68018"/>
                </a:cubicBezTo>
                <a:cubicBezTo>
                  <a:pt x="15035" y="61744"/>
                  <a:pt x="23154" y="59088"/>
                  <a:pt x="26635" y="52998"/>
                </a:cubicBezTo>
                <a:cubicBezTo>
                  <a:pt x="29653" y="47718"/>
                  <a:pt x="33106" y="38677"/>
                  <a:pt x="39104" y="39679"/>
                </a:cubicBezTo>
                <a:cubicBezTo>
                  <a:pt x="41649" y="40104"/>
                  <a:pt x="43832" y="44749"/>
                  <a:pt x="42221" y="46764"/>
                </a:cubicBezTo>
                <a:cubicBezTo>
                  <a:pt x="41211" y="48027"/>
                  <a:pt x="38972" y="47723"/>
                  <a:pt x="37403" y="47331"/>
                </a:cubicBezTo>
                <a:cubicBezTo>
                  <a:pt x="33751" y="46418"/>
                  <a:pt x="33329" y="40266"/>
                  <a:pt x="34003" y="36562"/>
                </a:cubicBezTo>
                <a:cubicBezTo>
                  <a:pt x="35765" y="26875"/>
                  <a:pt x="48913" y="23698"/>
                  <a:pt x="56390" y="17291"/>
                </a:cubicBezTo>
                <a:cubicBezTo>
                  <a:pt x="61836" y="12624"/>
                  <a:pt x="64204" y="4672"/>
                  <a:pt x="70276" y="855"/>
                </a:cubicBezTo>
                <a:cubicBezTo>
                  <a:pt x="74572" y="-1845"/>
                  <a:pt x="81894" y="2550"/>
                  <a:pt x="84162" y="7089"/>
                </a:cubicBezTo>
                <a:cubicBezTo>
                  <a:pt x="85985" y="10737"/>
                  <a:pt x="85173" y="15343"/>
                  <a:pt x="86996" y="18992"/>
                </a:cubicBezTo>
                <a:cubicBezTo>
                  <a:pt x="89034" y="23070"/>
                  <a:pt x="93808" y="27208"/>
                  <a:pt x="98332" y="26643"/>
                </a:cubicBezTo>
                <a:cubicBezTo>
                  <a:pt x="103253" y="26029"/>
                  <a:pt x="109120" y="21937"/>
                  <a:pt x="109667" y="17008"/>
                </a:cubicBezTo>
                <a:cubicBezTo>
                  <a:pt x="110134" y="12800"/>
                  <a:pt x="104727" y="4095"/>
                  <a:pt x="101733" y="7089"/>
                </a:cubicBezTo>
                <a:cubicBezTo>
                  <a:pt x="96933" y="11889"/>
                  <a:pt x="105754" y="25125"/>
                  <a:pt x="112501" y="24376"/>
                </a:cubicBezTo>
                <a:cubicBezTo>
                  <a:pt x="121518" y="23376"/>
                  <a:pt x="125641" y="11432"/>
                  <a:pt x="133755" y="7373"/>
                </a:cubicBezTo>
                <a:cubicBezTo>
                  <a:pt x="136042" y="6229"/>
                  <a:pt x="138849" y="7940"/>
                  <a:pt x="141407" y="7940"/>
                </a:cubicBezTo>
              </a:path>
            </a:pathLst>
          </a:custGeom>
          <a:noFill/>
          <a:ln w="19050" cap="flat" cmpd="sng">
            <a:solidFill>
              <a:schemeClr val="accent1"/>
            </a:solidFill>
            <a:prstDash val="dot"/>
            <a:round/>
            <a:headEnd type="none" w="med" len="med"/>
            <a:tailEnd type="none" w="med" len="med"/>
          </a:ln>
        </p:spPr>
      </p:sp>
      <p:sp>
        <p:nvSpPr>
          <p:cNvPr id="64" name="Google Shape;64;p13"/>
          <p:cNvSpPr txBox="1">
            <a:spLocks noGrp="1"/>
          </p:cNvSpPr>
          <p:nvPr>
            <p:ph type="subTitle" idx="1"/>
          </p:nvPr>
        </p:nvSpPr>
        <p:spPr>
          <a:xfrm>
            <a:off x="1363067" y="3001933"/>
            <a:ext cx="3311600" cy="88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5" name="Google Shape;65;p13"/>
          <p:cNvSpPr txBox="1">
            <a:spLocks noGrp="1"/>
          </p:cNvSpPr>
          <p:nvPr>
            <p:ph type="subTitle" idx="5"/>
          </p:nvPr>
        </p:nvSpPr>
        <p:spPr>
          <a:xfrm>
            <a:off x="1363067" y="5176067"/>
            <a:ext cx="3311600" cy="88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6" name="Google Shape;66;p13"/>
          <p:cNvSpPr txBox="1">
            <a:spLocks noGrp="1"/>
          </p:cNvSpPr>
          <p:nvPr>
            <p:ph type="title" idx="6"/>
          </p:nvPr>
        </p:nvSpPr>
        <p:spPr>
          <a:xfrm>
            <a:off x="950967" y="593367"/>
            <a:ext cx="858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p13"/>
          <p:cNvSpPr txBox="1">
            <a:spLocks noGrp="1"/>
          </p:cNvSpPr>
          <p:nvPr>
            <p:ph type="subTitle" idx="7"/>
          </p:nvPr>
        </p:nvSpPr>
        <p:spPr>
          <a:xfrm>
            <a:off x="1363067" y="2546933"/>
            <a:ext cx="3311600" cy="614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
        <p:nvSpPr>
          <p:cNvPr id="68" name="Google Shape;68;p13"/>
          <p:cNvSpPr txBox="1">
            <a:spLocks noGrp="1"/>
          </p:cNvSpPr>
          <p:nvPr>
            <p:ph type="subTitle" idx="8"/>
          </p:nvPr>
        </p:nvSpPr>
        <p:spPr>
          <a:xfrm>
            <a:off x="1363067" y="4721067"/>
            <a:ext cx="3311600" cy="609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
        <p:nvSpPr>
          <p:cNvPr id="69" name="Google Shape;69;p13"/>
          <p:cNvSpPr txBox="1">
            <a:spLocks noGrp="1"/>
          </p:cNvSpPr>
          <p:nvPr>
            <p:ph type="subTitle" idx="9"/>
          </p:nvPr>
        </p:nvSpPr>
        <p:spPr>
          <a:xfrm>
            <a:off x="4974388" y="3001933"/>
            <a:ext cx="3316400" cy="88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70" name="Google Shape;70;p13"/>
          <p:cNvSpPr txBox="1">
            <a:spLocks noGrp="1"/>
          </p:cNvSpPr>
          <p:nvPr>
            <p:ph type="subTitle" idx="13"/>
          </p:nvPr>
        </p:nvSpPr>
        <p:spPr>
          <a:xfrm>
            <a:off x="4974388" y="5176067"/>
            <a:ext cx="3316400" cy="88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71" name="Google Shape;71;p13"/>
          <p:cNvSpPr txBox="1">
            <a:spLocks noGrp="1"/>
          </p:cNvSpPr>
          <p:nvPr>
            <p:ph type="subTitle" idx="14"/>
          </p:nvPr>
        </p:nvSpPr>
        <p:spPr>
          <a:xfrm>
            <a:off x="4976788" y="2546933"/>
            <a:ext cx="3311600" cy="614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
        <p:nvSpPr>
          <p:cNvPr id="72" name="Google Shape;72;p13"/>
          <p:cNvSpPr txBox="1">
            <a:spLocks noGrp="1"/>
          </p:cNvSpPr>
          <p:nvPr>
            <p:ph type="subTitle" idx="15"/>
          </p:nvPr>
        </p:nvSpPr>
        <p:spPr>
          <a:xfrm>
            <a:off x="4976788" y="4721067"/>
            <a:ext cx="3311600" cy="609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1pPr>
            <a:lvl2pPr lvl="1"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2pPr>
            <a:lvl3pPr lvl="2"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3pPr>
            <a:lvl4pPr lvl="3"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4pPr>
            <a:lvl5pPr lvl="4"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5pPr>
            <a:lvl6pPr lvl="5"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6pPr>
            <a:lvl7pPr lvl="6"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7pPr>
            <a:lvl8pPr lvl="7"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8pPr>
            <a:lvl9pPr lvl="8" algn="ctr" rtl="0">
              <a:spcBef>
                <a:spcPts val="0"/>
              </a:spcBef>
              <a:spcAft>
                <a:spcPts val="0"/>
              </a:spcAft>
              <a:buClr>
                <a:schemeClr val="accent2"/>
              </a:buClr>
              <a:buSzPts val="2100"/>
              <a:buFont typeface="Merienda One"/>
              <a:buNone/>
              <a:defRPr sz="2800">
                <a:solidFill>
                  <a:schemeClr val="accent2"/>
                </a:solidFill>
                <a:latin typeface="Merienda One"/>
                <a:ea typeface="Merienda One"/>
                <a:cs typeface="Merienda One"/>
                <a:sym typeface="Merienda One"/>
              </a:defRPr>
            </a:lvl9pPr>
          </a:lstStyle>
          <a:p>
            <a:endParaRPr/>
          </a:p>
        </p:txBody>
      </p:sp>
    </p:spTree>
    <p:extLst>
      <p:ext uri="{BB962C8B-B14F-4D97-AF65-F5344CB8AC3E}">
        <p14:creationId xmlns:p14="http://schemas.microsoft.com/office/powerpoint/2010/main" val="22619721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ackground">
  <p:cSld name="Background">
    <p:bg>
      <p:bgPr>
        <a:blipFill>
          <a:blip r:embed="rId2">
            <a:alphaModFix/>
          </a:blip>
          <a:stretch>
            <a:fillRect/>
          </a:stretch>
        </a:blipFill>
        <a:effectLst/>
      </p:bgPr>
    </p:bg>
    <p:spTree>
      <p:nvGrpSpPr>
        <p:cNvPr id="1" name="Shape 162"/>
        <p:cNvGrpSpPr/>
        <p:nvPr/>
      </p:nvGrpSpPr>
      <p:grpSpPr>
        <a:xfrm>
          <a:off x="0" y="0"/>
          <a:ext cx="0" cy="0"/>
          <a:chOff x="0" y="0"/>
          <a:chExt cx="0" cy="0"/>
        </a:xfrm>
      </p:grpSpPr>
      <p:grpSp>
        <p:nvGrpSpPr>
          <p:cNvPr id="163" name="Google Shape;163;p25"/>
          <p:cNvGrpSpPr/>
          <p:nvPr/>
        </p:nvGrpSpPr>
        <p:grpSpPr>
          <a:xfrm>
            <a:off x="10131507" y="133173"/>
            <a:ext cx="2123184" cy="7294947"/>
            <a:chOff x="7598630" y="99880"/>
            <a:chExt cx="1592388" cy="5471210"/>
          </a:xfrm>
        </p:grpSpPr>
        <p:pic>
          <p:nvPicPr>
            <p:cNvPr id="164" name="Google Shape;164;p25"/>
            <p:cNvPicPr preferRelativeResize="0"/>
            <p:nvPr/>
          </p:nvPicPr>
          <p:blipFill>
            <a:blip r:embed="rId3">
              <a:alphaModFix/>
            </a:blip>
            <a:stretch>
              <a:fillRect/>
            </a:stretch>
          </p:blipFill>
          <p:spPr>
            <a:xfrm>
              <a:off x="7805426" y="288128"/>
              <a:ext cx="509850" cy="515150"/>
            </a:xfrm>
            <a:prstGeom prst="rect">
              <a:avLst/>
            </a:prstGeom>
            <a:noFill/>
            <a:ln>
              <a:noFill/>
            </a:ln>
          </p:spPr>
        </p:pic>
        <p:pic>
          <p:nvPicPr>
            <p:cNvPr id="165" name="Google Shape;165;p25"/>
            <p:cNvPicPr preferRelativeResize="0"/>
            <p:nvPr/>
          </p:nvPicPr>
          <p:blipFill>
            <a:blip r:embed="rId4">
              <a:alphaModFix/>
            </a:blip>
            <a:stretch>
              <a:fillRect/>
            </a:stretch>
          </p:blipFill>
          <p:spPr>
            <a:xfrm rot="722753">
              <a:off x="8074150" y="167650"/>
              <a:ext cx="810775" cy="1528862"/>
            </a:xfrm>
            <a:prstGeom prst="rect">
              <a:avLst/>
            </a:prstGeom>
            <a:noFill/>
            <a:ln>
              <a:noFill/>
            </a:ln>
          </p:spPr>
        </p:pic>
        <p:pic>
          <p:nvPicPr>
            <p:cNvPr id="166" name="Google Shape;166;p25"/>
            <p:cNvPicPr preferRelativeResize="0"/>
            <p:nvPr/>
          </p:nvPicPr>
          <p:blipFill>
            <a:blip r:embed="rId5">
              <a:alphaModFix/>
            </a:blip>
            <a:stretch>
              <a:fillRect/>
            </a:stretch>
          </p:blipFill>
          <p:spPr>
            <a:xfrm>
              <a:off x="8036110" y="1368953"/>
              <a:ext cx="886850" cy="966574"/>
            </a:xfrm>
            <a:prstGeom prst="rect">
              <a:avLst/>
            </a:prstGeom>
            <a:noFill/>
            <a:ln>
              <a:noFill/>
            </a:ln>
          </p:spPr>
        </p:pic>
        <p:pic>
          <p:nvPicPr>
            <p:cNvPr id="167" name="Google Shape;167;p25"/>
            <p:cNvPicPr preferRelativeResize="0"/>
            <p:nvPr/>
          </p:nvPicPr>
          <p:blipFill>
            <a:blip r:embed="rId6">
              <a:alphaModFix/>
            </a:blip>
            <a:stretch>
              <a:fillRect/>
            </a:stretch>
          </p:blipFill>
          <p:spPr>
            <a:xfrm rot="-3802046">
              <a:off x="7776708" y="2278402"/>
              <a:ext cx="594884" cy="582149"/>
            </a:xfrm>
            <a:prstGeom prst="rect">
              <a:avLst/>
            </a:prstGeom>
            <a:noFill/>
            <a:ln>
              <a:noFill/>
            </a:ln>
          </p:spPr>
        </p:pic>
        <p:pic>
          <p:nvPicPr>
            <p:cNvPr id="168" name="Google Shape;168;p25"/>
            <p:cNvPicPr preferRelativeResize="0"/>
            <p:nvPr/>
          </p:nvPicPr>
          <p:blipFill>
            <a:blip r:embed="rId7">
              <a:alphaModFix/>
            </a:blip>
            <a:stretch>
              <a:fillRect/>
            </a:stretch>
          </p:blipFill>
          <p:spPr>
            <a:xfrm>
              <a:off x="7999749" y="2419350"/>
              <a:ext cx="886852" cy="1272813"/>
            </a:xfrm>
            <a:prstGeom prst="rect">
              <a:avLst/>
            </a:prstGeom>
            <a:noFill/>
            <a:ln>
              <a:noFill/>
            </a:ln>
          </p:spPr>
        </p:pic>
        <p:pic>
          <p:nvPicPr>
            <p:cNvPr id="169" name="Google Shape;169;p25"/>
            <p:cNvPicPr preferRelativeResize="0"/>
            <p:nvPr/>
          </p:nvPicPr>
          <p:blipFill>
            <a:blip r:embed="rId8">
              <a:alphaModFix/>
            </a:blip>
            <a:stretch>
              <a:fillRect/>
            </a:stretch>
          </p:blipFill>
          <p:spPr>
            <a:xfrm>
              <a:off x="7923550" y="3616250"/>
              <a:ext cx="878025" cy="951513"/>
            </a:xfrm>
            <a:prstGeom prst="rect">
              <a:avLst/>
            </a:prstGeom>
            <a:noFill/>
            <a:ln>
              <a:noFill/>
            </a:ln>
          </p:spPr>
        </p:pic>
        <p:pic>
          <p:nvPicPr>
            <p:cNvPr id="170" name="Google Shape;170;p25"/>
            <p:cNvPicPr preferRelativeResize="0"/>
            <p:nvPr/>
          </p:nvPicPr>
          <p:blipFill>
            <a:blip r:embed="rId9">
              <a:alphaModFix/>
            </a:blip>
            <a:stretch>
              <a:fillRect/>
            </a:stretch>
          </p:blipFill>
          <p:spPr>
            <a:xfrm rot="-1756290">
              <a:off x="7773948" y="4292600"/>
              <a:ext cx="1241752" cy="1041401"/>
            </a:xfrm>
            <a:prstGeom prst="rect">
              <a:avLst/>
            </a:prstGeom>
            <a:noFill/>
            <a:ln>
              <a:noFill/>
            </a:ln>
          </p:spPr>
        </p:pic>
        <p:pic>
          <p:nvPicPr>
            <p:cNvPr id="171" name="Google Shape;171;p25"/>
            <p:cNvPicPr preferRelativeResize="0"/>
            <p:nvPr/>
          </p:nvPicPr>
          <p:blipFill>
            <a:blip r:embed="rId10">
              <a:alphaModFix/>
            </a:blip>
            <a:stretch>
              <a:fillRect/>
            </a:stretch>
          </p:blipFill>
          <p:spPr>
            <a:xfrm>
              <a:off x="7923554" y="4601234"/>
              <a:ext cx="422250" cy="424118"/>
            </a:xfrm>
            <a:prstGeom prst="rect">
              <a:avLst/>
            </a:prstGeom>
            <a:noFill/>
            <a:ln>
              <a:noFill/>
            </a:ln>
          </p:spPr>
        </p:pic>
      </p:grpSp>
      <p:sp>
        <p:nvSpPr>
          <p:cNvPr id="172" name="Google Shape;172;p25"/>
          <p:cNvSpPr/>
          <p:nvPr/>
        </p:nvSpPr>
        <p:spPr>
          <a:xfrm rot="-163006">
            <a:off x="9277235" y="-108370"/>
            <a:ext cx="1059359" cy="7223940"/>
          </a:xfrm>
          <a:custGeom>
            <a:avLst/>
            <a:gdLst/>
            <a:ahLst/>
            <a:cxnLst/>
            <a:rect l="l" t="t" r="r" b="b"/>
            <a:pathLst>
              <a:path w="31780" h="216713" extrusionOk="0">
                <a:moveTo>
                  <a:pt x="22318" y="0"/>
                </a:moveTo>
                <a:cubicBezTo>
                  <a:pt x="11825" y="8393"/>
                  <a:pt x="3475" y="25253"/>
                  <a:pt x="8298" y="37795"/>
                </a:cubicBezTo>
                <a:cubicBezTo>
                  <a:pt x="10275" y="42935"/>
                  <a:pt x="17171" y="46805"/>
                  <a:pt x="22623" y="46025"/>
                </a:cubicBezTo>
                <a:cubicBezTo>
                  <a:pt x="26750" y="45435"/>
                  <a:pt x="33827" y="40084"/>
                  <a:pt x="31158" y="36881"/>
                </a:cubicBezTo>
                <a:cubicBezTo>
                  <a:pt x="28553" y="33755"/>
                  <a:pt x="21843" y="34613"/>
                  <a:pt x="18966" y="37490"/>
                </a:cubicBezTo>
                <a:cubicBezTo>
                  <a:pt x="16091" y="40365"/>
                  <a:pt x="15910" y="45322"/>
                  <a:pt x="16222" y="49377"/>
                </a:cubicBezTo>
                <a:cubicBezTo>
                  <a:pt x="16964" y="59020"/>
                  <a:pt x="30397" y="64454"/>
                  <a:pt x="31462" y="74066"/>
                </a:cubicBezTo>
                <a:cubicBezTo>
                  <a:pt x="32778" y="85945"/>
                  <a:pt x="16997" y="94473"/>
                  <a:pt x="15918" y="106375"/>
                </a:cubicBezTo>
                <a:cubicBezTo>
                  <a:pt x="14494" y="122083"/>
                  <a:pt x="30933" y="136577"/>
                  <a:pt x="28110" y="152095"/>
                </a:cubicBezTo>
                <a:cubicBezTo>
                  <a:pt x="27569" y="155067"/>
                  <a:pt x="24394" y="157763"/>
                  <a:pt x="21404" y="158191"/>
                </a:cubicBezTo>
                <a:cubicBezTo>
                  <a:pt x="17385" y="158766"/>
                  <a:pt x="11490" y="155825"/>
                  <a:pt x="11041" y="151790"/>
                </a:cubicBezTo>
                <a:cubicBezTo>
                  <a:pt x="10640" y="148186"/>
                  <a:pt x="10610" y="143686"/>
                  <a:pt x="13174" y="141122"/>
                </a:cubicBezTo>
                <a:cubicBezTo>
                  <a:pt x="17025" y="137271"/>
                  <a:pt x="25744" y="139462"/>
                  <a:pt x="29329" y="143561"/>
                </a:cubicBezTo>
                <a:cubicBezTo>
                  <a:pt x="33475" y="148301"/>
                  <a:pt x="30756" y="158054"/>
                  <a:pt x="25976" y="162153"/>
                </a:cubicBezTo>
                <a:cubicBezTo>
                  <a:pt x="20207" y="167100"/>
                  <a:pt x="10724" y="167352"/>
                  <a:pt x="6164" y="173431"/>
                </a:cubicBezTo>
                <a:cubicBezTo>
                  <a:pt x="40" y="181595"/>
                  <a:pt x="-1018" y="193598"/>
                  <a:pt x="982" y="203606"/>
                </a:cubicBezTo>
                <a:cubicBezTo>
                  <a:pt x="1935" y="208374"/>
                  <a:pt x="5845" y="212100"/>
                  <a:pt x="7383" y="216713"/>
                </a:cubicBezTo>
              </a:path>
            </a:pathLst>
          </a:custGeom>
          <a:noFill/>
          <a:ln w="19050" cap="flat" cmpd="sng">
            <a:solidFill>
              <a:schemeClr val="accent1"/>
            </a:solidFill>
            <a:prstDash val="dot"/>
            <a:round/>
            <a:headEnd type="none" w="med" len="med"/>
            <a:tailEnd type="none" w="med" len="med"/>
          </a:ln>
        </p:spPr>
      </p:sp>
    </p:spTree>
    <p:extLst>
      <p:ext uri="{BB962C8B-B14F-4D97-AF65-F5344CB8AC3E}">
        <p14:creationId xmlns:p14="http://schemas.microsoft.com/office/powerpoint/2010/main" val="6618337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73"/>
        <p:cNvGrpSpPr/>
        <p:nvPr/>
      </p:nvGrpSpPr>
      <p:grpSpPr>
        <a:xfrm>
          <a:off x="0" y="0"/>
          <a:ext cx="0" cy="0"/>
          <a:chOff x="0" y="0"/>
          <a:chExt cx="0" cy="0"/>
        </a:xfrm>
      </p:grpSpPr>
      <p:grpSp>
        <p:nvGrpSpPr>
          <p:cNvPr id="174" name="Google Shape;174;p26"/>
          <p:cNvGrpSpPr/>
          <p:nvPr/>
        </p:nvGrpSpPr>
        <p:grpSpPr>
          <a:xfrm>
            <a:off x="-579367" y="3506421"/>
            <a:ext cx="13432600" cy="4456779"/>
            <a:chOff x="-434525" y="2629816"/>
            <a:chExt cx="10074450" cy="3342584"/>
          </a:xfrm>
        </p:grpSpPr>
        <p:pic>
          <p:nvPicPr>
            <p:cNvPr id="175" name="Google Shape;175;p26"/>
            <p:cNvPicPr preferRelativeResize="0"/>
            <p:nvPr/>
          </p:nvPicPr>
          <p:blipFill rotWithShape="1">
            <a:blip r:embed="rId2">
              <a:alphaModFix/>
            </a:blip>
            <a:srcRect l="79" r="79"/>
            <a:stretch/>
          </p:blipFill>
          <p:spPr>
            <a:xfrm>
              <a:off x="6252554" y="3688012"/>
              <a:ext cx="2681370" cy="2252351"/>
            </a:xfrm>
            <a:prstGeom prst="rect">
              <a:avLst/>
            </a:prstGeom>
            <a:noFill/>
            <a:ln>
              <a:noFill/>
            </a:ln>
          </p:spPr>
        </p:pic>
        <p:pic>
          <p:nvPicPr>
            <p:cNvPr id="176" name="Google Shape;176;p26"/>
            <p:cNvPicPr preferRelativeResize="0"/>
            <p:nvPr/>
          </p:nvPicPr>
          <p:blipFill rotWithShape="1">
            <a:blip r:embed="rId3">
              <a:alphaModFix/>
            </a:blip>
            <a:srcRect l="367" r="377"/>
            <a:stretch/>
          </p:blipFill>
          <p:spPr>
            <a:xfrm>
              <a:off x="111488" y="4694506"/>
              <a:ext cx="518198" cy="524368"/>
            </a:xfrm>
            <a:prstGeom prst="rect">
              <a:avLst/>
            </a:prstGeom>
            <a:noFill/>
            <a:ln>
              <a:noFill/>
            </a:ln>
          </p:spPr>
        </p:pic>
        <p:pic>
          <p:nvPicPr>
            <p:cNvPr id="177" name="Google Shape;177;p26"/>
            <p:cNvPicPr preferRelativeResize="0"/>
            <p:nvPr/>
          </p:nvPicPr>
          <p:blipFill rotWithShape="1">
            <a:blip r:embed="rId4">
              <a:alphaModFix/>
            </a:blip>
            <a:srcRect t="59" b="49"/>
            <a:stretch/>
          </p:blipFill>
          <p:spPr>
            <a:xfrm>
              <a:off x="1899200" y="4163694"/>
              <a:ext cx="1169975" cy="1677238"/>
            </a:xfrm>
            <a:prstGeom prst="rect">
              <a:avLst/>
            </a:prstGeom>
            <a:noFill/>
            <a:ln>
              <a:noFill/>
            </a:ln>
          </p:spPr>
        </p:pic>
        <p:pic>
          <p:nvPicPr>
            <p:cNvPr id="178" name="Google Shape;178;p26"/>
            <p:cNvPicPr preferRelativeResize="0"/>
            <p:nvPr/>
          </p:nvPicPr>
          <p:blipFill rotWithShape="1">
            <a:blip r:embed="rId5">
              <a:alphaModFix/>
            </a:blip>
            <a:srcRect l="129" r="129"/>
            <a:stretch/>
          </p:blipFill>
          <p:spPr>
            <a:xfrm>
              <a:off x="1812237" y="4306684"/>
              <a:ext cx="517645" cy="524368"/>
            </a:xfrm>
            <a:prstGeom prst="rect">
              <a:avLst/>
            </a:prstGeom>
            <a:noFill/>
            <a:ln>
              <a:noFill/>
            </a:ln>
          </p:spPr>
        </p:pic>
        <p:pic>
          <p:nvPicPr>
            <p:cNvPr id="179" name="Google Shape;179;p26"/>
            <p:cNvPicPr preferRelativeResize="0"/>
            <p:nvPr/>
          </p:nvPicPr>
          <p:blipFill rotWithShape="1">
            <a:blip r:embed="rId6">
              <a:alphaModFix/>
            </a:blip>
            <a:srcRect t="19" b="19"/>
            <a:stretch/>
          </p:blipFill>
          <p:spPr>
            <a:xfrm>
              <a:off x="6340926" y="4124958"/>
              <a:ext cx="1272387" cy="1378420"/>
            </a:xfrm>
            <a:prstGeom prst="rect">
              <a:avLst/>
            </a:prstGeom>
            <a:noFill/>
            <a:ln>
              <a:noFill/>
            </a:ln>
          </p:spPr>
        </p:pic>
        <p:pic>
          <p:nvPicPr>
            <p:cNvPr id="180" name="Google Shape;180;p26"/>
            <p:cNvPicPr preferRelativeResize="0"/>
            <p:nvPr/>
          </p:nvPicPr>
          <p:blipFill rotWithShape="1">
            <a:blip r:embed="rId7">
              <a:alphaModFix/>
            </a:blip>
            <a:srcRect l="69" r="69"/>
            <a:stretch/>
          </p:blipFill>
          <p:spPr>
            <a:xfrm rot="955502">
              <a:off x="330810" y="4032505"/>
              <a:ext cx="1606348" cy="1753163"/>
            </a:xfrm>
            <a:prstGeom prst="rect">
              <a:avLst/>
            </a:prstGeom>
            <a:noFill/>
            <a:ln>
              <a:noFill/>
            </a:ln>
          </p:spPr>
        </p:pic>
        <p:pic>
          <p:nvPicPr>
            <p:cNvPr id="181" name="Google Shape;181;p26"/>
            <p:cNvPicPr preferRelativeResize="0"/>
            <p:nvPr/>
          </p:nvPicPr>
          <p:blipFill>
            <a:blip r:embed="rId8">
              <a:alphaModFix/>
            </a:blip>
            <a:stretch>
              <a:fillRect/>
            </a:stretch>
          </p:blipFill>
          <p:spPr>
            <a:xfrm rot="-1625989">
              <a:off x="7690167" y="4316631"/>
              <a:ext cx="611368" cy="598261"/>
            </a:xfrm>
            <a:prstGeom prst="rect">
              <a:avLst/>
            </a:prstGeom>
            <a:noFill/>
            <a:ln>
              <a:noFill/>
            </a:ln>
          </p:spPr>
        </p:pic>
        <p:sp>
          <p:nvSpPr>
            <p:cNvPr id="182" name="Google Shape;182;p26"/>
            <p:cNvSpPr/>
            <p:nvPr/>
          </p:nvSpPr>
          <p:spPr>
            <a:xfrm>
              <a:off x="-434525" y="2629816"/>
              <a:ext cx="10074450" cy="3009775"/>
            </a:xfrm>
            <a:custGeom>
              <a:avLst/>
              <a:gdLst/>
              <a:ahLst/>
              <a:cxnLst/>
              <a:rect l="l" t="t" r="r" b="b"/>
              <a:pathLst>
                <a:path w="402978" h="120391" extrusionOk="0">
                  <a:moveTo>
                    <a:pt x="0" y="58794"/>
                  </a:moveTo>
                  <a:cubicBezTo>
                    <a:pt x="2961" y="44002"/>
                    <a:pt x="26908" y="40538"/>
                    <a:pt x="41941" y="41791"/>
                  </a:cubicBezTo>
                  <a:cubicBezTo>
                    <a:pt x="54606" y="42847"/>
                    <a:pt x="69748" y="46014"/>
                    <a:pt x="79915" y="38390"/>
                  </a:cubicBezTo>
                  <a:cubicBezTo>
                    <a:pt x="82822" y="36210"/>
                    <a:pt x="85896" y="32281"/>
                    <a:pt x="85016" y="28755"/>
                  </a:cubicBezTo>
                  <a:cubicBezTo>
                    <a:pt x="84047" y="24871"/>
                    <a:pt x="77564" y="23817"/>
                    <a:pt x="73681" y="24788"/>
                  </a:cubicBezTo>
                  <a:cubicBezTo>
                    <a:pt x="66025" y="26703"/>
                    <a:pt x="65619" y="40967"/>
                    <a:pt x="69147" y="48026"/>
                  </a:cubicBezTo>
                  <a:cubicBezTo>
                    <a:pt x="71712" y="53157"/>
                    <a:pt x="80452" y="55692"/>
                    <a:pt x="85583" y="53127"/>
                  </a:cubicBezTo>
                  <a:cubicBezTo>
                    <a:pt x="92104" y="49868"/>
                    <a:pt x="97371" y="44098"/>
                    <a:pt x="104287" y="41791"/>
                  </a:cubicBezTo>
                  <a:cubicBezTo>
                    <a:pt x="108562" y="40365"/>
                    <a:pt x="111873" y="46658"/>
                    <a:pt x="115622" y="49159"/>
                  </a:cubicBezTo>
                  <a:cubicBezTo>
                    <a:pt x="119321" y="51627"/>
                    <a:pt x="124439" y="50586"/>
                    <a:pt x="128658" y="51993"/>
                  </a:cubicBezTo>
                  <a:cubicBezTo>
                    <a:pt x="139343" y="55556"/>
                    <a:pt x="133730" y="75202"/>
                    <a:pt x="141694" y="83166"/>
                  </a:cubicBezTo>
                  <a:cubicBezTo>
                    <a:pt x="151373" y="92845"/>
                    <a:pt x="168847" y="89742"/>
                    <a:pt x="180235" y="97335"/>
                  </a:cubicBezTo>
                  <a:cubicBezTo>
                    <a:pt x="184739" y="100338"/>
                    <a:pt x="189484" y="106253"/>
                    <a:pt x="188170" y="111505"/>
                  </a:cubicBezTo>
                  <a:cubicBezTo>
                    <a:pt x="186987" y="116235"/>
                    <a:pt x="180893" y="121546"/>
                    <a:pt x="176267" y="120006"/>
                  </a:cubicBezTo>
                  <a:cubicBezTo>
                    <a:pt x="170699" y="118152"/>
                    <a:pt x="173251" y="106586"/>
                    <a:pt x="177401" y="102436"/>
                  </a:cubicBezTo>
                  <a:cubicBezTo>
                    <a:pt x="181921" y="97916"/>
                    <a:pt x="189209" y="97105"/>
                    <a:pt x="195538" y="96202"/>
                  </a:cubicBezTo>
                  <a:cubicBezTo>
                    <a:pt x="206411" y="94651"/>
                    <a:pt x="214240" y="108783"/>
                    <a:pt x="225010" y="110938"/>
                  </a:cubicBezTo>
                  <a:cubicBezTo>
                    <a:pt x="233475" y="112632"/>
                    <a:pt x="243634" y="107641"/>
                    <a:pt x="248815" y="100736"/>
                  </a:cubicBezTo>
                  <a:cubicBezTo>
                    <a:pt x="254802" y="92757"/>
                    <a:pt x="255297" y="81510"/>
                    <a:pt x="261284" y="73531"/>
                  </a:cubicBezTo>
                  <a:cubicBezTo>
                    <a:pt x="268988" y="63264"/>
                    <a:pt x="277281" y="50986"/>
                    <a:pt x="289623" y="47459"/>
                  </a:cubicBezTo>
                  <a:cubicBezTo>
                    <a:pt x="304247" y="43280"/>
                    <a:pt x="324210" y="41805"/>
                    <a:pt x="334965" y="52560"/>
                  </a:cubicBezTo>
                  <a:cubicBezTo>
                    <a:pt x="336404" y="53999"/>
                    <a:pt x="338361" y="56535"/>
                    <a:pt x="337232" y="58228"/>
                  </a:cubicBezTo>
                  <a:cubicBezTo>
                    <a:pt x="335765" y="60429"/>
                    <a:pt x="331565" y="59589"/>
                    <a:pt x="329297" y="58228"/>
                  </a:cubicBezTo>
                  <a:cubicBezTo>
                    <a:pt x="324102" y="55112"/>
                    <a:pt x="325586" y="43727"/>
                    <a:pt x="330431" y="40091"/>
                  </a:cubicBezTo>
                  <a:cubicBezTo>
                    <a:pt x="336464" y="35564"/>
                    <a:pt x="345367" y="36114"/>
                    <a:pt x="351401" y="31589"/>
                  </a:cubicBezTo>
                  <a:cubicBezTo>
                    <a:pt x="359748" y="25329"/>
                    <a:pt x="359690" y="11469"/>
                    <a:pt x="367838" y="4951"/>
                  </a:cubicBezTo>
                  <a:cubicBezTo>
                    <a:pt x="377004" y="-2381"/>
                    <a:pt x="394678" y="-1082"/>
                    <a:pt x="402978" y="7218"/>
                  </a:cubicBezTo>
                </a:path>
              </a:pathLst>
            </a:custGeom>
            <a:noFill/>
            <a:ln w="19050" cap="flat" cmpd="sng">
              <a:solidFill>
                <a:schemeClr val="accent1"/>
              </a:solidFill>
              <a:prstDash val="dot"/>
              <a:round/>
              <a:headEnd type="none" w="med" len="med"/>
              <a:tailEnd type="none" w="med" len="med"/>
            </a:ln>
          </p:spPr>
        </p:sp>
      </p:grpSp>
    </p:spTree>
    <p:extLst>
      <p:ext uri="{BB962C8B-B14F-4D97-AF65-F5344CB8AC3E}">
        <p14:creationId xmlns:p14="http://schemas.microsoft.com/office/powerpoint/2010/main" val="12611177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83"/>
        <p:cNvGrpSpPr/>
        <p:nvPr/>
      </p:nvGrpSpPr>
      <p:grpSpPr>
        <a:xfrm>
          <a:off x="0" y="0"/>
          <a:ext cx="0" cy="0"/>
          <a:chOff x="0" y="0"/>
          <a:chExt cx="0" cy="0"/>
        </a:xfrm>
      </p:grpSpPr>
    </p:spTree>
    <p:extLst>
      <p:ext uri="{BB962C8B-B14F-4D97-AF65-F5344CB8AC3E}">
        <p14:creationId xmlns:p14="http://schemas.microsoft.com/office/powerpoint/2010/main" val="11220497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03282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19235127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3337086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5330962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5648135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11889282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7737090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40471078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8145160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6047830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3"/>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3102994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2923455E-3500-4D7D-8126-86E987962AA1}" type="datetimeFigureOut">
              <a:rPr lang="en-US" smtClean="0"/>
              <a:t>10/8/2025</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862763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image" Target="../media/image5.jp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image" Target="../media/image1.jp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5.jp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3.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5.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6.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10" Type="http://schemas.openxmlformats.org/officeDocument/2006/relationships/image" Target="../media/image11.jpg"/><Relationship Id="rId4" Type="http://schemas.openxmlformats.org/officeDocument/2006/relationships/slideLayout" Target="../slideLayouts/slideLayout8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8.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t="-16000" b="-16000"/>
          </a:stretch>
        </a:blipFill>
        <a:effectLst/>
      </p:bgPr>
    </p:bg>
    <p:spTree>
      <p:nvGrpSpPr>
        <p:cNvPr id="1" name=""/>
        <p:cNvGrpSpPr/>
        <p:nvPr/>
      </p:nvGrpSpPr>
      <p:grpSpPr>
        <a:xfrm>
          <a:off x="0" y="0"/>
          <a:ext cx="0" cy="0"/>
          <a:chOff x="0" y="0"/>
          <a:chExt cx="0" cy="0"/>
        </a:xfrm>
      </p:grpSpPr>
      <p:pic>
        <p:nvPicPr>
          <p:cNvPr id="5" name="Picture 4" descr="A white circle with leaves and blue text&#10;&#10;Description automatically generated">
            <a:extLst>
              <a:ext uri="{FF2B5EF4-FFF2-40B4-BE49-F238E27FC236}">
                <a16:creationId xmlns:a16="http://schemas.microsoft.com/office/drawing/2014/main" id="{AE5813CC-016D-9C47-05D5-40C639693D23}"/>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spTree>
    <p:extLst>
      <p:ext uri="{BB962C8B-B14F-4D97-AF65-F5344CB8AC3E}">
        <p14:creationId xmlns:p14="http://schemas.microsoft.com/office/powerpoint/2010/main" val="3208588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t="-16000" b="-16000"/>
          </a:stretch>
        </a:blipFill>
        <a:effectLst/>
      </p:bgPr>
    </p:bg>
    <p:spTree>
      <p:nvGrpSpPr>
        <p:cNvPr id="1" name=""/>
        <p:cNvGrpSpPr/>
        <p:nvPr/>
      </p:nvGrpSpPr>
      <p:grpSpPr>
        <a:xfrm>
          <a:off x="0" y="0"/>
          <a:ext cx="0" cy="0"/>
          <a:chOff x="0" y="0"/>
          <a:chExt cx="0" cy="0"/>
        </a:xfrm>
      </p:grpSpPr>
      <p:pic>
        <p:nvPicPr>
          <p:cNvPr id="2" name="Picture 1" descr="A pink background with white leaves and black text&#10;&#10;Description automatically generated">
            <a:extLst>
              <a:ext uri="{FF2B5EF4-FFF2-40B4-BE49-F238E27FC236}">
                <a16:creationId xmlns:a16="http://schemas.microsoft.com/office/drawing/2014/main" id="{FF28599A-6901-8A94-8DE3-BA5FAF63C441}"/>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2553949" y="0"/>
            <a:ext cx="1724025" cy="1724025"/>
          </a:xfrm>
          <a:prstGeom prst="rect">
            <a:avLst/>
          </a:prstGeom>
        </p:spPr>
      </p:pic>
    </p:spTree>
    <p:extLst>
      <p:ext uri="{BB962C8B-B14F-4D97-AF65-F5344CB8AC3E}">
        <p14:creationId xmlns:p14="http://schemas.microsoft.com/office/powerpoint/2010/main" val="30312050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Lst>
  <p:txStyles>
    <p:titleStyle>
      <a:lvl1pPr algn="l" defTabSz="914103"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26" indent="-228526" algn="l" defTabSz="914103"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77" indent="-228526" algn="l" defTabSz="914103"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29" indent="-228526" algn="l" defTabSz="914103"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680"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31"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03" rtl="0" eaLnBrk="1" latinLnBrk="0" hangingPunct="1">
        <a:defRPr sz="1799" kern="1200">
          <a:solidFill>
            <a:schemeClr val="tx1"/>
          </a:solidFill>
          <a:latin typeface="+mn-lt"/>
          <a:ea typeface="+mn-ea"/>
          <a:cs typeface="+mn-cs"/>
        </a:defRPr>
      </a:lvl1pPr>
      <a:lvl2pPr marL="457051"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4"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017550-A445-1591-E0A9-20E61B8B3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515E69-A6D5-B65C-8549-9B2A83F958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D469A2-0559-9C54-0137-80A58C364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0B64C3-5CEF-49A8-B7BF-3FBFBF1EE644}" type="datetimeFigureOut">
              <a:rPr lang="en-US" smtClean="0"/>
              <a:t>10/8/2025</a:t>
            </a:fld>
            <a:endParaRPr lang="en-US"/>
          </a:p>
        </p:txBody>
      </p:sp>
      <p:sp>
        <p:nvSpPr>
          <p:cNvPr id="5" name="Footer Placeholder 4">
            <a:extLst>
              <a:ext uri="{FF2B5EF4-FFF2-40B4-BE49-F238E27FC236}">
                <a16:creationId xmlns:a16="http://schemas.microsoft.com/office/drawing/2014/main" id="{0D549EA8-DC73-FB30-EDDE-4995F56985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EAEA14-848B-8631-0DFA-34CDDC1303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F27CC9-9004-45BF-A0BB-06D4B3A62177}" type="slidenum">
              <a:rPr lang="en-US" smtClean="0"/>
              <a:t>‹#›</a:t>
            </a:fld>
            <a:endParaRPr lang="en-US"/>
          </a:p>
        </p:txBody>
      </p:sp>
      <p:pic>
        <p:nvPicPr>
          <p:cNvPr id="7" name="Picture 6" descr="A pink background with white leaves and black text&#10;&#10;Description automatically generated">
            <a:extLst>
              <a:ext uri="{FF2B5EF4-FFF2-40B4-BE49-F238E27FC236}">
                <a16:creationId xmlns:a16="http://schemas.microsoft.com/office/drawing/2014/main" id="{83C646E6-DA13-3C4B-CC27-5178930FDCE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553949" y="0"/>
            <a:ext cx="1724025" cy="1724025"/>
          </a:xfrm>
          <a:prstGeom prst="rect">
            <a:avLst/>
          </a:prstGeom>
        </p:spPr>
      </p:pic>
    </p:spTree>
    <p:extLst>
      <p:ext uri="{BB962C8B-B14F-4D97-AF65-F5344CB8AC3E}">
        <p14:creationId xmlns:p14="http://schemas.microsoft.com/office/powerpoint/2010/main" val="56589593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7951093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40832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4937154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352368630"/>
      </p:ext>
    </p:extLst>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186019"/>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40.xml"/><Relationship Id="rId5" Type="http://schemas.openxmlformats.org/officeDocument/2006/relationships/image" Target="../media/image29.png"/><Relationship Id="rId4" Type="http://schemas.openxmlformats.org/officeDocument/2006/relationships/image" Target="../media/image28.gif"/></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39.xml"/><Relationship Id="rId6" Type="http://schemas.openxmlformats.org/officeDocument/2006/relationships/image" Target="../media/image25.svg"/><Relationship Id="rId5" Type="http://schemas.openxmlformats.org/officeDocument/2006/relationships/image" Target="../media/image24.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28.gif"/><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gif"/></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7.xml"/><Relationship Id="rId5" Type="http://schemas.openxmlformats.org/officeDocument/2006/relationships/image" Target="../media/image31.gif"/><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7.xml"/><Relationship Id="rId7" Type="http://schemas.openxmlformats.org/officeDocument/2006/relationships/image" Target="../media/image40.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3.xml"/><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5.png"/><Relationship Id="rId7" Type="http://schemas.openxmlformats.org/officeDocument/2006/relationships/image" Target="../media/image28.gif"/><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3.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9.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9.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9.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9.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7.xml"/><Relationship Id="rId5" Type="http://schemas.openxmlformats.org/officeDocument/2006/relationships/image" Target="../media/image59.pn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7.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62.png"/><Relationship Id="rId5" Type="http://schemas.openxmlformats.org/officeDocument/2006/relationships/image" Target="../media/image42.png"/><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9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24.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9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2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audio" Target="../media/audio3.wav"/><Relationship Id="rId7" Type="http://schemas.openxmlformats.org/officeDocument/2006/relationships/image" Target="../media/image66.png"/><Relationship Id="rId2" Type="http://schemas.openxmlformats.org/officeDocument/2006/relationships/audio" Target="../media/audio2.wav"/><Relationship Id="rId1" Type="http://schemas.openxmlformats.org/officeDocument/2006/relationships/slideLayout" Target="../slideLayouts/slideLayout9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26.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45.png"/><Relationship Id="rId7" Type="http://schemas.openxmlformats.org/officeDocument/2006/relationships/image" Target="../media/image68.gif"/><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3.png"/><Relationship Id="rId10" Type="http://schemas.openxmlformats.org/officeDocument/2006/relationships/image" Target="../media/image69.png"/><Relationship Id="rId4" Type="http://schemas.openxmlformats.org/officeDocument/2006/relationships/image" Target="../media/image46.png"/><Relationship Id="rId9" Type="http://schemas.openxmlformats.org/officeDocument/2006/relationships/image" Target="../media/image3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Graphic 1">
            <a:extLst>
              <a:ext uri="{FF2B5EF4-FFF2-40B4-BE49-F238E27FC236}">
                <a16:creationId xmlns:a16="http://schemas.microsoft.com/office/drawing/2014/main" id="{14611639-6F3C-E92F-5773-37A9CA6EC0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9933" y="2625157"/>
            <a:ext cx="3657777" cy="3909125"/>
          </a:xfrm>
          <a:prstGeom prst="rect">
            <a:avLst/>
          </a:prstGeom>
        </p:spPr>
      </p:pic>
      <p:pic>
        <p:nvPicPr>
          <p:cNvPr id="5" name="Picture 4">
            <a:extLst>
              <a:ext uri="{FF2B5EF4-FFF2-40B4-BE49-F238E27FC236}">
                <a16:creationId xmlns:a16="http://schemas.microsoft.com/office/drawing/2014/main" id="{0D089FE9-3958-F24F-D969-E552C8A98900}"/>
              </a:ext>
            </a:extLst>
          </p:cNvPr>
          <p:cNvPicPr>
            <a:picLocks noChangeAspect="1"/>
          </p:cNvPicPr>
          <p:nvPr/>
        </p:nvPicPr>
        <p:blipFill>
          <a:blip r:embed="rId4"/>
          <a:stretch>
            <a:fillRect/>
          </a:stretch>
        </p:blipFill>
        <p:spPr>
          <a:xfrm>
            <a:off x="4099737" y="1214300"/>
            <a:ext cx="7352413" cy="1835055"/>
          </a:xfrm>
          <a:prstGeom prst="rect">
            <a:avLst/>
          </a:prstGeom>
        </p:spPr>
      </p:pic>
    </p:spTree>
    <p:extLst>
      <p:ext uri="{BB962C8B-B14F-4D97-AF65-F5344CB8AC3E}">
        <p14:creationId xmlns:p14="http://schemas.microsoft.com/office/powerpoint/2010/main" val="4160811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EF9E3F-FF8D-702C-35AD-1EC721157834}"/>
              </a:ext>
            </a:extLst>
          </p:cNvPr>
          <p:cNvPicPr>
            <a:picLocks noChangeAspect="1"/>
          </p:cNvPicPr>
          <p:nvPr/>
        </p:nvPicPr>
        <p:blipFill>
          <a:blip r:embed="rId2">
            <a:alphaModFix amt="85000"/>
            <a:extLst>
              <a:ext uri="{BEBA8EAE-BF5A-486C-A8C5-ECC9F3942E4B}">
                <a14:imgProps xmlns:a14="http://schemas.microsoft.com/office/drawing/2010/main">
                  <a14:imgLayer r:embed="rId3">
                    <a14:imgEffect>
                      <a14:colorTemperature colorTemp="5888"/>
                    </a14:imgEffect>
                    <a14:imgEffect>
                      <a14:saturation sat="150000"/>
                    </a14:imgEffect>
                    <a14:imgEffect>
                      <a14:brightnessContrast bright="4000"/>
                    </a14:imgEffect>
                  </a14:imgLayer>
                </a14:imgProps>
              </a:ext>
            </a:extLst>
          </a:blip>
          <a:stretch>
            <a:fillRect/>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50738B32-F02F-61E9-FCD6-293D634C0FD1}"/>
              </a:ext>
            </a:extLst>
          </p:cNvPr>
          <p:cNvSpPr/>
          <p:nvPr/>
        </p:nvSpPr>
        <p:spPr>
          <a:xfrm>
            <a:off x="329380" y="203360"/>
            <a:ext cx="11533239" cy="6451279"/>
          </a:xfrm>
          <a:prstGeom prst="roundRect">
            <a:avLst>
              <a:gd name="adj" fmla="val 9491"/>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4" name="组合 6">
            <a:extLst>
              <a:ext uri="{FF2B5EF4-FFF2-40B4-BE49-F238E27FC236}">
                <a16:creationId xmlns:a16="http://schemas.microsoft.com/office/drawing/2014/main" id="{3739334D-094A-BB21-45CC-245AF25BDE1C}"/>
              </a:ext>
            </a:extLst>
          </p:cNvPr>
          <p:cNvGrpSpPr/>
          <p:nvPr/>
        </p:nvGrpSpPr>
        <p:grpSpPr>
          <a:xfrm>
            <a:off x="1266795" y="324793"/>
            <a:ext cx="3922078" cy="3922078"/>
            <a:chOff x="3051715" y="1629522"/>
            <a:chExt cx="7107908" cy="7107908"/>
          </a:xfrm>
        </p:grpSpPr>
        <p:sp>
          <p:nvSpPr>
            <p:cNvPr id="55" name="弧形 7">
              <a:extLst>
                <a:ext uri="{FF2B5EF4-FFF2-40B4-BE49-F238E27FC236}">
                  <a16:creationId xmlns:a16="http://schemas.microsoft.com/office/drawing/2014/main" id="{E14FB849-40F2-3C9D-575F-15D7FA71235B}"/>
                </a:ext>
              </a:extLst>
            </p:cNvPr>
            <p:cNvSpPr/>
            <p:nvPr/>
          </p:nvSpPr>
          <p:spPr>
            <a:xfrm>
              <a:off x="3649687" y="2170235"/>
              <a:ext cx="5852160" cy="5852160"/>
            </a:xfrm>
            <a:prstGeom prst="arc">
              <a:avLst>
                <a:gd name="adj1" fmla="val 10783137"/>
                <a:gd name="adj2" fmla="val 21423404"/>
              </a:avLst>
            </a:prstGeom>
            <a:ln w="381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56" name="弧形 8">
              <a:extLst>
                <a:ext uri="{FF2B5EF4-FFF2-40B4-BE49-F238E27FC236}">
                  <a16:creationId xmlns:a16="http://schemas.microsoft.com/office/drawing/2014/main" id="{BB984431-4121-C09C-39B0-E1B0054D3E6F}"/>
                </a:ext>
              </a:extLst>
            </p:cNvPr>
            <p:cNvSpPr/>
            <p:nvPr/>
          </p:nvSpPr>
          <p:spPr>
            <a:xfrm>
              <a:off x="3473839" y="2023989"/>
              <a:ext cx="6197699" cy="6197699"/>
            </a:xfrm>
            <a:prstGeom prst="arc">
              <a:avLst>
                <a:gd name="adj1" fmla="val 10783137"/>
                <a:gd name="adj2" fmla="val 21575808"/>
              </a:avLst>
            </a:prstGeom>
            <a:ln w="381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57" name="弧形 9">
              <a:extLst>
                <a:ext uri="{FF2B5EF4-FFF2-40B4-BE49-F238E27FC236}">
                  <a16:creationId xmlns:a16="http://schemas.microsoft.com/office/drawing/2014/main" id="{00FB5416-FDFC-2F51-E617-2CB3D49CDF7C}"/>
                </a:ext>
              </a:extLst>
            </p:cNvPr>
            <p:cNvSpPr/>
            <p:nvPr/>
          </p:nvSpPr>
          <p:spPr>
            <a:xfrm>
              <a:off x="3321439" y="1895035"/>
              <a:ext cx="6525946" cy="6525946"/>
            </a:xfrm>
            <a:prstGeom prst="arc">
              <a:avLst>
                <a:gd name="adj1" fmla="val 10783137"/>
                <a:gd name="adj2" fmla="val 68847"/>
              </a:avLst>
            </a:prstGeom>
            <a:ln w="381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58" name="弧形 10">
              <a:extLst>
                <a:ext uri="{FF2B5EF4-FFF2-40B4-BE49-F238E27FC236}">
                  <a16:creationId xmlns:a16="http://schemas.microsoft.com/office/drawing/2014/main" id="{27E614D7-5CA5-359D-5D12-3D58A9E6A478}"/>
                </a:ext>
              </a:extLst>
            </p:cNvPr>
            <p:cNvSpPr/>
            <p:nvPr/>
          </p:nvSpPr>
          <p:spPr>
            <a:xfrm>
              <a:off x="3169038" y="1766082"/>
              <a:ext cx="6819022" cy="6819022"/>
            </a:xfrm>
            <a:prstGeom prst="arc">
              <a:avLst>
                <a:gd name="adj1" fmla="val 10783137"/>
                <a:gd name="adj2" fmla="val 77825"/>
              </a:avLst>
            </a:prstGeom>
            <a:ln w="381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59" name="弧形 11">
              <a:extLst>
                <a:ext uri="{FF2B5EF4-FFF2-40B4-BE49-F238E27FC236}">
                  <a16:creationId xmlns:a16="http://schemas.microsoft.com/office/drawing/2014/main" id="{31231460-7E9F-7740-B814-7449FDC74105}"/>
                </a:ext>
              </a:extLst>
            </p:cNvPr>
            <p:cNvSpPr/>
            <p:nvPr/>
          </p:nvSpPr>
          <p:spPr>
            <a:xfrm>
              <a:off x="3051715" y="1629522"/>
              <a:ext cx="7107908" cy="7107908"/>
            </a:xfrm>
            <a:prstGeom prst="arc">
              <a:avLst>
                <a:gd name="adj1" fmla="val 10783137"/>
                <a:gd name="adj2" fmla="val 191996"/>
              </a:avLst>
            </a:prstGeom>
            <a:ln w="381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grpSp>
      <p:sp>
        <p:nvSpPr>
          <p:cNvPr id="60" name="任意多边形 82">
            <a:extLst>
              <a:ext uri="{FF2B5EF4-FFF2-40B4-BE49-F238E27FC236}">
                <a16:creationId xmlns:a16="http://schemas.microsoft.com/office/drawing/2014/main" id="{E8CE96C4-9A5A-2644-2824-42ECCA909F14}"/>
              </a:ext>
            </a:extLst>
          </p:cNvPr>
          <p:cNvSpPr/>
          <p:nvPr/>
        </p:nvSpPr>
        <p:spPr>
          <a:xfrm rot="5400000">
            <a:off x="1592671" y="40832"/>
            <a:ext cx="1388203" cy="3931244"/>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0F6F6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grpSp>
        <p:nvGrpSpPr>
          <p:cNvPr id="61" name="组合 3">
            <a:extLst>
              <a:ext uri="{FF2B5EF4-FFF2-40B4-BE49-F238E27FC236}">
                <a16:creationId xmlns:a16="http://schemas.microsoft.com/office/drawing/2014/main" id="{781A0052-F7D0-42C4-6782-8210F1EE2C39}"/>
              </a:ext>
            </a:extLst>
          </p:cNvPr>
          <p:cNvGrpSpPr/>
          <p:nvPr/>
        </p:nvGrpSpPr>
        <p:grpSpPr>
          <a:xfrm flipH="1">
            <a:off x="3239650" y="1661118"/>
            <a:ext cx="1965645" cy="1232847"/>
            <a:chOff x="594425" y="1153191"/>
            <a:chExt cx="2605975" cy="1634460"/>
          </a:xfrm>
        </p:grpSpPr>
        <p:sp>
          <p:nvSpPr>
            <p:cNvPr id="62" name="任意多边形 9">
              <a:extLst>
                <a:ext uri="{FF2B5EF4-FFF2-40B4-BE49-F238E27FC236}">
                  <a16:creationId xmlns:a16="http://schemas.microsoft.com/office/drawing/2014/main" id="{FCCF2A17-9A19-7510-6A23-E6EF82F7BCA9}"/>
                </a:ext>
              </a:extLst>
            </p:cNvPr>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3" name="任意多边形 10">
              <a:extLst>
                <a:ext uri="{FF2B5EF4-FFF2-40B4-BE49-F238E27FC236}">
                  <a16:creationId xmlns:a16="http://schemas.microsoft.com/office/drawing/2014/main" id="{620D7397-9475-4009-2B68-1DEC2575D764}"/>
                </a:ext>
              </a:extLst>
            </p:cNvPr>
            <p:cNvSpPr/>
            <p:nvPr/>
          </p:nvSpPr>
          <p:spPr>
            <a:xfrm>
              <a:off x="594425"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grpSp>
      <p:grpSp>
        <p:nvGrpSpPr>
          <p:cNvPr id="64" name="组合 12">
            <a:extLst>
              <a:ext uri="{FF2B5EF4-FFF2-40B4-BE49-F238E27FC236}">
                <a16:creationId xmlns:a16="http://schemas.microsoft.com/office/drawing/2014/main" id="{69338F75-5916-87DC-9B26-C3B0AFB4C33D}"/>
              </a:ext>
            </a:extLst>
          </p:cNvPr>
          <p:cNvGrpSpPr/>
          <p:nvPr/>
        </p:nvGrpSpPr>
        <p:grpSpPr>
          <a:xfrm>
            <a:off x="3395552" y="1567731"/>
            <a:ext cx="619808" cy="623440"/>
            <a:chOff x="1267237" y="4149067"/>
            <a:chExt cx="1172591" cy="1179462"/>
          </a:xfrm>
        </p:grpSpPr>
        <p:sp>
          <p:nvSpPr>
            <p:cNvPr id="65" name="五角星 2">
              <a:extLst>
                <a:ext uri="{FF2B5EF4-FFF2-40B4-BE49-F238E27FC236}">
                  <a16:creationId xmlns:a16="http://schemas.microsoft.com/office/drawing/2014/main" id="{18105884-A346-9B0D-C6D7-EEFB0A873AE9}"/>
                </a:ext>
              </a:extLst>
            </p:cNvPr>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6" name="文本框 14">
              <a:extLst>
                <a:ext uri="{FF2B5EF4-FFF2-40B4-BE49-F238E27FC236}">
                  <a16:creationId xmlns:a16="http://schemas.microsoft.com/office/drawing/2014/main" id="{B5F56686-6A08-CAAD-285C-00BC0D61AF7D}"/>
                </a:ext>
              </a:extLst>
            </p:cNvPr>
            <p:cNvSpPr txBox="1"/>
            <p:nvPr/>
          </p:nvSpPr>
          <p:spPr>
            <a:xfrm>
              <a:off x="1496257" y="4521472"/>
              <a:ext cx="226907" cy="71828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dirty="0">
                <a:ln w="25400">
                  <a:solidFill>
                    <a:srgbClr val="20B6BE"/>
                  </a:solid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67" name="Text Placeholder 7">
            <a:extLst>
              <a:ext uri="{FF2B5EF4-FFF2-40B4-BE49-F238E27FC236}">
                <a16:creationId xmlns:a16="http://schemas.microsoft.com/office/drawing/2014/main" id="{C4AB01DC-D725-6E59-B5B5-5DABEBF5CF82}"/>
              </a:ext>
            </a:extLst>
          </p:cNvPr>
          <p:cNvSpPr txBox="1">
            <a:spLocks/>
          </p:cNvSpPr>
          <p:nvPr/>
        </p:nvSpPr>
        <p:spPr>
          <a:xfrm>
            <a:off x="1849742" y="3114943"/>
            <a:ext cx="4561691" cy="1268854"/>
          </a:xfrm>
          <a:prstGeom prst="rect">
            <a:avLst/>
          </a:prstGeom>
        </p:spPr>
        <p:txBody>
          <a:bodyPr vert="horz" lIns="0" tIns="103866" rIns="0" bIns="103866" anchor="t"/>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marR="0" lvl="0" indent="0" algn="just"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vi-VN" sz="3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giờ</a:t>
            </a:r>
            <a:endPar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Text Placeholder 7">
            <a:extLst>
              <a:ext uri="{FF2B5EF4-FFF2-40B4-BE49-F238E27FC236}">
                <a16:creationId xmlns:a16="http://schemas.microsoft.com/office/drawing/2014/main" id="{45149360-016B-B3B3-D2B3-91A091E79DB5}"/>
              </a:ext>
            </a:extLst>
          </p:cNvPr>
          <p:cNvSpPr txBox="1">
            <a:spLocks/>
          </p:cNvSpPr>
          <p:nvPr/>
        </p:nvSpPr>
        <p:spPr>
          <a:xfrm>
            <a:off x="1796990" y="4699409"/>
            <a:ext cx="5714153" cy="1284933"/>
          </a:xfrm>
          <a:prstGeom prst="rect">
            <a:avLst/>
          </a:prstGeom>
        </p:spPr>
        <p:txBody>
          <a:bodyPr vert="horz" lIns="0" tIns="103866" rIns="0" bIns="103866" anchor="t"/>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marR="0" lvl="0" indent="0" algn="just"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HS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xoay</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kim</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đồng</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hồ</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theo</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yêu</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cầu</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của</a:t>
            </a:r>
            <a:r>
              <a:rPr kumimoji="0" lang="en-US" sz="3600" b="0" i="0" u="none" strike="noStrike" kern="1200" cap="none" spc="0" normalizeH="0" baseline="0" noProof="0" dirty="0">
                <a:ln>
                  <a:noFill/>
                </a:ln>
                <a:solidFill>
                  <a:prstClr val="black"/>
                </a:solidFill>
                <a:effectLst/>
                <a:uLnTx/>
                <a:uFillTx/>
                <a:latin typeface="Calibri" panose="020F0502020204030204"/>
                <a:ea typeface="Lato Regular" panose="020F0502020204030203" pitchFamily="34" charset="0"/>
                <a:cs typeface="Lato Regular" panose="020F0502020204030203" pitchFamily="34" charset="0"/>
              </a:rPr>
              <a:t> GV</a:t>
            </a:r>
          </a:p>
        </p:txBody>
      </p:sp>
      <p:grpSp>
        <p:nvGrpSpPr>
          <p:cNvPr id="69" name="组合 32">
            <a:extLst>
              <a:ext uri="{FF2B5EF4-FFF2-40B4-BE49-F238E27FC236}">
                <a16:creationId xmlns:a16="http://schemas.microsoft.com/office/drawing/2014/main" id="{FFF0BEC9-4EDB-D248-9DAA-67EAF7EA85E4}"/>
              </a:ext>
            </a:extLst>
          </p:cNvPr>
          <p:cNvGrpSpPr/>
          <p:nvPr/>
        </p:nvGrpSpPr>
        <p:grpSpPr>
          <a:xfrm>
            <a:off x="502059" y="3026837"/>
            <a:ext cx="1228122" cy="1183134"/>
            <a:chOff x="5309122" y="3164740"/>
            <a:chExt cx="1228122" cy="1183134"/>
          </a:xfrm>
        </p:grpSpPr>
        <p:grpSp>
          <p:nvGrpSpPr>
            <p:cNvPr id="70" name="组合 41">
              <a:extLst>
                <a:ext uri="{FF2B5EF4-FFF2-40B4-BE49-F238E27FC236}">
                  <a16:creationId xmlns:a16="http://schemas.microsoft.com/office/drawing/2014/main" id="{82D97256-AB06-1BC3-7B1C-F90D4DCC9EEC}"/>
                </a:ext>
              </a:extLst>
            </p:cNvPr>
            <p:cNvGrpSpPr/>
            <p:nvPr/>
          </p:nvGrpSpPr>
          <p:grpSpPr>
            <a:xfrm>
              <a:off x="5309122" y="3164740"/>
              <a:ext cx="1228122" cy="1183134"/>
              <a:chOff x="6194242" y="728765"/>
              <a:chExt cx="1666064" cy="1605033"/>
            </a:xfrm>
          </p:grpSpPr>
          <p:sp>
            <p:nvSpPr>
              <p:cNvPr id="72" name="椭圆 42">
                <a:extLst>
                  <a:ext uri="{FF2B5EF4-FFF2-40B4-BE49-F238E27FC236}">
                    <a16:creationId xmlns:a16="http://schemas.microsoft.com/office/drawing/2014/main" id="{FE123F10-6004-5BDD-A9EE-7BDAD3E63D40}"/>
                  </a:ext>
                </a:extLst>
              </p:cNvPr>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nvGrpSpPr>
              <p:cNvPr id="73" name="组合 43">
                <a:extLst>
                  <a:ext uri="{FF2B5EF4-FFF2-40B4-BE49-F238E27FC236}">
                    <a16:creationId xmlns:a16="http://schemas.microsoft.com/office/drawing/2014/main" id="{E7FBE358-6908-8BCD-23B4-673B1977F58A}"/>
                  </a:ext>
                </a:extLst>
              </p:cNvPr>
              <p:cNvGrpSpPr/>
              <p:nvPr/>
            </p:nvGrpSpPr>
            <p:grpSpPr>
              <a:xfrm>
                <a:off x="6194242" y="728765"/>
                <a:ext cx="1666064" cy="1605033"/>
                <a:chOff x="6081947" y="4771376"/>
                <a:chExt cx="1666064" cy="1605033"/>
              </a:xfrm>
            </p:grpSpPr>
            <p:grpSp>
              <p:nvGrpSpPr>
                <p:cNvPr id="74" name="组合 44">
                  <a:extLst>
                    <a:ext uri="{FF2B5EF4-FFF2-40B4-BE49-F238E27FC236}">
                      <a16:creationId xmlns:a16="http://schemas.microsoft.com/office/drawing/2014/main" id="{AA972991-548B-3C86-5C0F-6872DFA6DE3F}"/>
                    </a:ext>
                  </a:extLst>
                </p:cNvPr>
                <p:cNvGrpSpPr/>
                <p:nvPr/>
              </p:nvGrpSpPr>
              <p:grpSpPr>
                <a:xfrm>
                  <a:off x="6081947" y="4771376"/>
                  <a:ext cx="1604351" cy="1605033"/>
                  <a:chOff x="9426725" y="1554934"/>
                  <a:chExt cx="1604351" cy="1605033"/>
                </a:xfrm>
              </p:grpSpPr>
              <p:sp>
                <p:nvSpPr>
                  <p:cNvPr id="76" name="椭圆 46">
                    <a:extLst>
                      <a:ext uri="{FF2B5EF4-FFF2-40B4-BE49-F238E27FC236}">
                        <a16:creationId xmlns:a16="http://schemas.microsoft.com/office/drawing/2014/main" id="{216ED5D1-AF07-98E1-00A2-212F5242035F}"/>
                      </a:ext>
                    </a:extLst>
                  </p:cNvPr>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7" name="椭圆 47">
                    <a:extLst>
                      <a:ext uri="{FF2B5EF4-FFF2-40B4-BE49-F238E27FC236}">
                        <a16:creationId xmlns:a16="http://schemas.microsoft.com/office/drawing/2014/main" id="{4F529FAE-26E5-C7CC-D7BC-92D02927DF2B}"/>
                      </a:ext>
                    </a:extLst>
                  </p:cNvPr>
                  <p:cNvSpPr/>
                  <p:nvPr/>
                </p:nvSpPr>
                <p:spPr>
                  <a:xfrm>
                    <a:off x="9426725" y="1554934"/>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8" name="弧形 48">
                    <a:extLst>
                      <a:ext uri="{FF2B5EF4-FFF2-40B4-BE49-F238E27FC236}">
                        <a16:creationId xmlns:a16="http://schemas.microsoft.com/office/drawing/2014/main" id="{8410B001-AFD0-1F94-531C-C6E9FA1A87A7}"/>
                      </a:ext>
                    </a:extLst>
                  </p:cNvPr>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79" name="弧形 49">
                    <a:extLst>
                      <a:ext uri="{FF2B5EF4-FFF2-40B4-BE49-F238E27FC236}">
                        <a16:creationId xmlns:a16="http://schemas.microsoft.com/office/drawing/2014/main" id="{AF2820EE-B988-C8F5-0631-4FC7B77387C2}"/>
                      </a:ext>
                    </a:extLst>
                  </p:cNvPr>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grpSp>
            <p:sp>
              <p:nvSpPr>
                <p:cNvPr id="75" name="TextBox 322">
                  <a:extLst>
                    <a:ext uri="{FF2B5EF4-FFF2-40B4-BE49-F238E27FC236}">
                      <a16:creationId xmlns:a16="http://schemas.microsoft.com/office/drawing/2014/main" id="{EF37B6A9-31DD-EB38-F1B4-6734BA735800}"/>
                    </a:ext>
                  </a:extLst>
                </p:cNvPr>
                <p:cNvSpPr txBox="1"/>
                <p:nvPr/>
              </p:nvSpPr>
              <p:spPr>
                <a:xfrm>
                  <a:off x="6385137" y="4960093"/>
                  <a:ext cx="1362874" cy="626293"/>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4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grpSp>
        </p:grpSp>
        <p:sp>
          <p:nvSpPr>
            <p:cNvPr id="71" name="文本框 57">
              <a:extLst>
                <a:ext uri="{FF2B5EF4-FFF2-40B4-BE49-F238E27FC236}">
                  <a16:creationId xmlns:a16="http://schemas.microsoft.com/office/drawing/2014/main" id="{C8EB3770-A3EF-E89C-5360-2A9F03BF169D}"/>
                </a:ext>
              </a:extLst>
            </p:cNvPr>
            <p:cNvSpPr txBox="1"/>
            <p:nvPr/>
          </p:nvSpPr>
          <p:spPr>
            <a:xfrm>
              <a:off x="5501489" y="3353321"/>
              <a:ext cx="873958"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UTM Cookies" panose="02040603050506020204" pitchFamily="18" charset="0"/>
                  <a:ea typeface="等线" panose="02010600030101010101" pitchFamily="2" charset="-122"/>
                  <a:cs typeface="Calibri" panose="020F0502020204030204" pitchFamily="34" charset="0"/>
                  <a:sym typeface="+mn-lt"/>
                </a:rPr>
                <a:t>01</a:t>
              </a:r>
              <a:endParaRPr kumimoji="0" lang="zh-CN" altLang="en-US" sz="4400" b="1" i="0" u="none" strike="noStrike" kern="1200" cap="none" spc="0" normalizeH="0" baseline="0" noProof="0" dirty="0">
                <a:ln>
                  <a:noFill/>
                </a:ln>
                <a:solidFill>
                  <a:prstClr val="white"/>
                </a:solidFill>
                <a:effectLst/>
                <a:uLnTx/>
                <a:uFillTx/>
                <a:latin typeface="UTM Cookies" panose="02040603050506020204" pitchFamily="18" charset="0"/>
                <a:ea typeface="等线" panose="02010600030101010101" pitchFamily="2" charset="-122"/>
                <a:cs typeface="Calibri" panose="020F0502020204030204" pitchFamily="34" charset="0"/>
                <a:sym typeface="+mn-lt"/>
              </a:endParaRPr>
            </a:p>
          </p:txBody>
        </p:sp>
      </p:grpSp>
      <p:grpSp>
        <p:nvGrpSpPr>
          <p:cNvPr id="80" name="组合 33">
            <a:extLst>
              <a:ext uri="{FF2B5EF4-FFF2-40B4-BE49-F238E27FC236}">
                <a16:creationId xmlns:a16="http://schemas.microsoft.com/office/drawing/2014/main" id="{D676F59E-9573-1988-3887-1F2B3949ACC7}"/>
              </a:ext>
            </a:extLst>
          </p:cNvPr>
          <p:cNvGrpSpPr/>
          <p:nvPr/>
        </p:nvGrpSpPr>
        <p:grpSpPr>
          <a:xfrm>
            <a:off x="503080" y="4727477"/>
            <a:ext cx="1177219" cy="1194956"/>
            <a:chOff x="5327184" y="4853017"/>
            <a:chExt cx="1177219" cy="1194956"/>
          </a:xfrm>
        </p:grpSpPr>
        <p:grpSp>
          <p:nvGrpSpPr>
            <p:cNvPr id="81" name="组合 16">
              <a:extLst>
                <a:ext uri="{FF2B5EF4-FFF2-40B4-BE49-F238E27FC236}">
                  <a16:creationId xmlns:a16="http://schemas.microsoft.com/office/drawing/2014/main" id="{744F57F3-445A-809D-AB62-C26026B3B166}"/>
                </a:ext>
              </a:extLst>
            </p:cNvPr>
            <p:cNvGrpSpPr/>
            <p:nvPr/>
          </p:nvGrpSpPr>
          <p:grpSpPr>
            <a:xfrm>
              <a:off x="5327184" y="4853017"/>
              <a:ext cx="1177219" cy="1194956"/>
              <a:chOff x="9272337" y="-1404832"/>
              <a:chExt cx="1597009" cy="1621072"/>
            </a:xfrm>
          </p:grpSpPr>
          <p:sp>
            <p:nvSpPr>
              <p:cNvPr id="83" name="椭圆 17">
                <a:extLst>
                  <a:ext uri="{FF2B5EF4-FFF2-40B4-BE49-F238E27FC236}">
                    <a16:creationId xmlns:a16="http://schemas.microsoft.com/office/drawing/2014/main" id="{64AE4479-2836-CE3C-A2B9-8DC7353FBC0B}"/>
                  </a:ext>
                </a:extLst>
              </p:cNvPr>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nvGrpSpPr>
              <p:cNvPr id="84" name="组合 18">
                <a:extLst>
                  <a:ext uri="{FF2B5EF4-FFF2-40B4-BE49-F238E27FC236}">
                    <a16:creationId xmlns:a16="http://schemas.microsoft.com/office/drawing/2014/main" id="{0125DEA8-3558-D960-EB91-7C730552B3B0}"/>
                  </a:ext>
                </a:extLst>
              </p:cNvPr>
              <p:cNvGrpSpPr/>
              <p:nvPr/>
            </p:nvGrpSpPr>
            <p:grpSpPr>
              <a:xfrm>
                <a:off x="9272337" y="-1404832"/>
                <a:ext cx="1597009" cy="1597009"/>
                <a:chOff x="9437178" y="1562958"/>
                <a:chExt cx="1597009" cy="1597009"/>
              </a:xfrm>
            </p:grpSpPr>
            <p:sp>
              <p:nvSpPr>
                <p:cNvPr id="86" name="椭圆 20">
                  <a:extLst>
                    <a:ext uri="{FF2B5EF4-FFF2-40B4-BE49-F238E27FC236}">
                      <a16:creationId xmlns:a16="http://schemas.microsoft.com/office/drawing/2014/main" id="{DF0B5A68-0FE8-D789-1ACE-58ED3C77EA39}"/>
                    </a:ext>
                  </a:extLst>
                </p:cNvPr>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7" name="椭圆 21">
                  <a:extLst>
                    <a:ext uri="{FF2B5EF4-FFF2-40B4-BE49-F238E27FC236}">
                      <a16:creationId xmlns:a16="http://schemas.microsoft.com/office/drawing/2014/main" id="{EA747044-4EC1-0BE0-952F-9FA4E32C5E4A}"/>
                    </a:ext>
                  </a:extLst>
                </p:cNvPr>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8" name="弧形 22">
                  <a:extLst>
                    <a:ext uri="{FF2B5EF4-FFF2-40B4-BE49-F238E27FC236}">
                      <a16:creationId xmlns:a16="http://schemas.microsoft.com/office/drawing/2014/main" id="{8205C783-4F7B-AA0A-844D-61B098E91CC4}"/>
                    </a:ext>
                  </a:extLst>
                </p:cNvPr>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89" name="弧形 23">
                  <a:extLst>
                    <a:ext uri="{FF2B5EF4-FFF2-40B4-BE49-F238E27FC236}">
                      <a16:creationId xmlns:a16="http://schemas.microsoft.com/office/drawing/2014/main" id="{7D3EFB58-7DE7-446B-290F-6A0A5A17C51A}"/>
                    </a:ext>
                  </a:extLst>
                </p:cNvPr>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grpSp>
          <p:sp>
            <p:nvSpPr>
              <p:cNvPr id="85" name="TextBox 1">
                <a:extLst>
                  <a:ext uri="{FF2B5EF4-FFF2-40B4-BE49-F238E27FC236}">
                    <a16:creationId xmlns:a16="http://schemas.microsoft.com/office/drawing/2014/main" id="{8EB21754-ED9C-6B2D-9C3F-D4B12372DB35}"/>
                  </a:ext>
                </a:extLst>
              </p:cNvPr>
              <p:cNvSpPr txBox="1"/>
              <p:nvPr/>
            </p:nvSpPr>
            <p:spPr>
              <a:xfrm>
                <a:off x="9541021" y="-1197528"/>
                <a:ext cx="1286735" cy="626293"/>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400" b="1" i="0" u="none" strike="noStrike" kern="1200" cap="none" spc="0" normalizeH="0" baseline="0" noProof="0" dirty="0">
                  <a:ln>
                    <a:noFill/>
                  </a:ln>
                  <a:solidFill>
                    <a:srgbClr val="FFFF00"/>
                  </a:solidFill>
                  <a:effectLst>
                    <a:outerShdw blurRad="177800" dist="50800" dir="16620000" sx="93000" sy="93000" rotWithShape="0">
                      <a:srgbClr val="20B6BE"/>
                    </a:outerShdw>
                  </a:effectLst>
                  <a:uLnTx/>
                  <a:uFillTx/>
                  <a:latin typeface="Calibri" panose="020F0502020204030204"/>
                  <a:ea typeface="等线" panose="02010600030101010101" pitchFamily="2" charset="-122"/>
                  <a:cs typeface="+mn-ea"/>
                  <a:sym typeface="+mn-lt"/>
                </a:endParaRPr>
              </a:p>
            </p:txBody>
          </p:sp>
        </p:grpSp>
        <p:sp>
          <p:nvSpPr>
            <p:cNvPr id="82" name="文本框 58">
              <a:extLst>
                <a:ext uri="{FF2B5EF4-FFF2-40B4-BE49-F238E27FC236}">
                  <a16:creationId xmlns:a16="http://schemas.microsoft.com/office/drawing/2014/main" id="{B897CC9C-2BE3-A291-284E-2BECD9C52F95}"/>
                </a:ext>
              </a:extLst>
            </p:cNvPr>
            <p:cNvSpPr txBox="1"/>
            <p:nvPr/>
          </p:nvSpPr>
          <p:spPr>
            <a:xfrm>
              <a:off x="5511844" y="5055758"/>
              <a:ext cx="873957"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prstClr val="white"/>
                  </a:solidFill>
                  <a:effectLst/>
                  <a:uLnTx/>
                  <a:uFillTx/>
                  <a:latin typeface="UTM Cookies" panose="02040603050506020204" pitchFamily="18" charset="0"/>
                  <a:ea typeface="等线" panose="02010600030101010101" pitchFamily="2" charset="-122"/>
                  <a:cs typeface="+mn-ea"/>
                  <a:sym typeface="+mn-lt"/>
                </a:rPr>
                <a:t>02</a:t>
              </a:r>
              <a:endParaRPr kumimoji="0" lang="zh-CN" altLang="en-US" sz="4400" b="1" i="0" u="none" strike="noStrike" kern="1200" cap="none" spc="0" normalizeH="0" baseline="0" noProof="0" dirty="0">
                <a:ln>
                  <a:noFill/>
                </a:ln>
                <a:solidFill>
                  <a:prstClr val="white"/>
                </a:solidFill>
                <a:effectLst/>
                <a:uLnTx/>
                <a:uFillTx/>
                <a:latin typeface="UTM Cookies" panose="02040603050506020204" pitchFamily="18" charset="0"/>
                <a:ea typeface="等线" panose="02010600030101010101" pitchFamily="2" charset="-122"/>
                <a:cs typeface="+mn-ea"/>
                <a:sym typeface="+mn-lt"/>
              </a:endParaRPr>
            </a:p>
          </p:txBody>
        </p:sp>
      </p:grpSp>
      <p:sp>
        <p:nvSpPr>
          <p:cNvPr id="90" name="TextBox 89">
            <a:extLst>
              <a:ext uri="{FF2B5EF4-FFF2-40B4-BE49-F238E27FC236}">
                <a16:creationId xmlns:a16="http://schemas.microsoft.com/office/drawing/2014/main" id="{91F45091-8D76-8EF9-7590-45191F2B456A}"/>
              </a:ext>
            </a:extLst>
          </p:cNvPr>
          <p:cNvSpPr txBox="1"/>
          <p:nvPr/>
        </p:nvSpPr>
        <p:spPr>
          <a:xfrm>
            <a:off x="361814" y="1567731"/>
            <a:ext cx="303302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LUẬT CHƠI</a:t>
            </a:r>
          </a:p>
        </p:txBody>
      </p:sp>
      <p:pic>
        <p:nvPicPr>
          <p:cNvPr id="2" name="Picture 1">
            <a:extLst>
              <a:ext uri="{FF2B5EF4-FFF2-40B4-BE49-F238E27FC236}">
                <a16:creationId xmlns:a16="http://schemas.microsoft.com/office/drawing/2014/main" id="{D4B16397-BFA0-0D49-8B98-216903022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9010" y="2838893"/>
            <a:ext cx="3522740" cy="3522740"/>
          </a:xfrm>
          <a:prstGeom prst="rect">
            <a:avLst/>
          </a:prstGeom>
        </p:spPr>
      </p:pic>
      <p:pic>
        <p:nvPicPr>
          <p:cNvPr id="4" name="Picture 3">
            <a:extLst>
              <a:ext uri="{FF2B5EF4-FFF2-40B4-BE49-F238E27FC236}">
                <a16:creationId xmlns:a16="http://schemas.microsoft.com/office/drawing/2014/main" id="{62EDF3A4-3935-27EA-BAE3-E60D548BD276}"/>
              </a:ext>
            </a:extLst>
          </p:cNvPr>
          <p:cNvPicPr>
            <a:picLocks noChangeAspect="1"/>
          </p:cNvPicPr>
          <p:nvPr/>
        </p:nvPicPr>
        <p:blipFill>
          <a:blip r:embed="rId5"/>
          <a:stretch>
            <a:fillRect/>
          </a:stretch>
        </p:blipFill>
        <p:spPr>
          <a:xfrm>
            <a:off x="6555508" y="561938"/>
            <a:ext cx="3993226" cy="2267909"/>
          </a:xfrm>
          <a:prstGeom prst="rect">
            <a:avLst/>
          </a:prstGeom>
        </p:spPr>
      </p:pic>
    </p:spTree>
    <p:extLst>
      <p:ext uri="{BB962C8B-B14F-4D97-AF65-F5344CB8AC3E}">
        <p14:creationId xmlns:p14="http://schemas.microsoft.com/office/powerpoint/2010/main" val="3823300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0"/>
                                            </p:tgtEl>
                                            <p:attrNameLst>
                                              <p:attrName>ppt_y</p:attrName>
                                            </p:attrNameLst>
                                          </p:cBhvr>
                                          <p:tavLst>
                                            <p:tav tm="0">
                                              <p:val>
                                                <p:strVal val="#ppt_y"/>
                                              </p:val>
                                            </p:tav>
                                            <p:tav tm="100000">
                                              <p:val>
                                                <p:strVal val="#ppt_y"/>
                                              </p:val>
                                            </p:tav>
                                          </p:tavLst>
                                        </p:anim>
                                        <p:anim calcmode="lin" valueType="num">
                                          <p:cBhvr>
                                            <p:cTn id="9"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0"/>
                                            </p:tgtEl>
                                          </p:cBhvr>
                                        </p:animEffect>
                                      </p:childTnLst>
                                    </p:cTn>
                                  </p:par>
                                </p:childTnLst>
                              </p:cTn>
                            </p:par>
                            <p:par>
                              <p:cTn id="12" fill="hold">
                                <p:stCondLst>
                                  <p:cond delay="850"/>
                                </p:stCondLst>
                                <p:childTnLst>
                                  <p:par>
                                    <p:cTn id="13" presetID="2" presetClass="entr" presetSubtype="8" fill="hold" nodeType="afterEffect" p14:presetBounceEnd="80000">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14:bounceEnd="80000">
                                          <p:cBhvr additive="base">
                                            <p:cTn id="15" dur="1000" fill="hold"/>
                                            <p:tgtEl>
                                              <p:spTgt spid="69"/>
                                            </p:tgtEl>
                                            <p:attrNameLst>
                                              <p:attrName>ppt_x</p:attrName>
                                            </p:attrNameLst>
                                          </p:cBhvr>
                                          <p:tavLst>
                                            <p:tav tm="0">
                                              <p:val>
                                                <p:strVal val="0-#ppt_w/2"/>
                                              </p:val>
                                            </p:tav>
                                            <p:tav tm="100000">
                                              <p:val>
                                                <p:strVal val="#ppt_x"/>
                                              </p:val>
                                            </p:tav>
                                          </p:tavLst>
                                        </p:anim>
                                        <p:anim calcmode="lin" valueType="num" p14:bounceEnd="80000">
                                          <p:cBhvr additive="base">
                                            <p:cTn id="16" dur="100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80000">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14:bounceEnd="80000">
                                          <p:cBhvr additive="base">
                                            <p:cTn id="19" dur="1000" fill="hold"/>
                                            <p:tgtEl>
                                              <p:spTgt spid="67"/>
                                            </p:tgtEl>
                                            <p:attrNameLst>
                                              <p:attrName>ppt_x</p:attrName>
                                            </p:attrNameLst>
                                          </p:cBhvr>
                                          <p:tavLst>
                                            <p:tav tm="0">
                                              <p:val>
                                                <p:strVal val="0-#ppt_w/2"/>
                                              </p:val>
                                            </p:tav>
                                            <p:tav tm="100000">
                                              <p:val>
                                                <p:strVal val="#ppt_x"/>
                                              </p:val>
                                            </p:tav>
                                          </p:tavLst>
                                        </p:anim>
                                        <p:anim calcmode="lin" valueType="num" p14:bounceEnd="80000">
                                          <p:cBhvr additive="base">
                                            <p:cTn id="20" dur="1000" fill="hold"/>
                                            <p:tgtEl>
                                              <p:spTgt spid="67"/>
                                            </p:tgtEl>
                                            <p:attrNameLst>
                                              <p:attrName>ppt_y</p:attrName>
                                            </p:attrNameLst>
                                          </p:cBhvr>
                                          <p:tavLst>
                                            <p:tav tm="0">
                                              <p:val>
                                                <p:strVal val="#ppt_y"/>
                                              </p:val>
                                            </p:tav>
                                            <p:tav tm="100000">
                                              <p:val>
                                                <p:strVal val="#ppt_y"/>
                                              </p:val>
                                            </p:tav>
                                          </p:tavLst>
                                        </p:anim>
                                      </p:childTnLst>
                                    </p:cTn>
                                  </p:par>
                                </p:childTnLst>
                              </p:cTn>
                            </p:par>
                            <p:par>
                              <p:cTn id="21" fill="hold">
                                <p:stCondLst>
                                  <p:cond delay="1850"/>
                                </p:stCondLst>
                                <p:childTnLst>
                                  <p:par>
                                    <p:cTn id="22" presetID="2" presetClass="entr" presetSubtype="4" fill="hold" nodeType="afterEffect" p14:presetBounceEnd="80000">
                                      <p:stCondLst>
                                        <p:cond delay="0"/>
                                      </p:stCondLst>
                                      <p:childTnLst>
                                        <p:set>
                                          <p:cBhvr>
                                            <p:cTn id="23" dur="1" fill="hold">
                                              <p:stCondLst>
                                                <p:cond delay="0"/>
                                              </p:stCondLst>
                                            </p:cTn>
                                            <p:tgtEl>
                                              <p:spTgt spid="80"/>
                                            </p:tgtEl>
                                            <p:attrNameLst>
                                              <p:attrName>style.visibility</p:attrName>
                                            </p:attrNameLst>
                                          </p:cBhvr>
                                          <p:to>
                                            <p:strVal val="visible"/>
                                          </p:to>
                                        </p:set>
                                        <p:anim calcmode="lin" valueType="num" p14:bounceEnd="80000">
                                          <p:cBhvr additive="base">
                                            <p:cTn id="24" dur="1000" fill="hold"/>
                                            <p:tgtEl>
                                              <p:spTgt spid="80"/>
                                            </p:tgtEl>
                                            <p:attrNameLst>
                                              <p:attrName>ppt_x</p:attrName>
                                            </p:attrNameLst>
                                          </p:cBhvr>
                                          <p:tavLst>
                                            <p:tav tm="0">
                                              <p:val>
                                                <p:strVal val="#ppt_x"/>
                                              </p:val>
                                            </p:tav>
                                            <p:tav tm="100000">
                                              <p:val>
                                                <p:strVal val="#ppt_x"/>
                                              </p:val>
                                            </p:tav>
                                          </p:tavLst>
                                        </p:anim>
                                        <p:anim calcmode="lin" valueType="num" p14:bounceEnd="80000">
                                          <p:cBhvr additive="base">
                                            <p:cTn id="25" dur="1000" fill="hold"/>
                                            <p:tgtEl>
                                              <p:spTgt spid="8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80000">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14:bounceEnd="80000">
                                          <p:cBhvr additive="base">
                                            <p:cTn id="28" dur="1000" fill="hold"/>
                                            <p:tgtEl>
                                              <p:spTgt spid="68"/>
                                            </p:tgtEl>
                                            <p:attrNameLst>
                                              <p:attrName>ppt_x</p:attrName>
                                            </p:attrNameLst>
                                          </p:cBhvr>
                                          <p:tavLst>
                                            <p:tav tm="0">
                                              <p:val>
                                                <p:strVal val="#ppt_x"/>
                                              </p:val>
                                            </p:tav>
                                            <p:tav tm="100000">
                                              <p:val>
                                                <p:strVal val="#ppt_x"/>
                                              </p:val>
                                            </p:tav>
                                          </p:tavLst>
                                        </p:anim>
                                        <p:anim calcmode="lin" valueType="num" p14:bounceEnd="80000">
                                          <p:cBhvr additive="base">
                                            <p:cTn id="29" dur="10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0"/>
                                            </p:tgtEl>
                                            <p:attrNameLst>
                                              <p:attrName>ppt_y</p:attrName>
                                            </p:attrNameLst>
                                          </p:cBhvr>
                                          <p:tavLst>
                                            <p:tav tm="0">
                                              <p:val>
                                                <p:strVal val="#ppt_y"/>
                                              </p:val>
                                            </p:tav>
                                            <p:tav tm="100000">
                                              <p:val>
                                                <p:strVal val="#ppt_y"/>
                                              </p:val>
                                            </p:tav>
                                          </p:tavLst>
                                        </p:anim>
                                        <p:anim calcmode="lin" valueType="num">
                                          <p:cBhvr>
                                            <p:cTn id="9"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0"/>
                                            </p:tgtEl>
                                          </p:cBhvr>
                                        </p:animEffect>
                                      </p:childTnLst>
                                    </p:cTn>
                                  </p:par>
                                </p:childTnLst>
                              </p:cTn>
                            </p:par>
                            <p:par>
                              <p:cTn id="12" fill="hold">
                                <p:stCondLst>
                                  <p:cond delay="850"/>
                                </p:stCondLst>
                                <p:childTnLst>
                                  <p:par>
                                    <p:cTn id="13" presetID="2" presetClass="entr" presetSubtype="8"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1000" fill="hold"/>
                                            <p:tgtEl>
                                              <p:spTgt spid="69"/>
                                            </p:tgtEl>
                                            <p:attrNameLst>
                                              <p:attrName>ppt_x</p:attrName>
                                            </p:attrNameLst>
                                          </p:cBhvr>
                                          <p:tavLst>
                                            <p:tav tm="0">
                                              <p:val>
                                                <p:strVal val="0-#ppt_w/2"/>
                                              </p:val>
                                            </p:tav>
                                            <p:tav tm="100000">
                                              <p:val>
                                                <p:strVal val="#ppt_x"/>
                                              </p:val>
                                            </p:tav>
                                          </p:tavLst>
                                        </p:anim>
                                        <p:anim calcmode="lin" valueType="num">
                                          <p:cBhvr additive="base">
                                            <p:cTn id="16" dur="100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1000" fill="hold"/>
                                            <p:tgtEl>
                                              <p:spTgt spid="67"/>
                                            </p:tgtEl>
                                            <p:attrNameLst>
                                              <p:attrName>ppt_x</p:attrName>
                                            </p:attrNameLst>
                                          </p:cBhvr>
                                          <p:tavLst>
                                            <p:tav tm="0">
                                              <p:val>
                                                <p:strVal val="0-#ppt_w/2"/>
                                              </p:val>
                                            </p:tav>
                                            <p:tav tm="100000">
                                              <p:val>
                                                <p:strVal val="#ppt_x"/>
                                              </p:val>
                                            </p:tav>
                                          </p:tavLst>
                                        </p:anim>
                                        <p:anim calcmode="lin" valueType="num">
                                          <p:cBhvr additive="base">
                                            <p:cTn id="20" dur="1000" fill="hold"/>
                                            <p:tgtEl>
                                              <p:spTgt spid="67"/>
                                            </p:tgtEl>
                                            <p:attrNameLst>
                                              <p:attrName>ppt_y</p:attrName>
                                            </p:attrNameLst>
                                          </p:cBhvr>
                                          <p:tavLst>
                                            <p:tav tm="0">
                                              <p:val>
                                                <p:strVal val="#ppt_y"/>
                                              </p:val>
                                            </p:tav>
                                            <p:tav tm="100000">
                                              <p:val>
                                                <p:strVal val="#ppt_y"/>
                                              </p:val>
                                            </p:tav>
                                          </p:tavLst>
                                        </p:anim>
                                      </p:childTnLst>
                                    </p:cTn>
                                  </p:par>
                                </p:childTnLst>
                              </p:cTn>
                            </p:par>
                            <p:par>
                              <p:cTn id="21" fill="hold">
                                <p:stCondLst>
                                  <p:cond delay="1850"/>
                                </p:stCondLst>
                                <p:childTnLst>
                                  <p:par>
                                    <p:cTn id="22" presetID="2" presetClass="entr" presetSubtype="4"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 calcmode="lin" valueType="num">
                                          <p:cBhvr additive="base">
                                            <p:cTn id="24" dur="1000" fill="hold"/>
                                            <p:tgtEl>
                                              <p:spTgt spid="80"/>
                                            </p:tgtEl>
                                            <p:attrNameLst>
                                              <p:attrName>ppt_x</p:attrName>
                                            </p:attrNameLst>
                                          </p:cBhvr>
                                          <p:tavLst>
                                            <p:tav tm="0">
                                              <p:val>
                                                <p:strVal val="#ppt_x"/>
                                              </p:val>
                                            </p:tav>
                                            <p:tav tm="100000">
                                              <p:val>
                                                <p:strVal val="#ppt_x"/>
                                              </p:val>
                                            </p:tav>
                                          </p:tavLst>
                                        </p:anim>
                                        <p:anim calcmode="lin" valueType="num">
                                          <p:cBhvr additive="base">
                                            <p:cTn id="25" dur="1000" fill="hold"/>
                                            <p:tgtEl>
                                              <p:spTgt spid="8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1000" fill="hold"/>
                                            <p:tgtEl>
                                              <p:spTgt spid="68"/>
                                            </p:tgtEl>
                                            <p:attrNameLst>
                                              <p:attrName>ppt_x</p:attrName>
                                            </p:attrNameLst>
                                          </p:cBhvr>
                                          <p:tavLst>
                                            <p:tav tm="0">
                                              <p:val>
                                                <p:strVal val="#ppt_x"/>
                                              </p:val>
                                            </p:tav>
                                            <p:tav tm="100000">
                                              <p:val>
                                                <p:strVal val="#ppt_x"/>
                                              </p:val>
                                            </p:tav>
                                          </p:tavLst>
                                        </p:anim>
                                        <p:anim calcmode="lin" valueType="num">
                                          <p:cBhvr additive="base">
                                            <p:cTn id="29" dur="10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9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31A448-82C3-6B47-03B5-F9EC67AF9E61}"/>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colorTemperature colorTemp="5888"/>
                    </a14:imgEffect>
                    <a14:imgEffect>
                      <a14:saturation sat="150000"/>
                    </a14:imgEffect>
                    <a14:imgEffect>
                      <a14:brightnessContrast bright="4000"/>
                    </a14:imgEffect>
                  </a14:imgLayer>
                </a14:imgProps>
              </a:ext>
            </a:extLst>
          </a:blip>
          <a:stretch>
            <a:fillRect/>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0AB477E3-01C4-B2F5-5E81-033CC78536B0}"/>
              </a:ext>
            </a:extLst>
          </p:cNvPr>
          <p:cNvSpPr/>
          <p:nvPr/>
        </p:nvSpPr>
        <p:spPr>
          <a:xfrm>
            <a:off x="147145" y="121697"/>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15">
            <a:extLst>
              <a:ext uri="{FF2B5EF4-FFF2-40B4-BE49-F238E27FC236}">
                <a16:creationId xmlns:a16="http://schemas.microsoft.com/office/drawing/2014/main" id="{BB6DCAA5-6233-C6D4-1AF4-C764B26BC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040" y="2827176"/>
            <a:ext cx="3657777" cy="3909125"/>
          </a:xfrm>
          <a:prstGeom prst="rect">
            <a:avLst/>
          </a:prstGeom>
        </p:spPr>
      </p:pic>
      <p:pic>
        <p:nvPicPr>
          <p:cNvPr id="19" name="Picture 18">
            <a:extLst>
              <a:ext uri="{FF2B5EF4-FFF2-40B4-BE49-F238E27FC236}">
                <a16:creationId xmlns:a16="http://schemas.microsoft.com/office/drawing/2014/main" id="{EC76CEB5-D538-7BCE-00AF-675C1C249B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70058" y="2888883"/>
            <a:ext cx="3443020" cy="3399254"/>
          </a:xfrm>
          <a:prstGeom prst="rect">
            <a:avLst/>
          </a:prstGeom>
        </p:spPr>
      </p:pic>
      <p:cxnSp>
        <p:nvCxnSpPr>
          <p:cNvPr id="20" name="Straight Arrow Connector 19">
            <a:extLst>
              <a:ext uri="{FF2B5EF4-FFF2-40B4-BE49-F238E27FC236}">
                <a16:creationId xmlns:a16="http://schemas.microsoft.com/office/drawing/2014/main" id="{FEE8EC26-6972-E9E0-AE53-585BB47045B3}"/>
              </a:ext>
            </a:extLst>
          </p:cNvPr>
          <p:cNvCxnSpPr>
            <a:cxnSpLocks/>
          </p:cNvCxnSpPr>
          <p:nvPr/>
        </p:nvCxnSpPr>
        <p:spPr>
          <a:xfrm flipH="1" flipV="1">
            <a:off x="6018028" y="3944679"/>
            <a:ext cx="173961" cy="639841"/>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2063EEE-D505-0D89-6BBD-21855E8FB220}"/>
              </a:ext>
            </a:extLst>
          </p:cNvPr>
          <p:cNvCxnSpPr>
            <a:cxnSpLocks/>
          </p:cNvCxnSpPr>
          <p:nvPr/>
        </p:nvCxnSpPr>
        <p:spPr>
          <a:xfrm>
            <a:off x="6187547" y="4568114"/>
            <a:ext cx="4442" cy="104610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3A1458F4-D9B7-0813-A495-6419923924B9}"/>
              </a:ext>
            </a:extLst>
          </p:cNvPr>
          <p:cNvSpPr/>
          <p:nvPr/>
        </p:nvSpPr>
        <p:spPr>
          <a:xfrm>
            <a:off x="6134828" y="4507698"/>
            <a:ext cx="146819" cy="14561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 name="Rectangle: Rounded Corners 24">
            <a:extLst>
              <a:ext uri="{FF2B5EF4-FFF2-40B4-BE49-F238E27FC236}">
                <a16:creationId xmlns:a16="http://schemas.microsoft.com/office/drawing/2014/main" id="{30D2270C-BE73-1D2D-D967-9BB2D0311093}"/>
              </a:ext>
            </a:extLst>
          </p:cNvPr>
          <p:cNvSpPr/>
          <p:nvPr/>
        </p:nvSpPr>
        <p:spPr>
          <a:xfrm>
            <a:off x="8408319" y="4157093"/>
            <a:ext cx="3404289" cy="898156"/>
          </a:xfrm>
          <a:prstGeom prst="roundRect">
            <a:avLst>
              <a:gd name="adj" fmla="val 50000"/>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11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giờ</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30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phút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1" name="times up">
            <a:extLst>
              <a:ext uri="{FF2B5EF4-FFF2-40B4-BE49-F238E27FC236}">
                <a16:creationId xmlns:a16="http://schemas.microsoft.com/office/drawing/2014/main" id="{59E092D4-E229-17DB-A0BA-43657C2C271E}"/>
              </a:ext>
            </a:extLst>
          </p:cNvPr>
          <p:cNvGrpSpPr/>
          <p:nvPr/>
        </p:nvGrpSpPr>
        <p:grpSpPr>
          <a:xfrm>
            <a:off x="421732" y="468982"/>
            <a:ext cx="2459691" cy="998311"/>
            <a:chOff x="4321176" y="185859"/>
            <a:chExt cx="2636838" cy="799962"/>
          </a:xfrm>
        </p:grpSpPr>
        <p:sp>
          <p:nvSpPr>
            <p:cNvPr id="12" name="Rounded Rectangle 123">
              <a:extLst>
                <a:ext uri="{FF2B5EF4-FFF2-40B4-BE49-F238E27FC236}">
                  <a16:creationId xmlns:a16="http://schemas.microsoft.com/office/drawing/2014/main" id="{BF374E7F-5A56-E25D-9A17-5FEF076FBFB2}"/>
                </a:ext>
              </a:extLst>
            </p:cNvPr>
            <p:cNvSpPr/>
            <p:nvPr/>
          </p:nvSpPr>
          <p:spPr>
            <a:xfrm>
              <a:off x="4321176" y="288262"/>
              <a:ext cx="2636838" cy="69755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Rounded Rectangle 124">
              <a:extLst>
                <a:ext uri="{FF2B5EF4-FFF2-40B4-BE49-F238E27FC236}">
                  <a16:creationId xmlns:a16="http://schemas.microsoft.com/office/drawing/2014/main" id="{C4E78133-57F6-2580-828A-735E84AB202F}"/>
                </a:ext>
              </a:extLst>
            </p:cNvPr>
            <p:cNvSpPr/>
            <p:nvPr/>
          </p:nvSpPr>
          <p:spPr>
            <a:xfrm>
              <a:off x="4321176" y="185859"/>
              <a:ext cx="2636838" cy="69755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rPr>
                <a:t>Ví</a:t>
              </a:r>
              <a:r>
                <a:rPr kumimoji="0" lang="en-GB" sz="66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rPr>
                <a:t> </a:t>
              </a:r>
              <a:r>
                <a:rPr kumimoji="0" lang="en-GB" sz="6600" b="1" i="0" u="none" strike="noStrike" kern="1200" cap="none" spc="0" normalizeH="0" baseline="0" noProof="0" dirty="0" err="1">
                  <a:ln>
                    <a:noFill/>
                  </a:ln>
                  <a:solidFill>
                    <a:srgbClr val="002060"/>
                  </a:solidFill>
                  <a:effectLst/>
                  <a:uLnTx/>
                  <a:uFillTx/>
                  <a:latin typeface="Calibri" panose="020F0502020204030204"/>
                  <a:ea typeface="+mn-ea"/>
                  <a:cs typeface="Arial" panose="020B0604020202020204" pitchFamily="34" charset="0"/>
                </a:rPr>
                <a:t>dụ</a:t>
              </a:r>
              <a:endParaRPr kumimoji="0" lang="en-GB" sz="6600" b="1" i="0" u="none" strike="noStrike" kern="1200" cap="none" spc="0" normalizeH="0" baseline="0" noProof="0" dirty="0">
                <a:ln>
                  <a:noFill/>
                </a:ln>
                <a:solidFill>
                  <a:srgbClr val="002060"/>
                </a:solidFill>
                <a:effectLst/>
                <a:uLnTx/>
                <a:uFillTx/>
                <a:latin typeface="Calibri" panose="020F0502020204030204"/>
                <a:ea typeface="+mn-ea"/>
                <a:cs typeface="Arial" panose="020B0604020202020204" pitchFamily="34" charset="0"/>
              </a:endParaRPr>
            </a:p>
          </p:txBody>
        </p:sp>
      </p:grpSp>
    </p:spTree>
    <p:extLst>
      <p:ext uri="{BB962C8B-B14F-4D97-AF65-F5344CB8AC3E}">
        <p14:creationId xmlns:p14="http://schemas.microsoft.com/office/powerpoint/2010/main" val="8055912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113">
            <a:extLst>
              <a:ext uri="{FF2B5EF4-FFF2-40B4-BE49-F238E27FC236}">
                <a16:creationId xmlns:a16="http://schemas.microsoft.com/office/drawing/2014/main" id="{88DF940E-1755-4830-B8AF-C79046F3A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7487" y="-344066"/>
            <a:ext cx="2398278" cy="2398278"/>
          </a:xfrm>
          <a:prstGeom prst="rect">
            <a:avLst/>
          </a:prstGeom>
        </p:spPr>
      </p:pic>
      <p:pic>
        <p:nvPicPr>
          <p:cNvPr id="109" name="Picture 108">
            <a:extLst>
              <a:ext uri="{FF2B5EF4-FFF2-40B4-BE49-F238E27FC236}">
                <a16:creationId xmlns:a16="http://schemas.microsoft.com/office/drawing/2014/main" id="{13F4F6A0-AA98-44EE-95A4-4C69F464258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4909516"/>
            <a:ext cx="1790369" cy="2226366"/>
          </a:xfrm>
          <a:prstGeom prst="rect">
            <a:avLst/>
          </a:prstGeom>
        </p:spPr>
      </p:pic>
      <p:pic>
        <p:nvPicPr>
          <p:cNvPr id="112" name="Picture 111">
            <a:extLst>
              <a:ext uri="{FF2B5EF4-FFF2-40B4-BE49-F238E27FC236}">
                <a16:creationId xmlns:a16="http://schemas.microsoft.com/office/drawing/2014/main" id="{1D40495A-5BB1-FAA6-223E-D3C0A5A70006}"/>
              </a:ext>
            </a:extLst>
          </p:cNvPr>
          <p:cNvPicPr>
            <a:picLocks noChangeAspect="1"/>
          </p:cNvPicPr>
          <p:nvPr/>
        </p:nvPicPr>
        <p:blipFill>
          <a:blip r:embed="rId5"/>
          <a:stretch>
            <a:fillRect/>
          </a:stretch>
        </p:blipFill>
        <p:spPr>
          <a:xfrm>
            <a:off x="-123825" y="-71737"/>
            <a:ext cx="2920237" cy="2505673"/>
          </a:xfrm>
          <a:prstGeom prst="rect">
            <a:avLst/>
          </a:prstGeom>
        </p:spPr>
      </p:pic>
      <p:pic>
        <p:nvPicPr>
          <p:cNvPr id="2" name="Picture 1">
            <a:extLst>
              <a:ext uri="{FF2B5EF4-FFF2-40B4-BE49-F238E27FC236}">
                <a16:creationId xmlns:a16="http://schemas.microsoft.com/office/drawing/2014/main" id="{EED127F3-E8A6-E172-7336-A5ADEBE6A02A}"/>
              </a:ext>
            </a:extLst>
          </p:cNvPr>
          <p:cNvPicPr>
            <a:picLocks noChangeAspect="1"/>
          </p:cNvPicPr>
          <p:nvPr/>
        </p:nvPicPr>
        <p:blipFill>
          <a:blip r:embed="rId6"/>
          <a:stretch>
            <a:fillRect/>
          </a:stretch>
        </p:blipFill>
        <p:spPr>
          <a:xfrm>
            <a:off x="1535036" y="0"/>
            <a:ext cx="9083827" cy="1402202"/>
          </a:xfrm>
          <a:prstGeom prst="rect">
            <a:avLst/>
          </a:prstGeom>
        </p:spPr>
      </p:pic>
      <p:pic>
        <p:nvPicPr>
          <p:cNvPr id="8" name="Picture 7" descr="A round pink label with white text and a black background&#10;&#10;Description automatically generated">
            <a:extLst>
              <a:ext uri="{FF2B5EF4-FFF2-40B4-BE49-F238E27FC236}">
                <a16:creationId xmlns:a16="http://schemas.microsoft.com/office/drawing/2014/main" id="{E84C5DC2-44C1-4E71-4A7E-D8BDE99C2C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3200" y="76200"/>
            <a:ext cx="1384101" cy="1384101"/>
          </a:xfrm>
          <a:prstGeom prst="rect">
            <a:avLst/>
          </a:prstGeom>
        </p:spPr>
      </p:pic>
    </p:spTree>
    <p:extLst>
      <p:ext uri="{BB962C8B-B14F-4D97-AF65-F5344CB8AC3E}">
        <p14:creationId xmlns:p14="http://schemas.microsoft.com/office/powerpoint/2010/main" val="891523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Text Placeholder 7">
            <a:extLst>
              <a:ext uri="{FF2B5EF4-FFF2-40B4-BE49-F238E27FC236}">
                <a16:creationId xmlns:a16="http://schemas.microsoft.com/office/drawing/2014/main" id="{51E0E5FC-4158-2A7C-E384-945A1DFF0344}"/>
              </a:ext>
            </a:extLst>
          </p:cNvPr>
          <p:cNvSpPr txBox="1">
            <a:spLocks/>
          </p:cNvSpPr>
          <p:nvPr/>
        </p:nvSpPr>
        <p:spPr>
          <a:xfrm>
            <a:off x="891850" y="1796527"/>
            <a:ext cx="10296456" cy="1710522"/>
          </a:xfrm>
          <a:prstGeom prst="rect">
            <a:avLst/>
          </a:prstGeom>
        </p:spPr>
        <p:txBody>
          <a:bodyPr vert="horz" lIns="0" tIns="103866" rIns="0" bIns="103866" anchor="t"/>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571500" lvl="0" indent="-571500" algn="just">
              <a:lnSpc>
                <a:spcPct val="120000"/>
              </a:lnSpc>
              <a:spcBef>
                <a:spcPts val="600"/>
              </a:spcBef>
              <a:buFont typeface="Wingdings" panose="05000000000000000000" pitchFamily="2" charset="2"/>
              <a:buChar char="v"/>
            </a:pPr>
            <a:r>
              <a:rPr lang="en-US" altLang="zh-CN" sz="4000" dirty="0" err="1">
                <a:solidFill>
                  <a:prstClr val="black"/>
                </a:solidFill>
                <a:latin typeface="Cambria" panose="02040503050406030204" pitchFamily="18" charset="0"/>
                <a:ea typeface="Cambria" panose="02040503050406030204" pitchFamily="18" charset="0"/>
                <a:cs typeface="Calibri" panose="020F0502020204030204" pitchFamily="34" charset="0"/>
                <a:sym typeface="+mn-lt"/>
              </a:rPr>
              <a:t>Làm</a:t>
            </a:r>
            <a:r>
              <a:rPr lang="en-US" altLang="zh-CN" sz="4000" dirty="0">
                <a:solidFill>
                  <a:prstClr val="black"/>
                </a:solidFill>
                <a:latin typeface="Cambria" panose="02040503050406030204" pitchFamily="18" charset="0"/>
                <a:ea typeface="Cambria" panose="02040503050406030204" pitchFamily="18" charset="0"/>
                <a:cs typeface="Calibri" panose="020F0502020204030204" pitchFamily="34" charset="0"/>
                <a:sym typeface="+mn-lt"/>
              </a:rPr>
              <a:t> </a:t>
            </a:r>
            <a:r>
              <a:rPr lang="vi-VN" altLang="zh-CN" sz="4000" dirty="0">
                <a:solidFill>
                  <a:prstClr val="black"/>
                </a:solidFill>
                <a:latin typeface="Cambria" panose="02040503050406030204" pitchFamily="18" charset="0"/>
                <a:ea typeface="Cambria" panose="02040503050406030204" pitchFamily="18" charset="0"/>
                <a:cs typeface="Calibri" panose="020F0502020204030204" pitchFamily="34" charset="0"/>
                <a:sym typeface="+mn-lt"/>
              </a:rPr>
              <a:t>quen với các đơn vị giây và thế kỉ. </a:t>
            </a:r>
          </a:p>
          <a:p>
            <a:pPr marL="571500" lvl="0" indent="-571500" algn="just">
              <a:lnSpc>
                <a:spcPct val="120000"/>
              </a:lnSpc>
              <a:spcBef>
                <a:spcPts val="600"/>
              </a:spcBef>
              <a:buFont typeface="Wingdings" panose="05000000000000000000" pitchFamily="2" charset="2"/>
              <a:buChar char="v"/>
            </a:pPr>
            <a:r>
              <a:rPr lang="vi-VN" altLang="zh-CN" sz="4000" dirty="0">
                <a:solidFill>
                  <a:prstClr val="black"/>
                </a:solidFill>
                <a:latin typeface="Cambria" panose="02040503050406030204" pitchFamily="18" charset="0"/>
                <a:ea typeface="Cambria" panose="02040503050406030204" pitchFamily="18" charset="0"/>
                <a:cs typeface="Calibri" panose="020F0502020204030204" pitchFamily="34" charset="0"/>
                <a:sym typeface="+mn-lt"/>
              </a:rPr>
              <a:t>Giải quyết được việc chuyển đổi và tính toán với đơn vị thời gian đã học. </a:t>
            </a:r>
          </a:p>
          <a:p>
            <a:pPr marL="571500" lvl="0" indent="-571500" algn="just">
              <a:lnSpc>
                <a:spcPct val="120000"/>
              </a:lnSpc>
              <a:spcBef>
                <a:spcPts val="600"/>
              </a:spcBef>
              <a:buFont typeface="Wingdings" panose="05000000000000000000" pitchFamily="2" charset="2"/>
              <a:buChar char="v"/>
            </a:pPr>
            <a:r>
              <a:rPr lang="vi-VN" altLang="zh-CN" sz="4000" dirty="0">
                <a:solidFill>
                  <a:prstClr val="black"/>
                </a:solidFill>
                <a:latin typeface="Cambria" panose="02040503050406030204" pitchFamily="18" charset="0"/>
                <a:ea typeface="Cambria" panose="02040503050406030204" pitchFamily="18" charset="0"/>
                <a:cs typeface="Calibri" panose="020F0502020204030204" pitchFamily="34" charset="0"/>
                <a:sym typeface="+mn-lt"/>
              </a:rPr>
              <a:t>Giải quyết được bài toán  thực tế liên quan đến đơn vị thời gian. </a:t>
            </a:r>
          </a:p>
        </p:txBody>
      </p:sp>
      <p:pic>
        <p:nvPicPr>
          <p:cNvPr id="16" name="Picture 15">
            <a:extLst>
              <a:ext uri="{FF2B5EF4-FFF2-40B4-BE49-F238E27FC236}">
                <a16:creationId xmlns:a16="http://schemas.microsoft.com/office/drawing/2014/main" id="{22135172-A2E3-77F7-A9AF-4D4D6F4806B5}"/>
              </a:ext>
            </a:extLst>
          </p:cNvPr>
          <p:cNvPicPr>
            <a:picLocks noChangeAspect="1"/>
          </p:cNvPicPr>
          <p:nvPr/>
        </p:nvPicPr>
        <p:blipFill>
          <a:blip r:embed="rId2"/>
          <a:stretch>
            <a:fillRect/>
          </a:stretch>
        </p:blipFill>
        <p:spPr>
          <a:xfrm>
            <a:off x="2890787" y="562560"/>
            <a:ext cx="6389162" cy="1012024"/>
          </a:xfrm>
          <a:prstGeom prst="rect">
            <a:avLst/>
          </a:prstGeom>
        </p:spPr>
      </p:pic>
    </p:spTree>
    <p:extLst>
      <p:ext uri="{BB962C8B-B14F-4D97-AF65-F5344CB8AC3E}">
        <p14:creationId xmlns:p14="http://schemas.microsoft.com/office/powerpoint/2010/main" val="1294021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p:cTn id="21"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Graphic 1">
            <a:extLst>
              <a:ext uri="{FF2B5EF4-FFF2-40B4-BE49-F238E27FC236}">
                <a16:creationId xmlns:a16="http://schemas.microsoft.com/office/drawing/2014/main" id="{14611639-6F3C-E92F-5773-37A9CA6EC0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9933" y="2625157"/>
            <a:ext cx="3657777" cy="3909125"/>
          </a:xfrm>
          <a:prstGeom prst="rect">
            <a:avLst/>
          </a:prstGeom>
        </p:spPr>
      </p:pic>
      <p:pic>
        <p:nvPicPr>
          <p:cNvPr id="8" name="Picture 7">
            <a:extLst>
              <a:ext uri="{FF2B5EF4-FFF2-40B4-BE49-F238E27FC236}">
                <a16:creationId xmlns:a16="http://schemas.microsoft.com/office/drawing/2014/main" id="{EE253388-FDB8-7C32-B670-B7852268FA59}"/>
              </a:ext>
            </a:extLst>
          </p:cNvPr>
          <p:cNvPicPr>
            <a:picLocks noChangeAspect="1"/>
          </p:cNvPicPr>
          <p:nvPr/>
        </p:nvPicPr>
        <p:blipFill>
          <a:blip r:embed="rId4"/>
          <a:stretch>
            <a:fillRect/>
          </a:stretch>
        </p:blipFill>
        <p:spPr>
          <a:xfrm>
            <a:off x="3996896" y="1628970"/>
            <a:ext cx="7090263" cy="1835055"/>
          </a:xfrm>
          <a:prstGeom prst="rect">
            <a:avLst/>
          </a:prstGeom>
        </p:spPr>
      </p:pic>
      <p:pic>
        <p:nvPicPr>
          <p:cNvPr id="9" name="Picture 8">
            <a:extLst>
              <a:ext uri="{FF2B5EF4-FFF2-40B4-BE49-F238E27FC236}">
                <a16:creationId xmlns:a16="http://schemas.microsoft.com/office/drawing/2014/main" id="{21D919DC-DC5F-8A9A-F9E0-863E6311123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199244" y="2576026"/>
            <a:ext cx="1579445" cy="1964076"/>
          </a:xfrm>
          <a:prstGeom prst="rect">
            <a:avLst/>
          </a:prstGeom>
        </p:spPr>
      </p:pic>
      <p:pic>
        <p:nvPicPr>
          <p:cNvPr id="10" name="Picture 9">
            <a:extLst>
              <a:ext uri="{FF2B5EF4-FFF2-40B4-BE49-F238E27FC236}">
                <a16:creationId xmlns:a16="http://schemas.microsoft.com/office/drawing/2014/main" id="{05CB79E4-1E6A-68D0-06D6-7140FCDB08F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274828" y="377511"/>
            <a:ext cx="1699963" cy="2113944"/>
          </a:xfrm>
          <a:prstGeom prst="rect">
            <a:avLst/>
          </a:prstGeom>
        </p:spPr>
      </p:pic>
    </p:spTree>
    <p:extLst>
      <p:ext uri="{BB962C8B-B14F-4D97-AF65-F5344CB8AC3E}">
        <p14:creationId xmlns:p14="http://schemas.microsoft.com/office/powerpoint/2010/main" val="2639352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hiết kế chưa có tên (2)">
            <a:hlinkClick r:id="" action="ppaction://media"/>
            <a:extLst>
              <a:ext uri="{FF2B5EF4-FFF2-40B4-BE49-F238E27FC236}">
                <a16:creationId xmlns:a16="http://schemas.microsoft.com/office/drawing/2014/main" id="{D5F9A478-3B81-788F-371D-7418FA8C58E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E310988-4B71-1043-5C03-F39BAD7B98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061" y="1103152"/>
            <a:ext cx="3443020" cy="3399254"/>
          </a:xfrm>
          <a:prstGeom prst="rect">
            <a:avLst/>
          </a:prstGeom>
        </p:spPr>
      </p:pic>
      <p:cxnSp>
        <p:nvCxnSpPr>
          <p:cNvPr id="14" name="Straight Arrow Connector 13">
            <a:extLst>
              <a:ext uri="{FF2B5EF4-FFF2-40B4-BE49-F238E27FC236}">
                <a16:creationId xmlns:a16="http://schemas.microsoft.com/office/drawing/2014/main" id="{4CA7ACC5-34F0-BF51-133A-931891B9A27F}"/>
              </a:ext>
            </a:extLst>
          </p:cNvPr>
          <p:cNvCxnSpPr>
            <a:cxnSpLocks/>
          </p:cNvCxnSpPr>
          <p:nvPr/>
        </p:nvCxnSpPr>
        <p:spPr>
          <a:xfrm flipV="1">
            <a:off x="5163992" y="2179983"/>
            <a:ext cx="745525" cy="618806"/>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31073E4-7ED8-84C6-8B46-3580E9028A52}"/>
              </a:ext>
            </a:extLst>
          </p:cNvPr>
          <p:cNvCxnSpPr>
            <a:cxnSpLocks/>
          </p:cNvCxnSpPr>
          <p:nvPr/>
        </p:nvCxnSpPr>
        <p:spPr>
          <a:xfrm>
            <a:off x="5159550" y="2782383"/>
            <a:ext cx="849357" cy="0"/>
          </a:xfrm>
          <a:prstGeom prst="straightConnector1">
            <a:avLst/>
          </a:prstGeom>
          <a:ln w="857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D0E55E-E59C-FE86-AB9C-261E81FB78FF}"/>
              </a:ext>
            </a:extLst>
          </p:cNvPr>
          <p:cNvCxnSpPr>
            <a:cxnSpLocks/>
          </p:cNvCxnSpPr>
          <p:nvPr/>
        </p:nvCxnSpPr>
        <p:spPr>
          <a:xfrm flipV="1">
            <a:off x="5162575" y="1673087"/>
            <a:ext cx="399071" cy="1123478"/>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8BC74B0-16FA-F56D-77E1-1825E731AEC2}"/>
              </a:ext>
            </a:extLst>
          </p:cNvPr>
          <p:cNvSpPr/>
          <p:nvPr/>
        </p:nvSpPr>
        <p:spPr>
          <a:xfrm>
            <a:off x="5106831" y="2721967"/>
            <a:ext cx="146819" cy="14561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35088EE0-68B4-B062-EF19-CBA64DE52251}"/>
              </a:ext>
            </a:extLst>
          </p:cNvPr>
          <p:cNvCxnSpPr>
            <a:cxnSpLocks/>
          </p:cNvCxnSpPr>
          <p:nvPr/>
        </p:nvCxnSpPr>
        <p:spPr>
          <a:xfrm flipH="1">
            <a:off x="5940720" y="2374605"/>
            <a:ext cx="1435395" cy="340242"/>
          </a:xfrm>
          <a:prstGeom prst="straightConnector1">
            <a:avLst/>
          </a:prstGeom>
          <a:ln w="381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8B0CCD0-365A-5391-03B0-27E54F2FA742}"/>
              </a:ext>
            </a:extLst>
          </p:cNvPr>
          <p:cNvSpPr txBox="1"/>
          <p:nvPr/>
        </p:nvSpPr>
        <p:spPr>
          <a:xfrm>
            <a:off x="7493074" y="2023730"/>
            <a:ext cx="197765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rPr>
              <a:t>Kim </a:t>
            </a:r>
            <a:r>
              <a:rPr kumimoji="0" lang="en-US" sz="4000" b="1" i="0" u="none" strike="noStrike" kern="1200" cap="none" spc="0" normalizeH="0" baseline="0" noProof="0" dirty="0" err="1">
                <a:ln>
                  <a:noFill/>
                </a:ln>
                <a:solidFill>
                  <a:srgbClr val="002060"/>
                </a:solidFill>
                <a:effectLst/>
                <a:uLnTx/>
                <a:uFillTx/>
                <a:latin typeface="Calibri" panose="020F0502020204030204"/>
                <a:ea typeface="+mn-ea"/>
                <a:cs typeface="+mn-cs"/>
              </a:rPr>
              <a:t>giờ</a:t>
            </a:r>
            <a:endPar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cxnSp>
        <p:nvCxnSpPr>
          <p:cNvPr id="38" name="Straight Arrow Connector 37">
            <a:extLst>
              <a:ext uri="{FF2B5EF4-FFF2-40B4-BE49-F238E27FC236}">
                <a16:creationId xmlns:a16="http://schemas.microsoft.com/office/drawing/2014/main" id="{E4EA7D62-255A-9B1A-9F01-BE0DAB0BAA93}"/>
              </a:ext>
            </a:extLst>
          </p:cNvPr>
          <p:cNvCxnSpPr>
            <a:cxnSpLocks/>
          </p:cNvCxnSpPr>
          <p:nvPr/>
        </p:nvCxnSpPr>
        <p:spPr>
          <a:xfrm flipH="1">
            <a:off x="5930087" y="1396409"/>
            <a:ext cx="967563" cy="808075"/>
          </a:xfrm>
          <a:prstGeom prst="straightConnector1">
            <a:avLst/>
          </a:prstGeom>
          <a:ln w="381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A4FE0C7-2464-9D74-E303-A0F5DB919EDD}"/>
              </a:ext>
            </a:extLst>
          </p:cNvPr>
          <p:cNvSpPr txBox="1"/>
          <p:nvPr/>
        </p:nvSpPr>
        <p:spPr>
          <a:xfrm>
            <a:off x="6929548" y="1013636"/>
            <a:ext cx="24986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rPr>
              <a:t>Kim </a:t>
            </a:r>
            <a:r>
              <a:rPr kumimoji="0" lang="en-US" sz="4000" b="1" i="0" u="none" strike="noStrike" kern="1200" cap="none" spc="0" normalizeH="0" baseline="0" noProof="0" dirty="0" err="1">
                <a:ln>
                  <a:noFill/>
                </a:ln>
                <a:solidFill>
                  <a:srgbClr val="002060"/>
                </a:solidFill>
                <a:effectLst/>
                <a:uLnTx/>
                <a:uFillTx/>
                <a:latin typeface="Calibri" panose="020F0502020204030204"/>
                <a:ea typeface="+mn-ea"/>
                <a:cs typeface="+mn-cs"/>
              </a:rPr>
              <a:t>phút</a:t>
            </a:r>
            <a:endPar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cxnSp>
        <p:nvCxnSpPr>
          <p:cNvPr id="42" name="Straight Arrow Connector 41">
            <a:extLst>
              <a:ext uri="{FF2B5EF4-FFF2-40B4-BE49-F238E27FC236}">
                <a16:creationId xmlns:a16="http://schemas.microsoft.com/office/drawing/2014/main" id="{B9C4C9C5-BD4F-B591-F571-9FEA409CF065}"/>
              </a:ext>
            </a:extLst>
          </p:cNvPr>
          <p:cNvCxnSpPr>
            <a:cxnSpLocks/>
          </p:cNvCxnSpPr>
          <p:nvPr/>
        </p:nvCxnSpPr>
        <p:spPr>
          <a:xfrm flipH="1">
            <a:off x="5568581" y="779721"/>
            <a:ext cx="723014" cy="871870"/>
          </a:xfrm>
          <a:prstGeom prst="straightConnector1">
            <a:avLst/>
          </a:prstGeom>
          <a:ln w="381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2543369-EDBC-B206-6122-7405ED28774C}"/>
              </a:ext>
            </a:extLst>
          </p:cNvPr>
          <p:cNvSpPr txBox="1"/>
          <p:nvPr/>
        </p:nvSpPr>
        <p:spPr>
          <a:xfrm>
            <a:off x="6259698" y="226826"/>
            <a:ext cx="24986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rPr>
              <a:t>Kim </a:t>
            </a:r>
            <a:r>
              <a:rPr kumimoji="0" lang="en-US" sz="4000" b="1" i="0" u="none" strike="noStrike" kern="1200" cap="none" spc="0" normalizeH="0" baseline="0" noProof="0" dirty="0" err="1">
                <a:ln>
                  <a:noFill/>
                </a:ln>
                <a:solidFill>
                  <a:srgbClr val="002060"/>
                </a:solidFill>
                <a:effectLst/>
                <a:uLnTx/>
                <a:uFillTx/>
                <a:latin typeface="Calibri" panose="020F0502020204030204"/>
                <a:ea typeface="+mn-ea"/>
                <a:cs typeface="+mn-cs"/>
              </a:rPr>
              <a:t>giây</a:t>
            </a:r>
            <a:endParaRPr kumimoji="0" lang="en-US" sz="40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B07FC08-76F9-D3DE-ABBC-576168EA4BCA}"/>
              </a:ext>
            </a:extLst>
          </p:cNvPr>
          <p:cNvSpPr txBox="1"/>
          <p:nvPr/>
        </p:nvSpPr>
        <p:spPr>
          <a:xfrm>
            <a:off x="619125" y="723900"/>
            <a:ext cx="1647825" cy="646331"/>
          </a:xfrm>
          <a:prstGeom prst="rect">
            <a:avLst/>
          </a:prstGeom>
          <a:noFill/>
        </p:spPr>
        <p:txBody>
          <a:bodyPr wrap="square" rtlCol="0">
            <a:spAutoFit/>
          </a:bodyPr>
          <a:lstStyle/>
          <a:p>
            <a:r>
              <a:rPr lang="en-US" sz="3600" dirty="0"/>
              <a:t>a) </a:t>
            </a:r>
            <a:r>
              <a:rPr lang="en-US" sz="3600" dirty="0" err="1"/>
              <a:t>Giây</a:t>
            </a:r>
            <a:endParaRPr lang="en-US" sz="3600" dirty="0"/>
          </a:p>
        </p:txBody>
      </p:sp>
    </p:spTree>
    <p:extLst>
      <p:ext uri="{BB962C8B-B14F-4D97-AF65-F5344CB8AC3E}">
        <p14:creationId xmlns:p14="http://schemas.microsoft.com/office/powerpoint/2010/main" val="2019832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500"/>
                                        <p:tgtEl>
                                          <p:spTgt spid="36"/>
                                        </p:tgtEl>
                                      </p:cBhvr>
                                    </p:animEffect>
                                  </p:childTnLst>
                                  <p:subTnLst>
                                    <p:audio>
                                      <p:cMediaNode>
                                        <p:cTn display="0" masterRel="sameClick">
                                          <p:stCondLst>
                                            <p:cond evt="begin" delay="0">
                                              <p:tn val="13"/>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subTnLst>
                                    <p:audio>
                                      <p:cMediaNode>
                                        <p:cTn display="0" masterRel="sameClick">
                                          <p:stCondLst>
                                            <p:cond evt="begin" delay="0">
                                              <p:tn val="26"/>
                                            </p:cond>
                                          </p:stCondLst>
                                          <p:endCondLst>
                                            <p:cond evt="onStopAudio" delay="0">
                                              <p:tgtEl>
                                                <p:sldTgt/>
                                              </p:tgtEl>
                                            </p:cond>
                                          </p:endCondLst>
                                        </p:cTn>
                                        <p:tgtEl>
                                          <p:sndTgt r:embed="rId3" name="chimes.wav"/>
                                        </p:tgtEl>
                                      </p:cMediaNode>
                                    </p:audio>
                                  </p:sub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down)">
                                      <p:cBhvr>
                                        <p:cTn id="38" dur="500"/>
                                        <p:tgtEl>
                                          <p:spTgt spid="4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down)">
                                      <p:cBhvr>
                                        <p:cTn id="41" dur="500"/>
                                        <p:tgtEl>
                                          <p:spTgt spid="43"/>
                                        </p:tgtEl>
                                      </p:cBhvr>
                                    </p:animEffect>
                                  </p:childTnLst>
                                  <p:subTnLst>
                                    <p:audio>
                                      <p:cMediaNode>
                                        <p:cTn display="0" masterRel="sameClick">
                                          <p:stCondLst>
                                            <p:cond evt="begin" delay="0">
                                              <p:tn val="39"/>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78BC74B0-16FA-F56D-77E1-1825E731AEC2}"/>
              </a:ext>
            </a:extLst>
          </p:cNvPr>
          <p:cNvSpPr/>
          <p:nvPr/>
        </p:nvSpPr>
        <p:spPr>
          <a:xfrm>
            <a:off x="2557898" y="2729056"/>
            <a:ext cx="146819" cy="14561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F0EFB36E-EECC-2B71-24C9-0ACE7B130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4805"/>
            <a:ext cx="5985980" cy="5755750"/>
          </a:xfrm>
          <a:prstGeom prst="rect">
            <a:avLst/>
          </a:prstGeom>
        </p:spPr>
      </p:pic>
      <p:grpSp>
        <p:nvGrpSpPr>
          <p:cNvPr id="6" name="Group 5">
            <a:extLst>
              <a:ext uri="{FF2B5EF4-FFF2-40B4-BE49-F238E27FC236}">
                <a16:creationId xmlns:a16="http://schemas.microsoft.com/office/drawing/2014/main" id="{10F7EC7E-C6A9-7B69-AF66-446366971FB3}"/>
              </a:ext>
            </a:extLst>
          </p:cNvPr>
          <p:cNvGrpSpPr/>
          <p:nvPr/>
        </p:nvGrpSpPr>
        <p:grpSpPr>
          <a:xfrm>
            <a:off x="2805555" y="880236"/>
            <a:ext cx="152400" cy="3697066"/>
            <a:chOff x="5562600" y="2246534"/>
            <a:chExt cx="152400" cy="3697066"/>
          </a:xfrm>
        </p:grpSpPr>
        <p:pic>
          <p:nvPicPr>
            <p:cNvPr id="7" name="Picture 6">
              <a:extLst>
                <a:ext uri="{FF2B5EF4-FFF2-40B4-BE49-F238E27FC236}">
                  <a16:creationId xmlns:a16="http://schemas.microsoft.com/office/drawing/2014/main" id="{E4837E57-24BF-B98C-4FEB-5FECFC2C56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2246534"/>
              <a:ext cx="152400" cy="2177147"/>
            </a:xfrm>
            <a:prstGeom prst="rect">
              <a:avLst/>
            </a:prstGeom>
            <a:ln>
              <a:noFill/>
            </a:ln>
          </p:spPr>
        </p:pic>
        <p:sp>
          <p:nvSpPr>
            <p:cNvPr id="8" name="Rectangle: Rounded Corners 7">
              <a:extLst>
                <a:ext uri="{FF2B5EF4-FFF2-40B4-BE49-F238E27FC236}">
                  <a16:creationId xmlns:a16="http://schemas.microsoft.com/office/drawing/2014/main" id="{6DFA5CE5-B5F6-4CBA-02F2-7219671D4694}"/>
                </a:ext>
              </a:extLst>
            </p:cNvPr>
            <p:cNvSpPr/>
            <p:nvPr/>
          </p:nvSpPr>
          <p:spPr>
            <a:xfrm>
              <a:off x="5562600" y="4419600"/>
              <a:ext cx="152400" cy="1524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Rectangle 8">
            <a:extLst>
              <a:ext uri="{FF2B5EF4-FFF2-40B4-BE49-F238E27FC236}">
                <a16:creationId xmlns:a16="http://schemas.microsoft.com/office/drawing/2014/main" id="{BA7C6AA7-35D8-9042-A40E-F39F622EBE5D}"/>
              </a:ext>
            </a:extLst>
          </p:cNvPr>
          <p:cNvSpPr/>
          <p:nvPr/>
        </p:nvSpPr>
        <p:spPr>
          <a:xfrm rot="19795885">
            <a:off x="3017905" y="2186658"/>
            <a:ext cx="1311650" cy="91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Speech Bubble: Rectangle with Corners Rounded 49">
            <a:extLst>
              <a:ext uri="{FF2B5EF4-FFF2-40B4-BE49-F238E27FC236}">
                <a16:creationId xmlns:a16="http://schemas.microsoft.com/office/drawing/2014/main" id="{B2CFDB99-7609-26C5-CE7F-A958E8DDF9C7}"/>
              </a:ext>
            </a:extLst>
          </p:cNvPr>
          <p:cNvSpPr/>
          <p:nvPr/>
        </p:nvSpPr>
        <p:spPr>
          <a:xfrm flipH="1">
            <a:off x="5514975" y="1839211"/>
            <a:ext cx="6899866" cy="2018414"/>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Giây</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là</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một</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đơn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vị</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đo</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thời</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gian</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phút</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 60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giây</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dirty="0">
                <a:solidFill>
                  <a:prstClr val="black"/>
                </a:solidFill>
                <a:latin typeface="Calibri" panose="020F0502020204030204"/>
              </a:rPr>
              <a:t>1 </a:t>
            </a:r>
            <a:r>
              <a:rPr lang="en-US" sz="3600" b="1" dirty="0" err="1">
                <a:solidFill>
                  <a:prstClr val="black"/>
                </a:solidFill>
                <a:latin typeface="Calibri" panose="020F0502020204030204"/>
              </a:rPr>
              <a:t>giờ</a:t>
            </a:r>
            <a:r>
              <a:rPr lang="en-US" sz="3600" b="1" dirty="0">
                <a:solidFill>
                  <a:prstClr val="black"/>
                </a:solidFill>
                <a:latin typeface="Calibri" panose="020F0502020204030204"/>
              </a:rPr>
              <a:t> = 60 </a:t>
            </a:r>
            <a:r>
              <a:rPr lang="en-US" sz="3600" b="1" dirty="0" err="1">
                <a:solidFill>
                  <a:prstClr val="black"/>
                </a:solidFill>
                <a:latin typeface="Calibri" panose="020F0502020204030204"/>
              </a:rPr>
              <a:t>phút</a:t>
            </a:r>
            <a:r>
              <a:rPr lang="en-US" sz="3600" b="1" dirty="0">
                <a:solidFill>
                  <a:prstClr val="black"/>
                </a:solidFill>
                <a:latin typeface="Calibri" panose="020F0502020204030204"/>
              </a:rPr>
              <a:t>.</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635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50">
                                            <p:bg/>
                                          </p:spTgt>
                                        </p:tgtEl>
                                        <p:attrNameLst>
                                          <p:attrName>style.visibility</p:attrName>
                                        </p:attrNameLst>
                                      </p:cBhvr>
                                      <p:to>
                                        <p:strVal val="visible"/>
                                      </p:to>
                                    </p:set>
                                    <p:animEffect transition="in" filter="wipe(down)">
                                      <p:cBhvr>
                                        <p:cTn id="11" dur="500"/>
                                        <p:tgtEl>
                                          <p:spTgt spid="50">
                                            <p:bg/>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50">
                                            <p:txEl>
                                              <p:pRg st="0" end="0"/>
                                            </p:txEl>
                                          </p:spTgt>
                                        </p:tgtEl>
                                        <p:attrNameLst>
                                          <p:attrName>style.visibility</p:attrName>
                                        </p:attrNameLst>
                                      </p:cBhvr>
                                      <p:to>
                                        <p:strVal val="visible"/>
                                      </p:to>
                                    </p:set>
                                    <p:animEffect transition="in" filter="wipe(down)">
                                      <p:cBhvr>
                                        <p:cTn id="16" dur="500"/>
                                        <p:tgtEl>
                                          <p:spTgt spid="5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0">
                                            <p:txEl>
                                              <p:pRg st="1" end="1"/>
                                            </p:txEl>
                                          </p:spTgt>
                                        </p:tgtEl>
                                        <p:attrNameLst>
                                          <p:attrName>style.visibility</p:attrName>
                                        </p:attrNameLst>
                                      </p:cBhvr>
                                      <p:to>
                                        <p:strVal val="visible"/>
                                      </p:to>
                                    </p:set>
                                    <p:animEffect transition="in" filter="wipe(down)">
                                      <p:cBhvr>
                                        <p:cTn id="21" dur="500"/>
                                        <p:tgtEl>
                                          <p:spTgt spid="50">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0">
                                            <p:txEl>
                                              <p:pRg st="2" end="2"/>
                                            </p:txEl>
                                          </p:spTgt>
                                        </p:tgtEl>
                                        <p:attrNameLst>
                                          <p:attrName>style.visibility</p:attrName>
                                        </p:attrNameLst>
                                      </p:cBhvr>
                                      <p:to>
                                        <p:strVal val="visible"/>
                                      </p:to>
                                    </p:set>
                                    <p:animEffect transition="in" filter="wipe(down)">
                                      <p:cBhvr>
                                        <p:cTn id="26" dur="500"/>
                                        <p:tgtEl>
                                          <p:spTgt spid="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23B1729-B45C-B1CC-4F6F-0090C4AE4B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00" y="685800"/>
            <a:ext cx="5985980" cy="5755750"/>
          </a:xfrm>
          <a:prstGeom prst="rect">
            <a:avLst/>
          </a:prstGeom>
        </p:spPr>
      </p:pic>
      <p:grpSp>
        <p:nvGrpSpPr>
          <p:cNvPr id="5" name="Group 4">
            <a:extLst>
              <a:ext uri="{FF2B5EF4-FFF2-40B4-BE49-F238E27FC236}">
                <a16:creationId xmlns:a16="http://schemas.microsoft.com/office/drawing/2014/main" id="{45044A96-8D87-8CB0-0BF7-2B3C351566C3}"/>
              </a:ext>
            </a:extLst>
          </p:cNvPr>
          <p:cNvGrpSpPr/>
          <p:nvPr/>
        </p:nvGrpSpPr>
        <p:grpSpPr>
          <a:xfrm>
            <a:off x="5548755" y="1730841"/>
            <a:ext cx="152400" cy="3697066"/>
            <a:chOff x="5562600" y="2246534"/>
            <a:chExt cx="152400" cy="3697066"/>
          </a:xfrm>
        </p:grpSpPr>
        <p:pic>
          <p:nvPicPr>
            <p:cNvPr id="6" name="Picture 5">
              <a:extLst>
                <a:ext uri="{FF2B5EF4-FFF2-40B4-BE49-F238E27FC236}">
                  <a16:creationId xmlns:a16="http://schemas.microsoft.com/office/drawing/2014/main" id="{011DF6C9-41C6-71C3-FADE-E4A74417FF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2600" y="2246534"/>
              <a:ext cx="152400" cy="2177147"/>
            </a:xfrm>
            <a:prstGeom prst="rect">
              <a:avLst/>
            </a:prstGeom>
            <a:ln>
              <a:noFill/>
            </a:ln>
          </p:spPr>
        </p:pic>
        <p:sp>
          <p:nvSpPr>
            <p:cNvPr id="7" name="Rectangle: Rounded Corners 6">
              <a:extLst>
                <a:ext uri="{FF2B5EF4-FFF2-40B4-BE49-F238E27FC236}">
                  <a16:creationId xmlns:a16="http://schemas.microsoft.com/office/drawing/2014/main" id="{B70EF4E8-669A-A859-42E8-545B8FA209C7}"/>
                </a:ext>
              </a:extLst>
            </p:cNvPr>
            <p:cNvSpPr/>
            <p:nvPr/>
          </p:nvSpPr>
          <p:spPr>
            <a:xfrm>
              <a:off x="5562600" y="4419600"/>
              <a:ext cx="152400" cy="1524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Rectangle 7">
            <a:extLst>
              <a:ext uri="{FF2B5EF4-FFF2-40B4-BE49-F238E27FC236}">
                <a16:creationId xmlns:a16="http://schemas.microsoft.com/office/drawing/2014/main" id="{0A1E3C7B-8C39-8B8D-4B13-52568101B727}"/>
              </a:ext>
            </a:extLst>
          </p:cNvPr>
          <p:cNvSpPr/>
          <p:nvPr/>
        </p:nvSpPr>
        <p:spPr>
          <a:xfrm rot="19795885">
            <a:off x="5761105" y="3037263"/>
            <a:ext cx="1311650" cy="91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A85E4A1B-1BE1-EC39-951A-2C95E0BBE8EF}"/>
              </a:ext>
            </a:extLst>
          </p:cNvPr>
          <p:cNvSpPr/>
          <p:nvPr/>
        </p:nvSpPr>
        <p:spPr>
          <a:xfrm rot="15816684">
            <a:off x="6174050" y="2947428"/>
            <a:ext cx="69406" cy="10598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B63469F0-FAAE-AF8F-DFD3-A4E8905EFEA9}"/>
              </a:ext>
            </a:extLst>
          </p:cNvPr>
          <p:cNvSpPr/>
          <p:nvPr/>
        </p:nvSpPr>
        <p:spPr>
          <a:xfrm rot="16126610">
            <a:off x="6200624" y="3012324"/>
            <a:ext cx="69406" cy="10598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49EA573D-1DC8-3B73-58D0-E9704F2EA3AE}"/>
              </a:ext>
            </a:extLst>
          </p:cNvPr>
          <p:cNvSpPr/>
          <p:nvPr/>
        </p:nvSpPr>
        <p:spPr>
          <a:xfrm rot="16306038">
            <a:off x="6218085" y="3050179"/>
            <a:ext cx="69406" cy="10598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ounded Rectangle 61">
            <a:extLst>
              <a:ext uri="{FF2B5EF4-FFF2-40B4-BE49-F238E27FC236}">
                <a16:creationId xmlns:a16="http://schemas.microsoft.com/office/drawing/2014/main" id="{22767632-99CF-B990-C5E5-0482563B7DCD}"/>
              </a:ext>
            </a:extLst>
          </p:cNvPr>
          <p:cNvSpPr/>
          <p:nvPr/>
        </p:nvSpPr>
        <p:spPr>
          <a:xfrm>
            <a:off x="7206918" y="152400"/>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  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870F5141-9E71-B13F-71F2-C5386E490C80}"/>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786052" y="818859"/>
            <a:ext cx="2383484" cy="781341"/>
          </a:xfrm>
          <a:prstGeom prst="rect">
            <a:avLst/>
          </a:prstGeom>
        </p:spPr>
      </p:pic>
      <p:pic>
        <p:nvPicPr>
          <p:cNvPr id="17" name="Picture 16">
            <a:extLst>
              <a:ext uri="{FF2B5EF4-FFF2-40B4-BE49-F238E27FC236}">
                <a16:creationId xmlns:a16="http://schemas.microsoft.com/office/drawing/2014/main" id="{455B1669-148E-269F-1D5A-DFDD78D575C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616797" y="1602038"/>
            <a:ext cx="2383484" cy="781341"/>
          </a:xfrm>
          <a:prstGeom prst="rect">
            <a:avLst/>
          </a:prstGeom>
        </p:spPr>
      </p:pic>
      <p:sp>
        <p:nvSpPr>
          <p:cNvPr id="18" name="Rounded Rectangle 61">
            <a:extLst>
              <a:ext uri="{FF2B5EF4-FFF2-40B4-BE49-F238E27FC236}">
                <a16:creationId xmlns:a16="http://schemas.microsoft.com/office/drawing/2014/main" id="{4E251204-33C3-79B8-FE26-9536E0675B86}"/>
              </a:ext>
            </a:extLst>
          </p:cNvPr>
          <p:cNvSpPr/>
          <p:nvPr/>
        </p:nvSpPr>
        <p:spPr>
          <a:xfrm>
            <a:off x="8133217" y="971354"/>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 10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19" name="Picture 18">
            <a:extLst>
              <a:ext uri="{FF2B5EF4-FFF2-40B4-BE49-F238E27FC236}">
                <a16:creationId xmlns:a16="http://schemas.microsoft.com/office/drawing/2014/main" id="{016B4C8F-0E56-3799-44BF-8B405BE5030F}"/>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2595"/>
          <a:stretch/>
        </p:blipFill>
        <p:spPr>
          <a:xfrm>
            <a:off x="7898464" y="3591687"/>
            <a:ext cx="2383484" cy="893937"/>
          </a:xfrm>
          <a:prstGeom prst="rect">
            <a:avLst/>
          </a:prstGeom>
        </p:spPr>
      </p:pic>
      <p:sp>
        <p:nvSpPr>
          <p:cNvPr id="21" name="Rounded Rectangle 61">
            <a:extLst>
              <a:ext uri="{FF2B5EF4-FFF2-40B4-BE49-F238E27FC236}">
                <a16:creationId xmlns:a16="http://schemas.microsoft.com/office/drawing/2014/main" id="{9A3FAA68-B1E3-4B2D-A94F-FBBEDED71DC9}"/>
              </a:ext>
            </a:extLst>
          </p:cNvPr>
          <p:cNvSpPr/>
          <p:nvPr/>
        </p:nvSpPr>
        <p:spPr>
          <a:xfrm>
            <a:off x="8542086" y="2836345"/>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 15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22" name="Picture 21">
            <a:extLst>
              <a:ext uri="{FF2B5EF4-FFF2-40B4-BE49-F238E27FC236}">
                <a16:creationId xmlns:a16="http://schemas.microsoft.com/office/drawing/2014/main" id="{793235A4-5AE1-1FCB-D35C-14B2E9ED992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616797" y="4695999"/>
            <a:ext cx="2731499" cy="646049"/>
          </a:xfrm>
          <a:prstGeom prst="rect">
            <a:avLst/>
          </a:prstGeom>
        </p:spPr>
      </p:pic>
      <p:sp>
        <p:nvSpPr>
          <p:cNvPr id="23" name="Rounded Rectangle 61">
            <a:extLst>
              <a:ext uri="{FF2B5EF4-FFF2-40B4-BE49-F238E27FC236}">
                <a16:creationId xmlns:a16="http://schemas.microsoft.com/office/drawing/2014/main" id="{4BF643F5-2546-343A-AC8D-3793A80AEAC4}"/>
              </a:ext>
            </a:extLst>
          </p:cNvPr>
          <p:cNvSpPr/>
          <p:nvPr/>
        </p:nvSpPr>
        <p:spPr>
          <a:xfrm>
            <a:off x="8458717" y="4628085"/>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 20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24" name="Picture 23">
            <a:extLst>
              <a:ext uri="{FF2B5EF4-FFF2-40B4-BE49-F238E27FC236}">
                <a16:creationId xmlns:a16="http://schemas.microsoft.com/office/drawing/2014/main" id="{B85A26C7-CA71-FB1A-D543-8D349E2F53E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44669" y="5782762"/>
            <a:ext cx="2731499" cy="646049"/>
          </a:xfrm>
          <a:prstGeom prst="rect">
            <a:avLst/>
          </a:prstGeom>
        </p:spPr>
      </p:pic>
      <p:sp>
        <p:nvSpPr>
          <p:cNvPr id="25" name="Rounded Rectangle 61">
            <a:extLst>
              <a:ext uri="{FF2B5EF4-FFF2-40B4-BE49-F238E27FC236}">
                <a16:creationId xmlns:a16="http://schemas.microsoft.com/office/drawing/2014/main" id="{D92E66BF-8E5A-7F9B-0156-FA1A1409365C}"/>
              </a:ext>
            </a:extLst>
          </p:cNvPr>
          <p:cNvSpPr/>
          <p:nvPr/>
        </p:nvSpPr>
        <p:spPr>
          <a:xfrm>
            <a:off x="7642576" y="5714848"/>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 25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27" name="Straight Connector 26">
            <a:extLst>
              <a:ext uri="{FF2B5EF4-FFF2-40B4-BE49-F238E27FC236}">
                <a16:creationId xmlns:a16="http://schemas.microsoft.com/office/drawing/2014/main" id="{62719C5D-D25F-2677-CB10-953D36034EFC}"/>
              </a:ext>
            </a:extLst>
          </p:cNvPr>
          <p:cNvCxnSpPr/>
          <p:nvPr/>
        </p:nvCxnSpPr>
        <p:spPr>
          <a:xfrm>
            <a:off x="5624955" y="5997082"/>
            <a:ext cx="0" cy="4317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ounded Rectangle 61">
            <a:extLst>
              <a:ext uri="{FF2B5EF4-FFF2-40B4-BE49-F238E27FC236}">
                <a16:creationId xmlns:a16="http://schemas.microsoft.com/office/drawing/2014/main" id="{CBE6B08E-1AD1-2D19-C7F7-A65FC53C79F9}"/>
              </a:ext>
            </a:extLst>
          </p:cNvPr>
          <p:cNvSpPr/>
          <p:nvPr/>
        </p:nvSpPr>
        <p:spPr>
          <a:xfrm>
            <a:off x="4808814" y="6248400"/>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30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29" name="Picture 28">
            <a:extLst>
              <a:ext uri="{FF2B5EF4-FFF2-40B4-BE49-F238E27FC236}">
                <a16:creationId xmlns:a16="http://schemas.microsoft.com/office/drawing/2014/main" id="{3627E61B-630E-ABAA-9729-D1F01E7F62C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flipH="1">
            <a:off x="1725284" y="5638282"/>
            <a:ext cx="2731499" cy="646049"/>
          </a:xfrm>
          <a:prstGeom prst="rect">
            <a:avLst/>
          </a:prstGeom>
        </p:spPr>
      </p:pic>
      <p:sp>
        <p:nvSpPr>
          <p:cNvPr id="30" name="Rounded Rectangle 61">
            <a:extLst>
              <a:ext uri="{FF2B5EF4-FFF2-40B4-BE49-F238E27FC236}">
                <a16:creationId xmlns:a16="http://schemas.microsoft.com/office/drawing/2014/main" id="{8899A09C-E999-5D37-11FA-21973EA4D993}"/>
              </a:ext>
            </a:extLst>
          </p:cNvPr>
          <p:cNvSpPr/>
          <p:nvPr/>
        </p:nvSpPr>
        <p:spPr>
          <a:xfrm>
            <a:off x="1927059" y="5607732"/>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35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31" name="Picture 30">
            <a:extLst>
              <a:ext uri="{FF2B5EF4-FFF2-40B4-BE49-F238E27FC236}">
                <a16:creationId xmlns:a16="http://schemas.microsoft.com/office/drawing/2014/main" id="{C258717C-3AFF-DD3F-4B36-8374E196A4F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flipH="1">
            <a:off x="831457" y="4781858"/>
            <a:ext cx="2731499" cy="646049"/>
          </a:xfrm>
          <a:prstGeom prst="rect">
            <a:avLst/>
          </a:prstGeom>
        </p:spPr>
      </p:pic>
      <p:sp>
        <p:nvSpPr>
          <p:cNvPr id="32" name="Rounded Rectangle 61">
            <a:extLst>
              <a:ext uri="{FF2B5EF4-FFF2-40B4-BE49-F238E27FC236}">
                <a16:creationId xmlns:a16="http://schemas.microsoft.com/office/drawing/2014/main" id="{71608404-A929-A3A8-DFFB-771A1B1AD76D}"/>
              </a:ext>
            </a:extLst>
          </p:cNvPr>
          <p:cNvSpPr/>
          <p:nvPr/>
        </p:nvSpPr>
        <p:spPr>
          <a:xfrm>
            <a:off x="853103" y="4722081"/>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40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8809F438-87C2-1F87-89C5-6CD3BC83729D}"/>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2595"/>
          <a:stretch/>
        </p:blipFill>
        <p:spPr>
          <a:xfrm>
            <a:off x="847541" y="3619861"/>
            <a:ext cx="2383484" cy="893937"/>
          </a:xfrm>
          <a:prstGeom prst="rect">
            <a:avLst/>
          </a:prstGeom>
        </p:spPr>
      </p:pic>
      <p:sp>
        <p:nvSpPr>
          <p:cNvPr id="35" name="Rounded Rectangle 61">
            <a:extLst>
              <a:ext uri="{FF2B5EF4-FFF2-40B4-BE49-F238E27FC236}">
                <a16:creationId xmlns:a16="http://schemas.microsoft.com/office/drawing/2014/main" id="{9B2AC9F6-143B-D45E-FF03-7E3E93CFBF87}"/>
              </a:ext>
            </a:extLst>
          </p:cNvPr>
          <p:cNvSpPr/>
          <p:nvPr/>
        </p:nvSpPr>
        <p:spPr>
          <a:xfrm>
            <a:off x="1015260" y="2921363"/>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45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37" name="Picture 36">
            <a:extLst>
              <a:ext uri="{FF2B5EF4-FFF2-40B4-BE49-F238E27FC236}">
                <a16:creationId xmlns:a16="http://schemas.microsoft.com/office/drawing/2014/main" id="{6F7AE941-45D8-2E77-4765-D02E6E59A7F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1190432" y="1659439"/>
            <a:ext cx="2383484" cy="781341"/>
          </a:xfrm>
          <a:prstGeom prst="rect">
            <a:avLst/>
          </a:prstGeom>
        </p:spPr>
      </p:pic>
      <p:sp>
        <p:nvSpPr>
          <p:cNvPr id="40" name="Rounded Rectangle 61">
            <a:extLst>
              <a:ext uri="{FF2B5EF4-FFF2-40B4-BE49-F238E27FC236}">
                <a16:creationId xmlns:a16="http://schemas.microsoft.com/office/drawing/2014/main" id="{7E445EC5-6EED-C147-57C4-71041F90ADC9}"/>
              </a:ext>
            </a:extLst>
          </p:cNvPr>
          <p:cNvSpPr/>
          <p:nvPr/>
        </p:nvSpPr>
        <p:spPr>
          <a:xfrm>
            <a:off x="1704589" y="971354"/>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50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41" name="Picture 40">
            <a:extLst>
              <a:ext uri="{FF2B5EF4-FFF2-40B4-BE49-F238E27FC236}">
                <a16:creationId xmlns:a16="http://schemas.microsoft.com/office/drawing/2014/main" id="{974F2632-B079-49C8-BDC6-B14255DDEEE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2032153" y="822301"/>
            <a:ext cx="2383484" cy="781341"/>
          </a:xfrm>
          <a:prstGeom prst="rect">
            <a:avLst/>
          </a:prstGeom>
        </p:spPr>
      </p:pic>
      <p:sp>
        <p:nvSpPr>
          <p:cNvPr id="44" name="Rounded Rectangle 61">
            <a:extLst>
              <a:ext uri="{FF2B5EF4-FFF2-40B4-BE49-F238E27FC236}">
                <a16:creationId xmlns:a16="http://schemas.microsoft.com/office/drawing/2014/main" id="{B72C1052-B600-1CD2-76C6-FE46B91F031E}"/>
              </a:ext>
            </a:extLst>
          </p:cNvPr>
          <p:cNvSpPr/>
          <p:nvPr/>
        </p:nvSpPr>
        <p:spPr>
          <a:xfrm>
            <a:off x="2546310" y="134216"/>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Calibri"/>
                <a:ea typeface="+mn-ea"/>
                <a:cs typeface="+mn-cs"/>
              </a:rPr>
              <a:t>55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45" name="Am-thanh-dau-tich-www_tiengdong_com">
            <a:hlinkClick r:id="" action="ppaction://media"/>
            <a:extLst>
              <a:ext uri="{FF2B5EF4-FFF2-40B4-BE49-F238E27FC236}">
                <a16:creationId xmlns:a16="http://schemas.microsoft.com/office/drawing/2014/main" id="{94168606-93CB-8B02-0EF0-0F6D3BE09562}"/>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1140195" y="1831180"/>
            <a:ext cx="609600" cy="609600"/>
          </a:xfrm>
          <a:prstGeom prst="rect">
            <a:avLst/>
          </a:prstGeom>
        </p:spPr>
      </p:pic>
      <p:pic>
        <p:nvPicPr>
          <p:cNvPr id="46" name="Am-thanh-dau-tich-www_tiengdong_com">
            <a:hlinkClick r:id="" action="ppaction://media"/>
            <a:extLst>
              <a:ext uri="{FF2B5EF4-FFF2-40B4-BE49-F238E27FC236}">
                <a16:creationId xmlns:a16="http://schemas.microsoft.com/office/drawing/2014/main" id="{80E7A817-B572-0B0D-60C2-2CB0E943D162}"/>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665826" y="434634"/>
            <a:ext cx="609600" cy="609600"/>
          </a:xfrm>
          <a:prstGeom prst="rect">
            <a:avLst/>
          </a:prstGeom>
        </p:spPr>
      </p:pic>
      <p:pic>
        <p:nvPicPr>
          <p:cNvPr id="47" name="Am-thanh-dau-tich-www_tiengdong_com">
            <a:hlinkClick r:id="" action="ppaction://media"/>
            <a:extLst>
              <a:ext uri="{FF2B5EF4-FFF2-40B4-BE49-F238E27FC236}">
                <a16:creationId xmlns:a16="http://schemas.microsoft.com/office/drawing/2014/main" id="{17631510-4AF8-C3C4-6E9A-41E6BDF754BB}"/>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530595" y="-797039"/>
            <a:ext cx="609600" cy="609600"/>
          </a:xfrm>
          <a:prstGeom prst="rect">
            <a:avLst/>
          </a:prstGeom>
        </p:spPr>
      </p:pic>
      <p:pic>
        <p:nvPicPr>
          <p:cNvPr id="48" name="Am-thanh-dau-tich-www_tiengdong_com">
            <a:hlinkClick r:id="" action="ppaction://media"/>
            <a:extLst>
              <a:ext uri="{FF2B5EF4-FFF2-40B4-BE49-F238E27FC236}">
                <a16:creationId xmlns:a16="http://schemas.microsoft.com/office/drawing/2014/main" id="{14ECA0D6-9C8D-B83C-9405-57CFD0F2A400}"/>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1609461" y="-1193020"/>
            <a:ext cx="609600" cy="609600"/>
          </a:xfrm>
          <a:prstGeom prst="rect">
            <a:avLst/>
          </a:prstGeom>
        </p:spPr>
      </p:pic>
      <p:pic>
        <p:nvPicPr>
          <p:cNvPr id="49" name="Am-thanh-dau-tich-www_tiengdong_com">
            <a:hlinkClick r:id="" action="ppaction://media"/>
            <a:extLst>
              <a:ext uri="{FF2B5EF4-FFF2-40B4-BE49-F238E27FC236}">
                <a16:creationId xmlns:a16="http://schemas.microsoft.com/office/drawing/2014/main" id="{21FF3FEB-EE8D-5CB4-22E3-BE6475C81F96}"/>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4250519" y="-1021454"/>
            <a:ext cx="609600" cy="609600"/>
          </a:xfrm>
          <a:prstGeom prst="rect">
            <a:avLst/>
          </a:prstGeom>
        </p:spPr>
      </p:pic>
      <p:pic>
        <p:nvPicPr>
          <p:cNvPr id="50" name="Am-thanh-dau-tich-www_tiengdong_com">
            <a:hlinkClick r:id="" action="ppaction://media"/>
            <a:extLst>
              <a:ext uri="{FF2B5EF4-FFF2-40B4-BE49-F238E27FC236}">
                <a16:creationId xmlns:a16="http://schemas.microsoft.com/office/drawing/2014/main" id="{B22F686D-CD94-2F6F-3BC1-EB6D122BE8A3}"/>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6580637" y="-1515288"/>
            <a:ext cx="609600" cy="609600"/>
          </a:xfrm>
          <a:prstGeom prst="rect">
            <a:avLst/>
          </a:prstGeom>
        </p:spPr>
      </p:pic>
      <p:pic>
        <p:nvPicPr>
          <p:cNvPr id="51" name="Am-thanh-dau-tich-www_tiengdong_com">
            <a:hlinkClick r:id="" action="ppaction://media"/>
            <a:extLst>
              <a:ext uri="{FF2B5EF4-FFF2-40B4-BE49-F238E27FC236}">
                <a16:creationId xmlns:a16="http://schemas.microsoft.com/office/drawing/2014/main" id="{DDB2EEDE-B556-7FAF-8CF5-B0686831DDD7}"/>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8473163" y="-1706064"/>
            <a:ext cx="609600" cy="609600"/>
          </a:xfrm>
          <a:prstGeom prst="rect">
            <a:avLst/>
          </a:prstGeom>
        </p:spPr>
      </p:pic>
      <p:pic>
        <p:nvPicPr>
          <p:cNvPr id="52" name="Am-thanh-dau-tich-www_tiengdong_com">
            <a:hlinkClick r:id="" action="ppaction://media"/>
            <a:extLst>
              <a:ext uri="{FF2B5EF4-FFF2-40B4-BE49-F238E27FC236}">
                <a16:creationId xmlns:a16="http://schemas.microsoft.com/office/drawing/2014/main" id="{1EC061CB-A7B6-9E54-50C7-BAC87D6AE4E8}"/>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10277739" y="-1101839"/>
            <a:ext cx="609600" cy="609600"/>
          </a:xfrm>
          <a:prstGeom prst="rect">
            <a:avLst/>
          </a:prstGeom>
        </p:spPr>
      </p:pic>
      <p:pic>
        <p:nvPicPr>
          <p:cNvPr id="53" name="Am-thanh-dau-tich-www_tiengdong_com">
            <a:hlinkClick r:id="" action="ppaction://media"/>
            <a:extLst>
              <a:ext uri="{FF2B5EF4-FFF2-40B4-BE49-F238E27FC236}">
                <a16:creationId xmlns:a16="http://schemas.microsoft.com/office/drawing/2014/main" id="{2DF70C06-4802-B024-19EB-A2DAE5355986}"/>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10942213" y="-1622342"/>
            <a:ext cx="609600" cy="609600"/>
          </a:xfrm>
          <a:prstGeom prst="rect">
            <a:avLst/>
          </a:prstGeom>
        </p:spPr>
      </p:pic>
      <p:pic>
        <p:nvPicPr>
          <p:cNvPr id="54" name="Am-thanh-dau-tich-www_tiengdong_com">
            <a:hlinkClick r:id="" action="ppaction://media"/>
            <a:extLst>
              <a:ext uri="{FF2B5EF4-FFF2-40B4-BE49-F238E27FC236}">
                <a16:creationId xmlns:a16="http://schemas.microsoft.com/office/drawing/2014/main" id="{515C9E4E-973C-09FC-772F-0D8CA81B560B}"/>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9640702" y="-1643736"/>
            <a:ext cx="609600" cy="609600"/>
          </a:xfrm>
          <a:prstGeom prst="rect">
            <a:avLst/>
          </a:prstGeom>
        </p:spPr>
      </p:pic>
      <p:pic>
        <p:nvPicPr>
          <p:cNvPr id="55" name="Am-thanh-dau-tich-www_tiengdong_com">
            <a:hlinkClick r:id="" action="ppaction://media"/>
            <a:extLst>
              <a:ext uri="{FF2B5EF4-FFF2-40B4-BE49-F238E27FC236}">
                <a16:creationId xmlns:a16="http://schemas.microsoft.com/office/drawing/2014/main" id="{70060A64-FCB3-9287-5252-5CA50BA94468}"/>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7150475" y="-1682795"/>
            <a:ext cx="609600" cy="609600"/>
          </a:xfrm>
          <a:prstGeom prst="rect">
            <a:avLst/>
          </a:prstGeom>
        </p:spPr>
      </p:pic>
      <p:pic>
        <p:nvPicPr>
          <p:cNvPr id="56" name="Am-thanh-dau-tich-www_tiengdong_com">
            <a:hlinkClick r:id="" action="ppaction://media"/>
            <a:extLst>
              <a:ext uri="{FF2B5EF4-FFF2-40B4-BE49-F238E27FC236}">
                <a16:creationId xmlns:a16="http://schemas.microsoft.com/office/drawing/2014/main" id="{11E3014A-53C3-C4CD-F2E9-D3DE0E2C7C43}"/>
              </a:ext>
            </a:extLst>
          </p:cNvPr>
          <p:cNvPicPr>
            <a:picLocks noChangeAspect="1"/>
          </p:cNvPicPr>
          <p:nvPr>
            <a:audioFile r:link="rId1"/>
            <p:extLst>
              <p:ext uri="{DAA4B4D4-6D71-4841-9C94-3DE7FCFB9230}">
                <p14:media xmlns:p14="http://schemas.microsoft.com/office/powerpoint/2010/main" r:embed="rId2">
                  <p14:trim end="2271.25"/>
                </p14:media>
              </p:ext>
            </p:extLst>
          </p:nvPr>
        </p:nvPicPr>
        <p:blipFill>
          <a:blip r:embed="rId9"/>
          <a:stretch>
            <a:fillRect/>
          </a:stretch>
        </p:blipFill>
        <p:spPr>
          <a:xfrm>
            <a:off x="4745805" y="-1361938"/>
            <a:ext cx="609600" cy="609600"/>
          </a:xfrm>
          <a:prstGeom prst="rect">
            <a:avLst/>
          </a:prstGeom>
        </p:spPr>
      </p:pic>
      <p:sp>
        <p:nvSpPr>
          <p:cNvPr id="15" name="Rounded Rectangle 61">
            <a:extLst>
              <a:ext uri="{FF2B5EF4-FFF2-40B4-BE49-F238E27FC236}">
                <a16:creationId xmlns:a16="http://schemas.microsoft.com/office/drawing/2014/main" id="{5E147A64-9077-CB18-3133-A62B07AEF201}"/>
              </a:ext>
            </a:extLst>
          </p:cNvPr>
          <p:cNvSpPr/>
          <p:nvPr/>
        </p:nvSpPr>
        <p:spPr>
          <a:xfrm>
            <a:off x="4714157" y="0"/>
            <a:ext cx="1632282" cy="564468"/>
          </a:xfrm>
          <a:prstGeom prst="round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C00000"/>
                </a:solidFill>
                <a:effectLst/>
                <a:uLnTx/>
                <a:uFillTx/>
                <a:latin typeface="Calibri"/>
                <a:ea typeface="+mn-ea"/>
                <a:cs typeface="+mn-cs"/>
              </a:rPr>
              <a:t>60 </a:t>
            </a:r>
            <a:r>
              <a:rPr kumimoji="0" lang="en-US" sz="3200" b="0" i="0" u="none" strike="noStrike" kern="1200" cap="none" spc="0" normalizeH="0" baseline="0" noProof="0" dirty="0" err="1">
                <a:ln>
                  <a:noFill/>
                </a:ln>
                <a:solidFill>
                  <a:srgbClr val="C00000"/>
                </a:solidFill>
                <a:effectLst/>
                <a:uLnTx/>
                <a:uFillTx/>
                <a:latin typeface="Calibri"/>
                <a:ea typeface="+mn-ea"/>
                <a:cs typeface="+mn-cs"/>
              </a:rPr>
              <a:t>giây</a:t>
            </a:r>
            <a:endParaRPr kumimoji="0" lang="en-US" sz="3200" b="0"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26" name="Straight Connector 25">
            <a:extLst>
              <a:ext uri="{FF2B5EF4-FFF2-40B4-BE49-F238E27FC236}">
                <a16:creationId xmlns:a16="http://schemas.microsoft.com/office/drawing/2014/main" id="{3733B068-99CF-F82C-2BB9-5F43E7AA3E29}"/>
              </a:ext>
            </a:extLst>
          </p:cNvPr>
          <p:cNvCxnSpPr>
            <a:cxnSpLocks/>
          </p:cNvCxnSpPr>
          <p:nvPr/>
        </p:nvCxnSpPr>
        <p:spPr>
          <a:xfrm>
            <a:off x="5619963" y="513707"/>
            <a:ext cx="0" cy="77056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7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800000">
                                      <p:cBhvr>
                                        <p:cTn id="6" dur="5000" fill="hold"/>
                                        <p:tgtEl>
                                          <p:spTgt spid="5"/>
                                        </p:tgtEl>
                                        <p:attrNameLst>
                                          <p:attrName>r</p:attrName>
                                        </p:attrNameLst>
                                      </p:cBhvr>
                                    </p:animRot>
                                  </p:childTnLst>
                                </p:cTn>
                              </p:par>
                            </p:childTnLst>
                          </p:cTn>
                        </p:par>
                        <p:par>
                          <p:cTn id="7" fill="hold">
                            <p:stCondLst>
                              <p:cond delay="5000"/>
                            </p:stCondLst>
                            <p:childTnLst>
                              <p:par>
                                <p:cTn id="8" presetID="1" presetClass="mediacall" presetSubtype="0" fill="hold" nodeType="afterEffect">
                                  <p:stCondLst>
                                    <p:cond delay="0"/>
                                  </p:stCondLst>
                                  <p:childTnLst>
                                    <p:cmd type="call" cmd="playFrom(0.0)">
                                      <p:cBhvr>
                                        <p:cTn id="9" dur="994" fill="hold"/>
                                        <p:tgtEl>
                                          <p:spTgt spid="45"/>
                                        </p:tgtEl>
                                      </p:cBhvr>
                                    </p:cmd>
                                  </p:childTnLst>
                                </p:cTn>
                              </p:par>
                            </p:childTnLst>
                          </p:cTn>
                        </p:par>
                        <p:par>
                          <p:cTn id="10" fill="hold">
                            <p:stCondLst>
                              <p:cond delay="5994"/>
                            </p:stCondLst>
                            <p:childTnLst>
                              <p:par>
                                <p:cTn id="11" presetID="16" presetClass="entr" presetSubtype="37"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outVertical)">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nodeType="clickEffect">
                                  <p:stCondLst>
                                    <p:cond delay="0"/>
                                  </p:stCondLst>
                                  <p:childTnLst>
                                    <p:animRot by="1800000">
                                      <p:cBhvr>
                                        <p:cTn id="22" dur="5000" fill="hold"/>
                                        <p:tgtEl>
                                          <p:spTgt spid="5"/>
                                        </p:tgtEl>
                                        <p:attrNameLst>
                                          <p:attrName>r</p:attrName>
                                        </p:attrNameLst>
                                      </p:cBhvr>
                                    </p:animRot>
                                  </p:childTnLst>
                                </p:cTn>
                              </p:par>
                            </p:childTnLst>
                          </p:cTn>
                        </p:par>
                        <p:par>
                          <p:cTn id="23" fill="hold">
                            <p:stCondLst>
                              <p:cond delay="5000"/>
                            </p:stCondLst>
                            <p:childTnLst>
                              <p:par>
                                <p:cTn id="24" presetID="1" presetClass="mediacall" presetSubtype="0" fill="hold" nodeType="afterEffect">
                                  <p:stCondLst>
                                    <p:cond delay="0"/>
                                  </p:stCondLst>
                                  <p:childTnLst>
                                    <p:cmd type="call" cmd="playFrom(0.0)">
                                      <p:cBhvr>
                                        <p:cTn id="25" dur="994" fill="hold"/>
                                        <p:tgtEl>
                                          <p:spTgt spid="46"/>
                                        </p:tgtEl>
                                      </p:cBhvr>
                                    </p:cmd>
                                  </p:childTnLst>
                                </p:cTn>
                              </p:par>
                            </p:childTnLst>
                          </p:cTn>
                        </p:par>
                        <p:par>
                          <p:cTn id="26" fill="hold">
                            <p:stCondLst>
                              <p:cond delay="5994"/>
                            </p:stCondLst>
                            <p:childTnLst>
                              <p:par>
                                <p:cTn id="27" presetID="16" presetClass="entr" presetSubtype="37"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outVertic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mph" presetSubtype="0" fill="hold" nodeType="clickEffect">
                                  <p:stCondLst>
                                    <p:cond delay="0"/>
                                  </p:stCondLst>
                                  <p:childTnLst>
                                    <p:animRot by="1800000">
                                      <p:cBhvr>
                                        <p:cTn id="38" dur="5000" fill="hold"/>
                                        <p:tgtEl>
                                          <p:spTgt spid="5"/>
                                        </p:tgtEl>
                                        <p:attrNameLst>
                                          <p:attrName>r</p:attrName>
                                        </p:attrNameLst>
                                      </p:cBhvr>
                                    </p:animRot>
                                  </p:childTnLst>
                                </p:cTn>
                              </p:par>
                            </p:childTnLst>
                          </p:cTn>
                        </p:par>
                        <p:par>
                          <p:cTn id="39" fill="hold">
                            <p:stCondLst>
                              <p:cond delay="5000"/>
                            </p:stCondLst>
                            <p:childTnLst>
                              <p:par>
                                <p:cTn id="40" presetID="1" presetClass="mediacall" presetSubtype="0" fill="hold" nodeType="afterEffect">
                                  <p:stCondLst>
                                    <p:cond delay="0"/>
                                  </p:stCondLst>
                                  <p:childTnLst>
                                    <p:cmd type="call" cmd="playFrom(0.0)">
                                      <p:cBhvr>
                                        <p:cTn id="41" dur="994" fill="hold"/>
                                        <p:tgtEl>
                                          <p:spTgt spid="47"/>
                                        </p:tgtEl>
                                      </p:cBhvr>
                                    </p:cmd>
                                  </p:childTnLst>
                                </p:cTn>
                              </p:par>
                            </p:childTnLst>
                          </p:cTn>
                        </p:par>
                        <p:par>
                          <p:cTn id="42" fill="hold">
                            <p:stCondLst>
                              <p:cond delay="5994"/>
                            </p:stCondLst>
                            <p:childTnLst>
                              <p:par>
                                <p:cTn id="43" presetID="16" presetClass="entr" presetSubtype="21"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inVertical)">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randombar(horizontal)">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mph" presetSubtype="0" fill="hold" nodeType="clickEffect">
                                  <p:stCondLst>
                                    <p:cond delay="0"/>
                                  </p:stCondLst>
                                  <p:childTnLst>
                                    <p:animRot by="1800000">
                                      <p:cBhvr>
                                        <p:cTn id="54" dur="5000" fill="hold"/>
                                        <p:tgtEl>
                                          <p:spTgt spid="5"/>
                                        </p:tgtEl>
                                        <p:attrNameLst>
                                          <p:attrName>r</p:attrName>
                                        </p:attrNameLst>
                                      </p:cBhvr>
                                    </p:animRot>
                                  </p:childTnLst>
                                </p:cTn>
                              </p:par>
                            </p:childTnLst>
                          </p:cTn>
                        </p:par>
                        <p:par>
                          <p:cTn id="55" fill="hold">
                            <p:stCondLst>
                              <p:cond delay="5000"/>
                            </p:stCondLst>
                            <p:childTnLst>
                              <p:par>
                                <p:cTn id="56" presetID="1" presetClass="mediacall" presetSubtype="0" fill="hold" nodeType="afterEffect">
                                  <p:stCondLst>
                                    <p:cond delay="0"/>
                                  </p:stCondLst>
                                  <p:childTnLst>
                                    <p:cmd type="call" cmd="playFrom(0.0)">
                                      <p:cBhvr>
                                        <p:cTn id="57" dur="994" fill="hold"/>
                                        <p:tgtEl>
                                          <p:spTgt spid="48"/>
                                        </p:tgtEl>
                                      </p:cBhvr>
                                    </p:cmd>
                                  </p:childTnLst>
                                </p:cTn>
                              </p:par>
                            </p:childTnLst>
                          </p:cTn>
                        </p:par>
                        <p:par>
                          <p:cTn id="58" fill="hold">
                            <p:stCondLst>
                              <p:cond delay="5994"/>
                            </p:stCondLst>
                            <p:childTnLst>
                              <p:par>
                                <p:cTn id="59" presetID="16" presetClass="entr" presetSubtype="21"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barn(inVertical)">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randombar(horizontal)">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8" presetClass="emph" presetSubtype="0" fill="hold" nodeType="clickEffect">
                                  <p:stCondLst>
                                    <p:cond delay="0"/>
                                  </p:stCondLst>
                                  <p:childTnLst>
                                    <p:animRot by="1800000">
                                      <p:cBhvr>
                                        <p:cTn id="70" dur="5000" fill="hold"/>
                                        <p:tgtEl>
                                          <p:spTgt spid="5"/>
                                        </p:tgtEl>
                                        <p:attrNameLst>
                                          <p:attrName>r</p:attrName>
                                        </p:attrNameLst>
                                      </p:cBhvr>
                                    </p:animRot>
                                  </p:childTnLst>
                                </p:cTn>
                              </p:par>
                            </p:childTnLst>
                          </p:cTn>
                        </p:par>
                        <p:par>
                          <p:cTn id="71" fill="hold">
                            <p:stCondLst>
                              <p:cond delay="5000"/>
                            </p:stCondLst>
                            <p:childTnLst>
                              <p:par>
                                <p:cTn id="72" presetID="1" presetClass="mediacall" presetSubtype="0" fill="hold" nodeType="afterEffect">
                                  <p:stCondLst>
                                    <p:cond delay="0"/>
                                  </p:stCondLst>
                                  <p:childTnLst>
                                    <p:cmd type="call" cmd="playFrom(0.0)">
                                      <p:cBhvr>
                                        <p:cTn id="73" dur="994" fill="hold"/>
                                        <p:tgtEl>
                                          <p:spTgt spid="49"/>
                                        </p:tgtEl>
                                      </p:cBhvr>
                                    </p:cmd>
                                  </p:childTnLst>
                                </p:cTn>
                              </p:par>
                            </p:childTnLst>
                          </p:cTn>
                        </p:par>
                        <p:par>
                          <p:cTn id="74" fill="hold">
                            <p:stCondLst>
                              <p:cond delay="5994"/>
                            </p:stCondLst>
                            <p:childTnLst>
                              <p:par>
                                <p:cTn id="75" presetID="16" presetClass="entr" presetSubtype="21"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arn(inVertic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randombar(horizontal)">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8" presetClass="emph" presetSubtype="0" fill="hold" nodeType="clickEffect">
                                  <p:stCondLst>
                                    <p:cond delay="0"/>
                                  </p:stCondLst>
                                  <p:childTnLst>
                                    <p:animRot by="1800000">
                                      <p:cBhvr>
                                        <p:cTn id="86" dur="5000" fill="hold"/>
                                        <p:tgtEl>
                                          <p:spTgt spid="5"/>
                                        </p:tgtEl>
                                        <p:attrNameLst>
                                          <p:attrName>r</p:attrName>
                                        </p:attrNameLst>
                                      </p:cBhvr>
                                    </p:animRot>
                                  </p:childTnLst>
                                </p:cTn>
                              </p:par>
                            </p:childTnLst>
                          </p:cTn>
                        </p:par>
                        <p:par>
                          <p:cTn id="87" fill="hold">
                            <p:stCondLst>
                              <p:cond delay="5000"/>
                            </p:stCondLst>
                            <p:childTnLst>
                              <p:par>
                                <p:cTn id="88" presetID="1" presetClass="mediacall" presetSubtype="0" fill="hold" nodeType="afterEffect">
                                  <p:stCondLst>
                                    <p:cond delay="0"/>
                                  </p:stCondLst>
                                  <p:childTnLst>
                                    <p:cmd type="call" cmd="playFrom(0.0)">
                                      <p:cBhvr>
                                        <p:cTn id="89" dur="994" fill="hold"/>
                                        <p:tgtEl>
                                          <p:spTgt spid="50"/>
                                        </p:tgtEl>
                                      </p:cBhvr>
                                    </p:cmd>
                                  </p:childTnLst>
                                </p:cTn>
                              </p:par>
                            </p:childTnLst>
                          </p:cTn>
                        </p:par>
                        <p:par>
                          <p:cTn id="90" fill="hold">
                            <p:stCondLst>
                              <p:cond delay="5994"/>
                            </p:stCondLst>
                            <p:childTnLst>
                              <p:par>
                                <p:cTn id="91" presetID="16" presetClass="entr" presetSubtype="21"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barn(inVertical)">
                                      <p:cBhvr>
                                        <p:cTn id="93" dur="500"/>
                                        <p:tgtEl>
                                          <p:spTgt spid="27"/>
                                        </p:tgtEl>
                                      </p:cBhvr>
                                    </p:animEffect>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grpId="0" nodeType="click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randombar(horizontal)">
                                      <p:cBhvr>
                                        <p:cTn id="98" dur="500"/>
                                        <p:tgtEl>
                                          <p:spTgt spid="28"/>
                                        </p:tgtEl>
                                      </p:cBhvr>
                                    </p:animEffect>
                                  </p:childTnLst>
                                </p:cTn>
                              </p:par>
                            </p:childTnLst>
                          </p:cTn>
                        </p:par>
                      </p:childTnLst>
                    </p:cTn>
                  </p:par>
                  <p:par>
                    <p:cTn id="99" fill="hold">
                      <p:stCondLst>
                        <p:cond delay="indefinite"/>
                      </p:stCondLst>
                      <p:childTnLst>
                        <p:par>
                          <p:cTn id="100" fill="hold">
                            <p:stCondLst>
                              <p:cond delay="0"/>
                            </p:stCondLst>
                            <p:childTnLst>
                              <p:par>
                                <p:cTn id="101" presetID="8" presetClass="emph" presetSubtype="0" fill="hold" nodeType="clickEffect">
                                  <p:stCondLst>
                                    <p:cond delay="0"/>
                                  </p:stCondLst>
                                  <p:childTnLst>
                                    <p:animRot by="1800000">
                                      <p:cBhvr>
                                        <p:cTn id="102" dur="5000" fill="hold"/>
                                        <p:tgtEl>
                                          <p:spTgt spid="5"/>
                                        </p:tgtEl>
                                        <p:attrNameLst>
                                          <p:attrName>r</p:attrName>
                                        </p:attrNameLst>
                                      </p:cBhvr>
                                    </p:animRot>
                                  </p:childTnLst>
                                </p:cTn>
                              </p:par>
                            </p:childTnLst>
                          </p:cTn>
                        </p:par>
                        <p:par>
                          <p:cTn id="103" fill="hold">
                            <p:stCondLst>
                              <p:cond delay="5000"/>
                            </p:stCondLst>
                            <p:childTnLst>
                              <p:par>
                                <p:cTn id="104" presetID="1" presetClass="mediacall" presetSubtype="0" fill="hold" nodeType="afterEffect">
                                  <p:stCondLst>
                                    <p:cond delay="0"/>
                                  </p:stCondLst>
                                  <p:childTnLst>
                                    <p:cmd type="call" cmd="playFrom(0.0)">
                                      <p:cBhvr>
                                        <p:cTn id="105" dur="994" fill="hold"/>
                                        <p:tgtEl>
                                          <p:spTgt spid="51"/>
                                        </p:tgtEl>
                                      </p:cBhvr>
                                    </p:cmd>
                                  </p:childTnLst>
                                </p:cTn>
                              </p:par>
                            </p:childTnLst>
                          </p:cTn>
                        </p:par>
                        <p:par>
                          <p:cTn id="106" fill="hold">
                            <p:stCondLst>
                              <p:cond delay="5994"/>
                            </p:stCondLst>
                            <p:childTnLst>
                              <p:par>
                                <p:cTn id="107" presetID="16" presetClass="entr" presetSubtype="21"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barn(inVertical)">
                                      <p:cBhvr>
                                        <p:cTn id="109" dur="500"/>
                                        <p:tgtEl>
                                          <p:spTgt spid="29"/>
                                        </p:tgtEl>
                                      </p:cBhvr>
                                    </p:animEffect>
                                  </p:childTnLst>
                                </p:cTn>
                              </p:par>
                            </p:childTnLst>
                          </p:cTn>
                        </p:par>
                      </p:childTnLst>
                    </p:cTn>
                  </p:par>
                  <p:par>
                    <p:cTn id="110" fill="hold">
                      <p:stCondLst>
                        <p:cond delay="indefinite"/>
                      </p:stCondLst>
                      <p:childTnLst>
                        <p:par>
                          <p:cTn id="111" fill="hold">
                            <p:stCondLst>
                              <p:cond delay="0"/>
                            </p:stCondLst>
                            <p:childTnLst>
                              <p:par>
                                <p:cTn id="112" presetID="14" presetClass="entr" presetSubtype="10" fill="hold" grpId="0"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randombar(horizontal)">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8" presetClass="emph" presetSubtype="0" fill="hold" nodeType="clickEffect">
                                  <p:stCondLst>
                                    <p:cond delay="0"/>
                                  </p:stCondLst>
                                  <p:childTnLst>
                                    <p:animRot by="1800000">
                                      <p:cBhvr>
                                        <p:cTn id="118" dur="5000" fill="hold"/>
                                        <p:tgtEl>
                                          <p:spTgt spid="5"/>
                                        </p:tgtEl>
                                        <p:attrNameLst>
                                          <p:attrName>r</p:attrName>
                                        </p:attrNameLst>
                                      </p:cBhvr>
                                    </p:animRot>
                                  </p:childTnLst>
                                </p:cTn>
                              </p:par>
                            </p:childTnLst>
                          </p:cTn>
                        </p:par>
                        <p:par>
                          <p:cTn id="119" fill="hold">
                            <p:stCondLst>
                              <p:cond delay="5000"/>
                            </p:stCondLst>
                            <p:childTnLst>
                              <p:par>
                                <p:cTn id="120" presetID="1" presetClass="mediacall" presetSubtype="0" fill="hold" nodeType="afterEffect">
                                  <p:stCondLst>
                                    <p:cond delay="0"/>
                                  </p:stCondLst>
                                  <p:childTnLst>
                                    <p:cmd type="call" cmd="playFrom(0.0)">
                                      <p:cBhvr>
                                        <p:cTn id="121" dur="994" fill="hold"/>
                                        <p:tgtEl>
                                          <p:spTgt spid="52"/>
                                        </p:tgtEl>
                                      </p:cBhvr>
                                    </p:cmd>
                                  </p:childTnLst>
                                </p:cTn>
                              </p:par>
                            </p:childTnLst>
                          </p:cTn>
                        </p:par>
                        <p:par>
                          <p:cTn id="122" fill="hold">
                            <p:stCondLst>
                              <p:cond delay="5994"/>
                            </p:stCondLst>
                            <p:childTnLst>
                              <p:par>
                                <p:cTn id="123" presetID="16" presetClass="entr" presetSubtype="21" fill="hold" nodeType="after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barn(inVertical)">
                                      <p:cBhvr>
                                        <p:cTn id="125" dur="500"/>
                                        <p:tgtEl>
                                          <p:spTgt spid="31"/>
                                        </p:tgtEl>
                                      </p:cBhvr>
                                    </p:animEffect>
                                  </p:childTnLst>
                                </p:cTn>
                              </p:par>
                            </p:childTnLst>
                          </p:cTn>
                        </p:par>
                      </p:childTnLst>
                    </p:cTn>
                  </p:par>
                  <p:par>
                    <p:cTn id="126" fill="hold">
                      <p:stCondLst>
                        <p:cond delay="indefinite"/>
                      </p:stCondLst>
                      <p:childTnLst>
                        <p:par>
                          <p:cTn id="127" fill="hold">
                            <p:stCondLst>
                              <p:cond delay="0"/>
                            </p:stCondLst>
                            <p:childTnLst>
                              <p:par>
                                <p:cTn id="128" presetID="14" presetClass="entr" presetSubtype="10" fill="hold" grpId="0" nodeType="clickEffect">
                                  <p:stCondLst>
                                    <p:cond delay="0"/>
                                  </p:stCondLst>
                                  <p:childTnLst>
                                    <p:set>
                                      <p:cBhvr>
                                        <p:cTn id="129" dur="1" fill="hold">
                                          <p:stCondLst>
                                            <p:cond delay="0"/>
                                          </p:stCondLst>
                                        </p:cTn>
                                        <p:tgtEl>
                                          <p:spTgt spid="32"/>
                                        </p:tgtEl>
                                        <p:attrNameLst>
                                          <p:attrName>style.visibility</p:attrName>
                                        </p:attrNameLst>
                                      </p:cBhvr>
                                      <p:to>
                                        <p:strVal val="visible"/>
                                      </p:to>
                                    </p:set>
                                    <p:animEffect transition="in" filter="randombar(horizontal)">
                                      <p:cBhvr>
                                        <p:cTn id="130" dur="500"/>
                                        <p:tgtEl>
                                          <p:spTgt spid="32"/>
                                        </p:tgtEl>
                                      </p:cBhvr>
                                    </p:animEffect>
                                  </p:childTnLst>
                                </p:cTn>
                              </p:par>
                            </p:childTnLst>
                          </p:cTn>
                        </p:par>
                      </p:childTnLst>
                    </p:cTn>
                  </p:par>
                  <p:par>
                    <p:cTn id="131" fill="hold">
                      <p:stCondLst>
                        <p:cond delay="indefinite"/>
                      </p:stCondLst>
                      <p:childTnLst>
                        <p:par>
                          <p:cTn id="132" fill="hold">
                            <p:stCondLst>
                              <p:cond delay="0"/>
                            </p:stCondLst>
                            <p:childTnLst>
                              <p:par>
                                <p:cTn id="133" presetID="8" presetClass="emph" presetSubtype="0" fill="hold" nodeType="clickEffect">
                                  <p:stCondLst>
                                    <p:cond delay="0"/>
                                  </p:stCondLst>
                                  <p:childTnLst>
                                    <p:animRot by="1800000">
                                      <p:cBhvr>
                                        <p:cTn id="134" dur="5000" fill="hold"/>
                                        <p:tgtEl>
                                          <p:spTgt spid="5"/>
                                        </p:tgtEl>
                                        <p:attrNameLst>
                                          <p:attrName>r</p:attrName>
                                        </p:attrNameLst>
                                      </p:cBhvr>
                                    </p:animRot>
                                  </p:childTnLst>
                                </p:cTn>
                              </p:par>
                            </p:childTnLst>
                          </p:cTn>
                        </p:par>
                        <p:par>
                          <p:cTn id="135" fill="hold">
                            <p:stCondLst>
                              <p:cond delay="5000"/>
                            </p:stCondLst>
                            <p:childTnLst>
                              <p:par>
                                <p:cTn id="136" presetID="1" presetClass="mediacall" presetSubtype="0" fill="hold" nodeType="afterEffect">
                                  <p:stCondLst>
                                    <p:cond delay="0"/>
                                  </p:stCondLst>
                                  <p:childTnLst>
                                    <p:cmd type="call" cmd="playFrom(0.0)">
                                      <p:cBhvr>
                                        <p:cTn id="137" dur="994" fill="hold"/>
                                        <p:tgtEl>
                                          <p:spTgt spid="53"/>
                                        </p:tgtEl>
                                      </p:cBhvr>
                                    </p:cmd>
                                  </p:childTnLst>
                                </p:cTn>
                              </p:par>
                            </p:childTnLst>
                          </p:cTn>
                        </p:par>
                        <p:par>
                          <p:cTn id="138" fill="hold">
                            <p:stCondLst>
                              <p:cond delay="5994"/>
                            </p:stCondLst>
                            <p:childTnLst>
                              <p:par>
                                <p:cTn id="139" presetID="16" presetClass="entr" presetSubtype="21" fill="hold" nodeType="afterEffect">
                                  <p:stCondLst>
                                    <p:cond delay="0"/>
                                  </p:stCondLst>
                                  <p:childTnLst>
                                    <p:set>
                                      <p:cBhvr>
                                        <p:cTn id="140" dur="1" fill="hold">
                                          <p:stCondLst>
                                            <p:cond delay="0"/>
                                          </p:stCondLst>
                                        </p:cTn>
                                        <p:tgtEl>
                                          <p:spTgt spid="34"/>
                                        </p:tgtEl>
                                        <p:attrNameLst>
                                          <p:attrName>style.visibility</p:attrName>
                                        </p:attrNameLst>
                                      </p:cBhvr>
                                      <p:to>
                                        <p:strVal val="visible"/>
                                      </p:to>
                                    </p:set>
                                    <p:animEffect transition="in" filter="barn(inVertical)">
                                      <p:cBhvr>
                                        <p:cTn id="141" dur="500"/>
                                        <p:tgtEl>
                                          <p:spTgt spid="34"/>
                                        </p:tgtEl>
                                      </p:cBhvr>
                                    </p:animEffect>
                                  </p:childTnLst>
                                </p:cTn>
                              </p:par>
                            </p:childTnLst>
                          </p:cTn>
                        </p:par>
                      </p:childTnLst>
                    </p:cTn>
                  </p:par>
                  <p:par>
                    <p:cTn id="142" fill="hold">
                      <p:stCondLst>
                        <p:cond delay="indefinite"/>
                      </p:stCondLst>
                      <p:childTnLst>
                        <p:par>
                          <p:cTn id="143" fill="hold">
                            <p:stCondLst>
                              <p:cond delay="0"/>
                            </p:stCondLst>
                            <p:childTnLst>
                              <p:par>
                                <p:cTn id="144" presetID="14" presetClass="entr" presetSubtype="10" fill="hold" grpId="0" nodeType="clickEffect">
                                  <p:stCondLst>
                                    <p:cond delay="0"/>
                                  </p:stCondLst>
                                  <p:childTnLst>
                                    <p:set>
                                      <p:cBhvr>
                                        <p:cTn id="145" dur="1" fill="hold">
                                          <p:stCondLst>
                                            <p:cond delay="0"/>
                                          </p:stCondLst>
                                        </p:cTn>
                                        <p:tgtEl>
                                          <p:spTgt spid="35"/>
                                        </p:tgtEl>
                                        <p:attrNameLst>
                                          <p:attrName>style.visibility</p:attrName>
                                        </p:attrNameLst>
                                      </p:cBhvr>
                                      <p:to>
                                        <p:strVal val="visible"/>
                                      </p:to>
                                    </p:set>
                                    <p:animEffect transition="in" filter="randombar(horizontal)">
                                      <p:cBhvr>
                                        <p:cTn id="146" dur="500"/>
                                        <p:tgtEl>
                                          <p:spTgt spid="35"/>
                                        </p:tgtEl>
                                      </p:cBhvr>
                                    </p:animEffect>
                                  </p:childTnLst>
                                </p:cTn>
                              </p:par>
                            </p:childTnLst>
                          </p:cTn>
                        </p:par>
                      </p:childTnLst>
                    </p:cTn>
                  </p:par>
                  <p:par>
                    <p:cTn id="147" fill="hold">
                      <p:stCondLst>
                        <p:cond delay="indefinite"/>
                      </p:stCondLst>
                      <p:childTnLst>
                        <p:par>
                          <p:cTn id="148" fill="hold">
                            <p:stCondLst>
                              <p:cond delay="0"/>
                            </p:stCondLst>
                            <p:childTnLst>
                              <p:par>
                                <p:cTn id="149" presetID="8" presetClass="emph" presetSubtype="0" fill="hold" nodeType="clickEffect">
                                  <p:stCondLst>
                                    <p:cond delay="0"/>
                                  </p:stCondLst>
                                  <p:childTnLst>
                                    <p:animRot by="1800000">
                                      <p:cBhvr>
                                        <p:cTn id="150" dur="5000" fill="hold"/>
                                        <p:tgtEl>
                                          <p:spTgt spid="5"/>
                                        </p:tgtEl>
                                        <p:attrNameLst>
                                          <p:attrName>r</p:attrName>
                                        </p:attrNameLst>
                                      </p:cBhvr>
                                    </p:animRot>
                                  </p:childTnLst>
                                </p:cTn>
                              </p:par>
                            </p:childTnLst>
                          </p:cTn>
                        </p:par>
                        <p:par>
                          <p:cTn id="151" fill="hold">
                            <p:stCondLst>
                              <p:cond delay="5000"/>
                            </p:stCondLst>
                            <p:childTnLst>
                              <p:par>
                                <p:cTn id="152" presetID="1" presetClass="mediacall" presetSubtype="0" fill="hold" nodeType="afterEffect">
                                  <p:stCondLst>
                                    <p:cond delay="0"/>
                                  </p:stCondLst>
                                  <p:childTnLst>
                                    <p:cmd type="call" cmd="playFrom(0.0)">
                                      <p:cBhvr>
                                        <p:cTn id="153" dur="994" fill="hold"/>
                                        <p:tgtEl>
                                          <p:spTgt spid="54"/>
                                        </p:tgtEl>
                                      </p:cBhvr>
                                    </p:cmd>
                                  </p:childTnLst>
                                </p:cTn>
                              </p:par>
                            </p:childTnLst>
                          </p:cTn>
                        </p:par>
                        <p:par>
                          <p:cTn id="154" fill="hold">
                            <p:stCondLst>
                              <p:cond delay="5994"/>
                            </p:stCondLst>
                            <p:childTnLst>
                              <p:par>
                                <p:cTn id="155" presetID="16" presetClass="entr" presetSubtype="37" fill="hold" nodeType="afterEffect">
                                  <p:stCondLst>
                                    <p:cond delay="0"/>
                                  </p:stCondLst>
                                  <p:childTnLst>
                                    <p:set>
                                      <p:cBhvr>
                                        <p:cTn id="156" dur="1" fill="hold">
                                          <p:stCondLst>
                                            <p:cond delay="0"/>
                                          </p:stCondLst>
                                        </p:cTn>
                                        <p:tgtEl>
                                          <p:spTgt spid="37"/>
                                        </p:tgtEl>
                                        <p:attrNameLst>
                                          <p:attrName>style.visibility</p:attrName>
                                        </p:attrNameLst>
                                      </p:cBhvr>
                                      <p:to>
                                        <p:strVal val="visible"/>
                                      </p:to>
                                    </p:set>
                                    <p:animEffect transition="in" filter="barn(outVertical)">
                                      <p:cBhvr>
                                        <p:cTn id="157" dur="500"/>
                                        <p:tgtEl>
                                          <p:spTgt spid="37"/>
                                        </p:tgtEl>
                                      </p:cBhvr>
                                    </p:animEffect>
                                  </p:childTnLst>
                                </p:cTn>
                              </p:par>
                            </p:childTnLst>
                          </p:cTn>
                        </p:par>
                      </p:childTnLst>
                    </p:cTn>
                  </p:par>
                  <p:par>
                    <p:cTn id="158" fill="hold">
                      <p:stCondLst>
                        <p:cond delay="indefinite"/>
                      </p:stCondLst>
                      <p:childTnLst>
                        <p:par>
                          <p:cTn id="159" fill="hold">
                            <p:stCondLst>
                              <p:cond delay="0"/>
                            </p:stCondLst>
                            <p:childTnLst>
                              <p:par>
                                <p:cTn id="160" presetID="14" presetClass="entr" presetSubtype="10" fill="hold" grpId="0" nodeType="clickEffect">
                                  <p:stCondLst>
                                    <p:cond delay="0"/>
                                  </p:stCondLst>
                                  <p:childTnLst>
                                    <p:set>
                                      <p:cBhvr>
                                        <p:cTn id="161" dur="1" fill="hold">
                                          <p:stCondLst>
                                            <p:cond delay="0"/>
                                          </p:stCondLst>
                                        </p:cTn>
                                        <p:tgtEl>
                                          <p:spTgt spid="40"/>
                                        </p:tgtEl>
                                        <p:attrNameLst>
                                          <p:attrName>style.visibility</p:attrName>
                                        </p:attrNameLst>
                                      </p:cBhvr>
                                      <p:to>
                                        <p:strVal val="visible"/>
                                      </p:to>
                                    </p:set>
                                    <p:animEffect transition="in" filter="randombar(horizontal)">
                                      <p:cBhvr>
                                        <p:cTn id="162" dur="500"/>
                                        <p:tgtEl>
                                          <p:spTgt spid="40"/>
                                        </p:tgtEl>
                                      </p:cBhvr>
                                    </p:animEffect>
                                  </p:childTnLst>
                                </p:cTn>
                              </p:par>
                            </p:childTnLst>
                          </p:cTn>
                        </p:par>
                      </p:childTnLst>
                    </p:cTn>
                  </p:par>
                  <p:par>
                    <p:cTn id="163" fill="hold">
                      <p:stCondLst>
                        <p:cond delay="indefinite"/>
                      </p:stCondLst>
                      <p:childTnLst>
                        <p:par>
                          <p:cTn id="164" fill="hold">
                            <p:stCondLst>
                              <p:cond delay="0"/>
                            </p:stCondLst>
                            <p:childTnLst>
                              <p:par>
                                <p:cTn id="165" presetID="8" presetClass="emph" presetSubtype="0" fill="hold" nodeType="clickEffect">
                                  <p:stCondLst>
                                    <p:cond delay="0"/>
                                  </p:stCondLst>
                                  <p:childTnLst>
                                    <p:animRot by="1800000">
                                      <p:cBhvr>
                                        <p:cTn id="166" dur="5000" fill="hold"/>
                                        <p:tgtEl>
                                          <p:spTgt spid="5"/>
                                        </p:tgtEl>
                                        <p:attrNameLst>
                                          <p:attrName>r</p:attrName>
                                        </p:attrNameLst>
                                      </p:cBhvr>
                                    </p:animRot>
                                  </p:childTnLst>
                                </p:cTn>
                              </p:par>
                            </p:childTnLst>
                          </p:cTn>
                        </p:par>
                        <p:par>
                          <p:cTn id="167" fill="hold">
                            <p:stCondLst>
                              <p:cond delay="5000"/>
                            </p:stCondLst>
                            <p:childTnLst>
                              <p:par>
                                <p:cTn id="168" presetID="1" presetClass="mediacall" presetSubtype="0" fill="hold" nodeType="afterEffect">
                                  <p:stCondLst>
                                    <p:cond delay="0"/>
                                  </p:stCondLst>
                                  <p:childTnLst>
                                    <p:cmd type="call" cmd="playFrom(0.0)">
                                      <p:cBhvr>
                                        <p:cTn id="169" dur="994" fill="hold"/>
                                        <p:tgtEl>
                                          <p:spTgt spid="55"/>
                                        </p:tgtEl>
                                      </p:cBhvr>
                                    </p:cmd>
                                  </p:childTnLst>
                                </p:cTn>
                              </p:par>
                            </p:childTnLst>
                          </p:cTn>
                        </p:par>
                        <p:par>
                          <p:cTn id="170" fill="hold">
                            <p:stCondLst>
                              <p:cond delay="5994"/>
                            </p:stCondLst>
                            <p:childTnLst>
                              <p:par>
                                <p:cTn id="171" presetID="16" presetClass="entr" presetSubtype="37" fill="hold" nodeType="afterEffect">
                                  <p:stCondLst>
                                    <p:cond delay="0"/>
                                  </p:stCondLst>
                                  <p:childTnLst>
                                    <p:set>
                                      <p:cBhvr>
                                        <p:cTn id="172" dur="1" fill="hold">
                                          <p:stCondLst>
                                            <p:cond delay="0"/>
                                          </p:stCondLst>
                                        </p:cTn>
                                        <p:tgtEl>
                                          <p:spTgt spid="41"/>
                                        </p:tgtEl>
                                        <p:attrNameLst>
                                          <p:attrName>style.visibility</p:attrName>
                                        </p:attrNameLst>
                                      </p:cBhvr>
                                      <p:to>
                                        <p:strVal val="visible"/>
                                      </p:to>
                                    </p:set>
                                    <p:animEffect transition="in" filter="barn(outVertical)">
                                      <p:cBhvr>
                                        <p:cTn id="173" dur="500"/>
                                        <p:tgtEl>
                                          <p:spTgt spid="41"/>
                                        </p:tgtEl>
                                      </p:cBhvr>
                                    </p:animEffect>
                                  </p:childTnLst>
                                </p:cTn>
                              </p:par>
                            </p:childTnLst>
                          </p:cTn>
                        </p:par>
                      </p:childTnLst>
                    </p:cTn>
                  </p:par>
                  <p:par>
                    <p:cTn id="174" fill="hold">
                      <p:stCondLst>
                        <p:cond delay="indefinite"/>
                      </p:stCondLst>
                      <p:childTnLst>
                        <p:par>
                          <p:cTn id="175" fill="hold">
                            <p:stCondLst>
                              <p:cond delay="0"/>
                            </p:stCondLst>
                            <p:childTnLst>
                              <p:par>
                                <p:cTn id="176" presetID="14" presetClass="entr" presetSubtype="10" fill="hold" grpId="0" nodeType="clickEffect">
                                  <p:stCondLst>
                                    <p:cond delay="0"/>
                                  </p:stCondLst>
                                  <p:childTnLst>
                                    <p:set>
                                      <p:cBhvr>
                                        <p:cTn id="177" dur="1" fill="hold">
                                          <p:stCondLst>
                                            <p:cond delay="0"/>
                                          </p:stCondLst>
                                        </p:cTn>
                                        <p:tgtEl>
                                          <p:spTgt spid="44"/>
                                        </p:tgtEl>
                                        <p:attrNameLst>
                                          <p:attrName>style.visibility</p:attrName>
                                        </p:attrNameLst>
                                      </p:cBhvr>
                                      <p:to>
                                        <p:strVal val="visible"/>
                                      </p:to>
                                    </p:set>
                                    <p:animEffect transition="in" filter="randombar(horizontal)">
                                      <p:cBhvr>
                                        <p:cTn id="178" dur="500"/>
                                        <p:tgtEl>
                                          <p:spTgt spid="44"/>
                                        </p:tgtEl>
                                      </p:cBhvr>
                                    </p:animEffect>
                                  </p:childTnLst>
                                </p:cTn>
                              </p:par>
                            </p:childTnLst>
                          </p:cTn>
                        </p:par>
                      </p:childTnLst>
                    </p:cTn>
                  </p:par>
                  <p:par>
                    <p:cTn id="179" fill="hold">
                      <p:stCondLst>
                        <p:cond delay="indefinite"/>
                      </p:stCondLst>
                      <p:childTnLst>
                        <p:par>
                          <p:cTn id="180" fill="hold">
                            <p:stCondLst>
                              <p:cond delay="0"/>
                            </p:stCondLst>
                            <p:childTnLst>
                              <p:par>
                                <p:cTn id="181" presetID="8" presetClass="emph" presetSubtype="0" fill="hold" nodeType="clickEffect">
                                  <p:stCondLst>
                                    <p:cond delay="0"/>
                                  </p:stCondLst>
                                  <p:childTnLst>
                                    <p:animRot by="1800000">
                                      <p:cBhvr>
                                        <p:cTn id="182" dur="5000" fill="hold"/>
                                        <p:tgtEl>
                                          <p:spTgt spid="5"/>
                                        </p:tgtEl>
                                        <p:attrNameLst>
                                          <p:attrName>r</p:attrName>
                                        </p:attrNameLst>
                                      </p:cBhvr>
                                    </p:animRot>
                                  </p:childTnLst>
                                </p:cTn>
                              </p:par>
                            </p:childTnLst>
                          </p:cTn>
                        </p:par>
                        <p:par>
                          <p:cTn id="183" fill="hold">
                            <p:stCondLst>
                              <p:cond delay="5000"/>
                            </p:stCondLst>
                            <p:childTnLst>
                              <p:par>
                                <p:cTn id="184" presetID="1" presetClass="mediacall" presetSubtype="0" fill="hold" nodeType="afterEffect">
                                  <p:stCondLst>
                                    <p:cond delay="0"/>
                                  </p:stCondLst>
                                  <p:childTnLst>
                                    <p:cmd type="call" cmd="playFrom(0.0)">
                                      <p:cBhvr>
                                        <p:cTn id="185" dur="994" fill="hold"/>
                                        <p:tgtEl>
                                          <p:spTgt spid="56"/>
                                        </p:tgtEl>
                                      </p:cBhvr>
                                    </p:cmd>
                                  </p:childTnLst>
                                </p:cTn>
                              </p:par>
                              <p:par>
                                <p:cTn id="186" presetID="14" presetClass="entr" presetSubtype="10" fill="hold" nodeType="withEffect">
                                  <p:stCondLst>
                                    <p:cond delay="0"/>
                                  </p:stCondLst>
                                  <p:childTnLst>
                                    <p:set>
                                      <p:cBhvr>
                                        <p:cTn id="187" dur="1" fill="hold">
                                          <p:stCondLst>
                                            <p:cond delay="0"/>
                                          </p:stCondLst>
                                        </p:cTn>
                                        <p:tgtEl>
                                          <p:spTgt spid="26"/>
                                        </p:tgtEl>
                                        <p:attrNameLst>
                                          <p:attrName>style.visibility</p:attrName>
                                        </p:attrNameLst>
                                      </p:cBhvr>
                                      <p:to>
                                        <p:strVal val="visible"/>
                                      </p:to>
                                    </p:set>
                                    <p:animEffect transition="in" filter="randombar(horizontal)">
                                      <p:cBhvr>
                                        <p:cTn id="188" dur="500"/>
                                        <p:tgtEl>
                                          <p:spTgt spid="26"/>
                                        </p:tgtEl>
                                      </p:cBhvr>
                                    </p:animEffect>
                                  </p:childTnLst>
                                </p:cTn>
                              </p:par>
                              <p:par>
                                <p:cTn id="189" presetID="14" presetClass="entr" presetSubtype="10" fill="hold" grpId="0" nodeType="withEffect">
                                  <p:stCondLst>
                                    <p:cond delay="0"/>
                                  </p:stCondLst>
                                  <p:childTnLst>
                                    <p:set>
                                      <p:cBhvr>
                                        <p:cTn id="190" dur="1" fill="hold">
                                          <p:stCondLst>
                                            <p:cond delay="0"/>
                                          </p:stCondLst>
                                        </p:cTn>
                                        <p:tgtEl>
                                          <p:spTgt spid="15"/>
                                        </p:tgtEl>
                                        <p:attrNameLst>
                                          <p:attrName>style.visibility</p:attrName>
                                        </p:attrNameLst>
                                      </p:cBhvr>
                                      <p:to>
                                        <p:strVal val="visible"/>
                                      </p:to>
                                    </p:set>
                                    <p:animEffect transition="in" filter="randombar(horizontal)">
                                      <p:cBhvr>
                                        <p:cTn id="1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2" fill="hold" display="0">
                  <p:stCondLst>
                    <p:cond delay="indefinite"/>
                  </p:stCondLst>
                  <p:endCondLst>
                    <p:cond evt="onStopAudio" delay="0">
                      <p:tgtEl>
                        <p:sldTgt/>
                      </p:tgtEl>
                    </p:cond>
                  </p:endCondLst>
                </p:cTn>
                <p:tgtEl>
                  <p:spTgt spid="45"/>
                </p:tgtEl>
              </p:cMediaNode>
            </p:audio>
            <p:audio>
              <p:cMediaNode vol="80000">
                <p:cTn id="193" fill="hold" display="0">
                  <p:stCondLst>
                    <p:cond delay="indefinite"/>
                  </p:stCondLst>
                  <p:endCondLst>
                    <p:cond evt="onStopAudio" delay="0">
                      <p:tgtEl>
                        <p:sldTgt/>
                      </p:tgtEl>
                    </p:cond>
                  </p:endCondLst>
                </p:cTn>
                <p:tgtEl>
                  <p:spTgt spid="46"/>
                </p:tgtEl>
              </p:cMediaNode>
            </p:audio>
            <p:audio>
              <p:cMediaNode vol="80000">
                <p:cTn id="194" fill="hold" display="0">
                  <p:stCondLst>
                    <p:cond delay="indefinite"/>
                  </p:stCondLst>
                  <p:endCondLst>
                    <p:cond evt="onStopAudio" delay="0">
                      <p:tgtEl>
                        <p:sldTgt/>
                      </p:tgtEl>
                    </p:cond>
                  </p:endCondLst>
                </p:cTn>
                <p:tgtEl>
                  <p:spTgt spid="47"/>
                </p:tgtEl>
              </p:cMediaNode>
            </p:audio>
            <p:audio>
              <p:cMediaNode vol="80000">
                <p:cTn id="195" fill="hold" display="0">
                  <p:stCondLst>
                    <p:cond delay="indefinite"/>
                  </p:stCondLst>
                  <p:endCondLst>
                    <p:cond evt="onStopAudio" delay="0">
                      <p:tgtEl>
                        <p:sldTgt/>
                      </p:tgtEl>
                    </p:cond>
                  </p:endCondLst>
                </p:cTn>
                <p:tgtEl>
                  <p:spTgt spid="48"/>
                </p:tgtEl>
              </p:cMediaNode>
            </p:audio>
            <p:audio>
              <p:cMediaNode vol="80000">
                <p:cTn id="196" fill="hold" display="0">
                  <p:stCondLst>
                    <p:cond delay="indefinite"/>
                  </p:stCondLst>
                  <p:endCondLst>
                    <p:cond evt="onStopAudio" delay="0">
                      <p:tgtEl>
                        <p:sldTgt/>
                      </p:tgtEl>
                    </p:cond>
                  </p:endCondLst>
                </p:cTn>
                <p:tgtEl>
                  <p:spTgt spid="49"/>
                </p:tgtEl>
              </p:cMediaNode>
            </p:audio>
            <p:audio>
              <p:cMediaNode vol="80000">
                <p:cTn id="197" fill="hold" display="0">
                  <p:stCondLst>
                    <p:cond delay="indefinite"/>
                  </p:stCondLst>
                  <p:endCondLst>
                    <p:cond evt="onStopAudio" delay="0">
                      <p:tgtEl>
                        <p:sldTgt/>
                      </p:tgtEl>
                    </p:cond>
                  </p:endCondLst>
                </p:cTn>
                <p:tgtEl>
                  <p:spTgt spid="50"/>
                </p:tgtEl>
              </p:cMediaNode>
            </p:audio>
            <p:audio>
              <p:cMediaNode vol="80000">
                <p:cTn id="198" fill="hold" display="0">
                  <p:stCondLst>
                    <p:cond delay="indefinite"/>
                  </p:stCondLst>
                  <p:endCondLst>
                    <p:cond evt="onStopAudio" delay="0">
                      <p:tgtEl>
                        <p:sldTgt/>
                      </p:tgtEl>
                    </p:cond>
                  </p:endCondLst>
                </p:cTn>
                <p:tgtEl>
                  <p:spTgt spid="51"/>
                </p:tgtEl>
              </p:cMediaNode>
            </p:audio>
            <p:audio>
              <p:cMediaNode vol="80000">
                <p:cTn id="199" fill="hold" display="0">
                  <p:stCondLst>
                    <p:cond delay="indefinite"/>
                  </p:stCondLst>
                  <p:endCondLst>
                    <p:cond evt="onStopAudio" delay="0">
                      <p:tgtEl>
                        <p:sldTgt/>
                      </p:tgtEl>
                    </p:cond>
                  </p:endCondLst>
                </p:cTn>
                <p:tgtEl>
                  <p:spTgt spid="52"/>
                </p:tgtEl>
              </p:cMediaNode>
            </p:audio>
            <p:audio>
              <p:cMediaNode vol="80000">
                <p:cTn id="200" fill="hold" display="0">
                  <p:stCondLst>
                    <p:cond delay="indefinite"/>
                  </p:stCondLst>
                  <p:endCondLst>
                    <p:cond evt="onStopAudio" delay="0">
                      <p:tgtEl>
                        <p:sldTgt/>
                      </p:tgtEl>
                    </p:cond>
                  </p:endCondLst>
                </p:cTn>
                <p:tgtEl>
                  <p:spTgt spid="53"/>
                </p:tgtEl>
              </p:cMediaNode>
            </p:audio>
            <p:audio>
              <p:cMediaNode vol="80000">
                <p:cTn id="201" fill="hold" display="0">
                  <p:stCondLst>
                    <p:cond delay="indefinite"/>
                  </p:stCondLst>
                  <p:endCondLst>
                    <p:cond evt="onStopAudio" delay="0">
                      <p:tgtEl>
                        <p:sldTgt/>
                      </p:tgtEl>
                    </p:cond>
                  </p:endCondLst>
                </p:cTn>
                <p:tgtEl>
                  <p:spTgt spid="54"/>
                </p:tgtEl>
              </p:cMediaNode>
            </p:audio>
            <p:audio>
              <p:cMediaNode vol="80000">
                <p:cTn id="202" fill="hold" display="0">
                  <p:stCondLst>
                    <p:cond delay="indefinite"/>
                  </p:stCondLst>
                  <p:endCondLst>
                    <p:cond evt="onStopAudio" delay="0">
                      <p:tgtEl>
                        <p:sldTgt/>
                      </p:tgtEl>
                    </p:cond>
                  </p:endCondLst>
                </p:cTn>
                <p:tgtEl>
                  <p:spTgt spid="55"/>
                </p:tgtEl>
              </p:cMediaNode>
            </p:audio>
            <p:audio>
              <p:cMediaNode vol="80000">
                <p:cTn id="203" fill="hold" display="0">
                  <p:stCondLst>
                    <p:cond delay="indefinite"/>
                  </p:stCondLst>
                  <p:endCondLst>
                    <p:cond evt="onStopAudio" delay="0">
                      <p:tgtEl>
                        <p:sldTgt/>
                      </p:tgtEl>
                    </p:cond>
                  </p:endCondLst>
                </p:cTn>
                <p:tgtEl>
                  <p:spTgt spid="56"/>
                </p:tgtEl>
              </p:cMediaNode>
            </p:audio>
          </p:childTnLst>
        </p:cTn>
      </p:par>
    </p:tnLst>
    <p:bldLst>
      <p:bldP spid="13" grpId="0" animBg="1"/>
      <p:bldP spid="18" grpId="0" animBg="1"/>
      <p:bldP spid="21" grpId="0" animBg="1"/>
      <p:bldP spid="23" grpId="0" animBg="1"/>
      <p:bldP spid="25" grpId="0" animBg="1"/>
      <p:bldP spid="28" grpId="0" animBg="1"/>
      <p:bldP spid="30" grpId="0" animBg="1"/>
      <p:bldP spid="32" grpId="0" animBg="1"/>
      <p:bldP spid="35" grpId="0" animBg="1"/>
      <p:bldP spid="40" grpId="0" animBg="1"/>
      <p:bldP spid="4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B07FC08-76F9-D3DE-ABBC-576168EA4BCA}"/>
              </a:ext>
            </a:extLst>
          </p:cNvPr>
          <p:cNvSpPr txBox="1"/>
          <p:nvPr/>
        </p:nvSpPr>
        <p:spPr>
          <a:xfrm>
            <a:off x="609600" y="400050"/>
            <a:ext cx="264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prstClr val="black"/>
                </a:solidFill>
                <a:latin typeface="Calibri" panose="020F0502020204030204"/>
              </a:rPr>
              <a:t>b) </a:t>
            </a:r>
            <a:r>
              <a:rPr lang="en-US" sz="3600" b="1" dirty="0" err="1">
                <a:solidFill>
                  <a:prstClr val="black"/>
                </a:solidFill>
                <a:latin typeface="Calibri" panose="020F0502020204030204"/>
              </a:rPr>
              <a:t>Thế</a:t>
            </a:r>
            <a:r>
              <a:rPr lang="en-US" sz="3600" b="1" dirty="0">
                <a:solidFill>
                  <a:prstClr val="black"/>
                </a:solidFill>
                <a:latin typeface="Calibri" panose="020F0502020204030204"/>
              </a:rPr>
              <a:t> </a:t>
            </a:r>
            <a:r>
              <a:rPr lang="en-US" sz="3600" b="1" dirty="0" err="1">
                <a:solidFill>
                  <a:prstClr val="black"/>
                </a:solidFill>
                <a:latin typeface="Calibri" panose="020F0502020204030204"/>
              </a:rPr>
              <a:t>kỉ</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peech Bubble: Rectangle with Corners Rounded 49">
            <a:extLst>
              <a:ext uri="{FF2B5EF4-FFF2-40B4-BE49-F238E27FC236}">
                <a16:creationId xmlns:a16="http://schemas.microsoft.com/office/drawing/2014/main" id="{F5584FF9-DBFA-9BCD-7969-A83EFA4BD136}"/>
              </a:ext>
            </a:extLst>
          </p:cNvPr>
          <p:cNvSpPr/>
          <p:nvPr/>
        </p:nvSpPr>
        <p:spPr>
          <a:xfrm flipH="1">
            <a:off x="2743199" y="620011"/>
            <a:ext cx="8143875" cy="1646939"/>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alibri" panose="020F0502020204030204"/>
              </a:rPr>
              <a:t>Thế</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kỉ</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là</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một</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đơn</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vị</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đo</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thời</a:t>
            </a:r>
            <a:r>
              <a:rPr kumimoji="0" lang="en-US" sz="4400" b="1" i="0" u="none" strike="noStrike" kern="1200" cap="none" spc="0" normalizeH="0" noProof="0" dirty="0">
                <a:ln>
                  <a:noFill/>
                </a:ln>
                <a:solidFill>
                  <a:prstClr val="black"/>
                </a:solidFill>
                <a:effectLst/>
                <a:uLnTx/>
                <a:uFillTx/>
                <a:latin typeface="Calibri" panose="020F0502020204030204"/>
              </a:rPr>
              <a:t> </a:t>
            </a:r>
            <a:r>
              <a:rPr kumimoji="0" lang="en-US" sz="4400" b="1" i="0" u="none" strike="noStrike" kern="1200" cap="none" spc="0" normalizeH="0" noProof="0" dirty="0" err="1">
                <a:ln>
                  <a:noFill/>
                </a:ln>
                <a:solidFill>
                  <a:prstClr val="black"/>
                </a:solidFill>
                <a:effectLst/>
                <a:uLnTx/>
                <a:uFillTx/>
                <a:latin typeface="Calibri" panose="020F0502020204030204"/>
              </a:rPr>
              <a:t>gian</a:t>
            </a:r>
            <a:r>
              <a:rPr kumimoji="0" lang="en-US" sz="4400" b="1" i="0" u="none" strike="noStrike" kern="1200" cap="none" spc="0" normalizeH="0" noProof="0" dirty="0">
                <a:ln>
                  <a:noFill/>
                </a:ln>
                <a:solidFill>
                  <a:prstClr val="black"/>
                </a:solidFill>
                <a:effectLst/>
                <a:uLnTx/>
                <a:uFillTx/>
                <a:latin typeface="Calibri" panose="020F0502020204030204"/>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4400" b="1" baseline="0" dirty="0">
                <a:solidFill>
                  <a:prstClr val="black"/>
                </a:solidFill>
                <a:latin typeface="Calibri" panose="020F0502020204030204"/>
              </a:rPr>
              <a:t>1</a:t>
            </a:r>
            <a:r>
              <a:rPr lang="en-US" sz="4400" b="1" dirty="0">
                <a:solidFill>
                  <a:prstClr val="black"/>
                </a:solidFill>
                <a:latin typeface="Calibri" panose="020F0502020204030204"/>
              </a:rPr>
              <a:t> </a:t>
            </a:r>
            <a:r>
              <a:rPr lang="en-US" sz="4400" b="1" dirty="0" err="1">
                <a:solidFill>
                  <a:prstClr val="black"/>
                </a:solidFill>
                <a:latin typeface="Calibri" panose="020F0502020204030204"/>
              </a:rPr>
              <a:t>thế</a:t>
            </a:r>
            <a:r>
              <a:rPr lang="en-US" sz="4400" b="1" dirty="0">
                <a:solidFill>
                  <a:prstClr val="black"/>
                </a:solidFill>
                <a:latin typeface="Calibri" panose="020F0502020204030204"/>
              </a:rPr>
              <a:t> </a:t>
            </a:r>
            <a:r>
              <a:rPr lang="en-US" sz="4400" b="1" dirty="0" err="1">
                <a:solidFill>
                  <a:prstClr val="black"/>
                </a:solidFill>
                <a:latin typeface="Calibri" panose="020F0502020204030204"/>
              </a:rPr>
              <a:t>kỉ</a:t>
            </a:r>
            <a:r>
              <a:rPr lang="en-US" sz="4400" b="1" dirty="0">
                <a:solidFill>
                  <a:prstClr val="black"/>
                </a:solidFill>
                <a:latin typeface="Calibri" panose="020F0502020204030204"/>
              </a:rPr>
              <a:t> = 100 </a:t>
            </a:r>
            <a:r>
              <a:rPr lang="en-US" sz="4400" b="1" dirty="0" err="1">
                <a:solidFill>
                  <a:prstClr val="black"/>
                </a:solidFill>
                <a:latin typeface="Calibri" panose="020F0502020204030204"/>
              </a:rPr>
              <a:t>năm</a:t>
            </a:r>
            <a:endParaRPr kumimoji="0" lang="en-US" sz="4400" b="1" i="0" u="none" strike="noStrike" kern="1200" cap="none" spc="0" normalizeH="0" baseline="0" noProof="0" dirty="0">
              <a:ln>
                <a:noFill/>
              </a:ln>
              <a:solidFill>
                <a:prstClr val="black"/>
              </a:solidFill>
              <a:effectLst/>
              <a:uLnTx/>
              <a:uFillTx/>
              <a:latin typeface="Calibri" panose="020F0502020204030204"/>
            </a:endParaRPr>
          </a:p>
        </p:txBody>
      </p:sp>
      <p:sp>
        <p:nvSpPr>
          <p:cNvPr id="8" name="TextBox 7">
            <a:extLst>
              <a:ext uri="{FF2B5EF4-FFF2-40B4-BE49-F238E27FC236}">
                <a16:creationId xmlns:a16="http://schemas.microsoft.com/office/drawing/2014/main" id="{8F53C2EF-C093-CB9D-DADB-64B8109DB2C6}"/>
              </a:ext>
            </a:extLst>
          </p:cNvPr>
          <p:cNvSpPr txBox="1"/>
          <p:nvPr/>
        </p:nvSpPr>
        <p:spPr>
          <a:xfrm>
            <a:off x="542925" y="2628900"/>
            <a:ext cx="11534775" cy="2893100"/>
          </a:xfrm>
          <a:prstGeom prst="rect">
            <a:avLst/>
          </a:prstGeom>
          <a:noFill/>
        </p:spPr>
        <p:txBody>
          <a:bodyPr wrap="square" rtlCol="0">
            <a:spAutoFit/>
          </a:bodyPr>
          <a:lstStyle/>
          <a:p>
            <a:pPr marL="0" marR="0" algn="just">
              <a:lnSpc>
                <a:spcPct val="110000"/>
              </a:lnSpc>
              <a:spcBef>
                <a:spcPts val="0"/>
              </a:spcBef>
              <a:spcAft>
                <a:spcPts val="0"/>
              </a:spcAft>
            </a:pP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1 </a:t>
            </a:r>
            <a:r>
              <a:rPr lang="en-US" sz="2800" b="1" dirty="0" err="1">
                <a:effectLst/>
                <a:latin typeface="Cambria" panose="02040503050406030204" pitchFamily="18" charset="0"/>
                <a:ea typeface="Cambria" panose="02040503050406030204" pitchFamily="18" charset="0"/>
              </a:rPr>
              <a:t>đến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100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nhất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I)</a:t>
            </a:r>
          </a:p>
          <a:p>
            <a:pPr marL="0" marR="0" algn="just">
              <a:lnSpc>
                <a:spcPct val="110000"/>
              </a:lnSpc>
              <a:spcBef>
                <a:spcPts val="0"/>
              </a:spcBef>
              <a:spcAft>
                <a:spcPts val="0"/>
              </a:spcAft>
            </a:pP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101 </a:t>
            </a:r>
            <a:r>
              <a:rPr lang="en-US" sz="2800" b="1" dirty="0" err="1">
                <a:effectLst/>
                <a:latin typeface="Cambria" panose="02040503050406030204" pitchFamily="18" charset="0"/>
                <a:ea typeface="Cambria" panose="02040503050406030204" pitchFamily="18" charset="0"/>
              </a:rPr>
              <a:t>đến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200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hai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II)</a:t>
            </a:r>
          </a:p>
          <a:p>
            <a:pPr marL="0" marR="0" algn="just">
              <a:lnSpc>
                <a:spcPct val="110000"/>
              </a:lnSpc>
              <a:spcBef>
                <a:spcPts val="0"/>
              </a:spcBef>
              <a:spcAft>
                <a:spcPts val="0"/>
              </a:spcAft>
            </a:pP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201 </a:t>
            </a:r>
            <a:r>
              <a:rPr lang="en-US" sz="2800" b="1" dirty="0" err="1">
                <a:effectLst/>
                <a:latin typeface="Cambria" panose="02040503050406030204" pitchFamily="18" charset="0"/>
                <a:ea typeface="Cambria" panose="02040503050406030204" pitchFamily="18" charset="0"/>
              </a:rPr>
              <a:t>đến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300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ba</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III)</a:t>
            </a:r>
          </a:p>
          <a:p>
            <a:pPr marL="0" marR="0" algn="just">
              <a:lnSpc>
                <a:spcPct val="110000"/>
              </a:lnSpc>
              <a:spcBef>
                <a:spcPts val="0"/>
              </a:spcBef>
              <a:spcAft>
                <a:spcPts val="0"/>
              </a:spcAft>
            </a:pPr>
            <a:r>
              <a:rPr lang="en-US" sz="2800" b="1" dirty="0">
                <a:effectLst/>
                <a:latin typeface="Cambria" panose="02040503050406030204" pitchFamily="18" charset="0"/>
                <a:ea typeface="Cambria" panose="02040503050406030204" pitchFamily="18" charset="0"/>
              </a:rPr>
              <a:t>…………………………</a:t>
            </a:r>
          </a:p>
          <a:p>
            <a:pPr marL="0" marR="0" algn="just">
              <a:lnSpc>
                <a:spcPct val="110000"/>
              </a:lnSpc>
              <a:spcBef>
                <a:spcPts val="0"/>
              </a:spcBef>
              <a:spcAft>
                <a:spcPts val="0"/>
              </a:spcAft>
            </a:pP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1901 </a:t>
            </a:r>
            <a:r>
              <a:rPr lang="en-US" sz="2800" b="1" dirty="0" err="1">
                <a:effectLst/>
                <a:latin typeface="Cambria" panose="02040503050406030204" pitchFamily="18" charset="0"/>
                <a:ea typeface="Cambria" panose="02040503050406030204" pitchFamily="18" charset="0"/>
              </a:rPr>
              <a:t>đến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2000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hai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mươi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XX)</a:t>
            </a:r>
          </a:p>
          <a:p>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Từ</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2001 </a:t>
            </a:r>
            <a:r>
              <a:rPr lang="en-US" sz="2800" b="1" dirty="0" err="1">
                <a:effectLst/>
                <a:latin typeface="Cambria" panose="02040503050406030204" pitchFamily="18" charset="0"/>
                <a:ea typeface="Cambria" panose="02040503050406030204" pitchFamily="18" charset="0"/>
              </a:rPr>
              <a:t>đến</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năm</a:t>
            </a:r>
            <a:r>
              <a:rPr lang="en-US" sz="2800" b="1" dirty="0">
                <a:effectLst/>
                <a:latin typeface="Cambria" panose="02040503050406030204" pitchFamily="18" charset="0"/>
                <a:ea typeface="Cambria" panose="02040503050406030204" pitchFamily="18" charset="0"/>
              </a:rPr>
              <a:t> 2100 </a:t>
            </a:r>
            <a:r>
              <a:rPr lang="en-US" sz="2800" b="1" dirty="0" err="1">
                <a:effectLst/>
                <a:latin typeface="Cambria" panose="02040503050406030204" pitchFamily="18" charset="0"/>
                <a:ea typeface="Cambria" panose="02040503050406030204" pitchFamily="18" charset="0"/>
              </a:rPr>
              <a:t>là</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thứ</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hai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mươi</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mốt</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Thế</a:t>
            </a:r>
            <a:r>
              <a:rPr lang="en-US" sz="2800" b="1" dirty="0">
                <a:effectLst/>
                <a:latin typeface="Cambria" panose="02040503050406030204" pitchFamily="18" charset="0"/>
                <a:ea typeface="Cambria" panose="02040503050406030204" pitchFamily="18" charset="0"/>
              </a:rPr>
              <a:t> </a:t>
            </a:r>
            <a:r>
              <a:rPr lang="en-US" sz="2800" b="1" dirty="0" err="1">
                <a:effectLst/>
                <a:latin typeface="Cambria" panose="02040503050406030204" pitchFamily="18" charset="0"/>
                <a:ea typeface="Cambria" panose="02040503050406030204" pitchFamily="18" charset="0"/>
              </a:rPr>
              <a:t>kỉ</a:t>
            </a:r>
            <a:r>
              <a:rPr lang="en-US" sz="2800" b="1" dirty="0">
                <a:effectLst/>
                <a:latin typeface="Cambria" panose="02040503050406030204" pitchFamily="18" charset="0"/>
                <a:ea typeface="Cambria" panose="02040503050406030204" pitchFamily="18" charset="0"/>
              </a:rPr>
              <a:t> XXI)</a:t>
            </a:r>
            <a:endParaRPr lang="en-US" sz="2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73404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down)">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down)">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wipe(down)">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wipe(down)">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wipe(down)">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wipe(down)">
                                      <p:cBhvr>
                                        <p:cTn id="42" dur="500"/>
                                        <p:tgtEl>
                                          <p:spTgt spid="8">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wipe(down)">
                                      <p:cBhvr>
                                        <p:cTn id="4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2064-171D-B75D-CDEC-423B0EB5C13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A6AE295-9BF9-339D-2888-3C306202C08D}"/>
              </a:ext>
            </a:extLst>
          </p:cNvPr>
          <p:cNvSpPr>
            <a:spLocks noGrp="1"/>
          </p:cNvSpPr>
          <p:nvPr>
            <p:ph type="subTitle" idx="1"/>
          </p:nvPr>
        </p:nvSpPr>
        <p:spPr/>
        <p:txBody>
          <a:bodyPr/>
          <a:lstStyle/>
          <a:p>
            <a:endParaRPr lang="en-US"/>
          </a:p>
        </p:txBody>
      </p:sp>
      <p:pic>
        <p:nvPicPr>
          <p:cNvPr id="4" name="Bài hát Giây - Thế kỉ">
            <a:hlinkClick r:id="" action="ppaction://media"/>
            <a:extLst>
              <a:ext uri="{FF2B5EF4-FFF2-40B4-BE49-F238E27FC236}">
                <a16:creationId xmlns:a16="http://schemas.microsoft.com/office/drawing/2014/main" id="{63594472-E2AC-5AFF-4226-778B3E968AE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257" y="0"/>
            <a:ext cx="12192000" cy="6858000"/>
          </a:xfrm>
          <a:prstGeom prst="rect">
            <a:avLst/>
          </a:prstGeom>
        </p:spPr>
      </p:pic>
    </p:spTree>
    <p:extLst>
      <p:ext uri="{BB962C8B-B14F-4D97-AF65-F5344CB8AC3E}">
        <p14:creationId xmlns:p14="http://schemas.microsoft.com/office/powerpoint/2010/main" val="421504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4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0300" b="10300"/>
          <a:stretch>
            <a:fillRect/>
          </a:stretch>
        </p:blipFill>
        <p:spPr>
          <a:xfrm>
            <a:off x="0" y="0"/>
            <a:ext cx="12192000" cy="6858000"/>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38681" t="55927"/>
          <a:stretch>
            <a:fillRect/>
          </a:stretch>
        </p:blipFill>
        <p:spPr>
          <a:xfrm>
            <a:off x="98310" y="33916"/>
            <a:ext cx="11698222" cy="5956610"/>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2663" t="33236" r="46891" b="47773"/>
          <a:stretch>
            <a:fillRect/>
          </a:stretch>
        </p:blipFill>
        <p:spPr>
          <a:xfrm>
            <a:off x="0" y="201505"/>
            <a:ext cx="7621771" cy="1838611"/>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
            <a:ext cx="12192000" cy="6857960"/>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t="81009" r="44228"/>
          <a:stretch>
            <a:fillRect/>
          </a:stretch>
        </p:blipFill>
        <p:spPr>
          <a:xfrm>
            <a:off x="646954" y="4168371"/>
            <a:ext cx="11149578" cy="2689629"/>
          </a:xfrm>
          <a:prstGeom prst="rect">
            <a:avLst/>
          </a:prstGeom>
        </p:spPr>
      </p:pic>
      <p:pic>
        <p:nvPicPr>
          <p:cNvPr id="4" name="Picture 3">
            <a:extLst>
              <a:ext uri="{FF2B5EF4-FFF2-40B4-BE49-F238E27FC236}">
                <a16:creationId xmlns:a16="http://schemas.microsoft.com/office/drawing/2014/main" id="{6FB8F41B-292F-13E1-C39A-6FE6C225FA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0127" y="-414669"/>
            <a:ext cx="3522740" cy="3522740"/>
          </a:xfrm>
          <a:prstGeom prst="rect">
            <a:avLst/>
          </a:prstGeom>
        </p:spPr>
      </p:pic>
      <p:pic>
        <p:nvPicPr>
          <p:cNvPr id="7" name="Picture 6" descr="A yellow and blue letters&#10;&#10;AI-generated content may be incorrect.">
            <a:extLst>
              <a:ext uri="{FF2B5EF4-FFF2-40B4-BE49-F238E27FC236}">
                <a16:creationId xmlns:a16="http://schemas.microsoft.com/office/drawing/2014/main" id="{F289CBAA-B556-2A34-51BD-FD3A6342E1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2864" y="2114165"/>
            <a:ext cx="9197163" cy="3206433"/>
          </a:xfrm>
          <a:prstGeom prst="rect">
            <a:avLst/>
          </a:prstGeom>
        </p:spPr>
      </p:pic>
    </p:spTree>
    <p:extLst>
      <p:ext uri="{BB962C8B-B14F-4D97-AF65-F5344CB8AC3E}">
        <p14:creationId xmlns:p14="http://schemas.microsoft.com/office/powerpoint/2010/main" val="20741430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183112" y="223284"/>
            <a:ext cx="11914510" cy="6557388"/>
          </a:xfrm>
          <a:prstGeom prst="rect">
            <a:avLst/>
          </a:prstGeom>
        </p:spPr>
      </p:pic>
      <p:pic>
        <p:nvPicPr>
          <p:cNvPr id="3" name="Picture 2">
            <a:extLst>
              <a:ext uri="{FF2B5EF4-FFF2-40B4-BE49-F238E27FC236}">
                <a16:creationId xmlns:a16="http://schemas.microsoft.com/office/drawing/2014/main" id="{F903E282-2059-E763-7116-DA39A6A71FDD}"/>
              </a:ext>
            </a:extLst>
          </p:cNvPr>
          <p:cNvPicPr>
            <a:picLocks noChangeAspect="1"/>
          </p:cNvPicPr>
          <p:nvPr/>
        </p:nvPicPr>
        <p:blipFill>
          <a:blip r:embed="rId3"/>
          <a:stretch>
            <a:fillRect/>
          </a:stretch>
        </p:blipFill>
        <p:spPr>
          <a:xfrm>
            <a:off x="982735" y="495854"/>
            <a:ext cx="1013372" cy="908087"/>
          </a:xfrm>
          <a:prstGeom prst="rect">
            <a:avLst/>
          </a:prstGeom>
        </p:spPr>
      </p:pic>
      <p:sp>
        <p:nvSpPr>
          <p:cNvPr id="4" name="TextBox 3">
            <a:extLst>
              <a:ext uri="{FF2B5EF4-FFF2-40B4-BE49-F238E27FC236}">
                <a16:creationId xmlns:a16="http://schemas.microsoft.com/office/drawing/2014/main" id="{677621C7-A0A2-5406-A0EC-4ECAAAB31CB7}"/>
              </a:ext>
            </a:extLst>
          </p:cNvPr>
          <p:cNvSpPr txBox="1"/>
          <p:nvPr/>
        </p:nvSpPr>
        <p:spPr>
          <a:xfrm>
            <a:off x="2094613" y="648587"/>
            <a:ext cx="9346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Số</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sp>
        <p:nvSpPr>
          <p:cNvPr id="2" name="TextBox 1">
            <a:extLst>
              <a:ext uri="{FF2B5EF4-FFF2-40B4-BE49-F238E27FC236}">
                <a16:creationId xmlns:a16="http://schemas.microsoft.com/office/drawing/2014/main" id="{39E67AD6-4FCE-3BB1-5EA3-1C6D38C77737}"/>
              </a:ext>
            </a:extLst>
          </p:cNvPr>
          <p:cNvSpPr txBox="1"/>
          <p:nvPr/>
        </p:nvSpPr>
        <p:spPr>
          <a:xfrm>
            <a:off x="495300" y="1714500"/>
            <a:ext cx="8572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a)</a:t>
            </a:r>
          </a:p>
        </p:txBody>
      </p:sp>
      <p:grpSp>
        <p:nvGrpSpPr>
          <p:cNvPr id="9" name="Group 8">
            <a:extLst>
              <a:ext uri="{FF2B5EF4-FFF2-40B4-BE49-F238E27FC236}">
                <a16:creationId xmlns:a16="http://schemas.microsoft.com/office/drawing/2014/main" id="{6D0443BD-C484-A5C4-9426-2674BECAED2F}"/>
              </a:ext>
            </a:extLst>
          </p:cNvPr>
          <p:cNvGrpSpPr/>
          <p:nvPr/>
        </p:nvGrpSpPr>
        <p:grpSpPr>
          <a:xfrm>
            <a:off x="1219200" y="1704975"/>
            <a:ext cx="4781550" cy="707886"/>
            <a:chOff x="1933575" y="1628775"/>
            <a:chExt cx="4781550" cy="707886"/>
          </a:xfrm>
        </p:grpSpPr>
        <p:sp>
          <p:nvSpPr>
            <p:cNvPr id="5" name="TextBox 4">
              <a:extLst>
                <a:ext uri="{FF2B5EF4-FFF2-40B4-BE49-F238E27FC236}">
                  <a16:creationId xmlns:a16="http://schemas.microsoft.com/office/drawing/2014/main" id="{6D3834B0-392A-E781-0744-1A554EB3E688}"/>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1 </a:t>
              </a:r>
              <a:r>
                <a:rPr lang="en-US" sz="4000" dirty="0" err="1">
                  <a:latin typeface="Cambria" panose="02040503050406030204" pitchFamily="18" charset="0"/>
                  <a:ea typeface="Cambria" panose="02040503050406030204" pitchFamily="18" charset="0"/>
                </a:rPr>
                <a:t>phút</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giây</a:t>
              </a:r>
              <a:r>
                <a:rPr lang="en-US" sz="4000" dirty="0">
                  <a:latin typeface="Cambria" panose="02040503050406030204" pitchFamily="18" charset="0"/>
                  <a:ea typeface="Cambria" panose="02040503050406030204" pitchFamily="18" charset="0"/>
                </a:rPr>
                <a:t> </a:t>
              </a:r>
            </a:p>
          </p:txBody>
        </p:sp>
        <p:sp>
          <p:nvSpPr>
            <p:cNvPr id="6" name="Rectangle: Rounded Corners 5">
              <a:extLst>
                <a:ext uri="{FF2B5EF4-FFF2-40B4-BE49-F238E27FC236}">
                  <a16:creationId xmlns:a16="http://schemas.microsoft.com/office/drawing/2014/main" id="{71C4D43B-99CC-6921-FF0B-237CAAD8C655}"/>
                </a:ext>
              </a:extLst>
            </p:cNvPr>
            <p:cNvSpPr/>
            <p:nvPr/>
          </p:nvSpPr>
          <p:spPr>
            <a:xfrm>
              <a:off x="3886200" y="1724025"/>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latin typeface="Cambria" panose="02040503050406030204" pitchFamily="18" charset="0"/>
                  <a:ea typeface="Cambria" panose="02040503050406030204" pitchFamily="18" charset="0"/>
                </a:rPr>
                <a:t>60</a:t>
              </a:r>
            </a:p>
          </p:txBody>
        </p:sp>
      </p:grpSp>
      <p:grpSp>
        <p:nvGrpSpPr>
          <p:cNvPr id="10" name="Group 9">
            <a:extLst>
              <a:ext uri="{FF2B5EF4-FFF2-40B4-BE49-F238E27FC236}">
                <a16:creationId xmlns:a16="http://schemas.microsoft.com/office/drawing/2014/main" id="{0F6ABD2A-6232-CB77-6D00-0F3F1259E4EF}"/>
              </a:ext>
            </a:extLst>
          </p:cNvPr>
          <p:cNvGrpSpPr/>
          <p:nvPr/>
        </p:nvGrpSpPr>
        <p:grpSpPr>
          <a:xfrm>
            <a:off x="1114425" y="2686050"/>
            <a:ext cx="4781550" cy="707886"/>
            <a:chOff x="1933575" y="1628775"/>
            <a:chExt cx="4781550" cy="707886"/>
          </a:xfrm>
        </p:grpSpPr>
        <p:sp>
          <p:nvSpPr>
            <p:cNvPr id="11" name="TextBox 10">
              <a:extLst>
                <a:ext uri="{FF2B5EF4-FFF2-40B4-BE49-F238E27FC236}">
                  <a16:creationId xmlns:a16="http://schemas.microsoft.com/office/drawing/2014/main" id="{08F87225-D9CE-3A29-97B1-106FF5DC7474}"/>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60 </a:t>
              </a:r>
              <a:r>
                <a:rPr lang="en-US" sz="4000" dirty="0" err="1">
                  <a:latin typeface="Cambria" panose="02040503050406030204" pitchFamily="18" charset="0"/>
                  <a:ea typeface="Cambria" panose="02040503050406030204" pitchFamily="18" charset="0"/>
                </a:rPr>
                <a:t>giây</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phút</a:t>
              </a:r>
              <a:endParaRPr lang="en-US" sz="4000" dirty="0">
                <a:latin typeface="Cambria" panose="02040503050406030204" pitchFamily="18" charset="0"/>
                <a:ea typeface="Cambria" panose="02040503050406030204" pitchFamily="18" charset="0"/>
              </a:endParaRPr>
            </a:p>
          </p:txBody>
        </p:sp>
        <p:sp>
          <p:nvSpPr>
            <p:cNvPr id="13" name="Rectangle: Rounded Corners 12">
              <a:extLst>
                <a:ext uri="{FF2B5EF4-FFF2-40B4-BE49-F238E27FC236}">
                  <a16:creationId xmlns:a16="http://schemas.microsoft.com/office/drawing/2014/main" id="{07D88DA3-FF36-FAB0-E598-06867A4B5308}"/>
                </a:ext>
              </a:extLst>
            </p:cNvPr>
            <p:cNvSpPr/>
            <p:nvPr/>
          </p:nvSpPr>
          <p:spPr>
            <a:xfrm>
              <a:off x="4067175" y="1733550"/>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latin typeface="Cambria" panose="02040503050406030204" pitchFamily="18" charset="0"/>
                  <a:ea typeface="Cambria" panose="02040503050406030204" pitchFamily="18" charset="0"/>
                </a:rPr>
                <a:t>1</a:t>
              </a:r>
            </a:p>
          </p:txBody>
        </p:sp>
      </p:grpSp>
      <p:grpSp>
        <p:nvGrpSpPr>
          <p:cNvPr id="14" name="Group 13">
            <a:extLst>
              <a:ext uri="{FF2B5EF4-FFF2-40B4-BE49-F238E27FC236}">
                <a16:creationId xmlns:a16="http://schemas.microsoft.com/office/drawing/2014/main" id="{7D444F48-3495-DE62-4C3E-7C1B41B87FBC}"/>
              </a:ext>
            </a:extLst>
          </p:cNvPr>
          <p:cNvGrpSpPr/>
          <p:nvPr/>
        </p:nvGrpSpPr>
        <p:grpSpPr>
          <a:xfrm>
            <a:off x="6743700" y="1666875"/>
            <a:ext cx="4781550" cy="707886"/>
            <a:chOff x="1933575" y="1628775"/>
            <a:chExt cx="4781550" cy="707886"/>
          </a:xfrm>
        </p:grpSpPr>
        <p:sp>
          <p:nvSpPr>
            <p:cNvPr id="15" name="TextBox 14">
              <a:extLst>
                <a:ext uri="{FF2B5EF4-FFF2-40B4-BE49-F238E27FC236}">
                  <a16:creationId xmlns:a16="http://schemas.microsoft.com/office/drawing/2014/main" id="{7080CACF-6C23-CCA9-75EC-BC664D7F6AF9}"/>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3 </a:t>
              </a:r>
              <a:r>
                <a:rPr lang="en-US" sz="4000" dirty="0" err="1">
                  <a:latin typeface="Cambria" panose="02040503050406030204" pitchFamily="18" charset="0"/>
                  <a:ea typeface="Cambria" panose="02040503050406030204" pitchFamily="18" charset="0"/>
                </a:rPr>
                <a:t>phút</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giây</a:t>
              </a:r>
              <a:r>
                <a:rPr lang="en-US" sz="4000" dirty="0">
                  <a:latin typeface="Cambria" panose="02040503050406030204" pitchFamily="18" charset="0"/>
                  <a:ea typeface="Cambria" panose="02040503050406030204" pitchFamily="18" charset="0"/>
                </a:rPr>
                <a:t> </a:t>
              </a:r>
            </a:p>
          </p:txBody>
        </p:sp>
        <p:sp>
          <p:nvSpPr>
            <p:cNvPr id="16" name="Rectangle: Rounded Corners 15">
              <a:extLst>
                <a:ext uri="{FF2B5EF4-FFF2-40B4-BE49-F238E27FC236}">
                  <a16:creationId xmlns:a16="http://schemas.microsoft.com/office/drawing/2014/main" id="{574BFD9C-3AB1-877F-E97D-D2716BA49964}"/>
                </a:ext>
              </a:extLst>
            </p:cNvPr>
            <p:cNvSpPr/>
            <p:nvPr/>
          </p:nvSpPr>
          <p:spPr>
            <a:xfrm>
              <a:off x="3886200" y="1724025"/>
              <a:ext cx="781050"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latin typeface="Cambria" panose="02040503050406030204" pitchFamily="18" charset="0"/>
                  <a:ea typeface="Cambria" panose="02040503050406030204" pitchFamily="18" charset="0"/>
                </a:rPr>
                <a:t>180</a:t>
              </a:r>
            </a:p>
          </p:txBody>
        </p:sp>
      </p:grpSp>
      <p:grpSp>
        <p:nvGrpSpPr>
          <p:cNvPr id="19" name="Group 18">
            <a:extLst>
              <a:ext uri="{FF2B5EF4-FFF2-40B4-BE49-F238E27FC236}">
                <a16:creationId xmlns:a16="http://schemas.microsoft.com/office/drawing/2014/main" id="{5EB001B1-5DC7-7556-589D-DFD639627ED0}"/>
              </a:ext>
            </a:extLst>
          </p:cNvPr>
          <p:cNvGrpSpPr/>
          <p:nvPr/>
        </p:nvGrpSpPr>
        <p:grpSpPr>
          <a:xfrm>
            <a:off x="6677025" y="2590800"/>
            <a:ext cx="4781550" cy="707886"/>
            <a:chOff x="1933575" y="1628775"/>
            <a:chExt cx="4781550" cy="707886"/>
          </a:xfrm>
        </p:grpSpPr>
        <p:sp>
          <p:nvSpPr>
            <p:cNvPr id="21" name="TextBox 20">
              <a:extLst>
                <a:ext uri="{FF2B5EF4-FFF2-40B4-BE49-F238E27FC236}">
                  <a16:creationId xmlns:a16="http://schemas.microsoft.com/office/drawing/2014/main" id="{8C152A0E-4AEA-C960-647B-CEE9475047A1}"/>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180 </a:t>
              </a:r>
              <a:r>
                <a:rPr lang="en-US" sz="4000" dirty="0" err="1">
                  <a:latin typeface="Cambria" panose="02040503050406030204" pitchFamily="18" charset="0"/>
                  <a:ea typeface="Cambria" panose="02040503050406030204" pitchFamily="18" charset="0"/>
                </a:rPr>
                <a:t>giây</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phút</a:t>
              </a:r>
              <a:endParaRPr lang="en-US" sz="4000" dirty="0">
                <a:latin typeface="Cambria" panose="02040503050406030204" pitchFamily="18" charset="0"/>
                <a:ea typeface="Cambria" panose="02040503050406030204" pitchFamily="18" charset="0"/>
              </a:endParaRPr>
            </a:p>
          </p:txBody>
        </p:sp>
        <p:sp>
          <p:nvSpPr>
            <p:cNvPr id="22" name="Rectangle: Rounded Corners 21">
              <a:extLst>
                <a:ext uri="{FF2B5EF4-FFF2-40B4-BE49-F238E27FC236}">
                  <a16:creationId xmlns:a16="http://schemas.microsoft.com/office/drawing/2014/main" id="{B24B7AC0-F111-1025-FC11-A967E0667350}"/>
                </a:ext>
              </a:extLst>
            </p:cNvPr>
            <p:cNvSpPr/>
            <p:nvPr/>
          </p:nvSpPr>
          <p:spPr>
            <a:xfrm>
              <a:off x="4343400" y="1714500"/>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latin typeface="Cambria" panose="02040503050406030204" pitchFamily="18" charset="0"/>
                  <a:ea typeface="Cambria" panose="02040503050406030204" pitchFamily="18" charset="0"/>
                </a:rPr>
                <a:t>3</a:t>
              </a:r>
            </a:p>
          </p:txBody>
        </p:sp>
      </p:grpSp>
      <p:sp>
        <p:nvSpPr>
          <p:cNvPr id="28" name="TextBox 27">
            <a:extLst>
              <a:ext uri="{FF2B5EF4-FFF2-40B4-BE49-F238E27FC236}">
                <a16:creationId xmlns:a16="http://schemas.microsoft.com/office/drawing/2014/main" id="{5804817A-754A-2A22-C0BA-E517C7E33DC5}"/>
              </a:ext>
            </a:extLst>
          </p:cNvPr>
          <p:cNvSpPr txBox="1"/>
          <p:nvPr/>
        </p:nvSpPr>
        <p:spPr>
          <a:xfrm>
            <a:off x="514350" y="3552825"/>
            <a:ext cx="8572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b)</a:t>
            </a:r>
          </a:p>
        </p:txBody>
      </p:sp>
      <p:grpSp>
        <p:nvGrpSpPr>
          <p:cNvPr id="29" name="Group 28">
            <a:extLst>
              <a:ext uri="{FF2B5EF4-FFF2-40B4-BE49-F238E27FC236}">
                <a16:creationId xmlns:a16="http://schemas.microsoft.com/office/drawing/2014/main" id="{80D0CB47-8511-016A-4293-FC06CCE5DDE1}"/>
              </a:ext>
            </a:extLst>
          </p:cNvPr>
          <p:cNvGrpSpPr/>
          <p:nvPr/>
        </p:nvGrpSpPr>
        <p:grpSpPr>
          <a:xfrm>
            <a:off x="1152525" y="3562350"/>
            <a:ext cx="4781550" cy="707886"/>
            <a:chOff x="1933575" y="1628775"/>
            <a:chExt cx="4781550" cy="707886"/>
          </a:xfrm>
        </p:grpSpPr>
        <p:sp>
          <p:nvSpPr>
            <p:cNvPr id="30" name="TextBox 29">
              <a:extLst>
                <a:ext uri="{FF2B5EF4-FFF2-40B4-BE49-F238E27FC236}">
                  <a16:creationId xmlns:a16="http://schemas.microsoft.com/office/drawing/2014/main" id="{4488C411-D7BD-88E8-85F6-E198A0000022}"/>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1 </a:t>
              </a:r>
              <a:r>
                <a:rPr lang="en-US" sz="4000" dirty="0" err="1">
                  <a:latin typeface="Cambria" panose="02040503050406030204" pitchFamily="18" charset="0"/>
                  <a:ea typeface="Cambria" panose="02040503050406030204" pitchFamily="18" charset="0"/>
                </a:rPr>
                <a:t>thế</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kỉ</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năm</a:t>
              </a:r>
              <a:endParaRPr lang="en-US" sz="4000" dirty="0">
                <a:latin typeface="Cambria" panose="02040503050406030204" pitchFamily="18" charset="0"/>
                <a:ea typeface="Cambria" panose="02040503050406030204" pitchFamily="18" charset="0"/>
              </a:endParaRPr>
            </a:p>
          </p:txBody>
        </p:sp>
        <p:sp>
          <p:nvSpPr>
            <p:cNvPr id="31" name="Rectangle: Rounded Corners 30">
              <a:extLst>
                <a:ext uri="{FF2B5EF4-FFF2-40B4-BE49-F238E27FC236}">
                  <a16:creationId xmlns:a16="http://schemas.microsoft.com/office/drawing/2014/main" id="{2E4B2178-6F34-4893-B6E6-7B86654EF18E}"/>
                </a:ext>
              </a:extLst>
            </p:cNvPr>
            <p:cNvSpPr/>
            <p:nvPr/>
          </p:nvSpPr>
          <p:spPr>
            <a:xfrm>
              <a:off x="4067175" y="1733550"/>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rgbClr val="FF0000"/>
                  </a:solidFill>
                  <a:latin typeface="Cambria" panose="02040503050406030204" pitchFamily="18" charset="0"/>
                  <a:ea typeface="Cambria" panose="02040503050406030204" pitchFamily="18" charset="0"/>
                </a:rPr>
                <a:t>100</a:t>
              </a:r>
            </a:p>
          </p:txBody>
        </p:sp>
      </p:grpSp>
      <p:grpSp>
        <p:nvGrpSpPr>
          <p:cNvPr id="32" name="Group 31">
            <a:extLst>
              <a:ext uri="{FF2B5EF4-FFF2-40B4-BE49-F238E27FC236}">
                <a16:creationId xmlns:a16="http://schemas.microsoft.com/office/drawing/2014/main" id="{F0E761AE-3F01-A658-9C89-2A681C9CC6FA}"/>
              </a:ext>
            </a:extLst>
          </p:cNvPr>
          <p:cNvGrpSpPr/>
          <p:nvPr/>
        </p:nvGrpSpPr>
        <p:grpSpPr>
          <a:xfrm>
            <a:off x="1152525" y="4505325"/>
            <a:ext cx="4781550" cy="707886"/>
            <a:chOff x="1933575" y="1628775"/>
            <a:chExt cx="4781550" cy="707886"/>
          </a:xfrm>
        </p:grpSpPr>
        <p:sp>
          <p:nvSpPr>
            <p:cNvPr id="33" name="TextBox 32">
              <a:extLst>
                <a:ext uri="{FF2B5EF4-FFF2-40B4-BE49-F238E27FC236}">
                  <a16:creationId xmlns:a16="http://schemas.microsoft.com/office/drawing/2014/main" id="{20F235B1-FED9-E21D-481D-E2DC89471C30}"/>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100 </a:t>
              </a:r>
              <a:r>
                <a:rPr lang="en-US" sz="4000" dirty="0" err="1">
                  <a:latin typeface="Cambria" panose="02040503050406030204" pitchFamily="18" charset="0"/>
                  <a:ea typeface="Cambria" panose="02040503050406030204" pitchFamily="18" charset="0"/>
                </a:rPr>
                <a:t>năm</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thế</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kỉ</a:t>
              </a:r>
              <a:endParaRPr lang="en-US" sz="4000" dirty="0">
                <a:latin typeface="Cambria" panose="02040503050406030204" pitchFamily="18" charset="0"/>
                <a:ea typeface="Cambria" panose="02040503050406030204" pitchFamily="18" charset="0"/>
              </a:endParaRPr>
            </a:p>
          </p:txBody>
        </p:sp>
        <p:sp>
          <p:nvSpPr>
            <p:cNvPr id="34" name="Rectangle: Rounded Corners 33">
              <a:extLst>
                <a:ext uri="{FF2B5EF4-FFF2-40B4-BE49-F238E27FC236}">
                  <a16:creationId xmlns:a16="http://schemas.microsoft.com/office/drawing/2014/main" id="{F3DC1E76-9AE8-3F03-3736-EB1160C53B02}"/>
                </a:ext>
              </a:extLst>
            </p:cNvPr>
            <p:cNvSpPr/>
            <p:nvPr/>
          </p:nvSpPr>
          <p:spPr>
            <a:xfrm>
              <a:off x="4410075" y="1704975"/>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latin typeface="Cambria" panose="02040503050406030204" pitchFamily="18" charset="0"/>
                  <a:ea typeface="Cambria" panose="02040503050406030204" pitchFamily="18" charset="0"/>
                </a:rPr>
                <a:t>1</a:t>
              </a:r>
            </a:p>
          </p:txBody>
        </p:sp>
      </p:grpSp>
      <p:grpSp>
        <p:nvGrpSpPr>
          <p:cNvPr id="35" name="Group 34">
            <a:extLst>
              <a:ext uri="{FF2B5EF4-FFF2-40B4-BE49-F238E27FC236}">
                <a16:creationId xmlns:a16="http://schemas.microsoft.com/office/drawing/2014/main" id="{86CB3C4A-F6CC-E468-A039-E04B93098A8B}"/>
              </a:ext>
            </a:extLst>
          </p:cNvPr>
          <p:cNvGrpSpPr/>
          <p:nvPr/>
        </p:nvGrpSpPr>
        <p:grpSpPr>
          <a:xfrm>
            <a:off x="6734175" y="3562350"/>
            <a:ext cx="4781550" cy="707886"/>
            <a:chOff x="1933575" y="1628775"/>
            <a:chExt cx="4781550" cy="707886"/>
          </a:xfrm>
        </p:grpSpPr>
        <p:sp>
          <p:nvSpPr>
            <p:cNvPr id="36" name="TextBox 35">
              <a:extLst>
                <a:ext uri="{FF2B5EF4-FFF2-40B4-BE49-F238E27FC236}">
                  <a16:creationId xmlns:a16="http://schemas.microsoft.com/office/drawing/2014/main" id="{7C7BA074-7D69-6093-9939-39703A7FBBC1}"/>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4 </a:t>
              </a:r>
              <a:r>
                <a:rPr lang="en-US" sz="4000" dirty="0" err="1">
                  <a:latin typeface="Cambria" panose="02040503050406030204" pitchFamily="18" charset="0"/>
                  <a:ea typeface="Cambria" panose="02040503050406030204" pitchFamily="18" charset="0"/>
                </a:rPr>
                <a:t>thế</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kỉ</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năm</a:t>
              </a:r>
              <a:endParaRPr lang="en-US" sz="4000" dirty="0">
                <a:latin typeface="Cambria" panose="02040503050406030204" pitchFamily="18" charset="0"/>
                <a:ea typeface="Cambria" panose="02040503050406030204" pitchFamily="18" charset="0"/>
              </a:endParaRPr>
            </a:p>
          </p:txBody>
        </p:sp>
        <p:sp>
          <p:nvSpPr>
            <p:cNvPr id="37" name="Rectangle: Rounded Corners 36">
              <a:extLst>
                <a:ext uri="{FF2B5EF4-FFF2-40B4-BE49-F238E27FC236}">
                  <a16:creationId xmlns:a16="http://schemas.microsoft.com/office/drawing/2014/main" id="{993B5DA4-214C-1C5B-85B2-2A3C1523BE47}"/>
                </a:ext>
              </a:extLst>
            </p:cNvPr>
            <p:cNvSpPr/>
            <p:nvPr/>
          </p:nvSpPr>
          <p:spPr>
            <a:xfrm>
              <a:off x="4067174" y="1733550"/>
              <a:ext cx="9239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mbria" panose="02040503050406030204" pitchFamily="18" charset="0"/>
                  <a:ea typeface="Cambria" panose="02040503050406030204" pitchFamily="18" charset="0"/>
                </a:rPr>
                <a:t>400</a:t>
              </a:r>
            </a:p>
          </p:txBody>
        </p:sp>
      </p:grpSp>
      <p:grpSp>
        <p:nvGrpSpPr>
          <p:cNvPr id="38" name="Group 37">
            <a:extLst>
              <a:ext uri="{FF2B5EF4-FFF2-40B4-BE49-F238E27FC236}">
                <a16:creationId xmlns:a16="http://schemas.microsoft.com/office/drawing/2014/main" id="{61588213-E415-B9B8-2576-B6CCE3536B89}"/>
              </a:ext>
            </a:extLst>
          </p:cNvPr>
          <p:cNvGrpSpPr/>
          <p:nvPr/>
        </p:nvGrpSpPr>
        <p:grpSpPr>
          <a:xfrm>
            <a:off x="6581775" y="4410075"/>
            <a:ext cx="4781550" cy="707886"/>
            <a:chOff x="1933575" y="1628775"/>
            <a:chExt cx="4781550" cy="707886"/>
          </a:xfrm>
        </p:grpSpPr>
        <p:sp>
          <p:nvSpPr>
            <p:cNvPr id="39" name="TextBox 38">
              <a:extLst>
                <a:ext uri="{FF2B5EF4-FFF2-40B4-BE49-F238E27FC236}">
                  <a16:creationId xmlns:a16="http://schemas.microsoft.com/office/drawing/2014/main" id="{F60FE8DC-71E2-7014-7E2C-861C14214A46}"/>
                </a:ext>
              </a:extLst>
            </p:cNvPr>
            <p:cNvSpPr txBox="1"/>
            <p:nvPr/>
          </p:nvSpPr>
          <p:spPr>
            <a:xfrm>
              <a:off x="1933575" y="1628775"/>
              <a:ext cx="4781550" cy="707886"/>
            </a:xfrm>
            <a:prstGeom prst="rect">
              <a:avLst/>
            </a:prstGeom>
            <a:noFill/>
          </p:spPr>
          <p:txBody>
            <a:bodyPr wrap="square" rtlCol="0">
              <a:spAutoFit/>
            </a:bodyPr>
            <a:lstStyle/>
            <a:p>
              <a:r>
                <a:rPr lang="en-US" sz="4000" dirty="0">
                  <a:latin typeface="Cambria" panose="02040503050406030204" pitchFamily="18" charset="0"/>
                  <a:ea typeface="Cambria" panose="02040503050406030204" pitchFamily="18" charset="0"/>
                </a:rPr>
                <a:t>400 </a:t>
              </a:r>
              <a:r>
                <a:rPr lang="en-US" sz="4000" dirty="0" err="1">
                  <a:latin typeface="Cambria" panose="02040503050406030204" pitchFamily="18" charset="0"/>
                  <a:ea typeface="Cambria" panose="02040503050406030204" pitchFamily="18" charset="0"/>
                </a:rPr>
                <a:t>năm</a:t>
              </a:r>
              <a:r>
                <a:rPr lang="en-US" sz="4000" dirty="0">
                  <a:latin typeface="Cambria" panose="02040503050406030204" pitchFamily="18" charset="0"/>
                  <a:ea typeface="Cambria" panose="02040503050406030204" pitchFamily="18" charset="0"/>
                </a:rPr>
                <a:t> =        </a:t>
              </a:r>
              <a:r>
                <a:rPr lang="en-US" sz="4000" dirty="0" err="1">
                  <a:latin typeface="Cambria" panose="02040503050406030204" pitchFamily="18" charset="0"/>
                  <a:ea typeface="Cambria" panose="02040503050406030204" pitchFamily="18" charset="0"/>
                </a:rPr>
                <a:t>thế</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kỉ</a:t>
              </a:r>
              <a:endParaRPr lang="en-US" sz="4000" dirty="0">
                <a:latin typeface="Cambria" panose="02040503050406030204" pitchFamily="18" charset="0"/>
                <a:ea typeface="Cambria" panose="02040503050406030204" pitchFamily="18" charset="0"/>
              </a:endParaRPr>
            </a:p>
          </p:txBody>
        </p:sp>
        <p:sp>
          <p:nvSpPr>
            <p:cNvPr id="40" name="Rectangle: Rounded Corners 39">
              <a:extLst>
                <a:ext uri="{FF2B5EF4-FFF2-40B4-BE49-F238E27FC236}">
                  <a16:creationId xmlns:a16="http://schemas.microsoft.com/office/drawing/2014/main" id="{D9DA2219-DF7B-D995-B5C7-4EA2E3C4D2E0}"/>
                </a:ext>
              </a:extLst>
            </p:cNvPr>
            <p:cNvSpPr/>
            <p:nvPr/>
          </p:nvSpPr>
          <p:spPr>
            <a:xfrm>
              <a:off x="4410075" y="1704975"/>
              <a:ext cx="733425" cy="53340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latin typeface="Cambria" panose="02040503050406030204" pitchFamily="18" charset="0"/>
                  <a:ea typeface="Cambria" panose="02040503050406030204" pitchFamily="18" charset="0"/>
                </a:rPr>
                <a:t>4</a:t>
              </a:r>
            </a:p>
          </p:txBody>
        </p:sp>
      </p:grpSp>
      <p:pic>
        <p:nvPicPr>
          <p:cNvPr id="41" name="Picture 7">
            <a:extLst>
              <a:ext uri="{FF2B5EF4-FFF2-40B4-BE49-F238E27FC236}">
                <a16:creationId xmlns:a16="http://schemas.microsoft.com/office/drawing/2014/main" id="{38A578CA-C333-3C1A-F290-F337B4809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8864" y="1449013"/>
            <a:ext cx="1244511" cy="111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5">
            <a:extLst>
              <a:ext uri="{FF2B5EF4-FFF2-40B4-BE49-F238E27FC236}">
                <a16:creationId xmlns:a16="http://schemas.microsoft.com/office/drawing/2014/main" id="{A77B75C0-752E-5953-7BEC-838579FE49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0250" y="2184912"/>
            <a:ext cx="1112650" cy="1390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a:extLst>
              <a:ext uri="{FF2B5EF4-FFF2-40B4-BE49-F238E27FC236}">
                <a16:creationId xmlns:a16="http://schemas.microsoft.com/office/drawing/2014/main" id="{E45E64AD-CD9E-9B0D-1FBA-539E96558D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7847" y="3034933"/>
            <a:ext cx="1226509" cy="140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7">
            <a:extLst>
              <a:ext uri="{FF2B5EF4-FFF2-40B4-BE49-F238E27FC236}">
                <a16:creationId xmlns:a16="http://schemas.microsoft.com/office/drawing/2014/main" id="{494523AE-B0D1-8AE6-2E4E-488183835ACF}"/>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7205" y="4378503"/>
            <a:ext cx="1338433" cy="119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5">
            <a:extLst>
              <a:ext uri="{FF2B5EF4-FFF2-40B4-BE49-F238E27FC236}">
                <a16:creationId xmlns:a16="http://schemas.microsoft.com/office/drawing/2014/main" id="{AED87C22-6881-9727-1F7D-EF50C965DE86}"/>
              </a:ext>
            </a:extLst>
          </p:cNvPr>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522319" y="1266825"/>
            <a:ext cx="1050306" cy="1312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7">
            <a:extLst>
              <a:ext uri="{FF2B5EF4-FFF2-40B4-BE49-F238E27FC236}">
                <a16:creationId xmlns:a16="http://schemas.microsoft.com/office/drawing/2014/main" id="{43E53939-EDA6-F377-4AE6-536ED85E81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6264" y="2430088"/>
            <a:ext cx="1244511" cy="111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a:extLst>
              <a:ext uri="{FF2B5EF4-FFF2-40B4-BE49-F238E27FC236}">
                <a16:creationId xmlns:a16="http://schemas.microsoft.com/office/drawing/2014/main" id="{8C7A633B-99D4-5FF3-1A32-BC6AC916152E}"/>
              </a:ext>
            </a:extLst>
          </p:cNvPr>
          <p:cNvPicPr>
            <a:picLocks noChangeAspect="1" noChangeArrowheads="1"/>
          </p:cNvPicPr>
          <p:nvPr/>
        </p:nvPicPr>
        <p:blipFill>
          <a:blip r:embed="rId6">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517566" y="2959398"/>
            <a:ext cx="1340809" cy="140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5">
            <a:extLst>
              <a:ext uri="{FF2B5EF4-FFF2-40B4-BE49-F238E27FC236}">
                <a16:creationId xmlns:a16="http://schemas.microsoft.com/office/drawing/2014/main" id="{72A326FD-B9CB-BF3C-EE26-EED5938D5E62}"/>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67775" y="4013712"/>
            <a:ext cx="1133475" cy="1390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986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1000"/>
                                        <p:tgtEl>
                                          <p:spTgt spid="43"/>
                                        </p:tgtEl>
                                      </p:cBhvr>
                                    </p:animEffect>
                                    <p:anim calcmode="lin" valueType="num">
                                      <p:cBhvr>
                                        <p:cTn id="83" dur="1000" fill="hold"/>
                                        <p:tgtEl>
                                          <p:spTgt spid="43"/>
                                        </p:tgtEl>
                                        <p:attrNameLst>
                                          <p:attrName>ppt_x</p:attrName>
                                        </p:attrNameLst>
                                      </p:cBhvr>
                                      <p:tavLst>
                                        <p:tav tm="0">
                                          <p:val>
                                            <p:strVal val="#ppt_x"/>
                                          </p:val>
                                        </p:tav>
                                        <p:tav tm="100000">
                                          <p:val>
                                            <p:strVal val="#ppt_x"/>
                                          </p:val>
                                        </p:tav>
                                      </p:tavLst>
                                    </p:anim>
                                    <p:anim calcmode="lin" valueType="num">
                                      <p:cBhvr>
                                        <p:cTn id="84" dur="1000" fill="hold"/>
                                        <p:tgtEl>
                                          <p:spTgt spid="43"/>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1000"/>
                                        <p:tgtEl>
                                          <p:spTgt spid="44"/>
                                        </p:tgtEl>
                                      </p:cBhvr>
                                    </p:animEffect>
                                    <p:anim calcmode="lin" valueType="num">
                                      <p:cBhvr>
                                        <p:cTn id="88" dur="1000" fill="hold"/>
                                        <p:tgtEl>
                                          <p:spTgt spid="44"/>
                                        </p:tgtEl>
                                        <p:attrNameLst>
                                          <p:attrName>ppt_x</p:attrName>
                                        </p:attrNameLst>
                                      </p:cBhvr>
                                      <p:tavLst>
                                        <p:tav tm="0">
                                          <p:val>
                                            <p:strVal val="#ppt_x"/>
                                          </p:val>
                                        </p:tav>
                                        <p:tav tm="100000">
                                          <p:val>
                                            <p:strVal val="#ppt_x"/>
                                          </p:val>
                                        </p:tav>
                                      </p:tavLst>
                                    </p:anim>
                                    <p:anim calcmode="lin" valueType="num">
                                      <p:cBhvr>
                                        <p:cTn id="89" dur="1000" fill="hold"/>
                                        <p:tgtEl>
                                          <p:spTgt spid="44"/>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1000"/>
                                        <p:tgtEl>
                                          <p:spTgt spid="45"/>
                                        </p:tgtEl>
                                      </p:cBhvr>
                                    </p:animEffect>
                                    <p:anim calcmode="lin" valueType="num">
                                      <p:cBhvr>
                                        <p:cTn id="93" dur="1000" fill="hold"/>
                                        <p:tgtEl>
                                          <p:spTgt spid="45"/>
                                        </p:tgtEl>
                                        <p:attrNameLst>
                                          <p:attrName>ppt_x</p:attrName>
                                        </p:attrNameLst>
                                      </p:cBhvr>
                                      <p:tavLst>
                                        <p:tav tm="0">
                                          <p:val>
                                            <p:strVal val="#ppt_x"/>
                                          </p:val>
                                        </p:tav>
                                        <p:tav tm="100000">
                                          <p:val>
                                            <p:strVal val="#ppt_x"/>
                                          </p:val>
                                        </p:tav>
                                      </p:tavLst>
                                    </p:anim>
                                    <p:anim calcmode="lin" valueType="num">
                                      <p:cBhvr>
                                        <p:cTn id="94" dur="1000" fill="hold"/>
                                        <p:tgtEl>
                                          <p:spTgt spid="4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0"/>
                                        <p:tgtEl>
                                          <p:spTgt spid="46"/>
                                        </p:tgtEl>
                                      </p:cBhvr>
                                    </p:animEffect>
                                    <p:anim calcmode="lin" valueType="num">
                                      <p:cBhvr>
                                        <p:cTn id="98" dur="1000" fill="hold"/>
                                        <p:tgtEl>
                                          <p:spTgt spid="46"/>
                                        </p:tgtEl>
                                        <p:attrNameLst>
                                          <p:attrName>ppt_x</p:attrName>
                                        </p:attrNameLst>
                                      </p:cBhvr>
                                      <p:tavLst>
                                        <p:tav tm="0">
                                          <p:val>
                                            <p:strVal val="#ppt_x"/>
                                          </p:val>
                                        </p:tav>
                                        <p:tav tm="100000">
                                          <p:val>
                                            <p:strVal val="#ppt_x"/>
                                          </p:val>
                                        </p:tav>
                                      </p:tavLst>
                                    </p:anim>
                                    <p:anim calcmode="lin" valueType="num">
                                      <p:cBhvr>
                                        <p:cTn id="99" dur="1000" fill="hold"/>
                                        <p:tgtEl>
                                          <p:spTgt spid="46"/>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fade">
                                      <p:cBhvr>
                                        <p:cTn id="102" dur="1000"/>
                                        <p:tgtEl>
                                          <p:spTgt spid="47"/>
                                        </p:tgtEl>
                                      </p:cBhvr>
                                    </p:animEffect>
                                    <p:anim calcmode="lin" valueType="num">
                                      <p:cBhvr>
                                        <p:cTn id="103" dur="1000" fill="hold"/>
                                        <p:tgtEl>
                                          <p:spTgt spid="47"/>
                                        </p:tgtEl>
                                        <p:attrNameLst>
                                          <p:attrName>ppt_x</p:attrName>
                                        </p:attrNameLst>
                                      </p:cBhvr>
                                      <p:tavLst>
                                        <p:tav tm="0">
                                          <p:val>
                                            <p:strVal val="#ppt_x"/>
                                          </p:val>
                                        </p:tav>
                                        <p:tav tm="100000">
                                          <p:val>
                                            <p:strVal val="#ppt_x"/>
                                          </p:val>
                                        </p:tav>
                                      </p:tavLst>
                                    </p:anim>
                                    <p:anim calcmode="lin" valueType="num">
                                      <p:cBhvr>
                                        <p:cTn id="104" dur="1000" fill="hold"/>
                                        <p:tgtEl>
                                          <p:spTgt spid="47"/>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1000"/>
                                        <p:tgtEl>
                                          <p:spTgt spid="48"/>
                                        </p:tgtEl>
                                      </p:cBhvr>
                                    </p:animEffect>
                                    <p:anim calcmode="lin" valueType="num">
                                      <p:cBhvr>
                                        <p:cTn id="108" dur="1000" fill="hold"/>
                                        <p:tgtEl>
                                          <p:spTgt spid="48"/>
                                        </p:tgtEl>
                                        <p:attrNameLst>
                                          <p:attrName>ppt_x</p:attrName>
                                        </p:attrNameLst>
                                      </p:cBhvr>
                                      <p:tavLst>
                                        <p:tav tm="0">
                                          <p:val>
                                            <p:strVal val="#ppt_x"/>
                                          </p:val>
                                        </p:tav>
                                        <p:tav tm="100000">
                                          <p:val>
                                            <p:strVal val="#ppt_x"/>
                                          </p:val>
                                        </p:tav>
                                      </p:tavLst>
                                    </p:anim>
                                    <p:anim calcmode="lin" valueType="num">
                                      <p:cBhvr>
                                        <p:cTn id="10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4" presetClass="exit" presetSubtype="10" fill="hold" nodeType="clickEffect">
                                  <p:stCondLst>
                                    <p:cond delay="0"/>
                                  </p:stCondLst>
                                  <p:childTnLst>
                                    <p:animEffect transition="out" filter="randombar(horizontal)">
                                      <p:cBhvr>
                                        <p:cTn id="113" dur="500"/>
                                        <p:tgtEl>
                                          <p:spTgt spid="41"/>
                                        </p:tgtEl>
                                      </p:cBhvr>
                                    </p:animEffect>
                                    <p:set>
                                      <p:cBhvr>
                                        <p:cTn id="114" dur="1" fill="hold">
                                          <p:stCondLst>
                                            <p:cond delay="499"/>
                                          </p:stCondLst>
                                        </p:cTn>
                                        <p:tgtEl>
                                          <p:spTgt spid="41"/>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4" presetClass="exit" presetSubtype="10" fill="hold" nodeType="clickEffect">
                                  <p:stCondLst>
                                    <p:cond delay="0"/>
                                  </p:stCondLst>
                                  <p:childTnLst>
                                    <p:animEffect transition="out" filter="randombar(horizontal)">
                                      <p:cBhvr>
                                        <p:cTn id="118" dur="500"/>
                                        <p:tgtEl>
                                          <p:spTgt spid="42"/>
                                        </p:tgtEl>
                                      </p:cBhvr>
                                    </p:animEffect>
                                    <p:set>
                                      <p:cBhvr>
                                        <p:cTn id="119" dur="1" fill="hold">
                                          <p:stCondLst>
                                            <p:cond delay="499"/>
                                          </p:stCondLst>
                                        </p:cTn>
                                        <p:tgtEl>
                                          <p:spTgt spid="42"/>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14" presetClass="exit" presetSubtype="10" fill="hold" nodeType="clickEffect">
                                  <p:stCondLst>
                                    <p:cond delay="0"/>
                                  </p:stCondLst>
                                  <p:childTnLst>
                                    <p:animEffect transition="out" filter="randombar(horizontal)">
                                      <p:cBhvr>
                                        <p:cTn id="123" dur="500"/>
                                        <p:tgtEl>
                                          <p:spTgt spid="45"/>
                                        </p:tgtEl>
                                      </p:cBhvr>
                                    </p:animEffect>
                                    <p:set>
                                      <p:cBhvr>
                                        <p:cTn id="124" dur="1" fill="hold">
                                          <p:stCondLst>
                                            <p:cond delay="499"/>
                                          </p:stCondLst>
                                        </p:cTn>
                                        <p:tgtEl>
                                          <p:spTgt spid="45"/>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4" presetClass="exit" presetSubtype="10" fill="hold" nodeType="clickEffect">
                                  <p:stCondLst>
                                    <p:cond delay="0"/>
                                  </p:stCondLst>
                                  <p:childTnLst>
                                    <p:animEffect transition="out" filter="randombar(horizontal)">
                                      <p:cBhvr>
                                        <p:cTn id="128" dur="500"/>
                                        <p:tgtEl>
                                          <p:spTgt spid="46"/>
                                        </p:tgtEl>
                                      </p:cBhvr>
                                    </p:animEffect>
                                    <p:set>
                                      <p:cBhvr>
                                        <p:cTn id="129" dur="1" fill="hold">
                                          <p:stCondLst>
                                            <p:cond delay="499"/>
                                          </p:stCondLst>
                                        </p:cTn>
                                        <p:tgtEl>
                                          <p:spTgt spid="46"/>
                                        </p:tgtEl>
                                        <p:attrNameLst>
                                          <p:attrName>style.visibility</p:attrName>
                                        </p:attrNameLst>
                                      </p:cBhvr>
                                      <p:to>
                                        <p:strVal val="hidden"/>
                                      </p:to>
                                    </p:set>
                                  </p:childTnLst>
                                </p:cTn>
                              </p:par>
                            </p:childTnLst>
                          </p:cTn>
                        </p:par>
                      </p:childTnLst>
                    </p:cTn>
                  </p:par>
                  <p:par>
                    <p:cTn id="130" fill="hold">
                      <p:stCondLst>
                        <p:cond delay="indefinite"/>
                      </p:stCondLst>
                      <p:childTnLst>
                        <p:par>
                          <p:cTn id="131" fill="hold">
                            <p:stCondLst>
                              <p:cond delay="0"/>
                            </p:stCondLst>
                            <p:childTnLst>
                              <p:par>
                                <p:cTn id="132" presetID="14" presetClass="exit" presetSubtype="10" fill="hold" nodeType="clickEffect">
                                  <p:stCondLst>
                                    <p:cond delay="0"/>
                                  </p:stCondLst>
                                  <p:childTnLst>
                                    <p:animEffect transition="out" filter="randombar(horizontal)">
                                      <p:cBhvr>
                                        <p:cTn id="133" dur="500"/>
                                        <p:tgtEl>
                                          <p:spTgt spid="43"/>
                                        </p:tgtEl>
                                      </p:cBhvr>
                                    </p:animEffect>
                                    <p:set>
                                      <p:cBhvr>
                                        <p:cTn id="134" dur="1" fill="hold">
                                          <p:stCondLst>
                                            <p:cond delay="499"/>
                                          </p:stCondLst>
                                        </p:cTn>
                                        <p:tgtEl>
                                          <p:spTgt spid="43"/>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14" presetClass="exit" presetSubtype="10" fill="hold" nodeType="clickEffect">
                                  <p:stCondLst>
                                    <p:cond delay="0"/>
                                  </p:stCondLst>
                                  <p:childTnLst>
                                    <p:animEffect transition="out" filter="randombar(horizontal)">
                                      <p:cBhvr>
                                        <p:cTn id="138" dur="500"/>
                                        <p:tgtEl>
                                          <p:spTgt spid="44"/>
                                        </p:tgtEl>
                                      </p:cBhvr>
                                    </p:animEffect>
                                    <p:set>
                                      <p:cBhvr>
                                        <p:cTn id="139" dur="1" fill="hold">
                                          <p:stCondLst>
                                            <p:cond delay="499"/>
                                          </p:stCondLst>
                                        </p:cTn>
                                        <p:tgtEl>
                                          <p:spTgt spid="44"/>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14" presetClass="exit" presetSubtype="10" fill="hold" nodeType="clickEffect">
                                  <p:stCondLst>
                                    <p:cond delay="0"/>
                                  </p:stCondLst>
                                  <p:childTnLst>
                                    <p:animEffect transition="out" filter="randombar(horizontal)">
                                      <p:cBhvr>
                                        <p:cTn id="143" dur="500"/>
                                        <p:tgtEl>
                                          <p:spTgt spid="47"/>
                                        </p:tgtEl>
                                      </p:cBhvr>
                                    </p:animEffect>
                                    <p:set>
                                      <p:cBhvr>
                                        <p:cTn id="144" dur="1" fill="hold">
                                          <p:stCondLst>
                                            <p:cond delay="499"/>
                                          </p:stCondLst>
                                        </p:cTn>
                                        <p:tgtEl>
                                          <p:spTgt spid="47"/>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14" presetClass="exit" presetSubtype="10" fill="hold" nodeType="clickEffect">
                                  <p:stCondLst>
                                    <p:cond delay="0"/>
                                  </p:stCondLst>
                                  <p:childTnLst>
                                    <p:animEffect transition="out" filter="randombar(horizontal)">
                                      <p:cBhvr>
                                        <p:cTn id="148" dur="500"/>
                                        <p:tgtEl>
                                          <p:spTgt spid="48"/>
                                        </p:tgtEl>
                                      </p:cBhvr>
                                    </p:animEffect>
                                    <p:set>
                                      <p:cBhvr>
                                        <p:cTn id="149"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a:stretch>
            <a:fillRect/>
          </a:stretch>
        </p:blipFill>
        <p:spPr>
          <a:xfrm>
            <a:off x="183112" y="223284"/>
            <a:ext cx="11914510" cy="6557388"/>
          </a:xfrm>
          <a:prstGeom prst="rect">
            <a:avLst/>
          </a:prstGeom>
        </p:spPr>
      </p:pic>
      <p:sp>
        <p:nvSpPr>
          <p:cNvPr id="4" name="TextBox 3">
            <a:extLst>
              <a:ext uri="{FF2B5EF4-FFF2-40B4-BE49-F238E27FC236}">
                <a16:creationId xmlns:a16="http://schemas.microsoft.com/office/drawing/2014/main" id="{BF6122BB-3F03-AF44-32C8-6142176072EE}"/>
              </a:ext>
            </a:extLst>
          </p:cNvPr>
          <p:cNvSpPr txBox="1"/>
          <p:nvPr/>
        </p:nvSpPr>
        <p:spPr>
          <a:xfrm>
            <a:off x="1881963" y="659219"/>
            <a:ext cx="9484242" cy="1200329"/>
          </a:xfrm>
          <a:prstGeom prst="rect">
            <a:avLst/>
          </a:prstGeom>
          <a:noFill/>
        </p:spPr>
        <p:txBody>
          <a:bodyPr wrap="square" rtlCol="0">
            <a:spAutoFit/>
          </a:bodyPr>
          <a:lstStyle/>
          <a:p>
            <a:pPr lvl="0"/>
            <a:r>
              <a:rPr lang="vi-VN" sz="3600" b="1" dirty="0">
                <a:solidFill>
                  <a:prstClr val="black"/>
                </a:solidFill>
                <a:latin typeface="Cambria" panose="02040503050406030204" pitchFamily="18" charset="0"/>
                <a:ea typeface="Cambria" panose="02040503050406030204" pitchFamily="18" charset="0"/>
              </a:rPr>
              <a:t>Năm sinh của mỗi nhân vật lịch sử dưới đây thuộc thế kỉ nào?</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 name="Rectangle: Rounded Corners 1">
            <a:extLst>
              <a:ext uri="{FF2B5EF4-FFF2-40B4-BE49-F238E27FC236}">
                <a16:creationId xmlns:a16="http://schemas.microsoft.com/office/drawing/2014/main" id="{CA136B96-403C-AB56-5FCE-260DC1980459}"/>
              </a:ext>
            </a:extLst>
          </p:cNvPr>
          <p:cNvSpPr/>
          <p:nvPr/>
        </p:nvSpPr>
        <p:spPr>
          <a:xfrm>
            <a:off x="285750" y="2133600"/>
            <a:ext cx="2733675" cy="1181100"/>
          </a:xfrm>
          <a:prstGeom prst="roundRect">
            <a:avLst/>
          </a:prstGeom>
          <a:solidFill>
            <a:srgbClr val="EC90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Trần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Hưng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Đạo</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sinh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năm</a:t>
            </a:r>
            <a:r>
              <a:rPr lang="en-US" sz="2400" b="1" dirty="0">
                <a:solidFill>
                  <a:srgbClr val="002060"/>
                </a:solidFill>
                <a:latin typeface="Cambria" panose="02040503050406030204" pitchFamily="18" charset="0"/>
                <a:ea typeface="Cambria" panose="02040503050406030204" pitchFamily="18" charset="0"/>
              </a:rPr>
              <a:t> 1228</a:t>
            </a:r>
          </a:p>
        </p:txBody>
      </p:sp>
      <p:sp>
        <p:nvSpPr>
          <p:cNvPr id="5" name="Rectangle: Rounded Corners 4">
            <a:extLst>
              <a:ext uri="{FF2B5EF4-FFF2-40B4-BE49-F238E27FC236}">
                <a16:creationId xmlns:a16="http://schemas.microsoft.com/office/drawing/2014/main" id="{EB4B6623-EF51-513E-B526-D91B7FC1CAA1}"/>
              </a:ext>
            </a:extLst>
          </p:cNvPr>
          <p:cNvSpPr/>
          <p:nvPr/>
        </p:nvSpPr>
        <p:spPr>
          <a:xfrm>
            <a:off x="3276600" y="2152650"/>
            <a:ext cx="2733675" cy="1181100"/>
          </a:xfrm>
          <a:prstGeom prst="roundRect">
            <a:avLst/>
          </a:prstGeom>
          <a:solidFill>
            <a:srgbClr val="EC90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Nguyễn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Trãi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sinh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năm</a:t>
            </a:r>
            <a:r>
              <a:rPr lang="en-US" sz="2400" b="1" dirty="0">
                <a:solidFill>
                  <a:srgbClr val="002060"/>
                </a:solidFill>
                <a:latin typeface="Cambria" panose="02040503050406030204" pitchFamily="18" charset="0"/>
                <a:ea typeface="Cambria" panose="02040503050406030204" pitchFamily="18" charset="0"/>
              </a:rPr>
              <a:t> 1380</a:t>
            </a:r>
          </a:p>
        </p:txBody>
      </p:sp>
      <p:sp>
        <p:nvSpPr>
          <p:cNvPr id="6" name="Rectangle: Rounded Corners 5">
            <a:extLst>
              <a:ext uri="{FF2B5EF4-FFF2-40B4-BE49-F238E27FC236}">
                <a16:creationId xmlns:a16="http://schemas.microsoft.com/office/drawing/2014/main" id="{67FF6C6B-FCD8-6011-C932-22A3256D0F3E}"/>
              </a:ext>
            </a:extLst>
          </p:cNvPr>
          <p:cNvSpPr/>
          <p:nvPr/>
        </p:nvSpPr>
        <p:spPr>
          <a:xfrm>
            <a:off x="6257925" y="2152650"/>
            <a:ext cx="2733675" cy="1181100"/>
          </a:xfrm>
          <a:prstGeom prst="roundRect">
            <a:avLst/>
          </a:prstGeom>
          <a:solidFill>
            <a:srgbClr val="EC90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Cambria" panose="02040503050406030204" pitchFamily="18" charset="0"/>
                <a:ea typeface="Cambria" panose="02040503050406030204" pitchFamily="18" charset="0"/>
              </a:rPr>
              <a:t>Phan </a:t>
            </a:r>
            <a:r>
              <a:rPr lang="en-US" sz="2400" b="1" dirty="0" err="1">
                <a:solidFill>
                  <a:srgbClr val="002060"/>
                </a:solidFill>
                <a:latin typeface="Cambria" panose="02040503050406030204" pitchFamily="18" charset="0"/>
                <a:ea typeface="Cambria" panose="02040503050406030204" pitchFamily="18" charset="0"/>
              </a:rPr>
              <a:t>Bội</a:t>
            </a:r>
            <a:r>
              <a:rPr lang="en-US" sz="2400" b="1" dirty="0">
                <a:solidFill>
                  <a:srgbClr val="002060"/>
                </a:solidFill>
                <a:latin typeface="Cambria" panose="02040503050406030204" pitchFamily="18" charset="0"/>
                <a:ea typeface="Cambria" panose="02040503050406030204" pitchFamily="18" charset="0"/>
              </a:rPr>
              <a:t> Châu </a:t>
            </a:r>
            <a:r>
              <a:rPr lang="en-US" sz="2400" b="1" dirty="0" err="1">
                <a:solidFill>
                  <a:srgbClr val="002060"/>
                </a:solidFill>
                <a:latin typeface="Cambria" panose="02040503050406030204" pitchFamily="18" charset="0"/>
                <a:ea typeface="Cambria" panose="02040503050406030204" pitchFamily="18" charset="0"/>
              </a:rPr>
              <a:t>sinh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năm</a:t>
            </a:r>
            <a:r>
              <a:rPr lang="en-US" sz="2400" b="1" dirty="0">
                <a:solidFill>
                  <a:srgbClr val="002060"/>
                </a:solidFill>
                <a:latin typeface="Cambria" panose="02040503050406030204" pitchFamily="18" charset="0"/>
                <a:ea typeface="Cambria" panose="02040503050406030204" pitchFamily="18" charset="0"/>
              </a:rPr>
              <a:t> 1867</a:t>
            </a:r>
          </a:p>
        </p:txBody>
      </p:sp>
      <p:sp>
        <p:nvSpPr>
          <p:cNvPr id="8" name="Rectangle: Rounded Corners 7">
            <a:extLst>
              <a:ext uri="{FF2B5EF4-FFF2-40B4-BE49-F238E27FC236}">
                <a16:creationId xmlns:a16="http://schemas.microsoft.com/office/drawing/2014/main" id="{4CED1F2C-F9BC-CAB5-89A9-32C315EC6A9E}"/>
              </a:ext>
            </a:extLst>
          </p:cNvPr>
          <p:cNvSpPr/>
          <p:nvPr/>
        </p:nvSpPr>
        <p:spPr>
          <a:xfrm>
            <a:off x="9191625" y="2171700"/>
            <a:ext cx="2733675" cy="1181100"/>
          </a:xfrm>
          <a:prstGeom prst="roundRect">
            <a:avLst/>
          </a:prstGeom>
          <a:solidFill>
            <a:srgbClr val="EC90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Đinh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Bộ</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Lĩnh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sinh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năm</a:t>
            </a:r>
            <a:r>
              <a:rPr lang="en-US" sz="2400" b="1" dirty="0">
                <a:solidFill>
                  <a:srgbClr val="002060"/>
                </a:solidFill>
                <a:latin typeface="Cambria" panose="02040503050406030204" pitchFamily="18" charset="0"/>
                <a:ea typeface="Cambria" panose="02040503050406030204" pitchFamily="18" charset="0"/>
              </a:rPr>
              <a:t> 924</a:t>
            </a:r>
          </a:p>
        </p:txBody>
      </p:sp>
      <p:sp>
        <p:nvSpPr>
          <p:cNvPr id="9" name="Rectangle: Rounded Corners 8">
            <a:extLst>
              <a:ext uri="{FF2B5EF4-FFF2-40B4-BE49-F238E27FC236}">
                <a16:creationId xmlns:a16="http://schemas.microsoft.com/office/drawing/2014/main" id="{A2627A34-D57E-B70F-84D5-B4D24975A8BF}"/>
              </a:ext>
            </a:extLst>
          </p:cNvPr>
          <p:cNvSpPr/>
          <p:nvPr/>
        </p:nvSpPr>
        <p:spPr>
          <a:xfrm>
            <a:off x="409576" y="4591050"/>
            <a:ext cx="2609850" cy="8382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Thế</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kỉ</a:t>
            </a:r>
            <a:r>
              <a:rPr lang="en-US" sz="2400" b="1" dirty="0">
                <a:solidFill>
                  <a:srgbClr val="002060"/>
                </a:solidFill>
                <a:latin typeface="Cambria" panose="02040503050406030204" pitchFamily="18" charset="0"/>
                <a:ea typeface="Cambria" panose="02040503050406030204" pitchFamily="18" charset="0"/>
              </a:rPr>
              <a:t> XIX</a:t>
            </a:r>
          </a:p>
        </p:txBody>
      </p:sp>
      <p:sp>
        <p:nvSpPr>
          <p:cNvPr id="11" name="Rectangle: Rounded Corners 10">
            <a:extLst>
              <a:ext uri="{FF2B5EF4-FFF2-40B4-BE49-F238E27FC236}">
                <a16:creationId xmlns:a16="http://schemas.microsoft.com/office/drawing/2014/main" id="{4278908E-1D10-C34A-6D4A-14A7BFAC63AE}"/>
              </a:ext>
            </a:extLst>
          </p:cNvPr>
          <p:cNvSpPr/>
          <p:nvPr/>
        </p:nvSpPr>
        <p:spPr>
          <a:xfrm>
            <a:off x="3505201" y="4533900"/>
            <a:ext cx="2609850" cy="8382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Thế</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kỉ</a:t>
            </a:r>
            <a:r>
              <a:rPr lang="en-US" sz="2400" b="1" dirty="0">
                <a:solidFill>
                  <a:srgbClr val="002060"/>
                </a:solidFill>
                <a:latin typeface="Cambria" panose="02040503050406030204" pitchFamily="18" charset="0"/>
                <a:ea typeface="Cambria" panose="02040503050406030204" pitchFamily="18" charset="0"/>
              </a:rPr>
              <a:t> X</a:t>
            </a:r>
          </a:p>
        </p:txBody>
      </p:sp>
      <p:sp>
        <p:nvSpPr>
          <p:cNvPr id="13" name="Rectangle: Rounded Corners 12">
            <a:extLst>
              <a:ext uri="{FF2B5EF4-FFF2-40B4-BE49-F238E27FC236}">
                <a16:creationId xmlns:a16="http://schemas.microsoft.com/office/drawing/2014/main" id="{22973781-9EC3-7AFD-8262-3A027B227FE9}"/>
              </a:ext>
            </a:extLst>
          </p:cNvPr>
          <p:cNvSpPr/>
          <p:nvPr/>
        </p:nvSpPr>
        <p:spPr>
          <a:xfrm>
            <a:off x="6496051" y="4543425"/>
            <a:ext cx="2609850" cy="8382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Thế</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kỉ</a:t>
            </a:r>
            <a:r>
              <a:rPr lang="en-US" sz="2400" b="1" dirty="0">
                <a:solidFill>
                  <a:srgbClr val="002060"/>
                </a:solidFill>
                <a:latin typeface="Cambria" panose="02040503050406030204" pitchFamily="18" charset="0"/>
                <a:ea typeface="Cambria" panose="02040503050406030204" pitchFamily="18" charset="0"/>
              </a:rPr>
              <a:t> XIII</a:t>
            </a:r>
          </a:p>
        </p:txBody>
      </p:sp>
      <p:sp>
        <p:nvSpPr>
          <p:cNvPr id="14" name="Rectangle: Rounded Corners 13">
            <a:extLst>
              <a:ext uri="{FF2B5EF4-FFF2-40B4-BE49-F238E27FC236}">
                <a16:creationId xmlns:a16="http://schemas.microsoft.com/office/drawing/2014/main" id="{B7612F23-9D20-01CC-7610-228D6D376BCA}"/>
              </a:ext>
            </a:extLst>
          </p:cNvPr>
          <p:cNvSpPr/>
          <p:nvPr/>
        </p:nvSpPr>
        <p:spPr>
          <a:xfrm>
            <a:off x="9363076" y="4524375"/>
            <a:ext cx="2609850" cy="8382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Cambria" panose="02040503050406030204" pitchFamily="18" charset="0"/>
                <a:ea typeface="Cambria" panose="02040503050406030204" pitchFamily="18" charset="0"/>
              </a:rPr>
              <a:t>Thế</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kỉ</a:t>
            </a:r>
            <a:r>
              <a:rPr lang="en-US" sz="2400" b="1" dirty="0">
                <a:solidFill>
                  <a:srgbClr val="002060"/>
                </a:solidFill>
                <a:latin typeface="Cambria" panose="02040503050406030204" pitchFamily="18" charset="0"/>
                <a:ea typeface="Cambria" panose="02040503050406030204" pitchFamily="18" charset="0"/>
              </a:rPr>
              <a:t> XIV</a:t>
            </a:r>
          </a:p>
        </p:txBody>
      </p:sp>
      <p:cxnSp>
        <p:nvCxnSpPr>
          <p:cNvPr id="18" name="Straight Arrow Connector 17">
            <a:extLst>
              <a:ext uri="{FF2B5EF4-FFF2-40B4-BE49-F238E27FC236}">
                <a16:creationId xmlns:a16="http://schemas.microsoft.com/office/drawing/2014/main" id="{ABD9DEE3-1A66-197A-62CE-25B78E077AD9}"/>
              </a:ext>
            </a:extLst>
          </p:cNvPr>
          <p:cNvCxnSpPr>
            <a:cxnSpLocks/>
            <a:endCxn id="13" idx="0"/>
          </p:cNvCxnSpPr>
          <p:nvPr/>
        </p:nvCxnSpPr>
        <p:spPr>
          <a:xfrm>
            <a:off x="1495425" y="3314700"/>
            <a:ext cx="6305551" cy="122872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90F4C3A-9184-76A3-C2F5-FEFB31E000FD}"/>
              </a:ext>
            </a:extLst>
          </p:cNvPr>
          <p:cNvCxnSpPr>
            <a:cxnSpLocks/>
          </p:cNvCxnSpPr>
          <p:nvPr/>
        </p:nvCxnSpPr>
        <p:spPr>
          <a:xfrm>
            <a:off x="4648200" y="3371850"/>
            <a:ext cx="6305551" cy="122872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5267CE0-80F4-459B-6485-A8B4FB8B6A6C}"/>
              </a:ext>
            </a:extLst>
          </p:cNvPr>
          <p:cNvCxnSpPr>
            <a:cxnSpLocks/>
            <a:endCxn id="9" idx="0"/>
          </p:cNvCxnSpPr>
          <p:nvPr/>
        </p:nvCxnSpPr>
        <p:spPr>
          <a:xfrm flipH="1">
            <a:off x="1714501" y="3343275"/>
            <a:ext cx="6048374" cy="12477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ACDE1C5-0FD8-81D9-5822-6FFECCA8C641}"/>
              </a:ext>
            </a:extLst>
          </p:cNvPr>
          <p:cNvCxnSpPr>
            <a:cxnSpLocks/>
            <a:endCxn id="11" idx="0"/>
          </p:cNvCxnSpPr>
          <p:nvPr/>
        </p:nvCxnSpPr>
        <p:spPr>
          <a:xfrm flipH="1">
            <a:off x="4810126" y="3371850"/>
            <a:ext cx="5867399" cy="11620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94A3C0E-8921-8C26-5658-82ED9427DA25}"/>
              </a:ext>
            </a:extLst>
          </p:cNvPr>
          <p:cNvSpPr/>
          <p:nvPr/>
        </p:nvSpPr>
        <p:spPr>
          <a:xfrm>
            <a:off x="1085850" y="781050"/>
            <a:ext cx="781050" cy="7905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2</a:t>
            </a:r>
          </a:p>
        </p:txBody>
      </p:sp>
    </p:spTree>
    <p:extLst>
      <p:ext uri="{BB962C8B-B14F-4D97-AF65-F5344CB8AC3E}">
        <p14:creationId xmlns:p14="http://schemas.microsoft.com/office/powerpoint/2010/main" val="41605078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5" grpId="0" animBg="1"/>
      <p:bldP spid="6" grpId="0" animBg="1"/>
      <p:bldP spid="8" grpId="0" animBg="1"/>
      <p:bldP spid="9" grpId="0" animBg="1"/>
      <p:bldP spid="11"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183112" y="223284"/>
            <a:ext cx="11914510" cy="6557388"/>
          </a:xfrm>
          <a:prstGeom prst="rect">
            <a:avLst/>
          </a:prstGeom>
        </p:spPr>
      </p:pic>
      <p:pic>
        <p:nvPicPr>
          <p:cNvPr id="2050" name="Picture 2" descr="SƠ LƯỢC TIỂU SỬ HƯNG ĐẠO VƯƠNG TRẦN QUỐC TUẤN | THCS Trần Hưng Đạo">
            <a:extLst>
              <a:ext uri="{FF2B5EF4-FFF2-40B4-BE49-F238E27FC236}">
                <a16:creationId xmlns:a16="http://schemas.microsoft.com/office/drawing/2014/main" id="{DF365DA4-863C-E967-60C1-F9B5D56620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774" y="795336"/>
            <a:ext cx="5324475" cy="39933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F3CD55B0-323F-0146-7212-3E93F87D0C87}"/>
              </a:ext>
            </a:extLst>
          </p:cNvPr>
          <p:cNvSpPr/>
          <p:nvPr/>
        </p:nvSpPr>
        <p:spPr>
          <a:xfrm>
            <a:off x="1095376" y="4962524"/>
            <a:ext cx="9210674" cy="13239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002060"/>
                </a:solidFill>
                <a:latin typeface="Cambria" panose="02040503050406030204" pitchFamily="18" charset="0"/>
                <a:ea typeface="Cambria" panose="02040503050406030204" pitchFamily="18" charset="0"/>
              </a:rPr>
              <a:t>Trần Hưng Đạo là người tham gia ba lần kháng chiến chống quân Mông Nguyên và là vị tướng lãnh đạo trong kháng chiến chống quân Mông Nguyên lần 2 và lần 3</a:t>
            </a:r>
            <a:endParaRPr lang="en-US" sz="24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78708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183112" y="223284"/>
            <a:ext cx="11914510" cy="6557388"/>
          </a:xfrm>
          <a:prstGeom prst="rect">
            <a:avLst/>
          </a:prstGeom>
        </p:spPr>
      </p:pic>
      <p:sp>
        <p:nvSpPr>
          <p:cNvPr id="7" name="Rectangle: Rounded Corners 6">
            <a:extLst>
              <a:ext uri="{FF2B5EF4-FFF2-40B4-BE49-F238E27FC236}">
                <a16:creationId xmlns:a16="http://schemas.microsoft.com/office/drawing/2014/main" id="{F3CD55B0-323F-0146-7212-3E93F87D0C87}"/>
              </a:ext>
            </a:extLst>
          </p:cNvPr>
          <p:cNvSpPr/>
          <p:nvPr/>
        </p:nvSpPr>
        <p:spPr>
          <a:xfrm>
            <a:off x="1295401" y="4952999"/>
            <a:ext cx="9210674" cy="13239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b="1" dirty="0">
                <a:solidFill>
                  <a:srgbClr val="002060"/>
                </a:solidFill>
                <a:latin typeface="Cambria" panose="02040503050406030204" pitchFamily="18" charset="0"/>
                <a:ea typeface="Cambria" panose="02040503050406030204" pitchFamily="18" charset="0"/>
              </a:rPr>
              <a:t>Nguyễn Trãi, hiệu là Ức Trai, là một nhà chính trị, nhà văn, người đã tham gia tích cực Khởi nghĩa Lam Sơn do Lê Lợi lãnh đạo chống lại sự xâm lược của nhà Minh với Đại Việt.</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3074" name="Picture 2" descr="Trà với Nguyễn Trãi - Xuất bản thông tin">
            <a:extLst>
              <a:ext uri="{FF2B5EF4-FFF2-40B4-BE49-F238E27FC236}">
                <a16:creationId xmlns:a16="http://schemas.microsoft.com/office/drawing/2014/main" id="{531C0264-0F28-E29B-DD42-FD5B1C805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099" y="748189"/>
            <a:ext cx="6910277" cy="3890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430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183112" y="223284"/>
            <a:ext cx="11914510" cy="6557388"/>
          </a:xfrm>
          <a:prstGeom prst="rect">
            <a:avLst/>
          </a:prstGeom>
        </p:spPr>
      </p:pic>
      <p:sp>
        <p:nvSpPr>
          <p:cNvPr id="7" name="Rectangle: Rounded Corners 6">
            <a:extLst>
              <a:ext uri="{FF2B5EF4-FFF2-40B4-BE49-F238E27FC236}">
                <a16:creationId xmlns:a16="http://schemas.microsoft.com/office/drawing/2014/main" id="{F3CD55B0-323F-0146-7212-3E93F87D0C87}"/>
              </a:ext>
            </a:extLst>
          </p:cNvPr>
          <p:cNvSpPr/>
          <p:nvPr/>
        </p:nvSpPr>
        <p:spPr>
          <a:xfrm>
            <a:off x="1295401" y="4952999"/>
            <a:ext cx="9629774" cy="13239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200" b="1" dirty="0">
                <a:solidFill>
                  <a:srgbClr val="002060"/>
                </a:solidFill>
                <a:latin typeface="Cambria" panose="02040503050406030204" pitchFamily="18" charset="0"/>
                <a:ea typeface="Cambria" panose="02040503050406030204" pitchFamily="18" charset="0"/>
              </a:rPr>
              <a:t>Phan Bội Châu là một danh sĩ và là nhà cách mạng Việt Nam, hoạt động trong thời kỳ Pháp thuộc.</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4098" name="Picture 2" descr="Ngày này năm xưa: Ngày 29-10-1940, chí sĩ yêu nước Phan Bội Châu qua">
            <a:extLst>
              <a:ext uri="{FF2B5EF4-FFF2-40B4-BE49-F238E27FC236}">
                <a16:creationId xmlns:a16="http://schemas.microsoft.com/office/drawing/2014/main" id="{4F907AB4-A732-1412-D024-B0AFAF104F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49" y="558821"/>
            <a:ext cx="5715001" cy="416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42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183112" y="223284"/>
            <a:ext cx="11914510" cy="6557388"/>
          </a:xfrm>
          <a:prstGeom prst="rect">
            <a:avLst/>
          </a:prstGeom>
        </p:spPr>
      </p:pic>
      <p:sp>
        <p:nvSpPr>
          <p:cNvPr id="7" name="Rectangle: Rounded Corners 6">
            <a:extLst>
              <a:ext uri="{FF2B5EF4-FFF2-40B4-BE49-F238E27FC236}">
                <a16:creationId xmlns:a16="http://schemas.microsoft.com/office/drawing/2014/main" id="{F3CD55B0-323F-0146-7212-3E93F87D0C87}"/>
              </a:ext>
            </a:extLst>
          </p:cNvPr>
          <p:cNvSpPr/>
          <p:nvPr/>
        </p:nvSpPr>
        <p:spPr>
          <a:xfrm>
            <a:off x="1000126" y="4952999"/>
            <a:ext cx="10467974" cy="132397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200" b="1" dirty="0">
                <a:solidFill>
                  <a:srgbClr val="002060"/>
                </a:solidFill>
                <a:latin typeface="Cambria" panose="02040503050406030204" pitchFamily="18" charset="0"/>
                <a:ea typeface="Cambria" panose="02040503050406030204" pitchFamily="18" charset="0"/>
              </a:rPr>
              <a:t>Đinh Bộ Lĩnh dẹp loạn 12 sứ quân và là người đầu tiên xưng danh hiệu Hoàng đế trong lịch sử dân tộc ta. </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5122" name="Picture 2" descr="Đinh Bộ Lĩnh là ai? Tại sao Đinh Bộ Lĩnh thống nhất đất nước?">
            <a:extLst>
              <a:ext uri="{FF2B5EF4-FFF2-40B4-BE49-F238E27FC236}">
                <a16:creationId xmlns:a16="http://schemas.microsoft.com/office/drawing/2014/main" id="{CFE30BDC-F44D-3E0F-76F8-D9F4C5568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775" y="627252"/>
            <a:ext cx="7677150" cy="4017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387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a:stretch>
            <a:fillRect/>
          </a:stretch>
        </p:blipFill>
        <p:spPr>
          <a:xfrm>
            <a:off x="183112" y="223284"/>
            <a:ext cx="11914510" cy="6557388"/>
          </a:xfrm>
          <a:prstGeom prst="rect">
            <a:avLst/>
          </a:prstGeom>
        </p:spPr>
      </p:pic>
      <p:pic>
        <p:nvPicPr>
          <p:cNvPr id="3" name="Picture 2">
            <a:extLst>
              <a:ext uri="{FF2B5EF4-FFF2-40B4-BE49-F238E27FC236}">
                <a16:creationId xmlns:a16="http://schemas.microsoft.com/office/drawing/2014/main" id="{99872AA1-ADBB-93F5-38C0-6555F2F7AD24}"/>
              </a:ext>
            </a:extLst>
          </p:cNvPr>
          <p:cNvPicPr>
            <a:picLocks noChangeAspect="1"/>
          </p:cNvPicPr>
          <p:nvPr/>
        </p:nvPicPr>
        <p:blipFill>
          <a:blip r:embed="rId4"/>
          <a:stretch>
            <a:fillRect/>
          </a:stretch>
        </p:blipFill>
        <p:spPr>
          <a:xfrm>
            <a:off x="947184" y="791682"/>
            <a:ext cx="685800" cy="723900"/>
          </a:xfrm>
          <a:prstGeom prst="rect">
            <a:avLst/>
          </a:prstGeom>
        </p:spPr>
      </p:pic>
      <p:sp>
        <p:nvSpPr>
          <p:cNvPr id="4" name="TextBox 3">
            <a:extLst>
              <a:ext uri="{FF2B5EF4-FFF2-40B4-BE49-F238E27FC236}">
                <a16:creationId xmlns:a16="http://schemas.microsoft.com/office/drawing/2014/main" id="{BF6122BB-3F03-AF44-32C8-6142176072EE}"/>
              </a:ext>
            </a:extLst>
          </p:cNvPr>
          <p:cNvSpPr txBox="1"/>
          <p:nvPr/>
        </p:nvSpPr>
        <p:spPr>
          <a:xfrm>
            <a:off x="1881963" y="659219"/>
            <a:ext cx="9484242" cy="1754326"/>
          </a:xfrm>
          <a:prstGeom prst="rect">
            <a:avLst/>
          </a:prstGeom>
          <a:noFill/>
        </p:spPr>
        <p:txBody>
          <a:bodyPr wrap="square" rtlCol="0">
            <a:spAutoFit/>
          </a:bodyPr>
          <a:lstStyle/>
          <a:p>
            <a:pPr lvl="0" algn="just"/>
            <a:r>
              <a:rPr lang="vi-VN" sz="3600" b="1" dirty="0">
                <a:solidFill>
                  <a:prstClr val="black"/>
                </a:solidFill>
                <a:latin typeface="Cambria" panose="02040503050406030204" pitchFamily="18" charset="0"/>
                <a:ea typeface="Cambria" panose="02040503050406030204" pitchFamily="18" charset="0"/>
              </a:rPr>
              <a:t>Năm 1900 là năm Canh Tý. Cứ 60 năm thì lại có một năm Canh Tý. Hỏi năm Canh Tý tiếp theo thuộc thế kỉ nào?</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10" name="Picture 9">
            <a:extLst>
              <a:ext uri="{FF2B5EF4-FFF2-40B4-BE49-F238E27FC236}">
                <a16:creationId xmlns:a16="http://schemas.microsoft.com/office/drawing/2014/main" id="{77197CC3-8851-3F65-F0B9-45258B77782C}"/>
              </a:ext>
            </a:extLst>
          </p:cNvPr>
          <p:cNvPicPr>
            <a:picLocks noChangeAspect="1"/>
          </p:cNvPicPr>
          <p:nvPr/>
        </p:nvPicPr>
        <p:blipFill>
          <a:blip r:embed="rId5"/>
          <a:stretch>
            <a:fillRect/>
          </a:stretch>
        </p:blipFill>
        <p:spPr>
          <a:xfrm>
            <a:off x="7591425" y="2628900"/>
            <a:ext cx="3943350" cy="2209800"/>
          </a:xfrm>
          <a:prstGeom prst="rect">
            <a:avLst/>
          </a:prstGeom>
        </p:spPr>
      </p:pic>
      <p:sp>
        <p:nvSpPr>
          <p:cNvPr id="15" name="TextBox 14">
            <a:extLst>
              <a:ext uri="{FF2B5EF4-FFF2-40B4-BE49-F238E27FC236}">
                <a16:creationId xmlns:a16="http://schemas.microsoft.com/office/drawing/2014/main" id="{01E7DBE9-B2F1-20A5-2941-77E2532FB669}"/>
              </a:ext>
            </a:extLst>
          </p:cNvPr>
          <p:cNvSpPr txBox="1"/>
          <p:nvPr/>
        </p:nvSpPr>
        <p:spPr>
          <a:xfrm>
            <a:off x="523874" y="2886075"/>
            <a:ext cx="7210425" cy="1815882"/>
          </a:xfrm>
          <a:prstGeom prst="rect">
            <a:avLst/>
          </a:prstGeom>
          <a:noFill/>
        </p:spPr>
        <p:txBody>
          <a:bodyPr wrap="square" rtlCol="0">
            <a:spAutoFit/>
          </a:bodyPr>
          <a:lstStyle/>
          <a:p>
            <a:pPr algn="ctr"/>
            <a:r>
              <a:rPr lang="en-US" sz="2800" b="1" i="0" dirty="0" err="1">
                <a:solidFill>
                  <a:srgbClr val="FF0000"/>
                </a:solidFill>
                <a:effectLst/>
                <a:latin typeface="Cambria" panose="02040503050406030204" pitchFamily="18" charset="0"/>
                <a:ea typeface="Cambria" panose="02040503050406030204" pitchFamily="18" charset="0"/>
              </a:rPr>
              <a:t>Năm</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Canh</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Tý</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tiếp</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theo</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là</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năm</a:t>
            </a:r>
            <a:r>
              <a:rPr lang="en-US" sz="2800" b="1" i="0" dirty="0">
                <a:solidFill>
                  <a:srgbClr val="FF0000"/>
                </a:solidFill>
                <a:effectLst/>
                <a:latin typeface="Cambria" panose="02040503050406030204" pitchFamily="18" charset="0"/>
                <a:ea typeface="Cambria" panose="02040503050406030204" pitchFamily="18" charset="0"/>
              </a:rPr>
              <a:t>: </a:t>
            </a:r>
          </a:p>
          <a:p>
            <a:pPr algn="ctr"/>
            <a:r>
              <a:rPr lang="en-US" sz="2800" b="1" i="0" dirty="0">
                <a:solidFill>
                  <a:srgbClr val="FF0000"/>
                </a:solidFill>
                <a:effectLst/>
                <a:latin typeface="Cambria" panose="02040503050406030204" pitchFamily="18" charset="0"/>
                <a:ea typeface="Cambria" panose="02040503050406030204" pitchFamily="18" charset="0"/>
              </a:rPr>
              <a:t>1900 + 60 = 1960</a:t>
            </a:r>
          </a:p>
          <a:p>
            <a:pPr algn="just"/>
            <a:r>
              <a:rPr lang="en-US" sz="2800" b="1" i="0" dirty="0" err="1">
                <a:solidFill>
                  <a:srgbClr val="FF0000"/>
                </a:solidFill>
                <a:effectLst/>
                <a:latin typeface="Cambria" panose="02040503050406030204" pitchFamily="18" charset="0"/>
                <a:ea typeface="Cambria" panose="02040503050406030204" pitchFamily="18" charset="0"/>
              </a:rPr>
              <a:t>Năm</a:t>
            </a:r>
            <a:r>
              <a:rPr lang="en-US" sz="2800" b="1" i="0" dirty="0">
                <a:solidFill>
                  <a:srgbClr val="FF0000"/>
                </a:solidFill>
                <a:effectLst/>
                <a:latin typeface="Cambria" panose="02040503050406030204" pitchFamily="18" charset="0"/>
                <a:ea typeface="Cambria" panose="02040503050406030204" pitchFamily="18" charset="0"/>
              </a:rPr>
              <a:t> 1960 </a:t>
            </a:r>
            <a:r>
              <a:rPr lang="en-US" sz="2800" b="1" i="0" dirty="0" err="1">
                <a:solidFill>
                  <a:srgbClr val="FF0000"/>
                </a:solidFill>
                <a:effectLst/>
                <a:latin typeface="Cambria" panose="02040503050406030204" pitchFamily="18" charset="0"/>
                <a:ea typeface="Cambria" panose="02040503050406030204" pitchFamily="18" charset="0"/>
              </a:rPr>
              <a:t>thuộc</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thế</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kỉ</a:t>
            </a:r>
            <a:r>
              <a:rPr lang="en-US" sz="2800" b="1" i="0" dirty="0">
                <a:solidFill>
                  <a:srgbClr val="FF0000"/>
                </a:solidFill>
                <a:effectLst/>
                <a:latin typeface="Cambria" panose="02040503050406030204" pitchFamily="18" charset="0"/>
                <a:ea typeface="Cambria" panose="02040503050406030204" pitchFamily="18" charset="0"/>
              </a:rPr>
              <a:t> XX</a:t>
            </a:r>
          </a:p>
          <a:p>
            <a:pPr algn="ctr"/>
            <a:r>
              <a:rPr lang="en-US" sz="2800" b="1" i="0" dirty="0" err="1">
                <a:solidFill>
                  <a:srgbClr val="FF0000"/>
                </a:solidFill>
                <a:effectLst/>
                <a:latin typeface="Cambria" panose="02040503050406030204" pitchFamily="18" charset="0"/>
                <a:ea typeface="Cambria" panose="02040503050406030204" pitchFamily="18" charset="0"/>
              </a:rPr>
              <a:t>Vậy</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năm</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Canh</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Tý</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tiếp</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theo</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thuộc</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thế</a:t>
            </a:r>
            <a:r>
              <a:rPr lang="en-US" sz="2800" b="1" i="0" dirty="0">
                <a:solidFill>
                  <a:srgbClr val="FF0000"/>
                </a:solidFill>
                <a:effectLst/>
                <a:latin typeface="Cambria" panose="02040503050406030204" pitchFamily="18" charset="0"/>
                <a:ea typeface="Cambria" panose="02040503050406030204" pitchFamily="18" charset="0"/>
              </a:rPr>
              <a:t> </a:t>
            </a:r>
            <a:r>
              <a:rPr lang="en-US" sz="2800" b="1" i="0" dirty="0" err="1">
                <a:solidFill>
                  <a:srgbClr val="FF0000"/>
                </a:solidFill>
                <a:effectLst/>
                <a:latin typeface="Cambria" panose="02040503050406030204" pitchFamily="18" charset="0"/>
                <a:ea typeface="Cambria" panose="02040503050406030204" pitchFamily="18" charset="0"/>
              </a:rPr>
              <a:t>kỉ</a:t>
            </a:r>
            <a:r>
              <a:rPr lang="en-US" sz="2800" b="1" i="0" dirty="0">
                <a:solidFill>
                  <a:srgbClr val="FF0000"/>
                </a:solidFill>
                <a:effectLst/>
                <a:latin typeface="Cambria" panose="02040503050406030204" pitchFamily="18" charset="0"/>
                <a:ea typeface="Cambria" panose="02040503050406030204" pitchFamily="18" charset="0"/>
              </a:rPr>
              <a:t> XX.</a:t>
            </a:r>
          </a:p>
        </p:txBody>
      </p:sp>
    </p:spTree>
    <p:extLst>
      <p:ext uri="{BB962C8B-B14F-4D97-AF65-F5344CB8AC3E}">
        <p14:creationId xmlns:p14="http://schemas.microsoft.com/office/powerpoint/2010/main" val="3572536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Effect transition="in" filter="wipe(down)">
                                      <p:cBhvr>
                                        <p:cTn id="18" dur="500"/>
                                        <p:tgtEl>
                                          <p:spTgt spid="1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animEffect transition="in" filter="wipe(down)">
                                      <p:cBhvr>
                                        <p:cTn id="23" dur="500"/>
                                        <p:tgtEl>
                                          <p:spTgt spid="1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animEffect transition="in" filter="wipe(down)">
                                      <p:cBhvr>
                                        <p:cTn id="28" dur="500"/>
                                        <p:tgtEl>
                                          <p:spTgt spid="1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5">
                                            <p:txEl>
                                              <p:pRg st="3" end="3"/>
                                            </p:txEl>
                                          </p:spTgt>
                                        </p:tgtEl>
                                        <p:attrNameLst>
                                          <p:attrName>style.visibility</p:attrName>
                                        </p:attrNameLst>
                                      </p:cBhvr>
                                      <p:to>
                                        <p:strVal val="visible"/>
                                      </p:to>
                                    </p:set>
                                    <p:animEffect transition="in" filter="wipe(down)">
                                      <p:cBhvr>
                                        <p:cTn id="33"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0FEEDF3-939C-F278-37FF-BC5CF52CE3B2}"/>
              </a:ext>
            </a:extLst>
          </p:cNvPr>
          <p:cNvSpPr/>
          <p:nvPr/>
        </p:nvSpPr>
        <p:spPr>
          <a:xfrm>
            <a:off x="186901" y="111758"/>
            <a:ext cx="11897709" cy="6614605"/>
          </a:xfrm>
          <a:prstGeom prst="roundRect">
            <a:avLst>
              <a:gd name="adj" fmla="val 9491"/>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Graphic 1">
            <a:extLst>
              <a:ext uri="{FF2B5EF4-FFF2-40B4-BE49-F238E27FC236}">
                <a16:creationId xmlns:a16="http://schemas.microsoft.com/office/drawing/2014/main" id="{14611639-6F3C-E92F-5773-37A9CA6EC0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9933" y="2625157"/>
            <a:ext cx="3657777" cy="3909125"/>
          </a:xfrm>
          <a:prstGeom prst="rect">
            <a:avLst/>
          </a:prstGeom>
        </p:spPr>
      </p:pic>
      <p:pic>
        <p:nvPicPr>
          <p:cNvPr id="6" name="Picture 5">
            <a:extLst>
              <a:ext uri="{FF2B5EF4-FFF2-40B4-BE49-F238E27FC236}">
                <a16:creationId xmlns:a16="http://schemas.microsoft.com/office/drawing/2014/main" id="{09F276B2-317A-EE33-21D4-8B665CEB47AC}"/>
              </a:ext>
            </a:extLst>
          </p:cNvPr>
          <p:cNvPicPr>
            <a:picLocks noChangeAspect="1"/>
          </p:cNvPicPr>
          <p:nvPr/>
        </p:nvPicPr>
        <p:blipFill>
          <a:blip r:embed="rId4"/>
          <a:stretch>
            <a:fillRect/>
          </a:stretch>
        </p:blipFill>
        <p:spPr>
          <a:xfrm>
            <a:off x="3817631" y="1512012"/>
            <a:ext cx="7108552" cy="1835055"/>
          </a:xfrm>
          <a:prstGeom prst="rect">
            <a:avLst/>
          </a:prstGeom>
        </p:spPr>
      </p:pic>
    </p:spTree>
    <p:extLst>
      <p:ext uri="{BB962C8B-B14F-4D97-AF65-F5344CB8AC3E}">
        <p14:creationId xmlns:p14="http://schemas.microsoft.com/office/powerpoint/2010/main" val="3004836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oraemon : Nobita Và Chuyến Phiêu Lưu Vào Xứ Quỷ (2007) - Backdrops — The  Movie Database (TMDB)">
            <a:extLst>
              <a:ext uri="{FF2B5EF4-FFF2-40B4-BE49-F238E27FC236}">
                <a16:creationId xmlns:a16="http://schemas.microsoft.com/office/drawing/2014/main" id="{8E976F25-54BA-4CF7-99E6-3ECD6EDCD47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10">
            <a:hlinkClick r:id="" action="ppaction://media"/>
            <a:extLst>
              <a:ext uri="{FF2B5EF4-FFF2-40B4-BE49-F238E27FC236}">
                <a16:creationId xmlns:a16="http://schemas.microsoft.com/office/drawing/2014/main" id="{D6645F35-62F6-4C75-A896-5026BAD7E9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86600" y="-1543050"/>
            <a:ext cx="609600" cy="609600"/>
          </a:xfrm>
          <a:prstGeom prst="rect">
            <a:avLst/>
          </a:prstGeom>
        </p:spPr>
      </p:pic>
      <p:pic>
        <p:nvPicPr>
          <p:cNvPr id="4" name="Picture 3">
            <a:extLst>
              <a:ext uri="{FF2B5EF4-FFF2-40B4-BE49-F238E27FC236}">
                <a16:creationId xmlns:a16="http://schemas.microsoft.com/office/drawing/2014/main" id="{7C069F76-44BD-90BC-5FB7-637721C75F54}"/>
              </a:ext>
            </a:extLst>
          </p:cNvPr>
          <p:cNvPicPr>
            <a:picLocks noChangeAspect="1"/>
          </p:cNvPicPr>
          <p:nvPr/>
        </p:nvPicPr>
        <p:blipFill>
          <a:blip r:embed="rId6"/>
          <a:stretch>
            <a:fillRect/>
          </a:stretch>
        </p:blipFill>
        <p:spPr>
          <a:xfrm>
            <a:off x="2008780" y="5295099"/>
            <a:ext cx="9662997" cy="1286367"/>
          </a:xfrm>
          <a:prstGeom prst="rect">
            <a:avLst/>
          </a:prstGeom>
        </p:spPr>
      </p:pic>
    </p:spTree>
    <p:extLst>
      <p:ext uri="{BB962C8B-B14F-4D97-AF65-F5344CB8AC3E}">
        <p14:creationId xmlns:p14="http://schemas.microsoft.com/office/powerpoint/2010/main" val="2094768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12A7C4D-1941-41D0-93E3-844B697E8EDD}"/>
              </a:ext>
            </a:extLst>
          </p:cNvPr>
          <p:cNvSpPr/>
          <p:nvPr/>
        </p:nvSpPr>
        <p:spPr>
          <a:xfrm>
            <a:off x="854552" y="235975"/>
            <a:ext cx="10500851" cy="2654743"/>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25851262-426F-4FF3-95F6-4FE3FB3D135B}"/>
              </a:ext>
            </a:extLst>
          </p:cNvPr>
          <p:cNvSpPr txBox="1"/>
          <p:nvPr/>
        </p:nvSpPr>
        <p:spPr>
          <a:xfrm>
            <a:off x="973394" y="412955"/>
            <a:ext cx="1017638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60 giây = </a:t>
            </a: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t>
            </a:r>
            <a:r>
              <a:rPr kumimoji="0" lang="en-US" sz="9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phút</a:t>
            </a:r>
            <a:endParaRPr kumimoji="0" lang="en-US" sz="9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2BEF466D-3918-4916-972C-C65993B9E86A}"/>
              </a:ext>
            </a:extLst>
          </p:cNvPr>
          <p:cNvSpPr/>
          <p:nvPr/>
        </p:nvSpPr>
        <p:spPr>
          <a:xfrm>
            <a:off x="6653645" y="3672113"/>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B. 1</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72DB2DBC-92AD-4ABB-9C79-6C72A72B5371}"/>
              </a:ext>
            </a:extLst>
          </p:cNvPr>
          <p:cNvSpPr/>
          <p:nvPr/>
        </p:nvSpPr>
        <p:spPr>
          <a:xfrm>
            <a:off x="876773" y="5191007"/>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C. 5</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CC1126C3-47AA-49C3-AE4D-B788E6551AD5}"/>
              </a:ext>
            </a:extLst>
          </p:cNvPr>
          <p:cNvSpPr/>
          <p:nvPr/>
        </p:nvSpPr>
        <p:spPr>
          <a:xfrm>
            <a:off x="6671600" y="5191008"/>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D. 10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95B8BBF4-27D9-4FA2-93AE-7C8503E783BC}"/>
              </a:ext>
            </a:extLst>
          </p:cNvPr>
          <p:cNvSpPr/>
          <p:nvPr/>
        </p:nvSpPr>
        <p:spPr>
          <a:xfrm>
            <a:off x="854552" y="3623890"/>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 100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pic>
        <p:nvPicPr>
          <p:cNvPr id="18" name="Picture 6" descr="Káº¿t quáº£ hÃ¬nh áº£nh cho right wrong tick icon">
            <a:extLst>
              <a:ext uri="{FF2B5EF4-FFF2-40B4-BE49-F238E27FC236}">
                <a16:creationId xmlns:a16="http://schemas.microsoft.com/office/drawing/2014/main" id="{6278EFBF-1FDE-410E-B076-94E27D01C6A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014476" y="3672113"/>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Káº¿t quáº£ hÃ¬nh áº£nh cho right wrong tick icon">
            <a:extLst>
              <a:ext uri="{FF2B5EF4-FFF2-40B4-BE49-F238E27FC236}">
                <a16:creationId xmlns:a16="http://schemas.microsoft.com/office/drawing/2014/main" id="{0AB4A99F-3C84-4243-8187-9C24C155D5E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809303" y="5280173"/>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Káº¿t quáº£ hÃ¬nh áº£nh cho right wrong tick icon">
            <a:extLst>
              <a:ext uri="{FF2B5EF4-FFF2-40B4-BE49-F238E27FC236}">
                <a16:creationId xmlns:a16="http://schemas.microsoft.com/office/drawing/2014/main" id="{E7C59C55-C2BA-45B5-A947-7777B64805E8}"/>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69387" y="522580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Káº¿t quáº£ hÃ¬nh áº£nh cho right wrong tick icon">
            <a:extLst>
              <a:ext uri="{FF2B5EF4-FFF2-40B4-BE49-F238E27FC236}">
                <a16:creationId xmlns:a16="http://schemas.microsoft.com/office/drawing/2014/main" id="{3DB106BF-DA51-462D-A8AD-7C816D19F22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98194" y="3503607"/>
            <a:ext cx="1339598" cy="117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65311"/>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Am-thanh-tra-loi-dung-www_nhacchuongvui_com.wav"/>
                                        </p:tgtEl>
                                      </p:cMediaNode>
                                    </p:audio>
                                  </p:subTnLst>
                                </p:cTn>
                              </p:par>
                              <p:par>
                                <p:cTn id="22" presetID="1" presetClass="emph" presetSubtype="2" fill="hold" grpId="0" nodeType="withEffect">
                                  <p:stCondLst>
                                    <p:cond delay="0"/>
                                  </p:stCondLst>
                                  <p:childTnLst>
                                    <p:animClr clrSpc="rgb" dir="cw">
                                      <p:cBhvr>
                                        <p:cTn id="23" dur="2000" fill="hold"/>
                                        <p:tgtEl>
                                          <p:spTgt spid="14"/>
                                        </p:tgtEl>
                                        <p:attrNameLst>
                                          <p:attrName>fillcolor</p:attrName>
                                        </p:attrNameLst>
                                      </p:cBhvr>
                                      <p:to>
                                        <a:srgbClr val="FFFF00"/>
                                      </p:to>
                                    </p:animClr>
                                    <p:set>
                                      <p:cBhvr>
                                        <p:cTn id="24" dur="2000" fill="hold"/>
                                        <p:tgtEl>
                                          <p:spTgt spid="14"/>
                                        </p:tgtEl>
                                        <p:attrNameLst>
                                          <p:attrName>fill.type</p:attrName>
                                        </p:attrNameLst>
                                      </p:cBhvr>
                                      <p:to>
                                        <p:strVal val="solid"/>
                                      </p:to>
                                    </p:set>
                                    <p:set>
                                      <p:cBhvr>
                                        <p:cTn id="25"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12A7C4D-1941-41D0-93E3-844B697E8EDD}"/>
              </a:ext>
            </a:extLst>
          </p:cNvPr>
          <p:cNvSpPr/>
          <p:nvPr/>
        </p:nvSpPr>
        <p:spPr>
          <a:xfrm>
            <a:off x="854552" y="235975"/>
            <a:ext cx="10500851" cy="2654743"/>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25851262-426F-4FF3-95F6-4FE3FB3D135B}"/>
              </a:ext>
            </a:extLst>
          </p:cNvPr>
          <p:cNvSpPr txBox="1"/>
          <p:nvPr/>
        </p:nvSpPr>
        <p:spPr>
          <a:xfrm>
            <a:off x="973394" y="412955"/>
            <a:ext cx="1017638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2 phút = </a:t>
            </a:r>
            <a:r>
              <a:rPr kumimoji="0" lang="en-US" sz="9600" b="1" i="0" u="none" strike="noStrike" kern="1200" cap="none" spc="0" normalizeH="0" baseline="0" noProof="0">
                <a:ln w="0"/>
                <a:solidFill>
                  <a:srgbClr val="00B05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t>
            </a:r>
            <a:r>
              <a:rPr kumimoji="0" lang="en-US" sz="9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 giây</a:t>
            </a:r>
            <a:endParaRPr kumimoji="0" lang="en-US" sz="9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2BEF466D-3918-4916-972C-C65993B9E86A}"/>
              </a:ext>
            </a:extLst>
          </p:cNvPr>
          <p:cNvSpPr/>
          <p:nvPr/>
        </p:nvSpPr>
        <p:spPr>
          <a:xfrm>
            <a:off x="854552" y="3462260"/>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 120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72DB2DBC-92AD-4ABB-9C79-6C72A72B5371}"/>
              </a:ext>
            </a:extLst>
          </p:cNvPr>
          <p:cNvSpPr/>
          <p:nvPr/>
        </p:nvSpPr>
        <p:spPr>
          <a:xfrm>
            <a:off x="876773" y="5191007"/>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C. 100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CC1126C3-47AA-49C3-AE4D-B788E6551AD5}"/>
              </a:ext>
            </a:extLst>
          </p:cNvPr>
          <p:cNvSpPr/>
          <p:nvPr/>
        </p:nvSpPr>
        <p:spPr>
          <a:xfrm>
            <a:off x="6671600" y="5191008"/>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D. 200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95B8BBF4-27D9-4FA2-93AE-7C8503E783BC}"/>
              </a:ext>
            </a:extLst>
          </p:cNvPr>
          <p:cNvSpPr/>
          <p:nvPr/>
        </p:nvSpPr>
        <p:spPr>
          <a:xfrm>
            <a:off x="6671600" y="3522745"/>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B. 10</a:t>
            </a:r>
            <a:endParaRPr kumimoji="0" lang="en-US" sz="8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pic>
        <p:nvPicPr>
          <p:cNvPr id="18" name="Picture 6" descr="Káº¿t quáº£ hÃ¬nh áº£nh cho right wrong tick icon">
            <a:extLst>
              <a:ext uri="{FF2B5EF4-FFF2-40B4-BE49-F238E27FC236}">
                <a16:creationId xmlns:a16="http://schemas.microsoft.com/office/drawing/2014/main" id="{6278EFBF-1FDE-410E-B076-94E27D01C6A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831524" y="3570968"/>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Káº¿t quáº£ hÃ¬nh áº£nh cho right wrong tick icon">
            <a:extLst>
              <a:ext uri="{FF2B5EF4-FFF2-40B4-BE49-F238E27FC236}">
                <a16:creationId xmlns:a16="http://schemas.microsoft.com/office/drawing/2014/main" id="{0AB4A99F-3C84-4243-8187-9C24C155D5E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809303" y="5280173"/>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Káº¿t quáº£ hÃ¬nh áº£nh cho right wrong tick icon">
            <a:extLst>
              <a:ext uri="{FF2B5EF4-FFF2-40B4-BE49-F238E27FC236}">
                <a16:creationId xmlns:a16="http://schemas.microsoft.com/office/drawing/2014/main" id="{E7C59C55-C2BA-45B5-A947-7777B64805E8}"/>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69387" y="522580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Káº¿t quáº£ hÃ¬nh áº£nh cho right wrong tick icon">
            <a:extLst>
              <a:ext uri="{FF2B5EF4-FFF2-40B4-BE49-F238E27FC236}">
                <a16:creationId xmlns:a16="http://schemas.microsoft.com/office/drawing/2014/main" id="{3DB106BF-DA51-462D-A8AD-7C816D19F22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899101" y="3293754"/>
            <a:ext cx="1339598" cy="117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696301"/>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Am-thanh-tra-loi-dung-www_nhacchuongvui_com.wav"/>
                                        </p:tgtEl>
                                      </p:cMediaNode>
                                    </p:audio>
                                  </p:subTnLst>
                                </p:cTn>
                              </p:par>
                              <p:par>
                                <p:cTn id="22" presetID="1" presetClass="emph" presetSubtype="2" fill="hold" grpId="0" nodeType="withEffect">
                                  <p:stCondLst>
                                    <p:cond delay="0"/>
                                  </p:stCondLst>
                                  <p:childTnLst>
                                    <p:animClr clrSpc="rgb" dir="cw">
                                      <p:cBhvr>
                                        <p:cTn id="23" dur="2000" fill="hold"/>
                                        <p:tgtEl>
                                          <p:spTgt spid="14"/>
                                        </p:tgtEl>
                                        <p:attrNameLst>
                                          <p:attrName>fillcolor</p:attrName>
                                        </p:attrNameLst>
                                      </p:cBhvr>
                                      <p:to>
                                        <a:srgbClr val="FFFF00"/>
                                      </p:to>
                                    </p:animClr>
                                    <p:set>
                                      <p:cBhvr>
                                        <p:cTn id="24" dur="2000" fill="hold"/>
                                        <p:tgtEl>
                                          <p:spTgt spid="14"/>
                                        </p:tgtEl>
                                        <p:attrNameLst>
                                          <p:attrName>fill.type</p:attrName>
                                        </p:attrNameLst>
                                      </p:cBhvr>
                                      <p:to>
                                        <p:strVal val="solid"/>
                                      </p:to>
                                    </p:set>
                                    <p:set>
                                      <p:cBhvr>
                                        <p:cTn id="25"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12A7C4D-1941-41D0-93E3-844B697E8EDD}"/>
              </a:ext>
            </a:extLst>
          </p:cNvPr>
          <p:cNvSpPr/>
          <p:nvPr/>
        </p:nvSpPr>
        <p:spPr>
          <a:xfrm>
            <a:off x="811161" y="135074"/>
            <a:ext cx="10500851" cy="309903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2BEF466D-3918-4916-972C-C65993B9E86A}"/>
              </a:ext>
            </a:extLst>
          </p:cNvPr>
          <p:cNvSpPr/>
          <p:nvPr/>
        </p:nvSpPr>
        <p:spPr>
          <a:xfrm>
            <a:off x="6446748" y="5191007"/>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D. 45 giây</a:t>
            </a:r>
            <a:endParaRPr kumimoji="0" lang="en-US" sz="6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72DB2DBC-92AD-4ABB-9C79-6C72A72B5371}"/>
              </a:ext>
            </a:extLst>
          </p:cNvPr>
          <p:cNvSpPr/>
          <p:nvPr/>
        </p:nvSpPr>
        <p:spPr>
          <a:xfrm>
            <a:off x="876773" y="5191007"/>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C. 60 giây</a:t>
            </a:r>
            <a:endParaRPr kumimoji="0" lang="en-US" sz="6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CC1126C3-47AA-49C3-AE4D-B788E6551AD5}"/>
              </a:ext>
            </a:extLst>
          </p:cNvPr>
          <p:cNvSpPr/>
          <p:nvPr/>
        </p:nvSpPr>
        <p:spPr>
          <a:xfrm>
            <a:off x="6446748" y="3608703"/>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B. 50 giây</a:t>
            </a:r>
            <a:endParaRPr kumimoji="0" lang="en-US" sz="6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95B8BBF4-27D9-4FA2-93AE-7C8503E783BC}"/>
              </a:ext>
            </a:extLst>
          </p:cNvPr>
          <p:cNvSpPr/>
          <p:nvPr/>
        </p:nvSpPr>
        <p:spPr>
          <a:xfrm>
            <a:off x="854552" y="3623890"/>
            <a:ext cx="4683803" cy="1230016"/>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rPr>
              <a:t>A. 15 giây</a:t>
            </a:r>
            <a:endParaRPr kumimoji="0" lang="en-US" sz="6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Times New Roman" panose="02020603050405020304" pitchFamily="18" charset="0"/>
            </a:endParaRPr>
          </a:p>
        </p:txBody>
      </p:sp>
      <p:pic>
        <p:nvPicPr>
          <p:cNvPr id="18" name="Picture 6" descr="Káº¿t quáº£ hÃ¬nh áº£nh cho right wrong tick icon">
            <a:extLst>
              <a:ext uri="{FF2B5EF4-FFF2-40B4-BE49-F238E27FC236}">
                <a16:creationId xmlns:a16="http://schemas.microsoft.com/office/drawing/2014/main" id="{6278EFBF-1FDE-410E-B076-94E27D01C6A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014476" y="3672113"/>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Káº¿t quáº£ hÃ¬nh áº£nh cho right wrong tick icon">
            <a:extLst>
              <a:ext uri="{FF2B5EF4-FFF2-40B4-BE49-F238E27FC236}">
                <a16:creationId xmlns:a16="http://schemas.microsoft.com/office/drawing/2014/main" id="{0AB4A99F-3C84-4243-8187-9C24C155D5E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584451" y="3697868"/>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Káº¿t quáº£ hÃ¬nh áº£nh cho right wrong tick icon">
            <a:extLst>
              <a:ext uri="{FF2B5EF4-FFF2-40B4-BE49-F238E27FC236}">
                <a16:creationId xmlns:a16="http://schemas.microsoft.com/office/drawing/2014/main" id="{E7C59C55-C2BA-45B5-A947-7777B64805E8}"/>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69387" y="522580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Káº¿t quáº£ hÃ¬nh áº£nh cho right wrong tick icon">
            <a:extLst>
              <a:ext uri="{FF2B5EF4-FFF2-40B4-BE49-F238E27FC236}">
                <a16:creationId xmlns:a16="http://schemas.microsoft.com/office/drawing/2014/main" id="{3DB106BF-DA51-462D-A8AD-7C816D19F226}"/>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42213" y="5243686"/>
            <a:ext cx="1339598" cy="1177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AC5C04A-945D-4BBA-8C99-26D2F09F4F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12549" y="389737"/>
            <a:ext cx="2586129" cy="2586129"/>
          </a:xfrm>
          <a:prstGeom prst="rect">
            <a:avLst/>
          </a:prstGeom>
        </p:spPr>
      </p:pic>
      <p:sp>
        <p:nvSpPr>
          <p:cNvPr id="25" name="Rectangle 24">
            <a:extLst>
              <a:ext uri="{FF2B5EF4-FFF2-40B4-BE49-F238E27FC236}">
                <a16:creationId xmlns:a16="http://schemas.microsoft.com/office/drawing/2014/main" id="{0916FD54-F464-4C78-A987-58D2BEBD1F44}"/>
              </a:ext>
            </a:extLst>
          </p:cNvPr>
          <p:cNvSpPr/>
          <p:nvPr/>
        </p:nvSpPr>
        <p:spPr>
          <a:xfrm rot="16208755" flipH="1">
            <a:off x="5420885" y="1225976"/>
            <a:ext cx="45719" cy="9236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8"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a:ea typeface="+mn-ea"/>
              <a:cs typeface="+mn-cs"/>
            </a:endParaRPr>
          </a:p>
        </p:txBody>
      </p:sp>
      <p:pic>
        <p:nvPicPr>
          <p:cNvPr id="27" name="Picture 26" descr="A picture containing vector graphics&#10;&#10;Description automatically generated">
            <a:extLst>
              <a:ext uri="{FF2B5EF4-FFF2-40B4-BE49-F238E27FC236}">
                <a16:creationId xmlns:a16="http://schemas.microsoft.com/office/drawing/2014/main" id="{2A5A1258-E4C5-432B-9932-FB6541D428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9275" y="-3045875"/>
            <a:ext cx="2969329" cy="2791169"/>
          </a:xfrm>
          <a:prstGeom prst="rect">
            <a:avLst/>
          </a:prstGeom>
        </p:spPr>
      </p:pic>
    </p:spTree>
    <p:extLst>
      <p:ext uri="{BB962C8B-B14F-4D97-AF65-F5344CB8AC3E}">
        <p14:creationId xmlns:p14="http://schemas.microsoft.com/office/powerpoint/2010/main" val="1928716294"/>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Am-thanh-tra-loi-sai-www_nhacchuongvui_com.wav"/>
                                        </p:tgtEl>
                                      </p:cMediaNode>
                                    </p:audio>
                                  </p:sub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Am-thanh-tra-loi-dung-www_nhacchuongvui_com.wav"/>
                                        </p:tgtEl>
                                      </p:cMediaNode>
                                    </p:audio>
                                  </p:subTnLst>
                                </p:cTn>
                              </p:par>
                              <p:par>
                                <p:cTn id="22" presetID="1" presetClass="emph" presetSubtype="2" fill="hold" grpId="0" nodeType="withEffect">
                                  <p:stCondLst>
                                    <p:cond delay="0"/>
                                  </p:stCondLst>
                                  <p:childTnLst>
                                    <p:animClr clrSpc="rgb" dir="cw">
                                      <p:cBhvr>
                                        <p:cTn id="23" dur="2000" fill="hold"/>
                                        <p:tgtEl>
                                          <p:spTgt spid="14"/>
                                        </p:tgtEl>
                                        <p:attrNameLst>
                                          <p:attrName>fillcolor</p:attrName>
                                        </p:attrNameLst>
                                      </p:cBhvr>
                                      <p:to>
                                        <a:srgbClr val="FFFF00"/>
                                      </p:to>
                                    </p:animClr>
                                    <p:set>
                                      <p:cBhvr>
                                        <p:cTn id="24" dur="2000" fill="hold"/>
                                        <p:tgtEl>
                                          <p:spTgt spid="14"/>
                                        </p:tgtEl>
                                        <p:attrNameLst>
                                          <p:attrName>fill.type</p:attrName>
                                        </p:attrNameLst>
                                      </p:cBhvr>
                                      <p:to>
                                        <p:strVal val="solid"/>
                                      </p:to>
                                    </p:set>
                                    <p:set>
                                      <p:cBhvr>
                                        <p:cTn id="25"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0300" b="10300"/>
          <a:stretch>
            <a:fillRect/>
          </a:stretch>
        </p:blipFill>
        <p:spPr>
          <a:xfrm>
            <a:off x="0" y="0"/>
            <a:ext cx="12192000" cy="6858000"/>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38681" t="55927"/>
          <a:stretch>
            <a:fillRect/>
          </a:stretch>
        </p:blipFill>
        <p:spPr>
          <a:xfrm>
            <a:off x="98310" y="33916"/>
            <a:ext cx="11698222" cy="5956610"/>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2663" t="33236" r="46891" b="47773"/>
          <a:stretch>
            <a:fillRect/>
          </a:stretch>
        </p:blipFill>
        <p:spPr>
          <a:xfrm>
            <a:off x="0" y="201505"/>
            <a:ext cx="7621771" cy="1838611"/>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
            <a:ext cx="12192000" cy="6857960"/>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t="81009" r="44228"/>
          <a:stretch>
            <a:fillRect/>
          </a:stretch>
        </p:blipFill>
        <p:spPr>
          <a:xfrm>
            <a:off x="646954" y="4168371"/>
            <a:ext cx="11149578" cy="2689629"/>
          </a:xfrm>
          <a:prstGeom prst="rect">
            <a:avLst/>
          </a:prstGeom>
        </p:spPr>
      </p:pic>
      <p:pic>
        <p:nvPicPr>
          <p:cNvPr id="113" name="Picture 112">
            <a:extLst>
              <a:ext uri="{FF2B5EF4-FFF2-40B4-BE49-F238E27FC236}">
                <a16:creationId xmlns:a16="http://schemas.microsoft.com/office/drawing/2014/main" id="{F44D4EB2-E45E-4C7B-91D1-FC2B0A87E8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817" y="4570309"/>
            <a:ext cx="2356031" cy="2330141"/>
          </a:xfrm>
          <a:prstGeom prst="rect">
            <a:avLst/>
          </a:prstGeom>
        </p:spPr>
      </p:pic>
      <p:pic>
        <p:nvPicPr>
          <p:cNvPr id="114" name="Picture 113">
            <a:extLst>
              <a:ext uri="{FF2B5EF4-FFF2-40B4-BE49-F238E27FC236}">
                <a16:creationId xmlns:a16="http://schemas.microsoft.com/office/drawing/2014/main" id="{88DF940E-1755-4830-B8AF-C79046F3AD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5000" y="4075751"/>
            <a:ext cx="2864734" cy="2864734"/>
          </a:xfrm>
          <a:prstGeom prst="rect">
            <a:avLst/>
          </a:prstGeom>
        </p:spPr>
      </p:pic>
      <p:pic>
        <p:nvPicPr>
          <p:cNvPr id="109" name="Picture 108">
            <a:extLst>
              <a:ext uri="{FF2B5EF4-FFF2-40B4-BE49-F238E27FC236}">
                <a16:creationId xmlns:a16="http://schemas.microsoft.com/office/drawing/2014/main" id="{13F4F6A0-AA98-44EE-95A4-4C69F46425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86400" y="4575262"/>
            <a:ext cx="1902033" cy="2365223"/>
          </a:xfrm>
          <a:prstGeom prst="rect">
            <a:avLst/>
          </a:prstGeom>
        </p:spPr>
      </p:pic>
      <p:pic>
        <p:nvPicPr>
          <p:cNvPr id="4" name="Picture 3" descr="A blue and orange text&#10;&#10;AI-generated content may be incorrect.">
            <a:extLst>
              <a:ext uri="{FF2B5EF4-FFF2-40B4-BE49-F238E27FC236}">
                <a16:creationId xmlns:a16="http://schemas.microsoft.com/office/drawing/2014/main" id="{F4A8B40D-E873-BA00-B0D2-0F32462C59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8650" y="2002412"/>
            <a:ext cx="8254699" cy="2853175"/>
          </a:xfrm>
          <a:prstGeom prst="rect">
            <a:avLst/>
          </a:prstGeom>
        </p:spPr>
      </p:pic>
    </p:spTree>
    <p:extLst>
      <p:ext uri="{BB962C8B-B14F-4D97-AF65-F5344CB8AC3E}">
        <p14:creationId xmlns:p14="http://schemas.microsoft.com/office/powerpoint/2010/main" val="831909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千图网海量PPT模板www.58pic.com​​">
  <a:themeElements>
    <a:clrScheme name="自定义 1165">
      <a:dk1>
        <a:sysClr val="windowText" lastClr="000000"/>
      </a:dk1>
      <a:lt1>
        <a:sysClr val="window" lastClr="FFFFFF"/>
      </a:lt1>
      <a:dk2>
        <a:srgbClr val="5A6378"/>
      </a:dk2>
      <a:lt2>
        <a:srgbClr val="7F7F7F"/>
      </a:lt2>
      <a:accent1>
        <a:srgbClr val="4FB179"/>
      </a:accent1>
      <a:accent2>
        <a:srgbClr val="CA3A3A"/>
      </a:accent2>
      <a:accent3>
        <a:srgbClr val="4FB179"/>
      </a:accent3>
      <a:accent4>
        <a:srgbClr val="CA3A3A"/>
      </a:accent4>
      <a:accent5>
        <a:srgbClr val="4FB179"/>
      </a:accent5>
      <a:accent6>
        <a:srgbClr val="CA3A3A"/>
      </a:accent6>
      <a:hlink>
        <a:srgbClr val="168BBA"/>
      </a:hlink>
      <a:folHlink>
        <a:srgbClr val="680000"/>
      </a:folHlink>
    </a:clrScheme>
    <a:fontScheme name="ktxqv0nv">
      <a:majorFont>
        <a:latin typeface="庞门正道标题体"/>
        <a:ea typeface="庞门正道标题体"/>
        <a:cs typeface=""/>
      </a:majorFont>
      <a:minorFont>
        <a:latin typeface="庞门正道标题体"/>
        <a:ea typeface="庞门正道标题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模块">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e Fruit Box Thesis by Slidesgo">
  <a:themeElements>
    <a:clrScheme name="Simple Light">
      <a:dk1>
        <a:srgbClr val="2BC7B3"/>
      </a:dk1>
      <a:lt1>
        <a:srgbClr val="2E8B76"/>
      </a:lt1>
      <a:dk2>
        <a:srgbClr val="475353"/>
      </a:dk2>
      <a:lt2>
        <a:srgbClr val="FFFFFF"/>
      </a:lt2>
      <a:accent1>
        <a:srgbClr val="2BC7B3"/>
      </a:accent1>
      <a:accent2>
        <a:srgbClr val="2E8B76"/>
      </a:accent2>
      <a:accent3>
        <a:srgbClr val="FFFFFF"/>
      </a:accent3>
      <a:accent4>
        <a:srgbClr val="475353"/>
      </a:accent4>
      <a:accent5>
        <a:srgbClr val="2BC7B3"/>
      </a:accent5>
      <a:accent6>
        <a:srgbClr val="2E8B76"/>
      </a:accent6>
      <a:hlink>
        <a:srgbClr val="4753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607</Words>
  <Application>Microsoft Office PowerPoint</Application>
  <PresentationFormat>Widescreen</PresentationFormat>
  <Paragraphs>100</Paragraphs>
  <Slides>26</Slides>
  <Notes>6</Notes>
  <HiddenSlides>0</HiddenSlides>
  <MMClips>15</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26</vt:i4>
      </vt:variant>
    </vt:vector>
  </HeadingPairs>
  <TitlesOfParts>
    <vt:vector size="43" baseType="lpstr">
      <vt:lpstr>Merienda One</vt:lpstr>
      <vt:lpstr>庞门正道标题体</vt:lpstr>
      <vt:lpstr>Arial</vt:lpstr>
      <vt:lpstr>Calibri</vt:lpstr>
      <vt:lpstr>Calibri Light</vt:lpstr>
      <vt:lpstr>Cambria</vt:lpstr>
      <vt:lpstr>Times New Roman</vt:lpstr>
      <vt:lpstr>UTM Cookies</vt:lpstr>
      <vt:lpstr>Wingdings</vt:lpstr>
      <vt:lpstr>千图网海量PPT模板www.58pic.com​​</vt:lpstr>
      <vt:lpstr>Office 主题​​</vt:lpstr>
      <vt:lpstr>1_Office Theme</vt:lpstr>
      <vt:lpstr>Office Theme</vt:lpstr>
      <vt:lpstr>Custom Design</vt:lpstr>
      <vt:lpstr>2_Office Theme</vt:lpstr>
      <vt:lpstr>The Fruit Box Thesis by Slidesgo</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31</cp:revision>
  <dcterms:created xsi:type="dcterms:W3CDTF">2023-08-13T14:57:56Z</dcterms:created>
  <dcterms:modified xsi:type="dcterms:W3CDTF">2025-10-08T12:45:52Z</dcterms:modified>
</cp:coreProperties>
</file>