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7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76" r:id="rId2"/>
    <p:sldMasterId id="2147483725" r:id="rId3"/>
    <p:sldMasterId id="2147483753" r:id="rId4"/>
    <p:sldMasterId id="2147483765" r:id="rId5"/>
    <p:sldMasterId id="2147483777" r:id="rId6"/>
    <p:sldMasterId id="2147483789" r:id="rId7"/>
    <p:sldMasterId id="2147483795" r:id="rId8"/>
  </p:sldMasterIdLst>
  <p:notesMasterIdLst>
    <p:notesMasterId r:id="rId31"/>
  </p:notesMasterIdLst>
  <p:sldIdLst>
    <p:sldId id="7681" r:id="rId9"/>
    <p:sldId id="264" r:id="rId10"/>
    <p:sldId id="256" r:id="rId11"/>
    <p:sldId id="258" r:id="rId12"/>
    <p:sldId id="7671" r:id="rId13"/>
    <p:sldId id="7672" r:id="rId14"/>
    <p:sldId id="7679" r:id="rId15"/>
    <p:sldId id="7680" r:id="rId16"/>
    <p:sldId id="274" r:id="rId17"/>
    <p:sldId id="2890" r:id="rId18"/>
    <p:sldId id="7684" r:id="rId19"/>
    <p:sldId id="7676" r:id="rId20"/>
    <p:sldId id="7682" r:id="rId21"/>
    <p:sldId id="7677" r:id="rId22"/>
    <p:sldId id="2897" r:id="rId23"/>
    <p:sldId id="7678" r:id="rId24"/>
    <p:sldId id="7683" r:id="rId25"/>
    <p:sldId id="284" r:id="rId26"/>
    <p:sldId id="287" r:id="rId27"/>
    <p:sldId id="291" r:id="rId28"/>
    <p:sldId id="292" r:id="rId29"/>
    <p:sldId id="27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832752-8E42-4221-A246-A7002E894990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B9811-9642-44C8-BC50-8BEF0CD30B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399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… là câu trả lời của các nhóm học sinh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66D65C-48BD-4E4E-97FE-182A25975B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8597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70F956-FC7D-4434-9D9E-CC985997F4E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208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a073618e60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a073618e60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teamKTUTS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teamKTUTS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teamKTUTS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596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2" name="Picture 1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A0F03FD6-3A40-A22B-72AD-9A130A30EB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8617" y="133648"/>
            <a:ext cx="1658708" cy="165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140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931F4-194C-4DD9-9505-42FC048612EF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B2A2D-5054-49A2-BEE4-C9F6B6DAB1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8431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722F30-70BE-4597-A895-59AEB4C92B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6FEE731-1190-4992-B751-DB49E6C1D1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FD284B-B6B1-48C0-8F32-41776A48D1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105ECC-05DB-4A25-8E6A-E61FCA6F5619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B0B980-E977-472A-8868-0AC1864A1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43110A-A836-4098-93F2-E5780AD26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E64915A-A193-411A-A123-3E4512421B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167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EEAB96-CF87-4C6B-9D06-7EE1D08E9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DED4BC-F33A-453C-A1D8-00EC72012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BA66174-3328-40E4-AADF-655C79A2A8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105ECC-05DB-4A25-8E6A-E61FCA6F5619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0B7521-C9F1-465B-9A65-1E05966CF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2B5226-FFCF-47FD-8A07-DAABD31F1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4FE3B7-5605-B545-4356-494B4578344F}"/>
              </a:ext>
            </a:extLst>
          </p:cNvPr>
          <p:cNvSpPr/>
          <p:nvPr userDrawn="1"/>
        </p:nvSpPr>
        <p:spPr>
          <a:xfrm>
            <a:off x="445826" y="330958"/>
            <a:ext cx="11273051" cy="6196083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0059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4ADCB6-9944-487D-9339-D429E54F5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30CC48A-4DB0-4747-87C6-E3CD40A6A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2325A1-5419-4E2B-9422-B4F96BE324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105ECC-05DB-4A25-8E6A-E61FCA6F5619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45C473B-7264-4ACF-B508-9761DA127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E3F195-0716-4886-9A07-BFC1B0CD1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981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4D0605-B108-46D7-8369-6571864D1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12184A-C5D1-4BC3-AEB2-F4095F6ED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DC8794A-BBDE-4DD3-84CE-2B9CE10FD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EBFD6E4-B295-43C9-AC11-8D2495366D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105ECC-05DB-4A25-8E6A-E61FCA6F5619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4026BDD-5B50-41BE-834C-03AB1437D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F5A523A-D7AA-4E6B-9B52-4758EF8D0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8483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910AE6-1F57-4A31-9008-4D642F755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B168356-DBF6-4A4D-91C7-182CC85AC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88A8EBA-0DAD-42EA-99C2-D23C5D7148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524EC4D-F1E5-42BF-AFD6-2E141A5BDB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88FE428-6272-4BC6-8559-9529B37B82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5287C14-A4B0-4F1B-8E5A-89FD29364D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105ECC-05DB-4A25-8E6A-E61FCA6F5619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352E029-3449-4023-9BA3-A4E0A6450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4F19327-B133-498A-A50A-1F9E48926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040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FEF83B-0EA5-44BA-9824-F0CD83C60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5276493-8949-47D2-A31E-3697CEF21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105ECC-05DB-4A25-8E6A-E61FCA6F5619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069DD12-9FA1-45D2-B798-8B1996D65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972593E-3FD8-4528-9339-AF8B4BCDA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00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07E2CB0-1E5C-4D6D-8111-447F548423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105ECC-05DB-4A25-8E6A-E61FCA6F5619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CD0671E-0D48-4AD2-B6F8-A60BEC6A6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83C7DF-BD4D-4BD1-A6E5-33605320F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9216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4FA292-E5C1-4436-8CB5-FF9B52353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6F139C-6E8C-48D5-9B1D-F837030FA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76395EF-8A55-4F9D-9A62-6326B2CB4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67B5ECA-415D-4C02-B62A-EEE0C0B32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105ECC-05DB-4A25-8E6A-E61FCA6F5619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EB24AC3-FF5A-4D6A-B3E3-E0E8DB81B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86ECFD3-2BFB-4F9D-A971-22CBC6F39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170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359480-BF99-455B-8924-27B75A842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87CA4AF-F2C7-48AF-BDEB-57BD3FC394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E2D3FEF-98B1-46F2-AD44-1B510962D7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F8C2AF9-1C3B-4D55-97BD-2BB1383D67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105ECC-05DB-4A25-8E6A-E61FCA6F5619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44BE4BD-6DB2-4DF4-981D-42B25252C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CE029D5-AEBD-4748-A5C9-0D123DDD8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1388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988ED7-2FAC-4121-96E5-A1EA6984F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17EA459-805A-404B-BAE6-CC8ABD2A08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1E2DCD-6EF3-47CA-939F-0E285CE594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105ECC-05DB-4A25-8E6A-E61FCA6F5619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265381-C04B-4041-BE83-838879FF6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0E4938-3DA9-4A01-BE41-ED1A6BC9E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6199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6A4BD1E-BF89-43F2-8863-4388E88DA7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6059926-E9D8-4839-90D7-677D8533BA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4942A72-9BD4-4F4F-9B99-39C3A0CEEC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1105ECC-05DB-4A25-8E6A-E61FCA6F5619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7E3195-430C-4F02-B143-7B4DB1CAD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C027511-DB12-4B6E-A7F3-400C42BF8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5A56C03-FDBE-437B-B3E2-8C9625E28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3018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4450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56869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2" y="2130429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2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7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2/7/2025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7840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052E9E1-D97D-4C90-BB96-FA1ED58B786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2/7/2025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473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6" y="4406902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5399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6" y="2906714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99">
                <a:solidFill>
                  <a:schemeClr val="tx1">
                    <a:tint val="75000"/>
                  </a:schemeClr>
                </a:solidFill>
              </a:defRPr>
            </a:lvl1pPr>
            <a:lvl2pPr marL="60946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2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82838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85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31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77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24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70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14779EE-1E16-4CC5-A459-C716090F6017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2/7/2025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3139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2" y="1600202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99"/>
            </a:lvl1pPr>
            <a:lvl2pPr>
              <a:defRPr sz="3199"/>
            </a:lvl2pPr>
            <a:lvl3pPr>
              <a:defRPr sz="2699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2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3799"/>
            </a:lvl1pPr>
            <a:lvl2pPr>
              <a:defRPr sz="3199"/>
            </a:lvl2pPr>
            <a:lvl3pPr>
              <a:defRPr sz="2699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3311C9F-D64E-4824-A709-CF61DE4E0BD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2/7/2025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1422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4"/>
            <a:ext cx="5386917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99" b="1"/>
            </a:lvl1pPr>
            <a:lvl2pPr marL="609463" indent="0">
              <a:buNone/>
              <a:defRPr sz="2699" b="1"/>
            </a:lvl2pPr>
            <a:lvl3pPr marL="1218926" indent="0">
              <a:buNone/>
              <a:defRPr sz="2400" b="1"/>
            </a:lvl3pPr>
            <a:lvl4pPr marL="1828388" indent="0">
              <a:buNone/>
              <a:defRPr sz="2200" b="1"/>
            </a:lvl4pPr>
            <a:lvl5pPr marL="2437851" indent="0">
              <a:buNone/>
              <a:defRPr sz="2200" b="1"/>
            </a:lvl5pPr>
            <a:lvl6pPr marL="3047314" indent="0">
              <a:buNone/>
              <a:defRPr sz="2200" b="1"/>
            </a:lvl6pPr>
            <a:lvl7pPr marL="3656777" indent="0">
              <a:buNone/>
              <a:defRPr sz="2200" b="1"/>
            </a:lvl7pPr>
            <a:lvl8pPr marL="4266240" indent="0">
              <a:buNone/>
              <a:defRPr sz="2200" b="1"/>
            </a:lvl8pPr>
            <a:lvl9pPr marL="4875703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7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3" y="1535114"/>
            <a:ext cx="5389033" cy="639763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99" b="1"/>
            </a:lvl1pPr>
            <a:lvl2pPr marL="609463" indent="0">
              <a:buNone/>
              <a:defRPr sz="2699" b="1"/>
            </a:lvl2pPr>
            <a:lvl3pPr marL="1218926" indent="0">
              <a:buNone/>
              <a:defRPr sz="2400" b="1"/>
            </a:lvl3pPr>
            <a:lvl4pPr marL="1828388" indent="0">
              <a:buNone/>
              <a:defRPr sz="2200" b="1"/>
            </a:lvl4pPr>
            <a:lvl5pPr marL="2437851" indent="0">
              <a:buNone/>
              <a:defRPr sz="2200" b="1"/>
            </a:lvl5pPr>
            <a:lvl6pPr marL="3047314" indent="0">
              <a:buNone/>
              <a:defRPr sz="2200" b="1"/>
            </a:lvl6pPr>
            <a:lvl7pPr marL="3656777" indent="0">
              <a:buNone/>
              <a:defRPr sz="2200" b="1"/>
            </a:lvl7pPr>
            <a:lvl8pPr marL="4266240" indent="0">
              <a:buNone/>
              <a:defRPr sz="2200" b="1"/>
            </a:lvl8pPr>
            <a:lvl9pPr marL="4875703" indent="0">
              <a:buNone/>
              <a:defRPr sz="2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3" y="2174877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3199"/>
            </a:lvl1pPr>
            <a:lvl2pPr>
              <a:defRPr sz="2699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A4318BD-B3C6-4D4B-B871-C29490A2E55A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2/7/2025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7074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14CAFC4-799C-4CDE-B92B-8C262F06CF3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2/7/2025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3023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 userDrawn="1"/>
        </p:nvSpPr>
        <p:spPr>
          <a:xfrm>
            <a:off x="1139634" y="1031258"/>
            <a:ext cx="9912734" cy="4289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圆角矩形 5"/>
          <p:cNvSpPr/>
          <p:nvPr userDrawn="1"/>
        </p:nvSpPr>
        <p:spPr>
          <a:xfrm>
            <a:off x="5900057" y="6451899"/>
            <a:ext cx="391889" cy="2201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5" tIns="45707" rIns="91415" bIns="45707" rtlCol="0" anchor="ctr"/>
          <a:lstStyle/>
          <a:p>
            <a:pPr marL="0" marR="0" lvl="0" indent="0" algn="ctr" defTabSz="91421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E729073-8FFE-4F18-B513-07581FC6638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2/7/2025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673601" y="6396227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ITC Avant Garde Std Bk" panose="020B0502020202020204" pitchFamily="34" charset="0"/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665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45288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4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99"/>
            </a:lvl1pPr>
            <a:lvl2pPr>
              <a:defRPr sz="3799"/>
            </a:lvl2pPr>
            <a:lvl3pPr>
              <a:defRPr sz="3199"/>
            </a:lvl3pPr>
            <a:lvl4pPr>
              <a:defRPr sz="2699"/>
            </a:lvl4pPr>
            <a:lvl5pPr>
              <a:defRPr sz="2699"/>
            </a:lvl5pPr>
            <a:lvl6pPr>
              <a:defRPr sz="2699"/>
            </a:lvl6pPr>
            <a:lvl7pPr>
              <a:defRPr sz="2699"/>
            </a:lvl7pPr>
            <a:lvl8pPr>
              <a:defRPr sz="2699"/>
            </a:lvl8pPr>
            <a:lvl9pPr>
              <a:defRPr sz="26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5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00"/>
            </a:lvl1pPr>
            <a:lvl2pPr marL="609463" indent="0">
              <a:buNone/>
              <a:defRPr sz="1600"/>
            </a:lvl2pPr>
            <a:lvl3pPr marL="1218926" indent="0">
              <a:buNone/>
              <a:defRPr sz="1400"/>
            </a:lvl3pPr>
            <a:lvl4pPr marL="1828388" indent="0">
              <a:buNone/>
              <a:defRPr sz="1200"/>
            </a:lvl4pPr>
            <a:lvl5pPr marL="2437851" indent="0">
              <a:buNone/>
              <a:defRPr sz="1200"/>
            </a:lvl5pPr>
            <a:lvl6pPr marL="3047314" indent="0">
              <a:buNone/>
              <a:defRPr sz="1200"/>
            </a:lvl6pPr>
            <a:lvl7pPr marL="3656777" indent="0">
              <a:buNone/>
              <a:defRPr sz="1200"/>
            </a:lvl7pPr>
            <a:lvl8pPr marL="4266240" indent="0">
              <a:buNone/>
              <a:defRPr sz="1200"/>
            </a:lvl8pPr>
            <a:lvl9pPr marL="4875703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3C7FCF6-76BD-4495-B08F-4C059D2BA31F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2/7/2025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0407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699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7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99"/>
            </a:lvl1pPr>
            <a:lvl2pPr marL="609463" indent="0">
              <a:buNone/>
              <a:defRPr sz="3799"/>
            </a:lvl2pPr>
            <a:lvl3pPr marL="1218926" indent="0">
              <a:buNone/>
              <a:defRPr sz="3199"/>
            </a:lvl3pPr>
            <a:lvl4pPr marL="1828388" indent="0">
              <a:buNone/>
              <a:defRPr sz="2699"/>
            </a:lvl4pPr>
            <a:lvl5pPr marL="2437851" indent="0">
              <a:buNone/>
              <a:defRPr sz="2699"/>
            </a:lvl5pPr>
            <a:lvl6pPr marL="3047314" indent="0">
              <a:buNone/>
              <a:defRPr sz="2699"/>
            </a:lvl6pPr>
            <a:lvl7pPr marL="3656777" indent="0">
              <a:buNone/>
              <a:defRPr sz="2699"/>
            </a:lvl7pPr>
            <a:lvl8pPr marL="4266240" indent="0">
              <a:buNone/>
              <a:defRPr sz="2699"/>
            </a:lvl8pPr>
            <a:lvl9pPr marL="4875703" indent="0">
              <a:buNone/>
              <a:defRPr sz="2699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1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00"/>
            </a:lvl1pPr>
            <a:lvl2pPr marL="609463" indent="0">
              <a:buNone/>
              <a:defRPr sz="1600"/>
            </a:lvl2pPr>
            <a:lvl3pPr marL="1218926" indent="0">
              <a:buNone/>
              <a:defRPr sz="1400"/>
            </a:lvl3pPr>
            <a:lvl4pPr marL="1828388" indent="0">
              <a:buNone/>
              <a:defRPr sz="1200"/>
            </a:lvl4pPr>
            <a:lvl5pPr marL="2437851" indent="0">
              <a:buNone/>
              <a:defRPr sz="1200"/>
            </a:lvl5pPr>
            <a:lvl6pPr marL="3047314" indent="0">
              <a:buNone/>
              <a:defRPr sz="1200"/>
            </a:lvl6pPr>
            <a:lvl7pPr marL="3656777" indent="0">
              <a:buNone/>
              <a:defRPr sz="1200"/>
            </a:lvl7pPr>
            <a:lvl8pPr marL="4266240" indent="0">
              <a:buNone/>
              <a:defRPr sz="1200"/>
            </a:lvl8pPr>
            <a:lvl9pPr marL="4875703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257577C-F53D-4BB9-9408-EB84DEB3CD80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2/7/2025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9658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7D58058-BD14-4845-947D-4A9B79A00D09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2/7/2025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177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640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2" y="274640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8ECB469-C949-4E3F-B0CB-0C15DA7B7F92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2/7/2025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5946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05526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4997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3690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2906714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5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8495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7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2174876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207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0213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865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1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1402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6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6947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7643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274638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4492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C9FB91-F3A1-FDD0-C7FB-52A26CEAF5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487017"/>
            <a:ext cx="12192000" cy="734501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62235E1-DEAA-35B0-71A5-AAF33894E409}"/>
              </a:ext>
            </a:extLst>
          </p:cNvPr>
          <p:cNvSpPr txBox="1"/>
          <p:nvPr userDrawn="1"/>
        </p:nvSpPr>
        <p:spPr>
          <a:xfrm>
            <a:off x="2880780" y="9664700"/>
            <a:ext cx="93112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Liên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page: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https://www.facebook.com/teamKTUTS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làsản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KTUTS.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page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SĐT: 0922 645 654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903215-DFBC-EB9E-06AD-695F9DF18B58}"/>
              </a:ext>
            </a:extLst>
          </p:cNvPr>
          <p:cNvSpPr txBox="1"/>
          <p:nvPr userDrawn="1"/>
        </p:nvSpPr>
        <p:spPr>
          <a:xfrm>
            <a:off x="10119425" y="6334780"/>
            <a:ext cx="12413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accent3">
                    <a:lumMod val="75000"/>
                  </a:schemeClr>
                </a:solidFill>
                <a:latin typeface="#9Slide03 AllRoundGothic" panose="020B0703020202020104" pitchFamily="34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42465799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60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1544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8957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42935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3532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2476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836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8917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597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07966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C9FB91-F3A1-FDD0-C7FB-52A26CEAF5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407504"/>
            <a:ext cx="12192000" cy="726550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62235E1-DEAA-35B0-71A5-AAF33894E409}"/>
              </a:ext>
            </a:extLst>
          </p:cNvPr>
          <p:cNvSpPr txBox="1"/>
          <p:nvPr userDrawn="1"/>
        </p:nvSpPr>
        <p:spPr>
          <a:xfrm>
            <a:off x="2880780" y="9664700"/>
            <a:ext cx="93112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Liên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page: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https://www.facebook.com/teamKTUTS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làsản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KTUTS.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page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SĐT: 0922 645 654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903215-DFBC-EB9E-06AD-695F9DF18B58}"/>
              </a:ext>
            </a:extLst>
          </p:cNvPr>
          <p:cNvSpPr txBox="1"/>
          <p:nvPr userDrawn="1"/>
        </p:nvSpPr>
        <p:spPr>
          <a:xfrm>
            <a:off x="10119425" y="6334780"/>
            <a:ext cx="12413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accent3">
                    <a:lumMod val="75000"/>
                  </a:schemeClr>
                </a:solidFill>
                <a:latin typeface="#9Slide03 AllRoundGothic" panose="020B0703020202020104" pitchFamily="34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39277838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1234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0318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1904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72866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48369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18251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31421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06851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22567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8795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001 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11;p2"/>
          <p:cNvGrpSpPr/>
          <p:nvPr userDrawn="1"/>
        </p:nvGrpSpPr>
        <p:grpSpPr>
          <a:xfrm rot="-493640">
            <a:off x="1350135" y="308804"/>
            <a:ext cx="6695746" cy="5980662"/>
            <a:chOff x="1712498" y="767350"/>
            <a:chExt cx="5272441" cy="5604964"/>
          </a:xfrm>
        </p:grpSpPr>
        <p:sp>
          <p:nvSpPr>
            <p:cNvPr id="12" name="Google Shape;12;p2"/>
            <p:cNvSpPr/>
            <p:nvPr/>
          </p:nvSpPr>
          <p:spPr>
            <a:xfrm>
              <a:off x="1712498" y="767350"/>
              <a:ext cx="5272441" cy="5604964"/>
            </a:xfrm>
            <a:custGeom>
              <a:avLst/>
              <a:gdLst/>
              <a:ahLst/>
              <a:cxnLst/>
              <a:rect l="l" t="t" r="r" b="b"/>
              <a:pathLst>
                <a:path w="1381124" h="1893569" extrusionOk="0">
                  <a:moveTo>
                    <a:pt x="0" y="0"/>
                  </a:moveTo>
                  <a:lnTo>
                    <a:pt x="1216343" y="0"/>
                  </a:lnTo>
                  <a:cubicBezTo>
                    <a:pt x="1306830" y="0"/>
                    <a:pt x="1381125" y="74295"/>
                    <a:pt x="1381125" y="164782"/>
                  </a:cubicBezTo>
                  <a:lnTo>
                    <a:pt x="1381125" y="1728788"/>
                  </a:lnTo>
                  <a:cubicBezTo>
                    <a:pt x="1381125" y="1819275"/>
                    <a:pt x="1306830" y="1893570"/>
                    <a:pt x="1216343" y="1893570"/>
                  </a:cubicBezTo>
                  <a:lnTo>
                    <a:pt x="0" y="18935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AF4"/>
            </a:solidFill>
            <a:ln>
              <a:noFill/>
            </a:ln>
            <a:effectLst>
              <a:outerShdw blurRad="635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550742" y="1435500"/>
              <a:ext cx="4084808" cy="4401082"/>
            </a:xfrm>
            <a:custGeom>
              <a:avLst/>
              <a:gdLst/>
              <a:ahLst/>
              <a:cxnLst/>
              <a:rect l="l" t="t" r="r" b="b"/>
              <a:pathLst>
                <a:path w="940117" h="1486852" extrusionOk="0">
                  <a:moveTo>
                    <a:pt x="24765" y="204788"/>
                  </a:moveTo>
                  <a:cubicBezTo>
                    <a:pt x="321945" y="204788"/>
                    <a:pt x="619125" y="204788"/>
                    <a:pt x="915352" y="204788"/>
                  </a:cubicBezTo>
                  <a:cubicBezTo>
                    <a:pt x="928688" y="204788"/>
                    <a:pt x="940118" y="216217"/>
                    <a:pt x="940118" y="229552"/>
                  </a:cubicBezTo>
                  <a:lnTo>
                    <a:pt x="940118" y="229552"/>
                  </a:lnTo>
                  <a:cubicBezTo>
                    <a:pt x="940118" y="242888"/>
                    <a:pt x="928688" y="254317"/>
                    <a:pt x="915352" y="254317"/>
                  </a:cubicBezTo>
                  <a:cubicBezTo>
                    <a:pt x="618173" y="254317"/>
                    <a:pt x="320993" y="254317"/>
                    <a:pt x="24765" y="254317"/>
                  </a:cubicBezTo>
                  <a:cubicBezTo>
                    <a:pt x="11430" y="254317"/>
                    <a:pt x="0" y="242888"/>
                    <a:pt x="0" y="229552"/>
                  </a:cubicBezTo>
                  <a:lnTo>
                    <a:pt x="0" y="229552"/>
                  </a:lnTo>
                  <a:cubicBezTo>
                    <a:pt x="0" y="216217"/>
                    <a:pt x="11430" y="204788"/>
                    <a:pt x="24765" y="204788"/>
                  </a:cubicBezTo>
                  <a:lnTo>
                    <a:pt x="24765" y="204788"/>
                  </a:lnTo>
                  <a:close/>
                  <a:moveTo>
                    <a:pt x="24765" y="0"/>
                  </a:moveTo>
                  <a:lnTo>
                    <a:pt x="915352" y="0"/>
                  </a:lnTo>
                  <a:cubicBezTo>
                    <a:pt x="928688" y="0"/>
                    <a:pt x="940118" y="11430"/>
                    <a:pt x="940118" y="24765"/>
                  </a:cubicBezTo>
                  <a:lnTo>
                    <a:pt x="940118" y="24765"/>
                  </a:lnTo>
                  <a:cubicBezTo>
                    <a:pt x="940118" y="38100"/>
                    <a:pt x="928688" y="49530"/>
                    <a:pt x="915352" y="49530"/>
                  </a:cubicBezTo>
                  <a:lnTo>
                    <a:pt x="24765" y="49530"/>
                  </a:lnTo>
                  <a:cubicBezTo>
                    <a:pt x="11430" y="49530"/>
                    <a:pt x="0" y="38100"/>
                    <a:pt x="0" y="24765"/>
                  </a:cubicBezTo>
                  <a:lnTo>
                    <a:pt x="0" y="24765"/>
                  </a:lnTo>
                  <a:cubicBezTo>
                    <a:pt x="0" y="10477"/>
                    <a:pt x="11430" y="0"/>
                    <a:pt x="24765" y="0"/>
                  </a:cubicBezTo>
                  <a:lnTo>
                    <a:pt x="24765" y="0"/>
                  </a:lnTo>
                  <a:close/>
                  <a:moveTo>
                    <a:pt x="24765" y="410527"/>
                  </a:moveTo>
                  <a:cubicBezTo>
                    <a:pt x="321945" y="410527"/>
                    <a:pt x="619125" y="410527"/>
                    <a:pt x="915352" y="410527"/>
                  </a:cubicBezTo>
                  <a:cubicBezTo>
                    <a:pt x="928688" y="410527"/>
                    <a:pt x="940118" y="421957"/>
                    <a:pt x="940118" y="435292"/>
                  </a:cubicBezTo>
                  <a:lnTo>
                    <a:pt x="940118" y="435292"/>
                  </a:lnTo>
                  <a:cubicBezTo>
                    <a:pt x="940118" y="448627"/>
                    <a:pt x="928688" y="460057"/>
                    <a:pt x="915352" y="460057"/>
                  </a:cubicBezTo>
                  <a:cubicBezTo>
                    <a:pt x="618173" y="460057"/>
                    <a:pt x="320993" y="460057"/>
                    <a:pt x="24765" y="460057"/>
                  </a:cubicBezTo>
                  <a:cubicBezTo>
                    <a:pt x="11430" y="460057"/>
                    <a:pt x="0" y="448627"/>
                    <a:pt x="0" y="435292"/>
                  </a:cubicBezTo>
                  <a:lnTo>
                    <a:pt x="0" y="435292"/>
                  </a:lnTo>
                  <a:cubicBezTo>
                    <a:pt x="0" y="421005"/>
                    <a:pt x="11430" y="410527"/>
                    <a:pt x="24765" y="410527"/>
                  </a:cubicBezTo>
                  <a:lnTo>
                    <a:pt x="24765" y="410527"/>
                  </a:lnTo>
                  <a:close/>
                  <a:moveTo>
                    <a:pt x="24765" y="615315"/>
                  </a:moveTo>
                  <a:cubicBezTo>
                    <a:pt x="321945" y="615315"/>
                    <a:pt x="619125" y="615315"/>
                    <a:pt x="915352" y="615315"/>
                  </a:cubicBezTo>
                  <a:cubicBezTo>
                    <a:pt x="928688" y="615315"/>
                    <a:pt x="940118" y="626745"/>
                    <a:pt x="940118" y="640080"/>
                  </a:cubicBezTo>
                  <a:lnTo>
                    <a:pt x="940118" y="640080"/>
                  </a:lnTo>
                  <a:cubicBezTo>
                    <a:pt x="940118" y="653415"/>
                    <a:pt x="928688" y="664845"/>
                    <a:pt x="915352" y="664845"/>
                  </a:cubicBezTo>
                  <a:cubicBezTo>
                    <a:pt x="618173" y="664845"/>
                    <a:pt x="320993" y="664845"/>
                    <a:pt x="24765" y="664845"/>
                  </a:cubicBezTo>
                  <a:cubicBezTo>
                    <a:pt x="11430" y="664845"/>
                    <a:pt x="0" y="653415"/>
                    <a:pt x="0" y="640080"/>
                  </a:cubicBezTo>
                  <a:lnTo>
                    <a:pt x="0" y="640080"/>
                  </a:lnTo>
                  <a:cubicBezTo>
                    <a:pt x="0" y="626745"/>
                    <a:pt x="11430" y="615315"/>
                    <a:pt x="24765" y="615315"/>
                  </a:cubicBezTo>
                  <a:lnTo>
                    <a:pt x="24765" y="615315"/>
                  </a:lnTo>
                  <a:close/>
                  <a:moveTo>
                    <a:pt x="24765" y="821055"/>
                  </a:moveTo>
                  <a:cubicBezTo>
                    <a:pt x="321945" y="821055"/>
                    <a:pt x="619125" y="821055"/>
                    <a:pt x="915352" y="821055"/>
                  </a:cubicBezTo>
                  <a:cubicBezTo>
                    <a:pt x="928688" y="821055"/>
                    <a:pt x="940118" y="832485"/>
                    <a:pt x="940118" y="845820"/>
                  </a:cubicBezTo>
                  <a:lnTo>
                    <a:pt x="940118" y="845820"/>
                  </a:lnTo>
                  <a:cubicBezTo>
                    <a:pt x="940118" y="859155"/>
                    <a:pt x="928688" y="870585"/>
                    <a:pt x="915352" y="870585"/>
                  </a:cubicBezTo>
                  <a:cubicBezTo>
                    <a:pt x="618173" y="870585"/>
                    <a:pt x="320993" y="870585"/>
                    <a:pt x="24765" y="870585"/>
                  </a:cubicBezTo>
                  <a:cubicBezTo>
                    <a:pt x="11430" y="870585"/>
                    <a:pt x="0" y="859155"/>
                    <a:pt x="0" y="845820"/>
                  </a:cubicBezTo>
                  <a:lnTo>
                    <a:pt x="0" y="845820"/>
                  </a:lnTo>
                  <a:cubicBezTo>
                    <a:pt x="0" y="831532"/>
                    <a:pt x="11430" y="821055"/>
                    <a:pt x="24765" y="821055"/>
                  </a:cubicBezTo>
                  <a:lnTo>
                    <a:pt x="24765" y="821055"/>
                  </a:lnTo>
                  <a:close/>
                  <a:moveTo>
                    <a:pt x="24765" y="1025842"/>
                  </a:moveTo>
                  <a:cubicBezTo>
                    <a:pt x="321945" y="1025842"/>
                    <a:pt x="619125" y="1025842"/>
                    <a:pt x="915352" y="1025842"/>
                  </a:cubicBezTo>
                  <a:cubicBezTo>
                    <a:pt x="928688" y="1025842"/>
                    <a:pt x="940118" y="1037272"/>
                    <a:pt x="940118" y="1050607"/>
                  </a:cubicBezTo>
                  <a:lnTo>
                    <a:pt x="940118" y="1050607"/>
                  </a:lnTo>
                  <a:cubicBezTo>
                    <a:pt x="940118" y="1063942"/>
                    <a:pt x="928688" y="1075373"/>
                    <a:pt x="915352" y="1075373"/>
                  </a:cubicBezTo>
                  <a:cubicBezTo>
                    <a:pt x="618173" y="1075373"/>
                    <a:pt x="320993" y="1075373"/>
                    <a:pt x="24765" y="1075373"/>
                  </a:cubicBezTo>
                  <a:cubicBezTo>
                    <a:pt x="11430" y="1075373"/>
                    <a:pt x="0" y="1063942"/>
                    <a:pt x="0" y="1050607"/>
                  </a:cubicBezTo>
                  <a:lnTo>
                    <a:pt x="0" y="1050607"/>
                  </a:lnTo>
                  <a:cubicBezTo>
                    <a:pt x="0" y="1037272"/>
                    <a:pt x="11430" y="1025842"/>
                    <a:pt x="24765" y="1025842"/>
                  </a:cubicBezTo>
                  <a:lnTo>
                    <a:pt x="24765" y="1025842"/>
                  </a:lnTo>
                  <a:close/>
                  <a:moveTo>
                    <a:pt x="24765" y="1231582"/>
                  </a:moveTo>
                  <a:cubicBezTo>
                    <a:pt x="321945" y="1231582"/>
                    <a:pt x="619125" y="1231582"/>
                    <a:pt x="915352" y="1231582"/>
                  </a:cubicBezTo>
                  <a:cubicBezTo>
                    <a:pt x="928688" y="1231582"/>
                    <a:pt x="940118" y="1243013"/>
                    <a:pt x="940118" y="1256348"/>
                  </a:cubicBezTo>
                  <a:lnTo>
                    <a:pt x="940118" y="1256348"/>
                  </a:lnTo>
                  <a:cubicBezTo>
                    <a:pt x="940118" y="1269682"/>
                    <a:pt x="928688" y="1281113"/>
                    <a:pt x="915352" y="1281113"/>
                  </a:cubicBezTo>
                  <a:cubicBezTo>
                    <a:pt x="618173" y="1281113"/>
                    <a:pt x="320993" y="1281113"/>
                    <a:pt x="24765" y="1281113"/>
                  </a:cubicBezTo>
                  <a:cubicBezTo>
                    <a:pt x="11430" y="1281113"/>
                    <a:pt x="0" y="1269682"/>
                    <a:pt x="0" y="1256348"/>
                  </a:cubicBezTo>
                  <a:lnTo>
                    <a:pt x="0" y="1256348"/>
                  </a:lnTo>
                  <a:cubicBezTo>
                    <a:pt x="0" y="1243013"/>
                    <a:pt x="11430" y="1231582"/>
                    <a:pt x="24765" y="1231582"/>
                  </a:cubicBezTo>
                  <a:lnTo>
                    <a:pt x="24765" y="1231582"/>
                  </a:lnTo>
                  <a:close/>
                  <a:moveTo>
                    <a:pt x="24765" y="1437323"/>
                  </a:moveTo>
                  <a:lnTo>
                    <a:pt x="915352" y="1437323"/>
                  </a:lnTo>
                  <a:cubicBezTo>
                    <a:pt x="928688" y="1437323"/>
                    <a:pt x="940118" y="1448752"/>
                    <a:pt x="940118" y="1462088"/>
                  </a:cubicBezTo>
                  <a:lnTo>
                    <a:pt x="940118" y="1462088"/>
                  </a:lnTo>
                  <a:cubicBezTo>
                    <a:pt x="940118" y="1475423"/>
                    <a:pt x="928688" y="1486852"/>
                    <a:pt x="915352" y="1486852"/>
                  </a:cubicBezTo>
                  <a:lnTo>
                    <a:pt x="24765" y="1486852"/>
                  </a:lnTo>
                  <a:cubicBezTo>
                    <a:pt x="11430" y="1486852"/>
                    <a:pt x="0" y="1475423"/>
                    <a:pt x="0" y="1462088"/>
                  </a:cubicBezTo>
                  <a:lnTo>
                    <a:pt x="0" y="1462088"/>
                  </a:lnTo>
                  <a:cubicBezTo>
                    <a:pt x="0" y="1447800"/>
                    <a:pt x="11430" y="1437323"/>
                    <a:pt x="24765" y="1437323"/>
                  </a:cubicBezTo>
                  <a:close/>
                </a:path>
              </a:pathLst>
            </a:custGeom>
            <a:solidFill>
              <a:srgbClr val="F6E2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887150" y="10466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1883238" y="21408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1887150" y="3256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883238" y="4274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1883238" y="5417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" name="Google Shape;19;p2"/>
          <p:cNvGrpSpPr/>
          <p:nvPr/>
        </p:nvGrpSpPr>
        <p:grpSpPr>
          <a:xfrm>
            <a:off x="0" y="459773"/>
            <a:ext cx="957493" cy="4380603"/>
            <a:chOff x="8286350" y="2240498"/>
            <a:chExt cx="957493" cy="4380603"/>
          </a:xfrm>
        </p:grpSpPr>
        <p:sp>
          <p:nvSpPr>
            <p:cNvPr id="20" name="Google Shape;20;p2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" name="Google Shape;28;p2"/>
          <p:cNvGrpSpPr/>
          <p:nvPr/>
        </p:nvGrpSpPr>
        <p:grpSpPr>
          <a:xfrm rot="672698">
            <a:off x="802582" y="2429183"/>
            <a:ext cx="957512" cy="4380691"/>
            <a:chOff x="8286350" y="2240498"/>
            <a:chExt cx="957493" cy="4380603"/>
          </a:xfrm>
        </p:grpSpPr>
        <p:sp>
          <p:nvSpPr>
            <p:cNvPr id="29" name="Google Shape;29;p2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" name="Google Shape;37;p2"/>
          <p:cNvGrpSpPr/>
          <p:nvPr/>
        </p:nvGrpSpPr>
        <p:grpSpPr>
          <a:xfrm rot="-10661423">
            <a:off x="11082855" y="286916"/>
            <a:ext cx="957505" cy="4380657"/>
            <a:chOff x="8286350" y="2240498"/>
            <a:chExt cx="957493" cy="4380603"/>
          </a:xfrm>
        </p:grpSpPr>
        <p:sp>
          <p:nvSpPr>
            <p:cNvPr id="38" name="Google Shape;38;p2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" name="Google Shape;55;p2"/>
          <p:cNvGrpSpPr/>
          <p:nvPr/>
        </p:nvGrpSpPr>
        <p:grpSpPr>
          <a:xfrm>
            <a:off x="2416630" y="459774"/>
            <a:ext cx="7946602" cy="6086314"/>
            <a:chOff x="1712498" y="767350"/>
            <a:chExt cx="5272441" cy="5604964"/>
          </a:xfrm>
        </p:grpSpPr>
        <p:sp>
          <p:nvSpPr>
            <p:cNvPr id="56" name="Google Shape;56;p2"/>
            <p:cNvSpPr/>
            <p:nvPr/>
          </p:nvSpPr>
          <p:spPr>
            <a:xfrm>
              <a:off x="1712498" y="767350"/>
              <a:ext cx="5272441" cy="5604964"/>
            </a:xfrm>
            <a:custGeom>
              <a:avLst/>
              <a:gdLst/>
              <a:ahLst/>
              <a:cxnLst/>
              <a:rect l="l" t="t" r="r" b="b"/>
              <a:pathLst>
                <a:path w="1381124" h="1893569" extrusionOk="0">
                  <a:moveTo>
                    <a:pt x="0" y="0"/>
                  </a:moveTo>
                  <a:lnTo>
                    <a:pt x="1216343" y="0"/>
                  </a:lnTo>
                  <a:cubicBezTo>
                    <a:pt x="1306830" y="0"/>
                    <a:pt x="1381125" y="74295"/>
                    <a:pt x="1381125" y="164782"/>
                  </a:cubicBezTo>
                  <a:lnTo>
                    <a:pt x="1381125" y="1728788"/>
                  </a:lnTo>
                  <a:cubicBezTo>
                    <a:pt x="1381125" y="1819275"/>
                    <a:pt x="1306830" y="1893570"/>
                    <a:pt x="1216343" y="1893570"/>
                  </a:cubicBezTo>
                  <a:lnTo>
                    <a:pt x="0" y="18935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EFE2"/>
            </a:solidFill>
            <a:ln>
              <a:noFill/>
            </a:ln>
            <a:effectLst>
              <a:outerShdw blurRad="635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2550742" y="1435500"/>
              <a:ext cx="4084808" cy="4401082"/>
            </a:xfrm>
            <a:custGeom>
              <a:avLst/>
              <a:gdLst/>
              <a:ahLst/>
              <a:cxnLst/>
              <a:rect l="l" t="t" r="r" b="b"/>
              <a:pathLst>
                <a:path w="940117" h="1486852" extrusionOk="0">
                  <a:moveTo>
                    <a:pt x="24765" y="204788"/>
                  </a:moveTo>
                  <a:cubicBezTo>
                    <a:pt x="321945" y="204788"/>
                    <a:pt x="619125" y="204788"/>
                    <a:pt x="915352" y="204788"/>
                  </a:cubicBezTo>
                  <a:cubicBezTo>
                    <a:pt x="928688" y="204788"/>
                    <a:pt x="940118" y="216217"/>
                    <a:pt x="940118" y="229552"/>
                  </a:cubicBezTo>
                  <a:lnTo>
                    <a:pt x="940118" y="229552"/>
                  </a:lnTo>
                  <a:cubicBezTo>
                    <a:pt x="940118" y="242888"/>
                    <a:pt x="928688" y="254317"/>
                    <a:pt x="915352" y="254317"/>
                  </a:cubicBezTo>
                  <a:cubicBezTo>
                    <a:pt x="618173" y="254317"/>
                    <a:pt x="320993" y="254317"/>
                    <a:pt x="24765" y="254317"/>
                  </a:cubicBezTo>
                  <a:cubicBezTo>
                    <a:pt x="11430" y="254317"/>
                    <a:pt x="0" y="242888"/>
                    <a:pt x="0" y="229552"/>
                  </a:cubicBezTo>
                  <a:lnTo>
                    <a:pt x="0" y="229552"/>
                  </a:lnTo>
                  <a:cubicBezTo>
                    <a:pt x="0" y="216217"/>
                    <a:pt x="11430" y="204788"/>
                    <a:pt x="24765" y="204788"/>
                  </a:cubicBezTo>
                  <a:lnTo>
                    <a:pt x="24765" y="204788"/>
                  </a:lnTo>
                  <a:close/>
                  <a:moveTo>
                    <a:pt x="24765" y="0"/>
                  </a:moveTo>
                  <a:lnTo>
                    <a:pt x="915352" y="0"/>
                  </a:lnTo>
                  <a:cubicBezTo>
                    <a:pt x="928688" y="0"/>
                    <a:pt x="940118" y="11430"/>
                    <a:pt x="940118" y="24765"/>
                  </a:cubicBezTo>
                  <a:lnTo>
                    <a:pt x="940118" y="24765"/>
                  </a:lnTo>
                  <a:cubicBezTo>
                    <a:pt x="940118" y="38100"/>
                    <a:pt x="928688" y="49530"/>
                    <a:pt x="915352" y="49530"/>
                  </a:cubicBezTo>
                  <a:lnTo>
                    <a:pt x="24765" y="49530"/>
                  </a:lnTo>
                  <a:cubicBezTo>
                    <a:pt x="11430" y="49530"/>
                    <a:pt x="0" y="38100"/>
                    <a:pt x="0" y="24765"/>
                  </a:cubicBezTo>
                  <a:lnTo>
                    <a:pt x="0" y="24765"/>
                  </a:lnTo>
                  <a:cubicBezTo>
                    <a:pt x="0" y="10477"/>
                    <a:pt x="11430" y="0"/>
                    <a:pt x="24765" y="0"/>
                  </a:cubicBezTo>
                  <a:lnTo>
                    <a:pt x="24765" y="0"/>
                  </a:lnTo>
                  <a:close/>
                  <a:moveTo>
                    <a:pt x="24765" y="410527"/>
                  </a:moveTo>
                  <a:cubicBezTo>
                    <a:pt x="321945" y="410527"/>
                    <a:pt x="619125" y="410527"/>
                    <a:pt x="915352" y="410527"/>
                  </a:cubicBezTo>
                  <a:cubicBezTo>
                    <a:pt x="928688" y="410527"/>
                    <a:pt x="940118" y="421957"/>
                    <a:pt x="940118" y="435292"/>
                  </a:cubicBezTo>
                  <a:lnTo>
                    <a:pt x="940118" y="435292"/>
                  </a:lnTo>
                  <a:cubicBezTo>
                    <a:pt x="940118" y="448627"/>
                    <a:pt x="928688" y="460057"/>
                    <a:pt x="915352" y="460057"/>
                  </a:cubicBezTo>
                  <a:cubicBezTo>
                    <a:pt x="618173" y="460057"/>
                    <a:pt x="320993" y="460057"/>
                    <a:pt x="24765" y="460057"/>
                  </a:cubicBezTo>
                  <a:cubicBezTo>
                    <a:pt x="11430" y="460057"/>
                    <a:pt x="0" y="448627"/>
                    <a:pt x="0" y="435292"/>
                  </a:cubicBezTo>
                  <a:lnTo>
                    <a:pt x="0" y="435292"/>
                  </a:lnTo>
                  <a:cubicBezTo>
                    <a:pt x="0" y="421005"/>
                    <a:pt x="11430" y="410527"/>
                    <a:pt x="24765" y="410527"/>
                  </a:cubicBezTo>
                  <a:lnTo>
                    <a:pt x="24765" y="410527"/>
                  </a:lnTo>
                  <a:close/>
                  <a:moveTo>
                    <a:pt x="24765" y="615315"/>
                  </a:moveTo>
                  <a:cubicBezTo>
                    <a:pt x="321945" y="615315"/>
                    <a:pt x="619125" y="615315"/>
                    <a:pt x="915352" y="615315"/>
                  </a:cubicBezTo>
                  <a:cubicBezTo>
                    <a:pt x="928688" y="615315"/>
                    <a:pt x="940118" y="626745"/>
                    <a:pt x="940118" y="640080"/>
                  </a:cubicBezTo>
                  <a:lnTo>
                    <a:pt x="940118" y="640080"/>
                  </a:lnTo>
                  <a:cubicBezTo>
                    <a:pt x="940118" y="653415"/>
                    <a:pt x="928688" y="664845"/>
                    <a:pt x="915352" y="664845"/>
                  </a:cubicBezTo>
                  <a:cubicBezTo>
                    <a:pt x="618173" y="664845"/>
                    <a:pt x="320993" y="664845"/>
                    <a:pt x="24765" y="664845"/>
                  </a:cubicBezTo>
                  <a:cubicBezTo>
                    <a:pt x="11430" y="664845"/>
                    <a:pt x="0" y="653415"/>
                    <a:pt x="0" y="640080"/>
                  </a:cubicBezTo>
                  <a:lnTo>
                    <a:pt x="0" y="640080"/>
                  </a:lnTo>
                  <a:cubicBezTo>
                    <a:pt x="0" y="626745"/>
                    <a:pt x="11430" y="615315"/>
                    <a:pt x="24765" y="615315"/>
                  </a:cubicBezTo>
                  <a:lnTo>
                    <a:pt x="24765" y="615315"/>
                  </a:lnTo>
                  <a:close/>
                  <a:moveTo>
                    <a:pt x="24765" y="821055"/>
                  </a:moveTo>
                  <a:cubicBezTo>
                    <a:pt x="321945" y="821055"/>
                    <a:pt x="619125" y="821055"/>
                    <a:pt x="915352" y="821055"/>
                  </a:cubicBezTo>
                  <a:cubicBezTo>
                    <a:pt x="928688" y="821055"/>
                    <a:pt x="940118" y="832485"/>
                    <a:pt x="940118" y="845820"/>
                  </a:cubicBezTo>
                  <a:lnTo>
                    <a:pt x="940118" y="845820"/>
                  </a:lnTo>
                  <a:cubicBezTo>
                    <a:pt x="940118" y="859155"/>
                    <a:pt x="928688" y="870585"/>
                    <a:pt x="915352" y="870585"/>
                  </a:cubicBezTo>
                  <a:cubicBezTo>
                    <a:pt x="618173" y="870585"/>
                    <a:pt x="320993" y="870585"/>
                    <a:pt x="24765" y="870585"/>
                  </a:cubicBezTo>
                  <a:cubicBezTo>
                    <a:pt x="11430" y="870585"/>
                    <a:pt x="0" y="859155"/>
                    <a:pt x="0" y="845820"/>
                  </a:cubicBezTo>
                  <a:lnTo>
                    <a:pt x="0" y="845820"/>
                  </a:lnTo>
                  <a:cubicBezTo>
                    <a:pt x="0" y="831532"/>
                    <a:pt x="11430" y="821055"/>
                    <a:pt x="24765" y="821055"/>
                  </a:cubicBezTo>
                  <a:lnTo>
                    <a:pt x="24765" y="821055"/>
                  </a:lnTo>
                  <a:close/>
                  <a:moveTo>
                    <a:pt x="24765" y="1025842"/>
                  </a:moveTo>
                  <a:cubicBezTo>
                    <a:pt x="321945" y="1025842"/>
                    <a:pt x="619125" y="1025842"/>
                    <a:pt x="915352" y="1025842"/>
                  </a:cubicBezTo>
                  <a:cubicBezTo>
                    <a:pt x="928688" y="1025842"/>
                    <a:pt x="940118" y="1037272"/>
                    <a:pt x="940118" y="1050607"/>
                  </a:cubicBezTo>
                  <a:lnTo>
                    <a:pt x="940118" y="1050607"/>
                  </a:lnTo>
                  <a:cubicBezTo>
                    <a:pt x="940118" y="1063942"/>
                    <a:pt x="928688" y="1075373"/>
                    <a:pt x="915352" y="1075373"/>
                  </a:cubicBezTo>
                  <a:cubicBezTo>
                    <a:pt x="618173" y="1075373"/>
                    <a:pt x="320993" y="1075373"/>
                    <a:pt x="24765" y="1075373"/>
                  </a:cubicBezTo>
                  <a:cubicBezTo>
                    <a:pt x="11430" y="1075373"/>
                    <a:pt x="0" y="1063942"/>
                    <a:pt x="0" y="1050607"/>
                  </a:cubicBezTo>
                  <a:lnTo>
                    <a:pt x="0" y="1050607"/>
                  </a:lnTo>
                  <a:cubicBezTo>
                    <a:pt x="0" y="1037272"/>
                    <a:pt x="11430" y="1025842"/>
                    <a:pt x="24765" y="1025842"/>
                  </a:cubicBezTo>
                  <a:lnTo>
                    <a:pt x="24765" y="1025842"/>
                  </a:lnTo>
                  <a:close/>
                  <a:moveTo>
                    <a:pt x="24765" y="1231582"/>
                  </a:moveTo>
                  <a:cubicBezTo>
                    <a:pt x="321945" y="1231582"/>
                    <a:pt x="619125" y="1231582"/>
                    <a:pt x="915352" y="1231582"/>
                  </a:cubicBezTo>
                  <a:cubicBezTo>
                    <a:pt x="928688" y="1231582"/>
                    <a:pt x="940118" y="1243013"/>
                    <a:pt x="940118" y="1256348"/>
                  </a:cubicBezTo>
                  <a:lnTo>
                    <a:pt x="940118" y="1256348"/>
                  </a:lnTo>
                  <a:cubicBezTo>
                    <a:pt x="940118" y="1269682"/>
                    <a:pt x="928688" y="1281113"/>
                    <a:pt x="915352" y="1281113"/>
                  </a:cubicBezTo>
                  <a:cubicBezTo>
                    <a:pt x="618173" y="1281113"/>
                    <a:pt x="320993" y="1281113"/>
                    <a:pt x="24765" y="1281113"/>
                  </a:cubicBezTo>
                  <a:cubicBezTo>
                    <a:pt x="11430" y="1281113"/>
                    <a:pt x="0" y="1269682"/>
                    <a:pt x="0" y="1256348"/>
                  </a:cubicBezTo>
                  <a:lnTo>
                    <a:pt x="0" y="1256348"/>
                  </a:lnTo>
                  <a:cubicBezTo>
                    <a:pt x="0" y="1243013"/>
                    <a:pt x="11430" y="1231582"/>
                    <a:pt x="24765" y="1231582"/>
                  </a:cubicBezTo>
                  <a:lnTo>
                    <a:pt x="24765" y="1231582"/>
                  </a:lnTo>
                  <a:close/>
                  <a:moveTo>
                    <a:pt x="24765" y="1437323"/>
                  </a:moveTo>
                  <a:lnTo>
                    <a:pt x="915352" y="1437323"/>
                  </a:lnTo>
                  <a:cubicBezTo>
                    <a:pt x="928688" y="1437323"/>
                    <a:pt x="940118" y="1448752"/>
                    <a:pt x="940118" y="1462088"/>
                  </a:cubicBezTo>
                  <a:lnTo>
                    <a:pt x="940118" y="1462088"/>
                  </a:lnTo>
                  <a:cubicBezTo>
                    <a:pt x="940118" y="1475423"/>
                    <a:pt x="928688" y="1486852"/>
                    <a:pt x="915352" y="1486852"/>
                  </a:cubicBezTo>
                  <a:lnTo>
                    <a:pt x="24765" y="1486852"/>
                  </a:lnTo>
                  <a:cubicBezTo>
                    <a:pt x="11430" y="1486852"/>
                    <a:pt x="0" y="1475423"/>
                    <a:pt x="0" y="1462088"/>
                  </a:cubicBezTo>
                  <a:lnTo>
                    <a:pt x="0" y="1462088"/>
                  </a:lnTo>
                  <a:cubicBezTo>
                    <a:pt x="0" y="1447800"/>
                    <a:pt x="11430" y="1437323"/>
                    <a:pt x="24765" y="1437323"/>
                  </a:cubicBezTo>
                  <a:close/>
                </a:path>
              </a:pathLst>
            </a:custGeom>
            <a:solidFill>
              <a:srgbClr val="F6E2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887150" y="10466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883238" y="21408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887150" y="3256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883238" y="4274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1883238" y="5417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3" name="Google Shape;63;p2"/>
          <p:cNvSpPr txBox="1">
            <a:spLocks noGrp="1"/>
          </p:cNvSpPr>
          <p:nvPr>
            <p:ph type="title"/>
          </p:nvPr>
        </p:nvSpPr>
        <p:spPr>
          <a:xfrm>
            <a:off x="4237025" y="1255650"/>
            <a:ext cx="4188000" cy="4313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0"/>
              <a:buNone/>
              <a:defRPr sz="9000" b="0"/>
            </a:lvl1pPr>
            <a:lvl2pPr lvl="1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 dirty="0"/>
          </a:p>
        </p:txBody>
      </p:sp>
      <p:sp>
        <p:nvSpPr>
          <p:cNvPr id="64" name="Google Shape;64;p2"/>
          <p:cNvSpPr txBox="1">
            <a:spLocks noGrp="1"/>
          </p:cNvSpPr>
          <p:nvPr>
            <p:ph type="subTitle" idx="1"/>
          </p:nvPr>
        </p:nvSpPr>
        <p:spPr>
          <a:xfrm>
            <a:off x="813800" y="5715300"/>
            <a:ext cx="11379900" cy="7179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>
            <a:endParaRPr dirty="0"/>
          </a:p>
        </p:txBody>
      </p:sp>
      <p:grpSp>
        <p:nvGrpSpPr>
          <p:cNvPr id="66" name="Google Shape;46;p2"/>
          <p:cNvGrpSpPr/>
          <p:nvPr userDrawn="1"/>
        </p:nvGrpSpPr>
        <p:grpSpPr>
          <a:xfrm rot="-1341854">
            <a:off x="10415133" y="2586661"/>
            <a:ext cx="957510" cy="4380680"/>
            <a:chOff x="8286350" y="2240498"/>
            <a:chExt cx="957493" cy="4380603"/>
          </a:xfrm>
        </p:grpSpPr>
        <p:sp>
          <p:nvSpPr>
            <p:cNvPr id="67" name="Google Shape;47;p2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48;p2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49;p2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50;p2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51;p2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52;p2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53;p2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54;p2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38890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 userDrawn="1">
  <p:cSld name="002 Intro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/>
          <p:nvPr userDrawn="1"/>
        </p:nvSpPr>
        <p:spPr>
          <a:xfrm rot="9167139">
            <a:off x="5054820" y="-685057"/>
            <a:ext cx="6772836" cy="7976631"/>
          </a:xfrm>
          <a:custGeom>
            <a:avLst/>
            <a:gdLst/>
            <a:ahLst/>
            <a:cxnLst/>
            <a:rect l="l" t="t" r="r" b="b"/>
            <a:pathLst>
              <a:path w="1634490" h="1925002" extrusionOk="0">
                <a:moveTo>
                  <a:pt x="444818" y="0"/>
                </a:moveTo>
                <a:lnTo>
                  <a:pt x="1634490" y="338138"/>
                </a:lnTo>
                <a:lnTo>
                  <a:pt x="1612582" y="414338"/>
                </a:lnTo>
                <a:lnTo>
                  <a:pt x="1563053" y="400050"/>
                </a:lnTo>
                <a:cubicBezTo>
                  <a:pt x="1559243" y="384810"/>
                  <a:pt x="1546860" y="372428"/>
                  <a:pt x="1530668" y="367665"/>
                </a:cubicBezTo>
                <a:cubicBezTo>
                  <a:pt x="1505903" y="360997"/>
                  <a:pt x="1480185" y="375285"/>
                  <a:pt x="1472565" y="400050"/>
                </a:cubicBezTo>
                <a:cubicBezTo>
                  <a:pt x="1465898" y="424815"/>
                  <a:pt x="1480185" y="450533"/>
                  <a:pt x="1504950" y="458153"/>
                </a:cubicBezTo>
                <a:cubicBezTo>
                  <a:pt x="1521143" y="462915"/>
                  <a:pt x="1538288" y="458153"/>
                  <a:pt x="1550670" y="446722"/>
                </a:cubicBezTo>
                <a:lnTo>
                  <a:pt x="1600200" y="461010"/>
                </a:lnTo>
                <a:lnTo>
                  <a:pt x="1564005" y="587693"/>
                </a:lnTo>
                <a:lnTo>
                  <a:pt x="1514475" y="573405"/>
                </a:lnTo>
                <a:cubicBezTo>
                  <a:pt x="1510665" y="558165"/>
                  <a:pt x="1498282" y="545783"/>
                  <a:pt x="1482090" y="541020"/>
                </a:cubicBezTo>
                <a:cubicBezTo>
                  <a:pt x="1457325" y="534353"/>
                  <a:pt x="1431607" y="548640"/>
                  <a:pt x="1423988" y="573405"/>
                </a:cubicBezTo>
                <a:cubicBezTo>
                  <a:pt x="1417320" y="598170"/>
                  <a:pt x="1431607" y="623888"/>
                  <a:pt x="1456373" y="631508"/>
                </a:cubicBezTo>
                <a:cubicBezTo>
                  <a:pt x="1472565" y="636270"/>
                  <a:pt x="1489710" y="631508"/>
                  <a:pt x="1502093" y="620078"/>
                </a:cubicBezTo>
                <a:lnTo>
                  <a:pt x="1551623" y="634365"/>
                </a:lnTo>
                <a:lnTo>
                  <a:pt x="1515428" y="761048"/>
                </a:lnTo>
                <a:lnTo>
                  <a:pt x="1465898" y="746760"/>
                </a:lnTo>
                <a:cubicBezTo>
                  <a:pt x="1462088" y="731520"/>
                  <a:pt x="1449705" y="719138"/>
                  <a:pt x="1433513" y="714375"/>
                </a:cubicBezTo>
                <a:cubicBezTo>
                  <a:pt x="1408748" y="707708"/>
                  <a:pt x="1383030" y="721995"/>
                  <a:pt x="1375410" y="746760"/>
                </a:cubicBezTo>
                <a:cubicBezTo>
                  <a:pt x="1368743" y="771525"/>
                  <a:pt x="1383030" y="797243"/>
                  <a:pt x="1407795" y="804863"/>
                </a:cubicBezTo>
                <a:cubicBezTo>
                  <a:pt x="1423988" y="809625"/>
                  <a:pt x="1441132" y="804863"/>
                  <a:pt x="1453515" y="793433"/>
                </a:cubicBezTo>
                <a:lnTo>
                  <a:pt x="1503045" y="807720"/>
                </a:lnTo>
                <a:lnTo>
                  <a:pt x="1466850" y="934402"/>
                </a:lnTo>
                <a:lnTo>
                  <a:pt x="1417320" y="920115"/>
                </a:lnTo>
                <a:cubicBezTo>
                  <a:pt x="1413510" y="904875"/>
                  <a:pt x="1401128" y="892493"/>
                  <a:pt x="1384935" y="887730"/>
                </a:cubicBezTo>
                <a:cubicBezTo>
                  <a:pt x="1360170" y="881063"/>
                  <a:pt x="1334453" y="895350"/>
                  <a:pt x="1326832" y="920115"/>
                </a:cubicBezTo>
                <a:cubicBezTo>
                  <a:pt x="1320165" y="944880"/>
                  <a:pt x="1334453" y="970598"/>
                  <a:pt x="1359218" y="978218"/>
                </a:cubicBezTo>
                <a:cubicBezTo>
                  <a:pt x="1375410" y="982980"/>
                  <a:pt x="1392555" y="978218"/>
                  <a:pt x="1404938" y="966788"/>
                </a:cubicBezTo>
                <a:lnTo>
                  <a:pt x="1454468" y="981075"/>
                </a:lnTo>
                <a:lnTo>
                  <a:pt x="1418273" y="1107758"/>
                </a:lnTo>
                <a:lnTo>
                  <a:pt x="1368743" y="1093470"/>
                </a:lnTo>
                <a:cubicBezTo>
                  <a:pt x="1364932" y="1078230"/>
                  <a:pt x="1352550" y="1065848"/>
                  <a:pt x="1336357" y="1061085"/>
                </a:cubicBezTo>
                <a:cubicBezTo>
                  <a:pt x="1311593" y="1054418"/>
                  <a:pt x="1285875" y="1068705"/>
                  <a:pt x="1278255" y="1093470"/>
                </a:cubicBezTo>
                <a:cubicBezTo>
                  <a:pt x="1271588" y="1118235"/>
                  <a:pt x="1285875" y="1143953"/>
                  <a:pt x="1310640" y="1151573"/>
                </a:cubicBezTo>
                <a:cubicBezTo>
                  <a:pt x="1326832" y="1156335"/>
                  <a:pt x="1343978" y="1151573"/>
                  <a:pt x="1356360" y="1140143"/>
                </a:cubicBezTo>
                <a:lnTo>
                  <a:pt x="1405890" y="1154430"/>
                </a:lnTo>
                <a:lnTo>
                  <a:pt x="1369695" y="1281113"/>
                </a:lnTo>
                <a:lnTo>
                  <a:pt x="1320165" y="1266825"/>
                </a:lnTo>
                <a:cubicBezTo>
                  <a:pt x="1316355" y="1251585"/>
                  <a:pt x="1303973" y="1239203"/>
                  <a:pt x="1287780" y="1234440"/>
                </a:cubicBezTo>
                <a:cubicBezTo>
                  <a:pt x="1263015" y="1227773"/>
                  <a:pt x="1237298" y="1242060"/>
                  <a:pt x="1229678" y="1266825"/>
                </a:cubicBezTo>
                <a:cubicBezTo>
                  <a:pt x="1223010" y="1291590"/>
                  <a:pt x="1237298" y="1317308"/>
                  <a:pt x="1262063" y="1324928"/>
                </a:cubicBezTo>
                <a:cubicBezTo>
                  <a:pt x="1278255" y="1329690"/>
                  <a:pt x="1295400" y="1324928"/>
                  <a:pt x="1307782" y="1313498"/>
                </a:cubicBezTo>
                <a:lnTo>
                  <a:pt x="1357313" y="1327785"/>
                </a:lnTo>
                <a:lnTo>
                  <a:pt x="1321118" y="1454468"/>
                </a:lnTo>
                <a:lnTo>
                  <a:pt x="1271588" y="1440180"/>
                </a:lnTo>
                <a:cubicBezTo>
                  <a:pt x="1267778" y="1424940"/>
                  <a:pt x="1255395" y="1412558"/>
                  <a:pt x="1239203" y="1407795"/>
                </a:cubicBezTo>
                <a:cubicBezTo>
                  <a:pt x="1214438" y="1401128"/>
                  <a:pt x="1188720" y="1415415"/>
                  <a:pt x="1181100" y="1440180"/>
                </a:cubicBezTo>
                <a:cubicBezTo>
                  <a:pt x="1174432" y="1464945"/>
                  <a:pt x="1188720" y="1490663"/>
                  <a:pt x="1213485" y="1498283"/>
                </a:cubicBezTo>
                <a:cubicBezTo>
                  <a:pt x="1229678" y="1503045"/>
                  <a:pt x="1246823" y="1498283"/>
                  <a:pt x="1259205" y="1486853"/>
                </a:cubicBezTo>
                <a:lnTo>
                  <a:pt x="1308735" y="1501140"/>
                </a:lnTo>
                <a:lnTo>
                  <a:pt x="1272540" y="1627823"/>
                </a:lnTo>
                <a:lnTo>
                  <a:pt x="1223010" y="1613535"/>
                </a:lnTo>
                <a:cubicBezTo>
                  <a:pt x="1219200" y="1598295"/>
                  <a:pt x="1206818" y="1585913"/>
                  <a:pt x="1190625" y="1581150"/>
                </a:cubicBezTo>
                <a:cubicBezTo>
                  <a:pt x="1165860" y="1574483"/>
                  <a:pt x="1140143" y="1588770"/>
                  <a:pt x="1132523" y="1613535"/>
                </a:cubicBezTo>
                <a:cubicBezTo>
                  <a:pt x="1125855" y="1638300"/>
                  <a:pt x="1140143" y="1664018"/>
                  <a:pt x="1164907" y="1671638"/>
                </a:cubicBezTo>
                <a:cubicBezTo>
                  <a:pt x="1181100" y="1676400"/>
                  <a:pt x="1198245" y="1671638"/>
                  <a:pt x="1210628" y="1660208"/>
                </a:cubicBezTo>
                <a:lnTo>
                  <a:pt x="1260157" y="1674495"/>
                </a:lnTo>
                <a:lnTo>
                  <a:pt x="1223963" y="1801178"/>
                </a:lnTo>
                <a:lnTo>
                  <a:pt x="1174432" y="1786890"/>
                </a:lnTo>
                <a:cubicBezTo>
                  <a:pt x="1170623" y="1771650"/>
                  <a:pt x="1158240" y="1759268"/>
                  <a:pt x="1142048" y="1754505"/>
                </a:cubicBezTo>
                <a:cubicBezTo>
                  <a:pt x="1117282" y="1747838"/>
                  <a:pt x="1091565" y="1762125"/>
                  <a:pt x="1083945" y="1786890"/>
                </a:cubicBezTo>
                <a:cubicBezTo>
                  <a:pt x="1077278" y="1811655"/>
                  <a:pt x="1091565" y="1837373"/>
                  <a:pt x="1116330" y="1844993"/>
                </a:cubicBezTo>
                <a:cubicBezTo>
                  <a:pt x="1132523" y="1849755"/>
                  <a:pt x="1149668" y="1844993"/>
                  <a:pt x="1162050" y="1833563"/>
                </a:cubicBezTo>
                <a:lnTo>
                  <a:pt x="1211580" y="1847850"/>
                </a:lnTo>
                <a:lnTo>
                  <a:pt x="1189673" y="1925003"/>
                </a:lnTo>
                <a:lnTo>
                  <a:pt x="0" y="1586865"/>
                </a:lnTo>
                <a:lnTo>
                  <a:pt x="444818" y="0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F9BC6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8" name="Google Shape;78;p4"/>
          <p:cNvGrpSpPr/>
          <p:nvPr userDrawn="1"/>
        </p:nvGrpSpPr>
        <p:grpSpPr>
          <a:xfrm>
            <a:off x="234254" y="500774"/>
            <a:ext cx="5272441" cy="5604964"/>
            <a:chOff x="1712498" y="767350"/>
            <a:chExt cx="5272441" cy="5604964"/>
          </a:xfrm>
        </p:grpSpPr>
        <p:sp>
          <p:nvSpPr>
            <p:cNvPr id="79" name="Google Shape;79;p4"/>
            <p:cNvSpPr/>
            <p:nvPr/>
          </p:nvSpPr>
          <p:spPr>
            <a:xfrm>
              <a:off x="1712498" y="767350"/>
              <a:ext cx="5272441" cy="5604964"/>
            </a:xfrm>
            <a:custGeom>
              <a:avLst/>
              <a:gdLst/>
              <a:ahLst/>
              <a:cxnLst/>
              <a:rect l="l" t="t" r="r" b="b"/>
              <a:pathLst>
                <a:path w="1381124" h="1893569" extrusionOk="0">
                  <a:moveTo>
                    <a:pt x="0" y="0"/>
                  </a:moveTo>
                  <a:lnTo>
                    <a:pt x="1216343" y="0"/>
                  </a:lnTo>
                  <a:cubicBezTo>
                    <a:pt x="1306830" y="0"/>
                    <a:pt x="1381125" y="74295"/>
                    <a:pt x="1381125" y="164782"/>
                  </a:cubicBezTo>
                  <a:lnTo>
                    <a:pt x="1381125" y="1728788"/>
                  </a:lnTo>
                  <a:cubicBezTo>
                    <a:pt x="1381125" y="1819275"/>
                    <a:pt x="1306830" y="1893570"/>
                    <a:pt x="1216343" y="1893570"/>
                  </a:cubicBezTo>
                  <a:lnTo>
                    <a:pt x="0" y="18935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EFE2"/>
            </a:solidFill>
            <a:ln>
              <a:noFill/>
            </a:ln>
            <a:effectLst>
              <a:outerShdw blurRad="635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4"/>
            <p:cNvSpPr/>
            <p:nvPr/>
          </p:nvSpPr>
          <p:spPr>
            <a:xfrm>
              <a:off x="2550742" y="1435500"/>
              <a:ext cx="4084808" cy="4401082"/>
            </a:xfrm>
            <a:custGeom>
              <a:avLst/>
              <a:gdLst/>
              <a:ahLst/>
              <a:cxnLst/>
              <a:rect l="l" t="t" r="r" b="b"/>
              <a:pathLst>
                <a:path w="940117" h="1486852" extrusionOk="0">
                  <a:moveTo>
                    <a:pt x="24765" y="204788"/>
                  </a:moveTo>
                  <a:cubicBezTo>
                    <a:pt x="321945" y="204788"/>
                    <a:pt x="619125" y="204788"/>
                    <a:pt x="915352" y="204788"/>
                  </a:cubicBezTo>
                  <a:cubicBezTo>
                    <a:pt x="928688" y="204788"/>
                    <a:pt x="940118" y="216217"/>
                    <a:pt x="940118" y="229552"/>
                  </a:cubicBezTo>
                  <a:lnTo>
                    <a:pt x="940118" y="229552"/>
                  </a:lnTo>
                  <a:cubicBezTo>
                    <a:pt x="940118" y="242888"/>
                    <a:pt x="928688" y="254317"/>
                    <a:pt x="915352" y="254317"/>
                  </a:cubicBezTo>
                  <a:cubicBezTo>
                    <a:pt x="618173" y="254317"/>
                    <a:pt x="320993" y="254317"/>
                    <a:pt x="24765" y="254317"/>
                  </a:cubicBezTo>
                  <a:cubicBezTo>
                    <a:pt x="11430" y="254317"/>
                    <a:pt x="0" y="242888"/>
                    <a:pt x="0" y="229552"/>
                  </a:cubicBezTo>
                  <a:lnTo>
                    <a:pt x="0" y="229552"/>
                  </a:lnTo>
                  <a:cubicBezTo>
                    <a:pt x="0" y="216217"/>
                    <a:pt x="11430" y="204788"/>
                    <a:pt x="24765" y="204788"/>
                  </a:cubicBezTo>
                  <a:lnTo>
                    <a:pt x="24765" y="204788"/>
                  </a:lnTo>
                  <a:close/>
                  <a:moveTo>
                    <a:pt x="24765" y="0"/>
                  </a:moveTo>
                  <a:lnTo>
                    <a:pt x="915352" y="0"/>
                  </a:lnTo>
                  <a:cubicBezTo>
                    <a:pt x="928688" y="0"/>
                    <a:pt x="940118" y="11430"/>
                    <a:pt x="940118" y="24765"/>
                  </a:cubicBezTo>
                  <a:lnTo>
                    <a:pt x="940118" y="24765"/>
                  </a:lnTo>
                  <a:cubicBezTo>
                    <a:pt x="940118" y="38100"/>
                    <a:pt x="928688" y="49530"/>
                    <a:pt x="915352" y="49530"/>
                  </a:cubicBezTo>
                  <a:lnTo>
                    <a:pt x="24765" y="49530"/>
                  </a:lnTo>
                  <a:cubicBezTo>
                    <a:pt x="11430" y="49530"/>
                    <a:pt x="0" y="38100"/>
                    <a:pt x="0" y="24765"/>
                  </a:cubicBezTo>
                  <a:lnTo>
                    <a:pt x="0" y="24765"/>
                  </a:lnTo>
                  <a:cubicBezTo>
                    <a:pt x="0" y="10477"/>
                    <a:pt x="11430" y="0"/>
                    <a:pt x="24765" y="0"/>
                  </a:cubicBezTo>
                  <a:lnTo>
                    <a:pt x="24765" y="0"/>
                  </a:lnTo>
                  <a:close/>
                  <a:moveTo>
                    <a:pt x="24765" y="410527"/>
                  </a:moveTo>
                  <a:cubicBezTo>
                    <a:pt x="321945" y="410527"/>
                    <a:pt x="619125" y="410527"/>
                    <a:pt x="915352" y="410527"/>
                  </a:cubicBezTo>
                  <a:cubicBezTo>
                    <a:pt x="928688" y="410527"/>
                    <a:pt x="940118" y="421957"/>
                    <a:pt x="940118" y="435292"/>
                  </a:cubicBezTo>
                  <a:lnTo>
                    <a:pt x="940118" y="435292"/>
                  </a:lnTo>
                  <a:cubicBezTo>
                    <a:pt x="940118" y="448627"/>
                    <a:pt x="928688" y="460057"/>
                    <a:pt x="915352" y="460057"/>
                  </a:cubicBezTo>
                  <a:cubicBezTo>
                    <a:pt x="618173" y="460057"/>
                    <a:pt x="320993" y="460057"/>
                    <a:pt x="24765" y="460057"/>
                  </a:cubicBezTo>
                  <a:cubicBezTo>
                    <a:pt x="11430" y="460057"/>
                    <a:pt x="0" y="448627"/>
                    <a:pt x="0" y="435292"/>
                  </a:cubicBezTo>
                  <a:lnTo>
                    <a:pt x="0" y="435292"/>
                  </a:lnTo>
                  <a:cubicBezTo>
                    <a:pt x="0" y="421005"/>
                    <a:pt x="11430" y="410527"/>
                    <a:pt x="24765" y="410527"/>
                  </a:cubicBezTo>
                  <a:lnTo>
                    <a:pt x="24765" y="410527"/>
                  </a:lnTo>
                  <a:close/>
                  <a:moveTo>
                    <a:pt x="24765" y="615315"/>
                  </a:moveTo>
                  <a:cubicBezTo>
                    <a:pt x="321945" y="615315"/>
                    <a:pt x="619125" y="615315"/>
                    <a:pt x="915352" y="615315"/>
                  </a:cubicBezTo>
                  <a:cubicBezTo>
                    <a:pt x="928688" y="615315"/>
                    <a:pt x="940118" y="626745"/>
                    <a:pt x="940118" y="640080"/>
                  </a:cubicBezTo>
                  <a:lnTo>
                    <a:pt x="940118" y="640080"/>
                  </a:lnTo>
                  <a:cubicBezTo>
                    <a:pt x="940118" y="653415"/>
                    <a:pt x="928688" y="664845"/>
                    <a:pt x="915352" y="664845"/>
                  </a:cubicBezTo>
                  <a:cubicBezTo>
                    <a:pt x="618173" y="664845"/>
                    <a:pt x="320993" y="664845"/>
                    <a:pt x="24765" y="664845"/>
                  </a:cubicBezTo>
                  <a:cubicBezTo>
                    <a:pt x="11430" y="664845"/>
                    <a:pt x="0" y="653415"/>
                    <a:pt x="0" y="640080"/>
                  </a:cubicBezTo>
                  <a:lnTo>
                    <a:pt x="0" y="640080"/>
                  </a:lnTo>
                  <a:cubicBezTo>
                    <a:pt x="0" y="626745"/>
                    <a:pt x="11430" y="615315"/>
                    <a:pt x="24765" y="615315"/>
                  </a:cubicBezTo>
                  <a:lnTo>
                    <a:pt x="24765" y="615315"/>
                  </a:lnTo>
                  <a:close/>
                  <a:moveTo>
                    <a:pt x="24765" y="821055"/>
                  </a:moveTo>
                  <a:cubicBezTo>
                    <a:pt x="321945" y="821055"/>
                    <a:pt x="619125" y="821055"/>
                    <a:pt x="915352" y="821055"/>
                  </a:cubicBezTo>
                  <a:cubicBezTo>
                    <a:pt x="928688" y="821055"/>
                    <a:pt x="940118" y="832485"/>
                    <a:pt x="940118" y="845820"/>
                  </a:cubicBezTo>
                  <a:lnTo>
                    <a:pt x="940118" y="845820"/>
                  </a:lnTo>
                  <a:cubicBezTo>
                    <a:pt x="940118" y="859155"/>
                    <a:pt x="928688" y="870585"/>
                    <a:pt x="915352" y="870585"/>
                  </a:cubicBezTo>
                  <a:cubicBezTo>
                    <a:pt x="618173" y="870585"/>
                    <a:pt x="320993" y="870585"/>
                    <a:pt x="24765" y="870585"/>
                  </a:cubicBezTo>
                  <a:cubicBezTo>
                    <a:pt x="11430" y="870585"/>
                    <a:pt x="0" y="859155"/>
                    <a:pt x="0" y="845820"/>
                  </a:cubicBezTo>
                  <a:lnTo>
                    <a:pt x="0" y="845820"/>
                  </a:lnTo>
                  <a:cubicBezTo>
                    <a:pt x="0" y="831532"/>
                    <a:pt x="11430" y="821055"/>
                    <a:pt x="24765" y="821055"/>
                  </a:cubicBezTo>
                  <a:lnTo>
                    <a:pt x="24765" y="821055"/>
                  </a:lnTo>
                  <a:close/>
                  <a:moveTo>
                    <a:pt x="24765" y="1025842"/>
                  </a:moveTo>
                  <a:cubicBezTo>
                    <a:pt x="321945" y="1025842"/>
                    <a:pt x="619125" y="1025842"/>
                    <a:pt x="915352" y="1025842"/>
                  </a:cubicBezTo>
                  <a:cubicBezTo>
                    <a:pt x="928688" y="1025842"/>
                    <a:pt x="940118" y="1037272"/>
                    <a:pt x="940118" y="1050607"/>
                  </a:cubicBezTo>
                  <a:lnTo>
                    <a:pt x="940118" y="1050607"/>
                  </a:lnTo>
                  <a:cubicBezTo>
                    <a:pt x="940118" y="1063942"/>
                    <a:pt x="928688" y="1075373"/>
                    <a:pt x="915352" y="1075373"/>
                  </a:cubicBezTo>
                  <a:cubicBezTo>
                    <a:pt x="618173" y="1075373"/>
                    <a:pt x="320993" y="1075373"/>
                    <a:pt x="24765" y="1075373"/>
                  </a:cubicBezTo>
                  <a:cubicBezTo>
                    <a:pt x="11430" y="1075373"/>
                    <a:pt x="0" y="1063942"/>
                    <a:pt x="0" y="1050607"/>
                  </a:cubicBezTo>
                  <a:lnTo>
                    <a:pt x="0" y="1050607"/>
                  </a:lnTo>
                  <a:cubicBezTo>
                    <a:pt x="0" y="1037272"/>
                    <a:pt x="11430" y="1025842"/>
                    <a:pt x="24765" y="1025842"/>
                  </a:cubicBezTo>
                  <a:lnTo>
                    <a:pt x="24765" y="1025842"/>
                  </a:lnTo>
                  <a:close/>
                  <a:moveTo>
                    <a:pt x="24765" y="1231582"/>
                  </a:moveTo>
                  <a:cubicBezTo>
                    <a:pt x="321945" y="1231582"/>
                    <a:pt x="619125" y="1231582"/>
                    <a:pt x="915352" y="1231582"/>
                  </a:cubicBezTo>
                  <a:cubicBezTo>
                    <a:pt x="928688" y="1231582"/>
                    <a:pt x="940118" y="1243013"/>
                    <a:pt x="940118" y="1256348"/>
                  </a:cubicBezTo>
                  <a:lnTo>
                    <a:pt x="940118" y="1256348"/>
                  </a:lnTo>
                  <a:cubicBezTo>
                    <a:pt x="940118" y="1269682"/>
                    <a:pt x="928688" y="1281113"/>
                    <a:pt x="915352" y="1281113"/>
                  </a:cubicBezTo>
                  <a:cubicBezTo>
                    <a:pt x="618173" y="1281113"/>
                    <a:pt x="320993" y="1281113"/>
                    <a:pt x="24765" y="1281113"/>
                  </a:cubicBezTo>
                  <a:cubicBezTo>
                    <a:pt x="11430" y="1281113"/>
                    <a:pt x="0" y="1269682"/>
                    <a:pt x="0" y="1256348"/>
                  </a:cubicBezTo>
                  <a:lnTo>
                    <a:pt x="0" y="1256348"/>
                  </a:lnTo>
                  <a:cubicBezTo>
                    <a:pt x="0" y="1243013"/>
                    <a:pt x="11430" y="1231582"/>
                    <a:pt x="24765" y="1231582"/>
                  </a:cubicBezTo>
                  <a:lnTo>
                    <a:pt x="24765" y="1231582"/>
                  </a:lnTo>
                  <a:close/>
                  <a:moveTo>
                    <a:pt x="24765" y="1437323"/>
                  </a:moveTo>
                  <a:lnTo>
                    <a:pt x="915352" y="1437323"/>
                  </a:lnTo>
                  <a:cubicBezTo>
                    <a:pt x="928688" y="1437323"/>
                    <a:pt x="940118" y="1448752"/>
                    <a:pt x="940118" y="1462088"/>
                  </a:cubicBezTo>
                  <a:lnTo>
                    <a:pt x="940118" y="1462088"/>
                  </a:lnTo>
                  <a:cubicBezTo>
                    <a:pt x="940118" y="1475423"/>
                    <a:pt x="928688" y="1486852"/>
                    <a:pt x="915352" y="1486852"/>
                  </a:cubicBezTo>
                  <a:lnTo>
                    <a:pt x="24765" y="1486852"/>
                  </a:lnTo>
                  <a:cubicBezTo>
                    <a:pt x="11430" y="1486852"/>
                    <a:pt x="0" y="1475423"/>
                    <a:pt x="0" y="1462088"/>
                  </a:cubicBezTo>
                  <a:lnTo>
                    <a:pt x="0" y="1462088"/>
                  </a:lnTo>
                  <a:cubicBezTo>
                    <a:pt x="0" y="1447800"/>
                    <a:pt x="11430" y="1437323"/>
                    <a:pt x="24765" y="1437323"/>
                  </a:cubicBezTo>
                  <a:close/>
                </a:path>
              </a:pathLst>
            </a:custGeom>
            <a:solidFill>
              <a:srgbClr val="F6E2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1887150" y="10466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1883238" y="21408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1887150" y="3256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4"/>
            <p:cNvSpPr/>
            <p:nvPr/>
          </p:nvSpPr>
          <p:spPr>
            <a:xfrm>
              <a:off x="1883238" y="4274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4"/>
            <p:cNvSpPr/>
            <p:nvPr/>
          </p:nvSpPr>
          <p:spPr>
            <a:xfrm>
              <a:off x="1883238" y="5417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" name="Google Shape;88;p4"/>
          <p:cNvGrpSpPr/>
          <p:nvPr userDrawn="1"/>
        </p:nvGrpSpPr>
        <p:grpSpPr>
          <a:xfrm rot="-10661423">
            <a:off x="11146622" y="-787022"/>
            <a:ext cx="957505" cy="4380657"/>
            <a:chOff x="8286350" y="2240498"/>
            <a:chExt cx="957493" cy="4380603"/>
          </a:xfrm>
        </p:grpSpPr>
        <p:sp>
          <p:nvSpPr>
            <p:cNvPr id="89" name="Google Shape;89;p4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4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4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4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4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" name="Google Shape;97;p4"/>
          <p:cNvGrpSpPr/>
          <p:nvPr userDrawn="1"/>
        </p:nvGrpSpPr>
        <p:grpSpPr>
          <a:xfrm rot="-1341854">
            <a:off x="10669025" y="2459898"/>
            <a:ext cx="957510" cy="4380680"/>
            <a:chOff x="8286350" y="2240498"/>
            <a:chExt cx="957493" cy="4380603"/>
          </a:xfrm>
        </p:grpSpPr>
        <p:sp>
          <p:nvSpPr>
            <p:cNvPr id="98" name="Google Shape;98;p4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4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4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4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4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4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4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4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632703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6 Two columns">
  <p:cSld name="006 Two columns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8"/>
          <p:cNvSpPr/>
          <p:nvPr/>
        </p:nvSpPr>
        <p:spPr>
          <a:xfrm rot="-6455144">
            <a:off x="1080942" y="-1579124"/>
            <a:ext cx="9764768" cy="11500344"/>
          </a:xfrm>
          <a:custGeom>
            <a:avLst/>
            <a:gdLst/>
            <a:ahLst/>
            <a:cxnLst/>
            <a:rect l="l" t="t" r="r" b="b"/>
            <a:pathLst>
              <a:path w="1634490" h="1925002" extrusionOk="0">
                <a:moveTo>
                  <a:pt x="444818" y="0"/>
                </a:moveTo>
                <a:lnTo>
                  <a:pt x="1634490" y="338138"/>
                </a:lnTo>
                <a:lnTo>
                  <a:pt x="1612582" y="414338"/>
                </a:lnTo>
                <a:lnTo>
                  <a:pt x="1563053" y="400050"/>
                </a:lnTo>
                <a:cubicBezTo>
                  <a:pt x="1559243" y="384810"/>
                  <a:pt x="1546860" y="372428"/>
                  <a:pt x="1530668" y="367665"/>
                </a:cubicBezTo>
                <a:cubicBezTo>
                  <a:pt x="1505903" y="360997"/>
                  <a:pt x="1480185" y="375285"/>
                  <a:pt x="1472565" y="400050"/>
                </a:cubicBezTo>
                <a:cubicBezTo>
                  <a:pt x="1465898" y="424815"/>
                  <a:pt x="1480185" y="450533"/>
                  <a:pt x="1504950" y="458153"/>
                </a:cubicBezTo>
                <a:cubicBezTo>
                  <a:pt x="1521143" y="462915"/>
                  <a:pt x="1538288" y="458153"/>
                  <a:pt x="1550670" y="446722"/>
                </a:cubicBezTo>
                <a:lnTo>
                  <a:pt x="1600200" y="461010"/>
                </a:lnTo>
                <a:lnTo>
                  <a:pt x="1564005" y="587693"/>
                </a:lnTo>
                <a:lnTo>
                  <a:pt x="1514475" y="573405"/>
                </a:lnTo>
                <a:cubicBezTo>
                  <a:pt x="1510665" y="558165"/>
                  <a:pt x="1498282" y="545783"/>
                  <a:pt x="1482090" y="541020"/>
                </a:cubicBezTo>
                <a:cubicBezTo>
                  <a:pt x="1457325" y="534353"/>
                  <a:pt x="1431607" y="548640"/>
                  <a:pt x="1423988" y="573405"/>
                </a:cubicBezTo>
                <a:cubicBezTo>
                  <a:pt x="1417320" y="598170"/>
                  <a:pt x="1431607" y="623888"/>
                  <a:pt x="1456373" y="631508"/>
                </a:cubicBezTo>
                <a:cubicBezTo>
                  <a:pt x="1472565" y="636270"/>
                  <a:pt x="1489710" y="631508"/>
                  <a:pt x="1502093" y="620078"/>
                </a:cubicBezTo>
                <a:lnTo>
                  <a:pt x="1551623" y="634365"/>
                </a:lnTo>
                <a:lnTo>
                  <a:pt x="1515428" y="761048"/>
                </a:lnTo>
                <a:lnTo>
                  <a:pt x="1465898" y="746760"/>
                </a:lnTo>
                <a:cubicBezTo>
                  <a:pt x="1462088" y="731520"/>
                  <a:pt x="1449705" y="719138"/>
                  <a:pt x="1433513" y="714375"/>
                </a:cubicBezTo>
                <a:cubicBezTo>
                  <a:pt x="1408748" y="707708"/>
                  <a:pt x="1383030" y="721995"/>
                  <a:pt x="1375410" y="746760"/>
                </a:cubicBezTo>
                <a:cubicBezTo>
                  <a:pt x="1368743" y="771525"/>
                  <a:pt x="1383030" y="797243"/>
                  <a:pt x="1407795" y="804863"/>
                </a:cubicBezTo>
                <a:cubicBezTo>
                  <a:pt x="1423988" y="809625"/>
                  <a:pt x="1441132" y="804863"/>
                  <a:pt x="1453515" y="793433"/>
                </a:cubicBezTo>
                <a:lnTo>
                  <a:pt x="1503045" y="807720"/>
                </a:lnTo>
                <a:lnTo>
                  <a:pt x="1466850" y="934402"/>
                </a:lnTo>
                <a:lnTo>
                  <a:pt x="1417320" y="920115"/>
                </a:lnTo>
                <a:cubicBezTo>
                  <a:pt x="1413510" y="904875"/>
                  <a:pt x="1401128" y="892493"/>
                  <a:pt x="1384935" y="887730"/>
                </a:cubicBezTo>
                <a:cubicBezTo>
                  <a:pt x="1360170" y="881063"/>
                  <a:pt x="1334453" y="895350"/>
                  <a:pt x="1326832" y="920115"/>
                </a:cubicBezTo>
                <a:cubicBezTo>
                  <a:pt x="1320165" y="944880"/>
                  <a:pt x="1334453" y="970598"/>
                  <a:pt x="1359218" y="978218"/>
                </a:cubicBezTo>
                <a:cubicBezTo>
                  <a:pt x="1375410" y="982980"/>
                  <a:pt x="1392555" y="978218"/>
                  <a:pt x="1404938" y="966788"/>
                </a:cubicBezTo>
                <a:lnTo>
                  <a:pt x="1454468" y="981075"/>
                </a:lnTo>
                <a:lnTo>
                  <a:pt x="1418273" y="1107758"/>
                </a:lnTo>
                <a:lnTo>
                  <a:pt x="1368743" y="1093470"/>
                </a:lnTo>
                <a:cubicBezTo>
                  <a:pt x="1364932" y="1078230"/>
                  <a:pt x="1352550" y="1065848"/>
                  <a:pt x="1336357" y="1061085"/>
                </a:cubicBezTo>
                <a:cubicBezTo>
                  <a:pt x="1311593" y="1054418"/>
                  <a:pt x="1285875" y="1068705"/>
                  <a:pt x="1278255" y="1093470"/>
                </a:cubicBezTo>
                <a:cubicBezTo>
                  <a:pt x="1271588" y="1118235"/>
                  <a:pt x="1285875" y="1143953"/>
                  <a:pt x="1310640" y="1151573"/>
                </a:cubicBezTo>
                <a:cubicBezTo>
                  <a:pt x="1326832" y="1156335"/>
                  <a:pt x="1343978" y="1151573"/>
                  <a:pt x="1356360" y="1140143"/>
                </a:cubicBezTo>
                <a:lnTo>
                  <a:pt x="1405890" y="1154430"/>
                </a:lnTo>
                <a:lnTo>
                  <a:pt x="1369695" y="1281113"/>
                </a:lnTo>
                <a:lnTo>
                  <a:pt x="1320165" y="1266825"/>
                </a:lnTo>
                <a:cubicBezTo>
                  <a:pt x="1316355" y="1251585"/>
                  <a:pt x="1303973" y="1239203"/>
                  <a:pt x="1287780" y="1234440"/>
                </a:cubicBezTo>
                <a:cubicBezTo>
                  <a:pt x="1263015" y="1227773"/>
                  <a:pt x="1237298" y="1242060"/>
                  <a:pt x="1229678" y="1266825"/>
                </a:cubicBezTo>
                <a:cubicBezTo>
                  <a:pt x="1223010" y="1291590"/>
                  <a:pt x="1237298" y="1317308"/>
                  <a:pt x="1262063" y="1324928"/>
                </a:cubicBezTo>
                <a:cubicBezTo>
                  <a:pt x="1278255" y="1329690"/>
                  <a:pt x="1295400" y="1324928"/>
                  <a:pt x="1307782" y="1313498"/>
                </a:cubicBezTo>
                <a:lnTo>
                  <a:pt x="1357313" y="1327785"/>
                </a:lnTo>
                <a:lnTo>
                  <a:pt x="1321118" y="1454468"/>
                </a:lnTo>
                <a:lnTo>
                  <a:pt x="1271588" y="1440180"/>
                </a:lnTo>
                <a:cubicBezTo>
                  <a:pt x="1267778" y="1424940"/>
                  <a:pt x="1255395" y="1412558"/>
                  <a:pt x="1239203" y="1407795"/>
                </a:cubicBezTo>
                <a:cubicBezTo>
                  <a:pt x="1214438" y="1401128"/>
                  <a:pt x="1188720" y="1415415"/>
                  <a:pt x="1181100" y="1440180"/>
                </a:cubicBezTo>
                <a:cubicBezTo>
                  <a:pt x="1174432" y="1464945"/>
                  <a:pt x="1188720" y="1490663"/>
                  <a:pt x="1213485" y="1498283"/>
                </a:cubicBezTo>
                <a:cubicBezTo>
                  <a:pt x="1229678" y="1503045"/>
                  <a:pt x="1246823" y="1498283"/>
                  <a:pt x="1259205" y="1486853"/>
                </a:cubicBezTo>
                <a:lnTo>
                  <a:pt x="1308735" y="1501140"/>
                </a:lnTo>
                <a:lnTo>
                  <a:pt x="1272540" y="1627823"/>
                </a:lnTo>
                <a:lnTo>
                  <a:pt x="1223010" y="1613535"/>
                </a:lnTo>
                <a:cubicBezTo>
                  <a:pt x="1219200" y="1598295"/>
                  <a:pt x="1206818" y="1585913"/>
                  <a:pt x="1190625" y="1581150"/>
                </a:cubicBezTo>
                <a:cubicBezTo>
                  <a:pt x="1165860" y="1574483"/>
                  <a:pt x="1140143" y="1588770"/>
                  <a:pt x="1132523" y="1613535"/>
                </a:cubicBezTo>
                <a:cubicBezTo>
                  <a:pt x="1125855" y="1638300"/>
                  <a:pt x="1140143" y="1664018"/>
                  <a:pt x="1164907" y="1671638"/>
                </a:cubicBezTo>
                <a:cubicBezTo>
                  <a:pt x="1181100" y="1676400"/>
                  <a:pt x="1198245" y="1671638"/>
                  <a:pt x="1210628" y="1660208"/>
                </a:cubicBezTo>
                <a:lnTo>
                  <a:pt x="1260157" y="1674495"/>
                </a:lnTo>
                <a:lnTo>
                  <a:pt x="1223963" y="1801178"/>
                </a:lnTo>
                <a:lnTo>
                  <a:pt x="1174432" y="1786890"/>
                </a:lnTo>
                <a:cubicBezTo>
                  <a:pt x="1170623" y="1771650"/>
                  <a:pt x="1158240" y="1759268"/>
                  <a:pt x="1142048" y="1754505"/>
                </a:cubicBezTo>
                <a:cubicBezTo>
                  <a:pt x="1117282" y="1747838"/>
                  <a:pt x="1091565" y="1762125"/>
                  <a:pt x="1083945" y="1786890"/>
                </a:cubicBezTo>
                <a:cubicBezTo>
                  <a:pt x="1077278" y="1811655"/>
                  <a:pt x="1091565" y="1837373"/>
                  <a:pt x="1116330" y="1844993"/>
                </a:cubicBezTo>
                <a:cubicBezTo>
                  <a:pt x="1132523" y="1849755"/>
                  <a:pt x="1149668" y="1844993"/>
                  <a:pt x="1162050" y="1833563"/>
                </a:cubicBezTo>
                <a:lnTo>
                  <a:pt x="1211580" y="1847850"/>
                </a:lnTo>
                <a:lnTo>
                  <a:pt x="1189673" y="1925003"/>
                </a:lnTo>
                <a:lnTo>
                  <a:pt x="0" y="1586865"/>
                </a:lnTo>
                <a:lnTo>
                  <a:pt x="444818" y="0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F9BC6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9" name="Google Shape;239;p8"/>
          <p:cNvGrpSpPr/>
          <p:nvPr/>
        </p:nvGrpSpPr>
        <p:grpSpPr>
          <a:xfrm rot="8363066">
            <a:off x="-201178" y="-822346"/>
            <a:ext cx="957529" cy="4380768"/>
            <a:chOff x="8286350" y="2240498"/>
            <a:chExt cx="957493" cy="4380603"/>
          </a:xfrm>
        </p:grpSpPr>
        <p:sp>
          <p:nvSpPr>
            <p:cNvPr id="240" name="Google Shape;240;p8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8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8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8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8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8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8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8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8" name="Google Shape;248;p8"/>
          <p:cNvGrpSpPr/>
          <p:nvPr/>
        </p:nvGrpSpPr>
        <p:grpSpPr>
          <a:xfrm rot="1393766">
            <a:off x="-232440" y="4629714"/>
            <a:ext cx="957459" cy="4380446"/>
            <a:chOff x="8286350" y="2240498"/>
            <a:chExt cx="957493" cy="4380603"/>
          </a:xfrm>
        </p:grpSpPr>
        <p:sp>
          <p:nvSpPr>
            <p:cNvPr id="249" name="Google Shape;249;p8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8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8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8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8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8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8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8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7" name="Google Shape;257;p8"/>
          <p:cNvGrpSpPr/>
          <p:nvPr/>
        </p:nvGrpSpPr>
        <p:grpSpPr>
          <a:xfrm rot="-2700000">
            <a:off x="11317752" y="4203511"/>
            <a:ext cx="957484" cy="4380561"/>
            <a:chOff x="8286350" y="2240498"/>
            <a:chExt cx="957493" cy="4380603"/>
          </a:xfrm>
        </p:grpSpPr>
        <p:sp>
          <p:nvSpPr>
            <p:cNvPr id="258" name="Google Shape;258;p8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8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8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8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8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8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8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6" name="Google Shape;266;p8"/>
          <p:cNvSpPr txBox="1">
            <a:spLocks noGrp="1"/>
          </p:cNvSpPr>
          <p:nvPr>
            <p:ph type="title"/>
          </p:nvPr>
        </p:nvSpPr>
        <p:spPr>
          <a:xfrm>
            <a:off x="1610875" y="2068275"/>
            <a:ext cx="8613900" cy="3160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 b="0"/>
            </a:lvl9pPr>
          </a:lstStyle>
          <a:p>
            <a:endParaRPr/>
          </a:p>
        </p:txBody>
      </p:sp>
      <p:grpSp>
        <p:nvGrpSpPr>
          <p:cNvPr id="267" name="Google Shape;267;p8"/>
          <p:cNvGrpSpPr/>
          <p:nvPr/>
        </p:nvGrpSpPr>
        <p:grpSpPr>
          <a:xfrm rot="-8252710">
            <a:off x="10802090" y="-1562085"/>
            <a:ext cx="957480" cy="4380546"/>
            <a:chOff x="8286350" y="2240498"/>
            <a:chExt cx="957493" cy="4380603"/>
          </a:xfrm>
        </p:grpSpPr>
        <p:sp>
          <p:nvSpPr>
            <p:cNvPr id="268" name="Google Shape;268;p8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8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8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8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8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8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8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8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750613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5 One column">
  <p:cSld name="005 One column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0"/>
          <p:cNvSpPr/>
          <p:nvPr/>
        </p:nvSpPr>
        <p:spPr>
          <a:xfrm rot="9167139">
            <a:off x="1320972" y="-355942"/>
            <a:ext cx="8296734" cy="8571749"/>
          </a:xfrm>
          <a:custGeom>
            <a:avLst/>
            <a:gdLst/>
            <a:ahLst/>
            <a:cxnLst/>
            <a:rect l="l" t="t" r="r" b="b"/>
            <a:pathLst>
              <a:path w="1634490" h="1925002" extrusionOk="0">
                <a:moveTo>
                  <a:pt x="444818" y="0"/>
                </a:moveTo>
                <a:lnTo>
                  <a:pt x="1634490" y="338138"/>
                </a:lnTo>
                <a:lnTo>
                  <a:pt x="1612582" y="414338"/>
                </a:lnTo>
                <a:lnTo>
                  <a:pt x="1563053" y="400050"/>
                </a:lnTo>
                <a:cubicBezTo>
                  <a:pt x="1559243" y="384810"/>
                  <a:pt x="1546860" y="372428"/>
                  <a:pt x="1530668" y="367665"/>
                </a:cubicBezTo>
                <a:cubicBezTo>
                  <a:pt x="1505903" y="360997"/>
                  <a:pt x="1480185" y="375285"/>
                  <a:pt x="1472565" y="400050"/>
                </a:cubicBezTo>
                <a:cubicBezTo>
                  <a:pt x="1465898" y="424815"/>
                  <a:pt x="1480185" y="450533"/>
                  <a:pt x="1504950" y="458153"/>
                </a:cubicBezTo>
                <a:cubicBezTo>
                  <a:pt x="1521143" y="462915"/>
                  <a:pt x="1538288" y="458153"/>
                  <a:pt x="1550670" y="446722"/>
                </a:cubicBezTo>
                <a:lnTo>
                  <a:pt x="1600200" y="461010"/>
                </a:lnTo>
                <a:lnTo>
                  <a:pt x="1564005" y="587693"/>
                </a:lnTo>
                <a:lnTo>
                  <a:pt x="1514475" y="573405"/>
                </a:lnTo>
                <a:cubicBezTo>
                  <a:pt x="1510665" y="558165"/>
                  <a:pt x="1498282" y="545783"/>
                  <a:pt x="1482090" y="541020"/>
                </a:cubicBezTo>
                <a:cubicBezTo>
                  <a:pt x="1457325" y="534353"/>
                  <a:pt x="1431607" y="548640"/>
                  <a:pt x="1423988" y="573405"/>
                </a:cubicBezTo>
                <a:cubicBezTo>
                  <a:pt x="1417320" y="598170"/>
                  <a:pt x="1431607" y="623888"/>
                  <a:pt x="1456373" y="631508"/>
                </a:cubicBezTo>
                <a:cubicBezTo>
                  <a:pt x="1472565" y="636270"/>
                  <a:pt x="1489710" y="631508"/>
                  <a:pt x="1502093" y="620078"/>
                </a:cubicBezTo>
                <a:lnTo>
                  <a:pt x="1551623" y="634365"/>
                </a:lnTo>
                <a:lnTo>
                  <a:pt x="1515428" y="761048"/>
                </a:lnTo>
                <a:lnTo>
                  <a:pt x="1465898" y="746760"/>
                </a:lnTo>
                <a:cubicBezTo>
                  <a:pt x="1462088" y="731520"/>
                  <a:pt x="1449705" y="719138"/>
                  <a:pt x="1433513" y="714375"/>
                </a:cubicBezTo>
                <a:cubicBezTo>
                  <a:pt x="1408748" y="707708"/>
                  <a:pt x="1383030" y="721995"/>
                  <a:pt x="1375410" y="746760"/>
                </a:cubicBezTo>
                <a:cubicBezTo>
                  <a:pt x="1368743" y="771525"/>
                  <a:pt x="1383030" y="797243"/>
                  <a:pt x="1407795" y="804863"/>
                </a:cubicBezTo>
                <a:cubicBezTo>
                  <a:pt x="1423988" y="809625"/>
                  <a:pt x="1441132" y="804863"/>
                  <a:pt x="1453515" y="793433"/>
                </a:cubicBezTo>
                <a:lnTo>
                  <a:pt x="1503045" y="807720"/>
                </a:lnTo>
                <a:lnTo>
                  <a:pt x="1466850" y="934402"/>
                </a:lnTo>
                <a:lnTo>
                  <a:pt x="1417320" y="920115"/>
                </a:lnTo>
                <a:cubicBezTo>
                  <a:pt x="1413510" y="904875"/>
                  <a:pt x="1401128" y="892493"/>
                  <a:pt x="1384935" y="887730"/>
                </a:cubicBezTo>
                <a:cubicBezTo>
                  <a:pt x="1360170" y="881063"/>
                  <a:pt x="1334453" y="895350"/>
                  <a:pt x="1326832" y="920115"/>
                </a:cubicBezTo>
                <a:cubicBezTo>
                  <a:pt x="1320165" y="944880"/>
                  <a:pt x="1334453" y="970598"/>
                  <a:pt x="1359218" y="978218"/>
                </a:cubicBezTo>
                <a:cubicBezTo>
                  <a:pt x="1375410" y="982980"/>
                  <a:pt x="1392555" y="978218"/>
                  <a:pt x="1404938" y="966788"/>
                </a:cubicBezTo>
                <a:lnTo>
                  <a:pt x="1454468" y="981075"/>
                </a:lnTo>
                <a:lnTo>
                  <a:pt x="1418273" y="1107758"/>
                </a:lnTo>
                <a:lnTo>
                  <a:pt x="1368743" y="1093470"/>
                </a:lnTo>
                <a:cubicBezTo>
                  <a:pt x="1364932" y="1078230"/>
                  <a:pt x="1352550" y="1065848"/>
                  <a:pt x="1336357" y="1061085"/>
                </a:cubicBezTo>
                <a:cubicBezTo>
                  <a:pt x="1311593" y="1054418"/>
                  <a:pt x="1285875" y="1068705"/>
                  <a:pt x="1278255" y="1093470"/>
                </a:cubicBezTo>
                <a:cubicBezTo>
                  <a:pt x="1271588" y="1118235"/>
                  <a:pt x="1285875" y="1143953"/>
                  <a:pt x="1310640" y="1151573"/>
                </a:cubicBezTo>
                <a:cubicBezTo>
                  <a:pt x="1326832" y="1156335"/>
                  <a:pt x="1343978" y="1151573"/>
                  <a:pt x="1356360" y="1140143"/>
                </a:cubicBezTo>
                <a:lnTo>
                  <a:pt x="1405890" y="1154430"/>
                </a:lnTo>
                <a:lnTo>
                  <a:pt x="1369695" y="1281113"/>
                </a:lnTo>
                <a:lnTo>
                  <a:pt x="1320165" y="1266825"/>
                </a:lnTo>
                <a:cubicBezTo>
                  <a:pt x="1316355" y="1251585"/>
                  <a:pt x="1303973" y="1239203"/>
                  <a:pt x="1287780" y="1234440"/>
                </a:cubicBezTo>
                <a:cubicBezTo>
                  <a:pt x="1263015" y="1227773"/>
                  <a:pt x="1237298" y="1242060"/>
                  <a:pt x="1229678" y="1266825"/>
                </a:cubicBezTo>
                <a:cubicBezTo>
                  <a:pt x="1223010" y="1291590"/>
                  <a:pt x="1237298" y="1317308"/>
                  <a:pt x="1262063" y="1324928"/>
                </a:cubicBezTo>
                <a:cubicBezTo>
                  <a:pt x="1278255" y="1329690"/>
                  <a:pt x="1295400" y="1324928"/>
                  <a:pt x="1307782" y="1313498"/>
                </a:cubicBezTo>
                <a:lnTo>
                  <a:pt x="1357313" y="1327785"/>
                </a:lnTo>
                <a:lnTo>
                  <a:pt x="1321118" y="1454468"/>
                </a:lnTo>
                <a:lnTo>
                  <a:pt x="1271588" y="1440180"/>
                </a:lnTo>
                <a:cubicBezTo>
                  <a:pt x="1267778" y="1424940"/>
                  <a:pt x="1255395" y="1412558"/>
                  <a:pt x="1239203" y="1407795"/>
                </a:cubicBezTo>
                <a:cubicBezTo>
                  <a:pt x="1214438" y="1401128"/>
                  <a:pt x="1188720" y="1415415"/>
                  <a:pt x="1181100" y="1440180"/>
                </a:cubicBezTo>
                <a:cubicBezTo>
                  <a:pt x="1174432" y="1464945"/>
                  <a:pt x="1188720" y="1490663"/>
                  <a:pt x="1213485" y="1498283"/>
                </a:cubicBezTo>
                <a:cubicBezTo>
                  <a:pt x="1229678" y="1503045"/>
                  <a:pt x="1246823" y="1498283"/>
                  <a:pt x="1259205" y="1486853"/>
                </a:cubicBezTo>
                <a:lnTo>
                  <a:pt x="1308735" y="1501140"/>
                </a:lnTo>
                <a:lnTo>
                  <a:pt x="1272540" y="1627823"/>
                </a:lnTo>
                <a:lnTo>
                  <a:pt x="1223010" y="1613535"/>
                </a:lnTo>
                <a:cubicBezTo>
                  <a:pt x="1219200" y="1598295"/>
                  <a:pt x="1206818" y="1585913"/>
                  <a:pt x="1190625" y="1581150"/>
                </a:cubicBezTo>
                <a:cubicBezTo>
                  <a:pt x="1165860" y="1574483"/>
                  <a:pt x="1140143" y="1588770"/>
                  <a:pt x="1132523" y="1613535"/>
                </a:cubicBezTo>
                <a:cubicBezTo>
                  <a:pt x="1125855" y="1638300"/>
                  <a:pt x="1140143" y="1664018"/>
                  <a:pt x="1164907" y="1671638"/>
                </a:cubicBezTo>
                <a:cubicBezTo>
                  <a:pt x="1181100" y="1676400"/>
                  <a:pt x="1198245" y="1671638"/>
                  <a:pt x="1210628" y="1660208"/>
                </a:cubicBezTo>
                <a:lnTo>
                  <a:pt x="1260157" y="1674495"/>
                </a:lnTo>
                <a:lnTo>
                  <a:pt x="1223963" y="1801178"/>
                </a:lnTo>
                <a:lnTo>
                  <a:pt x="1174432" y="1786890"/>
                </a:lnTo>
                <a:cubicBezTo>
                  <a:pt x="1170623" y="1771650"/>
                  <a:pt x="1158240" y="1759268"/>
                  <a:pt x="1142048" y="1754505"/>
                </a:cubicBezTo>
                <a:cubicBezTo>
                  <a:pt x="1117282" y="1747838"/>
                  <a:pt x="1091565" y="1762125"/>
                  <a:pt x="1083945" y="1786890"/>
                </a:cubicBezTo>
                <a:cubicBezTo>
                  <a:pt x="1077278" y="1811655"/>
                  <a:pt x="1091565" y="1837373"/>
                  <a:pt x="1116330" y="1844993"/>
                </a:cubicBezTo>
                <a:cubicBezTo>
                  <a:pt x="1132523" y="1849755"/>
                  <a:pt x="1149668" y="1844993"/>
                  <a:pt x="1162050" y="1833563"/>
                </a:cubicBezTo>
                <a:lnTo>
                  <a:pt x="1211580" y="1847850"/>
                </a:lnTo>
                <a:lnTo>
                  <a:pt x="1189673" y="1925003"/>
                </a:lnTo>
                <a:lnTo>
                  <a:pt x="0" y="1586865"/>
                </a:lnTo>
                <a:lnTo>
                  <a:pt x="444818" y="0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F9BC6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9" name="Google Shape;319;p10"/>
          <p:cNvGrpSpPr/>
          <p:nvPr/>
        </p:nvGrpSpPr>
        <p:grpSpPr>
          <a:xfrm>
            <a:off x="307200" y="405123"/>
            <a:ext cx="957493" cy="4380603"/>
            <a:chOff x="8286350" y="2240498"/>
            <a:chExt cx="957493" cy="4380603"/>
          </a:xfrm>
        </p:grpSpPr>
        <p:sp>
          <p:nvSpPr>
            <p:cNvPr id="320" name="Google Shape;320;p10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10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10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10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10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10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10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10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8" name="Google Shape;328;p10"/>
          <p:cNvGrpSpPr/>
          <p:nvPr/>
        </p:nvGrpSpPr>
        <p:grpSpPr>
          <a:xfrm rot="835671">
            <a:off x="1187846" y="2373299"/>
            <a:ext cx="957493" cy="4380605"/>
            <a:chOff x="8286350" y="2240498"/>
            <a:chExt cx="957493" cy="4380603"/>
          </a:xfrm>
        </p:grpSpPr>
        <p:sp>
          <p:nvSpPr>
            <p:cNvPr id="329" name="Google Shape;329;p10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10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10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10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10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10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10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10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7" name="Google Shape;337;p10"/>
          <p:cNvGrpSpPr/>
          <p:nvPr/>
        </p:nvGrpSpPr>
        <p:grpSpPr>
          <a:xfrm rot="-8252710">
            <a:off x="9536090" y="-144735"/>
            <a:ext cx="957480" cy="4380546"/>
            <a:chOff x="8286350" y="2240498"/>
            <a:chExt cx="957493" cy="4380603"/>
          </a:xfrm>
        </p:grpSpPr>
        <p:sp>
          <p:nvSpPr>
            <p:cNvPr id="338" name="Google Shape;338;p10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10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10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10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0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10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10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10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6" name="Google Shape;346;p10"/>
          <p:cNvGrpSpPr/>
          <p:nvPr/>
        </p:nvGrpSpPr>
        <p:grpSpPr>
          <a:xfrm>
            <a:off x="10450912" y="2373261"/>
            <a:ext cx="957493" cy="4380603"/>
            <a:chOff x="8286350" y="2240498"/>
            <a:chExt cx="957493" cy="4380603"/>
          </a:xfrm>
        </p:grpSpPr>
        <p:sp>
          <p:nvSpPr>
            <p:cNvPr id="347" name="Google Shape;347;p10"/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10"/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10"/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10"/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10"/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10"/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10"/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10"/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5" name="Google Shape;355;p10"/>
          <p:cNvSpPr txBox="1">
            <a:spLocks noGrp="1"/>
          </p:cNvSpPr>
          <p:nvPr>
            <p:ph type="title"/>
          </p:nvPr>
        </p:nvSpPr>
        <p:spPr>
          <a:xfrm rot="-723123">
            <a:off x="3545345" y="713807"/>
            <a:ext cx="4020110" cy="289598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 b="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 dirty="0"/>
          </a:p>
        </p:txBody>
      </p:sp>
      <p:sp>
        <p:nvSpPr>
          <p:cNvPr id="356" name="Google Shape;356;p10"/>
          <p:cNvSpPr txBox="1">
            <a:spLocks noGrp="1"/>
          </p:cNvSpPr>
          <p:nvPr>
            <p:ph type="body" idx="1"/>
          </p:nvPr>
        </p:nvSpPr>
        <p:spPr>
          <a:xfrm rot="-723130">
            <a:off x="4118929" y="4374712"/>
            <a:ext cx="3833294" cy="180932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046515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568426" y="5070650"/>
            <a:ext cx="731700" cy="5247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E61B7351-5DE8-4033-90D8-F1CB796A0E39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899719"/>
      </p:ext>
    </p:extLst>
  </p:cSld>
  <p:clrMapOvr>
    <a:masterClrMapping/>
  </p:clrMapOvr>
  <p:transition spd="med">
    <p:newsflash/>
    <p:sndAc>
      <p:stSnd>
        <p:snd r:embed="rId1" name="chimes.wav"/>
      </p:stSnd>
    </p:sndAc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C9FB91-F3A1-FDD0-C7FB-52A26CEAF5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62235E1-DEAA-35B0-71A5-AAF33894E409}"/>
              </a:ext>
            </a:extLst>
          </p:cNvPr>
          <p:cNvSpPr txBox="1"/>
          <p:nvPr userDrawn="1"/>
        </p:nvSpPr>
        <p:spPr>
          <a:xfrm>
            <a:off x="2880780" y="9664700"/>
            <a:ext cx="931122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Liên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page: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https://www.facebook.com/teamKTUTS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làsản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KTUTS.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Mọi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lòng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liên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hệ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page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SĐT: 0922 645 654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903215-DFBC-EB9E-06AD-695F9DF18B58}"/>
              </a:ext>
            </a:extLst>
          </p:cNvPr>
          <p:cNvSpPr txBox="1"/>
          <p:nvPr userDrawn="1"/>
        </p:nvSpPr>
        <p:spPr>
          <a:xfrm>
            <a:off x="10119425" y="6334780"/>
            <a:ext cx="12413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>
                <a:solidFill>
                  <a:schemeClr val="accent3">
                    <a:lumMod val="75000"/>
                  </a:schemeClr>
                </a:solidFill>
                <a:latin typeface="#9Slide03 AllRoundGothic" panose="020B0703020202020104" pitchFamily="34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28306847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96788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12317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9894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49926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03984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41001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26975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21865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3616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9C4DC0-3601-4728-8E8F-404A0C38FDA5}" type="datetimeFigureOut">
              <a:rPr lang="en-US" smtClean="0"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316B5DD-BB03-42CF-8F58-889019EF7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866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image" Target="../media/image4.jpg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image" Target="../media/image6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89" y="365780"/>
            <a:ext cx="10515224" cy="132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2025/2/7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920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l" defTabSz="866943" rtl="0" eaLnBrk="1" latinLnBrk="0" hangingPunct="1">
        <a:lnSpc>
          <a:spcPct val="90000"/>
        </a:lnSpc>
        <a:spcBef>
          <a:spcPct val="0"/>
        </a:spcBef>
        <a:buNone/>
        <a:defRPr sz="41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736" indent="-216736" algn="l" defTabSz="866943" rtl="0" eaLnBrk="1" latinLnBrk="0" hangingPunct="1">
        <a:lnSpc>
          <a:spcPct val="90000"/>
        </a:lnSpc>
        <a:spcBef>
          <a:spcPts val="948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07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678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896" kern="1200">
          <a:solidFill>
            <a:schemeClr val="tx1"/>
          </a:solidFill>
          <a:latin typeface="+mn-lt"/>
          <a:ea typeface="+mn-ea"/>
          <a:cs typeface="+mn-cs"/>
        </a:defRPr>
      </a:lvl3pPr>
      <a:lvl4pPr marL="1517150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950621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384092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817564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251035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684506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1pPr>
      <a:lvl2pPr marL="4334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66943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3pPr>
      <a:lvl4pPr marL="1300414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733885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167357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600828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034299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4677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9370F03-B783-03C4-787F-B15BBFBE5E41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-407504"/>
            <a:ext cx="12192000" cy="726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591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6777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  <p:hf hdr="0" ftr="0" dt="0"/>
  <p:txStyles>
    <p:titleStyle>
      <a:lvl1pPr algn="ctr" defTabSz="1218926" rtl="0" eaLnBrk="1" latinLnBrk="0" hangingPunct="1">
        <a:spcBef>
          <a:spcPct val="0"/>
        </a:spcBef>
        <a:buNone/>
        <a:defRPr sz="58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098" indent="-457098" algn="l" defTabSz="1218926" rtl="0" eaLnBrk="1" latinLnBrk="0" hangingPunct="1">
        <a:spcBef>
          <a:spcPct val="20000"/>
        </a:spcBef>
        <a:buFont typeface="Arial" pitchFamily="34" charset="0"/>
        <a:buChar char="•"/>
        <a:defRPr sz="4299" kern="1200">
          <a:solidFill>
            <a:schemeClr val="tx1"/>
          </a:solidFill>
          <a:latin typeface="+mn-lt"/>
          <a:ea typeface="+mn-ea"/>
          <a:cs typeface="+mn-cs"/>
        </a:defRPr>
      </a:lvl1pPr>
      <a:lvl2pPr marL="990377" indent="-380914" algn="l" defTabSz="1218926" rtl="0" eaLnBrk="1" latinLnBrk="0" hangingPunct="1">
        <a:spcBef>
          <a:spcPct val="20000"/>
        </a:spcBef>
        <a:buFont typeface="Arial" pitchFamily="34" charset="0"/>
        <a:buChar char="–"/>
        <a:defRPr sz="3799" kern="1200">
          <a:solidFill>
            <a:schemeClr val="tx1"/>
          </a:solidFill>
          <a:latin typeface="+mn-lt"/>
          <a:ea typeface="+mn-ea"/>
          <a:cs typeface="+mn-cs"/>
        </a:defRPr>
      </a:lvl2pPr>
      <a:lvl3pPr marL="1523657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3pPr>
      <a:lvl4pPr marL="2133120" indent="-304731" algn="l" defTabSz="1218926" rtl="0" eaLnBrk="1" latinLnBrk="0" hangingPunct="1">
        <a:spcBef>
          <a:spcPct val="20000"/>
        </a:spcBef>
        <a:buFont typeface="Arial" pitchFamily="34" charset="0"/>
        <a:buChar char="–"/>
        <a:defRPr sz="2699" kern="1200">
          <a:solidFill>
            <a:schemeClr val="tx1"/>
          </a:solidFill>
          <a:latin typeface="+mn-lt"/>
          <a:ea typeface="+mn-ea"/>
          <a:cs typeface="+mn-cs"/>
        </a:defRPr>
      </a:lvl4pPr>
      <a:lvl5pPr marL="2742582" indent="-304731" algn="l" defTabSz="1218926" rtl="0" eaLnBrk="1" latinLnBrk="0" hangingPunct="1">
        <a:spcBef>
          <a:spcPct val="20000"/>
        </a:spcBef>
        <a:buFont typeface="Arial" pitchFamily="34" charset="0"/>
        <a:buChar char="»"/>
        <a:defRPr sz="2699" kern="1200">
          <a:solidFill>
            <a:schemeClr val="tx1"/>
          </a:solidFill>
          <a:latin typeface="+mn-lt"/>
          <a:ea typeface="+mn-ea"/>
          <a:cs typeface="+mn-cs"/>
        </a:defRPr>
      </a:lvl5pPr>
      <a:lvl6pPr marL="3352045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3961509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4570972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180434" indent="-304731" algn="l" defTabSz="1218926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63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26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388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851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14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777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240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703" algn="l" defTabSz="121892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E983A8-7240-47FA-AD31-16C54F6A384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96841" y="413864"/>
            <a:ext cx="5351903" cy="53499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1CB8A9-7272-4C10-B776-DF3E06613C5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370" y="-7469333"/>
            <a:ext cx="5351903" cy="53499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F9BDC7-E01A-491A-B8AD-2D811F752CF5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8526" y="709993"/>
            <a:ext cx="5351903" cy="53499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4B3456-C768-462B-AE1F-C00EF786807A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164" y="8975779"/>
            <a:ext cx="5351903" cy="53499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41503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99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2138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6065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18449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31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1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microsoft.com/office/2007/relationships/hdphoto" Target="../media/hdphoto1.wdp"/><Relationship Id="rId4" Type="http://schemas.openxmlformats.org/officeDocument/2006/relationships/image" Target="../media/image7.jpeg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slide" Target="slide7.xml"/><Relationship Id="rId3" Type="http://schemas.openxmlformats.org/officeDocument/2006/relationships/image" Target="../media/image16.png"/><Relationship Id="rId7" Type="http://schemas.openxmlformats.org/officeDocument/2006/relationships/slide" Target="slide5.xml"/><Relationship Id="rId12" Type="http://schemas.openxmlformats.org/officeDocument/2006/relationships/image" Target="../media/image2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7.png"/><Relationship Id="rId11" Type="http://schemas.openxmlformats.org/officeDocument/2006/relationships/image" Target="../media/image20.png"/><Relationship Id="rId5" Type="http://schemas.openxmlformats.org/officeDocument/2006/relationships/slide" Target="slide6.xml"/><Relationship Id="rId10" Type="http://schemas.openxmlformats.org/officeDocument/2006/relationships/slide" Target="slide4.xml"/><Relationship Id="rId4" Type="http://schemas.openxmlformats.org/officeDocument/2006/relationships/image" Target="../media/image13.gif"/><Relationship Id="rId9" Type="http://schemas.openxmlformats.org/officeDocument/2006/relationships/image" Target="../media/image19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2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2.gif"/><Relationship Id="rId5" Type="http://schemas.openxmlformats.org/officeDocument/2006/relationships/image" Target="../media/image13.gif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2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2.gif"/><Relationship Id="rId5" Type="http://schemas.openxmlformats.org/officeDocument/2006/relationships/image" Target="../media/image13.gif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2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2.gif"/><Relationship Id="rId5" Type="http://schemas.openxmlformats.org/officeDocument/2006/relationships/image" Target="../media/image13.gif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9.svg"/><Relationship Id="rId3" Type="http://schemas.openxmlformats.org/officeDocument/2006/relationships/image" Target="../media/image25.jpeg"/><Relationship Id="rId7" Type="http://schemas.openxmlformats.org/officeDocument/2006/relationships/image" Target="../media/image29.svg"/><Relationship Id="rId12" Type="http://schemas.openxmlformats.org/officeDocument/2006/relationships/image" Target="../media/image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27.jpeg"/><Relationship Id="rId15" Type="http://schemas.openxmlformats.org/officeDocument/2006/relationships/image" Target="../media/image35.png"/><Relationship Id="rId10" Type="http://schemas.openxmlformats.org/officeDocument/2006/relationships/image" Target="../media/image32.png"/><Relationship Id="rId4" Type="http://schemas.openxmlformats.org/officeDocument/2006/relationships/image" Target="../media/image26.jpeg"/><Relationship Id="rId9" Type="http://schemas.openxmlformats.org/officeDocument/2006/relationships/image" Target="../media/image31.svg"/><Relationship Id="rId1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36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38.jpe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microsoft.com/office/2007/relationships/hdphoto" Target="../media/hdphoto2.wdp"/><Relationship Id="rId5" Type="http://schemas.openxmlformats.org/officeDocument/2006/relationships/image" Target="../media/image37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9.gif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0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10.png"/><Relationship Id="rId3" Type="http://schemas.openxmlformats.org/officeDocument/2006/relationships/slideLayout" Target="../slideLayouts/slideLayout24.xml"/><Relationship Id="rId7" Type="http://schemas.microsoft.com/office/2007/relationships/hdphoto" Target="../media/hdphoto4.wdp"/><Relationship Id="rId12" Type="http://schemas.openxmlformats.org/officeDocument/2006/relationships/image" Target="../media/image49.jpg"/><Relationship Id="rId2" Type="http://schemas.openxmlformats.org/officeDocument/2006/relationships/audio" Target="../media/media5.mp3"/><Relationship Id="rId16" Type="http://schemas.microsoft.com/office/2007/relationships/hdphoto" Target="../media/hdphoto5.wdp"/><Relationship Id="rId1" Type="http://schemas.microsoft.com/office/2007/relationships/media" Target="../media/media5.mp3"/><Relationship Id="rId6" Type="http://schemas.openxmlformats.org/officeDocument/2006/relationships/image" Target="../media/image44.png"/><Relationship Id="rId11" Type="http://schemas.openxmlformats.org/officeDocument/2006/relationships/image" Target="../media/image48.gif"/><Relationship Id="rId5" Type="http://schemas.openxmlformats.org/officeDocument/2006/relationships/image" Target="../media/image43.png"/><Relationship Id="rId15" Type="http://schemas.openxmlformats.org/officeDocument/2006/relationships/image" Target="../media/image51.png"/><Relationship Id="rId10" Type="http://schemas.openxmlformats.org/officeDocument/2006/relationships/image" Target="../media/image47.png"/><Relationship Id="rId4" Type="http://schemas.openxmlformats.org/officeDocument/2006/relationships/image" Target="../media/image42.png"/><Relationship Id="rId9" Type="http://schemas.openxmlformats.org/officeDocument/2006/relationships/image" Target="../media/image46.png"/><Relationship Id="rId1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52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0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5" Type="http://schemas.microsoft.com/office/2007/relationships/hdphoto" Target="../media/hdphoto7.wdp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2.xml"/><Relationship Id="rId5" Type="http://schemas.openxmlformats.org/officeDocument/2006/relationships/image" Target="../media/image58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9.png"/><Relationship Id="rId7" Type="http://schemas.openxmlformats.org/officeDocument/2006/relationships/image" Target="../media/image6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6.xml"/><Relationship Id="rId6" Type="http://schemas.microsoft.com/office/2007/relationships/hdphoto" Target="../media/hdphoto9.wdp"/><Relationship Id="rId5" Type="http://schemas.openxmlformats.org/officeDocument/2006/relationships/image" Target="../media/image60.png"/><Relationship Id="rId4" Type="http://schemas.microsoft.com/office/2007/relationships/hdphoto" Target="../media/hdphoto8.wdp"/><Relationship Id="rId9" Type="http://schemas.microsoft.com/office/2007/relationships/hdphoto" Target="../media/hdphoto10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gif"/><Relationship Id="rId7" Type="http://schemas.microsoft.com/office/2007/relationships/hdphoto" Target="../media/hdphoto12.wdp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5.png"/><Relationship Id="rId5" Type="http://schemas.microsoft.com/office/2007/relationships/hdphoto" Target="../media/hdphoto11.wdp"/><Relationship Id="rId4" Type="http://schemas.openxmlformats.org/officeDocument/2006/relationships/image" Target="../media/image64.png"/><Relationship Id="rId9" Type="http://schemas.microsoft.com/office/2007/relationships/hdphoto" Target="../media/hdphoto13.wdp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gif"/><Relationship Id="rId7" Type="http://schemas.microsoft.com/office/2007/relationships/hdphoto" Target="../media/hdphoto12.wdp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5.png"/><Relationship Id="rId5" Type="http://schemas.microsoft.com/office/2007/relationships/hdphoto" Target="../media/hdphoto11.wdp"/><Relationship Id="rId4" Type="http://schemas.openxmlformats.org/officeDocument/2006/relationships/image" Target="../media/image64.png"/><Relationship Id="rId9" Type="http://schemas.microsoft.com/office/2007/relationships/hdphoto" Target="../media/hdphoto13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1.gif"/><Relationship Id="rId7" Type="http://schemas.microsoft.com/office/2007/relationships/hdphoto" Target="../media/hdphoto12.wdp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65.png"/><Relationship Id="rId5" Type="http://schemas.microsoft.com/office/2007/relationships/hdphoto" Target="../media/hdphoto11.wdp"/><Relationship Id="rId4" Type="http://schemas.openxmlformats.org/officeDocument/2006/relationships/image" Target="../media/image64.png"/><Relationship Id="rId9" Type="http://schemas.microsoft.com/office/2007/relationships/hdphoto" Target="../media/hdphoto13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9.svg"/><Relationship Id="rId3" Type="http://schemas.openxmlformats.org/officeDocument/2006/relationships/image" Target="../media/image25.jpeg"/><Relationship Id="rId7" Type="http://schemas.openxmlformats.org/officeDocument/2006/relationships/image" Target="../media/image29.svg"/><Relationship Id="rId12" Type="http://schemas.openxmlformats.org/officeDocument/2006/relationships/image" Target="../media/image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27.jpeg"/><Relationship Id="rId10" Type="http://schemas.openxmlformats.org/officeDocument/2006/relationships/image" Target="../media/image32.png"/><Relationship Id="rId4" Type="http://schemas.openxmlformats.org/officeDocument/2006/relationships/image" Target="../media/image26.jpeg"/><Relationship Id="rId9" Type="http://schemas.openxmlformats.org/officeDocument/2006/relationships/image" Target="../media/image31.svg"/><Relationship Id="rId1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5826" y="354842"/>
            <a:ext cx="11273051" cy="6172199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2" t="36385" r="19097" b="38541"/>
          <a:stretch/>
        </p:blipFill>
        <p:spPr>
          <a:xfrm rot="1228952">
            <a:off x="10400295" y="-99423"/>
            <a:ext cx="1799087" cy="1842967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33472779-78FA-3B67-1A08-6296266604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577516" y="5033568"/>
            <a:ext cx="13330990" cy="1980629"/>
          </a:xfrm>
          <a:prstGeom prst="rect">
            <a:avLst/>
          </a:prstGeom>
        </p:spPr>
      </p:pic>
      <p:pic>
        <p:nvPicPr>
          <p:cNvPr id="4" name="nhac hieu">
            <a:hlinkClick r:id="" action="ppaction://media"/>
            <a:extLst>
              <a:ext uri="{FF2B5EF4-FFF2-40B4-BE49-F238E27FC236}">
                <a16:creationId xmlns:a16="http://schemas.microsoft.com/office/drawing/2014/main" id="{84708F94-4CCD-CD9B-0DD8-5800B5F473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468873" y="7681285"/>
            <a:ext cx="487363" cy="4873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4513C0E-3885-4BFF-0155-CFFD9201E8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819" y="1393793"/>
            <a:ext cx="5474682" cy="3664014"/>
          </a:xfrm>
          <a:prstGeom prst="rect">
            <a:avLst/>
          </a:prstGeom>
        </p:spPr>
      </p:pic>
      <p:pic>
        <p:nvPicPr>
          <p:cNvPr id="7" name="Picture 2" descr="Vector hand drawn illustration for world book day celebration">
            <a:extLst>
              <a:ext uri="{FF2B5EF4-FFF2-40B4-BE49-F238E27FC236}">
                <a16:creationId xmlns:a16="http://schemas.microsoft.com/office/drawing/2014/main" id="{B0F902BF-E0E4-D843-D112-08374917FE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904" b="91054" l="9904" r="89936">
                        <a14:foregroundMark x1="15335" y1="84505" x2="28435" y2="88019"/>
                        <a14:foregroundMark x1="45048" y1="88019" x2="30032" y2="87061"/>
                        <a14:foregroundMark x1="18690" y1="88339" x2="13578" y2="85783"/>
                        <a14:foregroundMark x1="13578" y1="85783" x2="12620" y2="85304"/>
                        <a14:foregroundMark x1="31789" y1="87061" x2="41214" y2="91054"/>
                        <a14:foregroundMark x1="31789" y1="89617" x2="37859" y2="90895"/>
                        <a14:foregroundMark x1="46805" y1="89776" x2="76677" y2="88019"/>
                        <a14:foregroundMark x1="83706" y1="84185" x2="76677" y2="87859"/>
                        <a14:foregroundMark x1="83866" y1="85463" x2="87540" y2="833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88" t="23332" r="8334" b="7120"/>
          <a:stretch/>
        </p:blipFill>
        <p:spPr bwMode="auto">
          <a:xfrm>
            <a:off x="6346511" y="1523999"/>
            <a:ext cx="5191850" cy="455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9452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0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sney-jake-and-the-neverland-pirates-clip-art-images--2966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1524001"/>
            <a:ext cx="4724400" cy="4953000"/>
          </a:xfrm>
          <a:prstGeom prst="rect">
            <a:avLst/>
          </a:prstGeom>
        </p:spPr>
      </p:pic>
      <p:pic>
        <p:nvPicPr>
          <p:cNvPr id="7" name="Picture 6" descr="1757a1bdb9a1b22.jp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0" y="4191001"/>
            <a:ext cx="1272503" cy="7493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D7A2930-7667-43D2-8B42-8AF6C3389138}"/>
              </a:ext>
            </a:extLst>
          </p:cNvPr>
          <p:cNvSpPr/>
          <p:nvPr/>
        </p:nvSpPr>
        <p:spPr>
          <a:xfrm>
            <a:off x="4038601" y="152400"/>
            <a:ext cx="4876800" cy="1295400"/>
          </a:xfrm>
          <a:prstGeom prst="rect">
            <a:avLst/>
          </a:prstGeom>
          <a:noFill/>
        </p:spPr>
        <p:txBody>
          <a:bodyPr wrap="none" lIns="91440" tIns="45720" rIns="91440" bIns="45720" numCol="1">
            <a:prstTxWarp prst="textDeflate">
              <a:avLst/>
            </a:prstTxWarp>
            <a:spAutoFit/>
          </a:bodyPr>
          <a:lstStyle/>
          <a:p>
            <a:pPr algn="ctr"/>
            <a:r>
              <a:rPr lang="en-US" sz="8000" b="1" dirty="0">
                <a:ln w="12700" cmpd="sng">
                  <a:solidFill>
                    <a:srgbClr val="8064A2"/>
                  </a:solidFill>
                  <a:prstDash val="solid"/>
                </a:ln>
                <a:solidFill>
                  <a:srgbClr val="1F497D">
                    <a:lumMod val="20000"/>
                    <a:lumOff val="80000"/>
                  </a:srgb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JACK TÌM KHO BÁU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\Desktop\game_scree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" y="0"/>
            <a:ext cx="1218759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free-clip-art-pirate-ship-cliparts-that-you-can-download-to--2966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838200"/>
            <a:ext cx="3505200" cy="2503714"/>
          </a:xfrm>
          <a:prstGeom prst="rect">
            <a:avLst/>
          </a:prstGeom>
        </p:spPr>
      </p:pic>
      <p:pic>
        <p:nvPicPr>
          <p:cNvPr id="9" name="Picture 8" descr="disney-jake-and-the-neverland-pirates-clip-art-images--29662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53201" y="1143001"/>
            <a:ext cx="2286000" cy="1981200"/>
          </a:xfrm>
          <a:prstGeom prst="rect">
            <a:avLst/>
          </a:prstGeom>
        </p:spPr>
      </p:pic>
      <p:pic>
        <p:nvPicPr>
          <p:cNvPr id="10" name="Picture 9" descr="020cafd9e8d2e8024e60e3d66391fe0e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81800" y="5105400"/>
            <a:ext cx="2438400" cy="2209800"/>
          </a:xfrm>
          <a:prstGeom prst="rect">
            <a:avLst/>
          </a:prstGeom>
        </p:spPr>
      </p:pic>
      <p:pic>
        <p:nvPicPr>
          <p:cNvPr id="12" name="Picture 11" descr="fb44a5326e85d476b1b0027a81526e0e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0" y="5562600"/>
            <a:ext cx="1905000" cy="1295400"/>
          </a:xfrm>
          <a:prstGeom prst="rect">
            <a:avLst/>
          </a:prstGeom>
        </p:spPr>
      </p:pic>
      <p:pic>
        <p:nvPicPr>
          <p:cNvPr id="14" name="Picture 7" descr="C:\Users\ADMIN\Desktop\Doreamon cau ca\animated-tropical-fish-5-2.gif">
            <a:hlinkClick r:id="rId7" action="ppaction://hlinksldjump"/>
          </p:cNvPr>
          <p:cNvPicPr>
            <a:picLocks noChangeAspect="1" noChangeArrowheads="1" noCrop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275" y="3383347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e0719548b26d2f34b9b299abba325ffd.png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057400" y="5257800"/>
            <a:ext cx="2133600" cy="1600200"/>
          </a:xfrm>
          <a:prstGeom prst="rect">
            <a:avLst/>
          </a:prstGeom>
        </p:spPr>
      </p:pic>
      <p:pic>
        <p:nvPicPr>
          <p:cNvPr id="11" name="Picture 10" descr="3e0d0b8091e5297e6b938ce3eaa17115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flipH="1">
            <a:off x="10668000" y="3657600"/>
            <a:ext cx="2090890" cy="1145940"/>
          </a:xfrm>
          <a:prstGeom prst="rect">
            <a:avLst/>
          </a:prstGeom>
        </p:spPr>
      </p:pic>
      <p:sp>
        <p:nvSpPr>
          <p:cNvPr id="2" name="Arrow: Right 1">
            <a:hlinkClick r:id="rId13" action="ppaction://hlinksldjump"/>
            <a:extLst>
              <a:ext uri="{FF2B5EF4-FFF2-40B4-BE49-F238E27FC236}">
                <a16:creationId xmlns:a16="http://schemas.microsoft.com/office/drawing/2014/main" id="{1CC44FE6-C709-443B-9575-C7DA2424EC54}"/>
              </a:ext>
            </a:extLst>
          </p:cNvPr>
          <p:cNvSpPr/>
          <p:nvPr/>
        </p:nvSpPr>
        <p:spPr>
          <a:xfrm>
            <a:off x="11065694" y="6213832"/>
            <a:ext cx="939100" cy="503465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217"/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0.02777 L 1.11022E-16 -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8" dur="2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-1.15 -3.33333E-6 " pathEditMode="relative" rAng="0" ptsTypes="AA">
                                      <p:cBhvr>
                                        <p:cTn id="10" dur="26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33333E-6 L 0.15 -0.42777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-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44444E-6 L -0.1125 -0.4611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0.38333 -0.4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" y="-2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089247" y="415637"/>
            <a:ext cx="6743794" cy="2057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07224" y="676424"/>
            <a:ext cx="6107838" cy="1200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99" dirty="0" err="1">
                <a:solidFill>
                  <a:prstClr val="black"/>
                </a:solidFill>
                <a:latin typeface="Calibri"/>
              </a:rPr>
              <a:t>Trong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599" dirty="0" err="1">
                <a:solidFill>
                  <a:prstClr val="black"/>
                </a:solidFill>
                <a:latin typeface="Calibri"/>
              </a:rPr>
              <a:t>phép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 chia: </a:t>
            </a:r>
          </a:p>
          <a:p>
            <a:pPr algn="ctr"/>
            <a:r>
              <a:rPr lang="en-US" sz="3599" dirty="0">
                <a:solidFill>
                  <a:prstClr val="black"/>
                </a:solidFill>
                <a:latin typeface="Calibri"/>
              </a:rPr>
              <a:t>18 : 2 = 9 </a:t>
            </a:r>
            <a:r>
              <a:rPr lang="en-US" sz="3599" dirty="0" err="1">
                <a:solidFill>
                  <a:prstClr val="black"/>
                </a:solidFill>
                <a:latin typeface="Calibri"/>
              </a:rPr>
              <a:t>thì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 18 </a:t>
            </a:r>
            <a:r>
              <a:rPr lang="en-US" sz="3599" dirty="0" err="1">
                <a:solidFill>
                  <a:prstClr val="black"/>
                </a:solidFill>
                <a:latin typeface="Calibri"/>
              </a:rPr>
              <a:t>được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599" dirty="0" err="1">
                <a:solidFill>
                  <a:prstClr val="black"/>
                </a:solidFill>
                <a:latin typeface="Calibri"/>
              </a:rPr>
              <a:t>gọi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599" dirty="0" err="1">
                <a:solidFill>
                  <a:prstClr val="black"/>
                </a:solidFill>
                <a:latin typeface="Calibri"/>
              </a:rPr>
              <a:t>là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599" dirty="0" err="1">
                <a:solidFill>
                  <a:prstClr val="black"/>
                </a:solidFill>
                <a:latin typeface="Calibri"/>
              </a:rPr>
              <a:t>gì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91000" y="2590800"/>
            <a:ext cx="4343400" cy="2057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79582" y="3155312"/>
            <a:ext cx="3200400" cy="7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999" dirty="0" err="1">
                <a:solidFill>
                  <a:prstClr val="black"/>
                </a:solidFill>
                <a:latin typeface="Calibri"/>
              </a:rPr>
              <a:t>Số</a:t>
            </a:r>
            <a:r>
              <a:rPr lang="en-US" sz="3999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999" dirty="0" err="1">
                <a:solidFill>
                  <a:prstClr val="black"/>
                </a:solidFill>
                <a:latin typeface="Calibri"/>
              </a:rPr>
              <a:t>bị</a:t>
            </a:r>
            <a:r>
              <a:rPr lang="en-US" sz="3999" dirty="0">
                <a:solidFill>
                  <a:prstClr val="black"/>
                </a:solidFill>
                <a:latin typeface="Calibri"/>
              </a:rPr>
              <a:t> chia</a:t>
            </a:r>
          </a:p>
        </p:txBody>
      </p:sp>
      <p:pic>
        <p:nvPicPr>
          <p:cNvPr id="9" name="Picture 8" descr="disney-jake-and-the-neverland-pirates-clip-art-images--29662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62201" y="3352801"/>
            <a:ext cx="2286000" cy="2733675"/>
          </a:xfrm>
          <a:prstGeom prst="rect">
            <a:avLst/>
          </a:prstGeom>
        </p:spPr>
      </p:pic>
      <p:pic>
        <p:nvPicPr>
          <p:cNvPr id="20" name="Picture 19" descr="020cafd9e8d2e8024e60e3d66391fe0e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2" name="Tieng-vo-tay-tra-loi-dung-www_tiengdong_com">
            <a:hlinkClick r:id="" action="ppaction://media"/>
            <a:extLst>
              <a:ext uri="{FF2B5EF4-FFF2-40B4-BE49-F238E27FC236}">
                <a16:creationId xmlns:a16="http://schemas.microsoft.com/office/drawing/2014/main" id="{EAEF04FE-D649-466A-9653-44FA979925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607254" y="6248541"/>
            <a:ext cx="609459" cy="609459"/>
          </a:xfrm>
          <a:prstGeom prst="rect">
            <a:avLst/>
          </a:prstGeom>
        </p:spPr>
      </p:pic>
      <p:sp>
        <p:nvSpPr>
          <p:cNvPr id="3" name="Arrow: Left 2">
            <a:hlinkClick r:id="rId4" action="ppaction://hlinksldjump"/>
            <a:extLst>
              <a:ext uri="{FF2B5EF4-FFF2-40B4-BE49-F238E27FC236}">
                <a16:creationId xmlns:a16="http://schemas.microsoft.com/office/drawing/2014/main" id="{51D51A4C-223D-46EB-9543-9704FF930BB8}"/>
              </a:ext>
            </a:extLst>
          </p:cNvPr>
          <p:cNvSpPr/>
          <p:nvPr/>
        </p:nvSpPr>
        <p:spPr>
          <a:xfrm>
            <a:off x="302387" y="5908114"/>
            <a:ext cx="818675" cy="397437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217"/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8458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 animBg="1"/>
      <p:bldP spid="14" grpId="0"/>
      <p:bldP spid="15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089247" y="415637"/>
            <a:ext cx="6743794" cy="2057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07224" y="676424"/>
            <a:ext cx="6107838" cy="1200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599" dirty="0" err="1">
                <a:solidFill>
                  <a:prstClr val="black"/>
                </a:solidFill>
                <a:latin typeface="Calibri"/>
              </a:rPr>
              <a:t>Trong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599" dirty="0" err="1">
                <a:solidFill>
                  <a:prstClr val="black"/>
                </a:solidFill>
                <a:latin typeface="Calibri"/>
              </a:rPr>
              <a:t>phép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 chia: </a:t>
            </a:r>
          </a:p>
          <a:p>
            <a:pPr algn="ctr">
              <a:defRPr/>
            </a:pPr>
            <a:r>
              <a:rPr lang="en-US" sz="3599" dirty="0">
                <a:solidFill>
                  <a:prstClr val="black"/>
                </a:solidFill>
                <a:latin typeface="Calibri"/>
              </a:rPr>
              <a:t>6 : 2 = 3 </a:t>
            </a:r>
            <a:r>
              <a:rPr lang="en-US" sz="3599" dirty="0" err="1">
                <a:solidFill>
                  <a:prstClr val="black"/>
                </a:solidFill>
                <a:latin typeface="Calibri"/>
              </a:rPr>
              <a:t>thì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 2 </a:t>
            </a:r>
            <a:r>
              <a:rPr lang="en-US" sz="3599" dirty="0" err="1">
                <a:solidFill>
                  <a:prstClr val="black"/>
                </a:solidFill>
                <a:latin typeface="Calibri"/>
              </a:rPr>
              <a:t>được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599" dirty="0" err="1">
                <a:solidFill>
                  <a:prstClr val="black"/>
                </a:solidFill>
                <a:latin typeface="Calibri"/>
              </a:rPr>
              <a:t>gọi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599" dirty="0" err="1">
                <a:solidFill>
                  <a:prstClr val="black"/>
                </a:solidFill>
                <a:latin typeface="Calibri"/>
              </a:rPr>
              <a:t>là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599" dirty="0" err="1">
                <a:solidFill>
                  <a:prstClr val="black"/>
                </a:solidFill>
                <a:latin typeface="Calibri"/>
              </a:rPr>
              <a:t>gì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91000" y="2590800"/>
            <a:ext cx="4343400" cy="2057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79582" y="3155312"/>
            <a:ext cx="3200400" cy="7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999" dirty="0" err="1">
                <a:solidFill>
                  <a:prstClr val="black"/>
                </a:solidFill>
                <a:latin typeface="Calibri"/>
              </a:rPr>
              <a:t>Số</a:t>
            </a:r>
            <a:r>
              <a:rPr lang="en-US" sz="3999" dirty="0">
                <a:solidFill>
                  <a:prstClr val="black"/>
                </a:solidFill>
                <a:latin typeface="Calibri"/>
              </a:rPr>
              <a:t> chia</a:t>
            </a:r>
          </a:p>
        </p:txBody>
      </p:sp>
      <p:pic>
        <p:nvPicPr>
          <p:cNvPr id="9" name="Picture 8" descr="disney-jake-and-the-neverland-pirates-clip-art-images--29662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62201" y="3352801"/>
            <a:ext cx="2286000" cy="2733675"/>
          </a:xfrm>
          <a:prstGeom prst="rect">
            <a:avLst/>
          </a:prstGeom>
        </p:spPr>
      </p:pic>
      <p:pic>
        <p:nvPicPr>
          <p:cNvPr id="20" name="Picture 19" descr="020cafd9e8d2e8024e60e3d66391fe0e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2" name="Tieng-vo-tay-tra-loi-dung-www_tiengdong_com">
            <a:hlinkClick r:id="" action="ppaction://media"/>
            <a:extLst>
              <a:ext uri="{FF2B5EF4-FFF2-40B4-BE49-F238E27FC236}">
                <a16:creationId xmlns:a16="http://schemas.microsoft.com/office/drawing/2014/main" id="{EAEF04FE-D649-466A-9653-44FA979925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607254" y="6248541"/>
            <a:ext cx="609459" cy="609459"/>
          </a:xfrm>
          <a:prstGeom prst="rect">
            <a:avLst/>
          </a:prstGeom>
        </p:spPr>
      </p:pic>
      <p:sp>
        <p:nvSpPr>
          <p:cNvPr id="10" name="Arrow: Left 9">
            <a:hlinkClick r:id="rId4" action="ppaction://hlinksldjump"/>
            <a:extLst>
              <a:ext uri="{FF2B5EF4-FFF2-40B4-BE49-F238E27FC236}">
                <a16:creationId xmlns:a16="http://schemas.microsoft.com/office/drawing/2014/main" id="{65F9C663-0CC2-4D79-9639-7D8F9F1BB49B}"/>
              </a:ext>
            </a:extLst>
          </p:cNvPr>
          <p:cNvSpPr/>
          <p:nvPr/>
        </p:nvSpPr>
        <p:spPr>
          <a:xfrm>
            <a:off x="302387" y="5908114"/>
            <a:ext cx="818675" cy="397437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217"/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2684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 animBg="1"/>
      <p:bldP spid="14" grpId="0"/>
      <p:bldP spid="15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3089247" y="415637"/>
            <a:ext cx="6743794" cy="2057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07224" y="676424"/>
            <a:ext cx="6107838" cy="1200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599" dirty="0" err="1">
                <a:solidFill>
                  <a:prstClr val="black"/>
                </a:solidFill>
                <a:latin typeface="Calibri"/>
              </a:rPr>
              <a:t>Trong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599" dirty="0" err="1">
                <a:solidFill>
                  <a:prstClr val="black"/>
                </a:solidFill>
                <a:latin typeface="Calibri"/>
              </a:rPr>
              <a:t>phép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 chia: </a:t>
            </a:r>
          </a:p>
          <a:p>
            <a:pPr algn="ctr">
              <a:defRPr/>
            </a:pPr>
            <a:r>
              <a:rPr lang="en-US" sz="3599" dirty="0">
                <a:solidFill>
                  <a:prstClr val="black"/>
                </a:solidFill>
                <a:latin typeface="Calibri"/>
              </a:rPr>
              <a:t>8 : 2 = 4 </a:t>
            </a:r>
            <a:r>
              <a:rPr lang="en-US" sz="3599" dirty="0" err="1">
                <a:solidFill>
                  <a:prstClr val="black"/>
                </a:solidFill>
                <a:latin typeface="Calibri"/>
              </a:rPr>
              <a:t>thì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 4 </a:t>
            </a:r>
            <a:r>
              <a:rPr lang="en-US" sz="3599" dirty="0" err="1">
                <a:solidFill>
                  <a:prstClr val="black"/>
                </a:solidFill>
                <a:latin typeface="Calibri"/>
              </a:rPr>
              <a:t>được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599" dirty="0" err="1">
                <a:solidFill>
                  <a:prstClr val="black"/>
                </a:solidFill>
                <a:latin typeface="Calibri"/>
              </a:rPr>
              <a:t>gọi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599" dirty="0" err="1">
                <a:solidFill>
                  <a:prstClr val="black"/>
                </a:solidFill>
                <a:latin typeface="Calibri"/>
              </a:rPr>
              <a:t>là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3599" dirty="0" err="1">
                <a:solidFill>
                  <a:prstClr val="black"/>
                </a:solidFill>
                <a:latin typeface="Calibri"/>
              </a:rPr>
              <a:t>gì</a:t>
            </a:r>
            <a:r>
              <a:rPr lang="en-US" sz="3599" dirty="0">
                <a:solidFill>
                  <a:prstClr val="black"/>
                </a:solidFill>
                <a:latin typeface="Calibri"/>
              </a:rPr>
              <a:t>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91000" y="2590800"/>
            <a:ext cx="4343400" cy="2057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79582" y="3155312"/>
            <a:ext cx="3200400" cy="707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999" dirty="0" err="1">
                <a:solidFill>
                  <a:prstClr val="black"/>
                </a:solidFill>
                <a:latin typeface="Calibri"/>
              </a:rPr>
              <a:t>Thương</a:t>
            </a:r>
            <a:endParaRPr lang="en-US" sz="3999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Picture 8" descr="disney-jake-and-the-neverland-pirates-clip-art-images--29662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29550" y="3352800"/>
            <a:ext cx="2838450" cy="2952750"/>
          </a:xfrm>
          <a:prstGeom prst="rect">
            <a:avLst/>
          </a:prstGeom>
        </p:spPr>
      </p:pic>
      <p:pic>
        <p:nvPicPr>
          <p:cNvPr id="17" name="Picture 16" descr="disney-jake-and-the-neverland-pirates-clip-art-images--29681.gif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362201" y="3352801"/>
            <a:ext cx="2286000" cy="2733675"/>
          </a:xfrm>
          <a:prstGeom prst="rect">
            <a:avLst/>
          </a:prstGeom>
        </p:spPr>
      </p:pic>
      <p:pic>
        <p:nvPicPr>
          <p:cNvPr id="20" name="Picture 19" descr="020cafd9e8d2e8024e60e3d66391fe0e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95801" y="4343400"/>
            <a:ext cx="3684181" cy="2514600"/>
          </a:xfrm>
          <a:prstGeom prst="rect">
            <a:avLst/>
          </a:prstGeom>
        </p:spPr>
      </p:pic>
      <p:pic>
        <p:nvPicPr>
          <p:cNvPr id="2" name="Tieng-vo-tay-tra-loi-dung-www_tiengdong_com">
            <a:hlinkClick r:id="" action="ppaction://media"/>
            <a:extLst>
              <a:ext uri="{FF2B5EF4-FFF2-40B4-BE49-F238E27FC236}">
                <a16:creationId xmlns:a16="http://schemas.microsoft.com/office/drawing/2014/main" id="{EAEF04FE-D649-466A-9653-44FA979925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607254" y="6248541"/>
            <a:ext cx="609459" cy="609459"/>
          </a:xfrm>
          <a:prstGeom prst="rect">
            <a:avLst/>
          </a:prstGeom>
        </p:spPr>
      </p:pic>
      <p:sp>
        <p:nvSpPr>
          <p:cNvPr id="10" name="Arrow: Left 9">
            <a:hlinkClick r:id="rId4" action="ppaction://hlinksldjump"/>
            <a:extLst>
              <a:ext uri="{FF2B5EF4-FFF2-40B4-BE49-F238E27FC236}">
                <a16:creationId xmlns:a16="http://schemas.microsoft.com/office/drawing/2014/main" id="{DF46C010-8F28-40BE-BB77-F3F4BFCB665C}"/>
              </a:ext>
            </a:extLst>
          </p:cNvPr>
          <p:cNvSpPr/>
          <p:nvPr/>
        </p:nvSpPr>
        <p:spPr>
          <a:xfrm>
            <a:off x="302387" y="5908114"/>
            <a:ext cx="818675" cy="397437"/>
          </a:xfrm>
          <a:prstGeom prst="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217"/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616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 animBg="1"/>
      <p:bldP spid="14" grpId="0"/>
      <p:bldP spid="15" grpId="0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97" t="13333" r="4050" b="54194"/>
          <a:stretch/>
        </p:blipFill>
        <p:spPr>
          <a:xfrm>
            <a:off x="5768917" y="4772422"/>
            <a:ext cx="1857614" cy="196153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78" t="10681" r="38586" b="53620"/>
          <a:stretch/>
        </p:blipFill>
        <p:spPr>
          <a:xfrm rot="769855">
            <a:off x="3391204" y="4766445"/>
            <a:ext cx="1305840" cy="182551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8" t="10824" r="66129" b="53262"/>
          <a:stretch/>
        </p:blipFill>
        <p:spPr>
          <a:xfrm rot="20712847">
            <a:off x="312361" y="4375426"/>
            <a:ext cx="1833973" cy="220340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813" y="11710"/>
            <a:ext cx="3205605" cy="1923363"/>
          </a:xfrm>
          <a:prstGeom prst="rect">
            <a:avLst/>
          </a:prstGeom>
        </p:spPr>
      </p:pic>
      <p:sp>
        <p:nvSpPr>
          <p:cNvPr id="22" name="Cloud Callout 21"/>
          <p:cNvSpPr/>
          <p:nvPr/>
        </p:nvSpPr>
        <p:spPr>
          <a:xfrm>
            <a:off x="1901088" y="24426"/>
            <a:ext cx="2043424" cy="1079011"/>
          </a:xfrm>
          <a:prstGeom prst="cloudCallout">
            <a:avLst>
              <a:gd name="adj1" fmla="val -67440"/>
              <a:gd name="adj2" fmla="val 21286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15715" y="279359"/>
            <a:ext cx="1414170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0"/>
                <a:solidFill>
                  <a:srgbClr val="5B9BD5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#9Slide03 SFU Futura_05" panose="00000800000000000000" pitchFamily="2" charset="0"/>
                <a:ea typeface="+mn-ea"/>
                <a:cs typeface="+mn-cs"/>
              </a:rPr>
              <a:t>TOÁN</a:t>
            </a:r>
          </a:p>
        </p:txBody>
      </p:sp>
      <p:pic>
        <p:nvPicPr>
          <p:cNvPr id="18" name="Graphic 9">
            <a:extLst>
              <a:ext uri="{FF2B5EF4-FFF2-40B4-BE49-F238E27FC236}">
                <a16:creationId xmlns:a16="http://schemas.microsoft.com/office/drawing/2014/main" id="{6D276259-97E7-11C4-710F-AAFB340807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61989" y="3156155"/>
            <a:ext cx="1849704" cy="3019440"/>
          </a:xfrm>
          <a:prstGeom prst="rect">
            <a:avLst/>
          </a:prstGeom>
        </p:spPr>
      </p:pic>
      <p:pic>
        <p:nvPicPr>
          <p:cNvPr id="32" name="Graphic 6">
            <a:extLst>
              <a:ext uri="{FF2B5EF4-FFF2-40B4-BE49-F238E27FC236}">
                <a16:creationId xmlns:a16="http://schemas.microsoft.com/office/drawing/2014/main" id="{13544356-2E4C-8AA0-D7F7-AEAD9CF287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89452" y="1127987"/>
            <a:ext cx="1820187" cy="4815906"/>
          </a:xfrm>
          <a:prstGeom prst="rect">
            <a:avLst/>
          </a:prstGeom>
        </p:spPr>
      </p:pic>
      <p:pic>
        <p:nvPicPr>
          <p:cNvPr id="31" name="Graphic 18">
            <a:extLst>
              <a:ext uri="{FF2B5EF4-FFF2-40B4-BE49-F238E27FC236}">
                <a16:creationId xmlns:a16="http://schemas.microsoft.com/office/drawing/2014/main" id="{A87C4BBC-7128-0CE0-01E1-8CA8B92359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>
            <a:off x="10074816" y="3429000"/>
            <a:ext cx="2054204" cy="29655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43D714-8A72-0C75-2775-34EBBFCFA68E}"/>
              </a:ext>
            </a:extLst>
          </p:cNvPr>
          <p:cNvSpPr txBox="1"/>
          <p:nvPr/>
        </p:nvSpPr>
        <p:spPr>
          <a:xfrm>
            <a:off x="92622" y="4105694"/>
            <a:ext cx="861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#9Slide03 AllRoundGothic" panose="020B0703020202020104" pitchFamily="34" charset="0"/>
                <a:ea typeface="+mn-ea"/>
                <a:cs typeface="+mn-cs"/>
              </a:rPr>
              <a:t>KTUTS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292F24E-E10D-2D00-B05E-321BD040675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-577516" y="5033568"/>
            <a:ext cx="13330990" cy="19806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897897-C27A-93EF-3818-F2591893A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48882" y="135079"/>
            <a:ext cx="2359356" cy="11217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BC45DD-62BD-5D48-5D17-01F465E29AD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80630" y="2120335"/>
            <a:ext cx="6675699" cy="131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523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5826" y="330958"/>
            <a:ext cx="11273051" cy="6196083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2" t="36385" r="19097" b="38541"/>
          <a:stretch/>
        </p:blipFill>
        <p:spPr>
          <a:xfrm rot="1228952">
            <a:off x="10400295" y="-99423"/>
            <a:ext cx="1799087" cy="1842967"/>
          </a:xfrm>
          <a:prstGeom prst="rect">
            <a:avLst/>
          </a:prstGeom>
        </p:spPr>
      </p:pic>
      <p:pic>
        <p:nvPicPr>
          <p:cNvPr id="9218" name="Picture 2" descr="Vector hand drawn illustration for world book day celebrati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04" b="91054" l="9904" r="89936">
                        <a14:foregroundMark x1="15335" y1="84505" x2="28435" y2="88019"/>
                        <a14:foregroundMark x1="45048" y1="88019" x2="30032" y2="87061"/>
                        <a14:foregroundMark x1="18690" y1="88339" x2="13578" y2="85783"/>
                        <a14:foregroundMark x1="13578" y1="85783" x2="12620" y2="85304"/>
                        <a14:foregroundMark x1="31789" y1="87061" x2="41214" y2="91054"/>
                        <a14:foregroundMark x1="31789" y1="89617" x2="37859" y2="90895"/>
                        <a14:foregroundMark x1="46805" y1="89776" x2="76677" y2="88019"/>
                        <a14:foregroundMark x1="83706" y1="84185" x2="76677" y2="87859"/>
                        <a14:foregroundMark x1="83866" y1="85463" x2="87540" y2="833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88" t="23332" r="8334" b="7120"/>
          <a:stretch/>
        </p:blipFill>
        <p:spPr bwMode="auto">
          <a:xfrm>
            <a:off x="6082351" y="1523999"/>
            <a:ext cx="5191850" cy="455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3D71B60-609C-496F-3F3D-FFC09242C3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0575" y="929426"/>
            <a:ext cx="3883489" cy="493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21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42590" y="398209"/>
            <a:ext cx="11544613" cy="6179574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4" descr="Không có mô tả.">
            <a:extLst>
              <a:ext uri="{FF2B5EF4-FFF2-40B4-BE49-F238E27FC236}">
                <a16:creationId xmlns:a16="http://schemas.microsoft.com/office/drawing/2014/main" id="{3F201FD5-0750-1D97-023C-10F79FBF44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449"/>
          <a:stretch/>
        </p:blipFill>
        <p:spPr bwMode="auto">
          <a:xfrm>
            <a:off x="849531" y="937683"/>
            <a:ext cx="2456827" cy="95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144EFAB-8C01-A726-3C35-0D97831122B1}"/>
              </a:ext>
            </a:extLst>
          </p:cNvPr>
          <p:cNvGrpSpPr/>
          <p:nvPr/>
        </p:nvGrpSpPr>
        <p:grpSpPr>
          <a:xfrm>
            <a:off x="978808" y="3574636"/>
            <a:ext cx="7354659" cy="925941"/>
            <a:chOff x="1087785" y="2487203"/>
            <a:chExt cx="7354659" cy="925941"/>
          </a:xfrm>
        </p:grpSpPr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5C089868-AFE5-9B9D-CC6F-FFFB5FF07230}"/>
                </a:ext>
              </a:extLst>
            </p:cNvPr>
            <p:cNvSpPr/>
            <p:nvPr/>
          </p:nvSpPr>
          <p:spPr>
            <a:xfrm>
              <a:off x="1087785" y="2487203"/>
              <a:ext cx="7354659" cy="925941"/>
            </a:xfrm>
            <a:prstGeom prst="parallelogram">
              <a:avLst/>
            </a:prstGeom>
            <a:solidFill>
              <a:srgbClr val="FFF789"/>
            </a:solidFill>
            <a:ln>
              <a:solidFill>
                <a:srgbClr val="FFF7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3F83D1D-E063-70B1-101D-95024D500AA5}"/>
                </a:ext>
              </a:extLst>
            </p:cNvPr>
            <p:cNvGrpSpPr/>
            <p:nvPr/>
          </p:nvGrpSpPr>
          <p:grpSpPr>
            <a:xfrm>
              <a:off x="1491329" y="2626323"/>
              <a:ext cx="1450975" cy="647701"/>
              <a:chOff x="5511800" y="323849"/>
              <a:chExt cx="1450975" cy="647701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5E35C57F-0412-FE6D-3EEB-8EE9AD5F7267}"/>
                  </a:ext>
                </a:extLst>
              </p:cNvPr>
              <p:cNvSpPr/>
              <p:nvPr/>
            </p:nvSpPr>
            <p:spPr>
              <a:xfrm>
                <a:off x="5511800" y="323849"/>
                <a:ext cx="1450975" cy="647701"/>
              </a:xfrm>
              <a:prstGeom prst="ellipse">
                <a:avLst/>
              </a:prstGeom>
              <a:solidFill>
                <a:srgbClr val="4E88A6"/>
              </a:solidFill>
              <a:ln>
                <a:solidFill>
                  <a:srgbClr val="4E8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9D39ECE2-68FB-0F08-A2FE-0084E34CC3E7}"/>
                  </a:ext>
                </a:extLst>
              </p:cNvPr>
              <p:cNvSpPr/>
              <p:nvPr/>
            </p:nvSpPr>
            <p:spPr>
              <a:xfrm>
                <a:off x="5511800" y="323850"/>
                <a:ext cx="1450975" cy="600181"/>
              </a:xfrm>
              <a:prstGeom prst="ellipse">
                <a:avLst/>
              </a:prstGeom>
              <a:solidFill>
                <a:srgbClr val="CDECFD"/>
              </a:solidFill>
              <a:ln>
                <a:solidFill>
                  <a:srgbClr val="4E8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6C0A8C2C-8A92-FC16-EA2C-7C38635B4486}"/>
                  </a:ext>
                </a:extLst>
              </p:cNvPr>
              <p:cNvSpPr/>
              <p:nvPr/>
            </p:nvSpPr>
            <p:spPr>
              <a:xfrm>
                <a:off x="5740399" y="454358"/>
                <a:ext cx="993775" cy="328955"/>
              </a:xfrm>
              <a:prstGeom prst="ellipse">
                <a:avLst/>
              </a:prstGeom>
              <a:solidFill>
                <a:srgbClr val="A4CAE0"/>
              </a:solidFill>
              <a:ln>
                <a:solidFill>
                  <a:srgbClr val="8EB5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C3BEBF3-4652-78ED-2A36-42035FFDAB46}"/>
                </a:ext>
              </a:extLst>
            </p:cNvPr>
            <p:cNvGrpSpPr/>
            <p:nvPr/>
          </p:nvGrpSpPr>
          <p:grpSpPr>
            <a:xfrm>
              <a:off x="3187037" y="2626367"/>
              <a:ext cx="1450975" cy="647701"/>
              <a:chOff x="5511800" y="323849"/>
              <a:chExt cx="1450975" cy="647701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F44B9069-E852-32F9-4409-C18A0745536E}"/>
                  </a:ext>
                </a:extLst>
              </p:cNvPr>
              <p:cNvSpPr/>
              <p:nvPr/>
            </p:nvSpPr>
            <p:spPr>
              <a:xfrm>
                <a:off x="5511800" y="323849"/>
                <a:ext cx="1450975" cy="647701"/>
              </a:xfrm>
              <a:prstGeom prst="ellipse">
                <a:avLst/>
              </a:prstGeom>
              <a:solidFill>
                <a:srgbClr val="4E88A6"/>
              </a:solidFill>
              <a:ln>
                <a:solidFill>
                  <a:srgbClr val="4E8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1201873A-D4C3-5334-D081-88C1FBC70667}"/>
                  </a:ext>
                </a:extLst>
              </p:cNvPr>
              <p:cNvSpPr/>
              <p:nvPr/>
            </p:nvSpPr>
            <p:spPr>
              <a:xfrm>
                <a:off x="5511800" y="323850"/>
                <a:ext cx="1450975" cy="600181"/>
              </a:xfrm>
              <a:prstGeom prst="ellipse">
                <a:avLst/>
              </a:prstGeom>
              <a:solidFill>
                <a:srgbClr val="CDECFD"/>
              </a:solidFill>
              <a:ln>
                <a:solidFill>
                  <a:srgbClr val="4E8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98249F10-C4BF-40F5-1227-01FF6120023B}"/>
                  </a:ext>
                </a:extLst>
              </p:cNvPr>
              <p:cNvSpPr/>
              <p:nvPr/>
            </p:nvSpPr>
            <p:spPr>
              <a:xfrm>
                <a:off x="5740399" y="454358"/>
                <a:ext cx="993775" cy="328955"/>
              </a:xfrm>
              <a:prstGeom prst="ellipse">
                <a:avLst/>
              </a:prstGeom>
              <a:solidFill>
                <a:srgbClr val="A4CAE0"/>
              </a:solidFill>
              <a:ln>
                <a:solidFill>
                  <a:srgbClr val="8EB5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3D5FFF1-F5B1-0A96-3C4A-720919A68108}"/>
                </a:ext>
              </a:extLst>
            </p:cNvPr>
            <p:cNvGrpSpPr/>
            <p:nvPr/>
          </p:nvGrpSpPr>
          <p:grpSpPr>
            <a:xfrm>
              <a:off x="4882745" y="2626323"/>
              <a:ext cx="3147477" cy="647789"/>
              <a:chOff x="5511800" y="323761"/>
              <a:chExt cx="3147477" cy="647789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E44FB831-6240-6E63-C2BA-B2872264F45E}"/>
                  </a:ext>
                </a:extLst>
              </p:cNvPr>
              <p:cNvSpPr/>
              <p:nvPr/>
            </p:nvSpPr>
            <p:spPr>
              <a:xfrm>
                <a:off x="5511800" y="323849"/>
                <a:ext cx="1450975" cy="647701"/>
              </a:xfrm>
              <a:prstGeom prst="ellipse">
                <a:avLst/>
              </a:prstGeom>
              <a:solidFill>
                <a:srgbClr val="4E88A6"/>
              </a:solidFill>
              <a:ln>
                <a:solidFill>
                  <a:srgbClr val="4E8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69913CAE-F932-B105-A06C-CF0FD381354B}"/>
                  </a:ext>
                </a:extLst>
              </p:cNvPr>
              <p:cNvSpPr/>
              <p:nvPr/>
            </p:nvSpPr>
            <p:spPr>
              <a:xfrm>
                <a:off x="5511800" y="323850"/>
                <a:ext cx="1450975" cy="600181"/>
              </a:xfrm>
              <a:prstGeom prst="ellipse">
                <a:avLst/>
              </a:prstGeom>
              <a:solidFill>
                <a:srgbClr val="CDECFD"/>
              </a:solidFill>
              <a:ln>
                <a:solidFill>
                  <a:srgbClr val="4E8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E8B193A-E657-8A7D-868F-7018653B31A1}"/>
                  </a:ext>
                </a:extLst>
              </p:cNvPr>
              <p:cNvSpPr/>
              <p:nvPr/>
            </p:nvSpPr>
            <p:spPr>
              <a:xfrm>
                <a:off x="5740399" y="454358"/>
                <a:ext cx="993775" cy="328955"/>
              </a:xfrm>
              <a:prstGeom prst="ellipse">
                <a:avLst/>
              </a:prstGeom>
              <a:solidFill>
                <a:srgbClr val="A4CAE0"/>
              </a:solidFill>
              <a:ln>
                <a:solidFill>
                  <a:srgbClr val="8EB5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4DBEAB22-18AC-7449-D8EC-D02AE9BA73B1}"/>
                  </a:ext>
                </a:extLst>
              </p:cNvPr>
              <p:cNvSpPr/>
              <p:nvPr/>
            </p:nvSpPr>
            <p:spPr>
              <a:xfrm>
                <a:off x="7208302" y="323761"/>
                <a:ext cx="1450975" cy="647701"/>
              </a:xfrm>
              <a:prstGeom prst="ellipse">
                <a:avLst/>
              </a:prstGeom>
              <a:solidFill>
                <a:srgbClr val="4E88A6"/>
              </a:solidFill>
              <a:ln>
                <a:solidFill>
                  <a:srgbClr val="4E8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BECBA1C7-288B-4848-A96A-B92539EAA070}"/>
                  </a:ext>
                </a:extLst>
              </p:cNvPr>
              <p:cNvSpPr/>
              <p:nvPr/>
            </p:nvSpPr>
            <p:spPr>
              <a:xfrm>
                <a:off x="7208302" y="323762"/>
                <a:ext cx="1450975" cy="600181"/>
              </a:xfrm>
              <a:prstGeom prst="ellipse">
                <a:avLst/>
              </a:prstGeom>
              <a:solidFill>
                <a:srgbClr val="CDECFD"/>
              </a:solidFill>
              <a:ln>
                <a:solidFill>
                  <a:srgbClr val="4E88A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6ACD540A-413E-9265-81CE-F67E109F9678}"/>
                  </a:ext>
                </a:extLst>
              </p:cNvPr>
              <p:cNvSpPr/>
              <p:nvPr/>
            </p:nvSpPr>
            <p:spPr>
              <a:xfrm>
                <a:off x="7436901" y="454270"/>
                <a:ext cx="993775" cy="328955"/>
              </a:xfrm>
              <a:prstGeom prst="ellipse">
                <a:avLst/>
              </a:prstGeom>
              <a:solidFill>
                <a:srgbClr val="A4CAE0"/>
              </a:solidFill>
              <a:ln>
                <a:solidFill>
                  <a:srgbClr val="8EB5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vi-VN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endParaRPr>
              </a:p>
            </p:txBody>
          </p:sp>
        </p:grpSp>
      </p:grpSp>
      <p:pic>
        <p:nvPicPr>
          <p:cNvPr id="40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4EB61D3A-5628-E36B-A153-E1D83D9E6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325" y="3563968"/>
            <a:ext cx="620621" cy="6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224599D3-B949-FB36-62C3-12241D517B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786" y="3541465"/>
            <a:ext cx="620621" cy="6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BA1096F0-F424-ED38-6AFB-A75C85818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596" y="3545700"/>
            <a:ext cx="620621" cy="6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CFFECF5C-3C4C-4789-A870-3E9BA60FF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8577" y="3526061"/>
            <a:ext cx="620621" cy="6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8EBD3005-758C-99BF-BC7F-B55E7622B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1584" y="3487306"/>
            <a:ext cx="620621" cy="6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4673C9AD-857A-B1FA-100C-0AB9041B0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894" y="3526060"/>
            <a:ext cx="620621" cy="6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56A9505D-1529-A67B-3224-26972D3C7CF2}"/>
              </a:ext>
            </a:extLst>
          </p:cNvPr>
          <p:cNvSpPr txBox="1"/>
          <p:nvPr/>
        </p:nvSpPr>
        <p:spPr>
          <a:xfrm>
            <a:off x="1005890" y="1908312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a)</a:t>
            </a:r>
          </a:p>
        </p:txBody>
      </p:sp>
      <p:pic>
        <p:nvPicPr>
          <p:cNvPr id="47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CCC4797B-931F-C9DE-B848-830310E35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844" y="3518455"/>
            <a:ext cx="620621" cy="6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57CD8BA4-6D74-4FDF-7661-21A29FC901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244" y="3526059"/>
            <a:ext cx="620621" cy="6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E8244507-2A7C-5886-CCA7-D688B12DC369}"/>
                  </a:ext>
                </a:extLst>
              </p:cNvPr>
              <p:cNvSpPr/>
              <p:nvPr/>
            </p:nvSpPr>
            <p:spPr>
              <a:xfrm>
                <a:off x="1418289" y="5105799"/>
                <a:ext cx="2520550" cy="746892"/>
              </a:xfrm>
              <a:prstGeom prst="roundRect">
                <a:avLst/>
              </a:prstGeom>
              <a:ln w="38100"/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vi-VN" sz="3600" dirty="0"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2 </a:t>
                </a:r>
                <a14:m>
                  <m:oMath xmlns:m="http://schemas.openxmlformats.org/officeDocument/2006/math">
                    <m:r>
                      <a:rPr lang="vi-VN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vi-VN" sz="3600" dirty="0"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 4 = 8</a:t>
                </a:r>
              </a:p>
            </p:txBody>
          </p:sp>
        </mc:Choice>
        <mc:Fallback xmlns="">
          <p:sp>
            <p:nvSpPr>
              <p:cNvPr id="50" name="Rectangle: Rounded Corners 49">
                <a:extLst>
                  <a:ext uri="{FF2B5EF4-FFF2-40B4-BE49-F238E27FC236}">
                    <a16:creationId xmlns:a16="http://schemas.microsoft.com/office/drawing/2014/main" id="{E8244507-2A7C-5886-CCA7-D688B12DC3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8289" y="5105799"/>
                <a:ext cx="2520550" cy="746892"/>
              </a:xfrm>
              <a:prstGeom prst="roundRect">
                <a:avLst/>
              </a:prstGeom>
              <a:blipFill>
                <a:blip r:embed="rId8"/>
                <a:stretch>
                  <a:fillRect t="-3906" b="-19531"/>
                </a:stretch>
              </a:blipFill>
              <a:ln w="38100"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Parallelogram 50">
            <a:extLst>
              <a:ext uri="{FF2B5EF4-FFF2-40B4-BE49-F238E27FC236}">
                <a16:creationId xmlns:a16="http://schemas.microsoft.com/office/drawing/2014/main" id="{8EC89B6A-A9C8-891F-ED28-440167903671}"/>
              </a:ext>
            </a:extLst>
          </p:cNvPr>
          <p:cNvSpPr/>
          <p:nvPr/>
        </p:nvSpPr>
        <p:spPr>
          <a:xfrm>
            <a:off x="1005890" y="3574636"/>
            <a:ext cx="7354659" cy="925941"/>
          </a:xfrm>
          <a:prstGeom prst="parallelogram">
            <a:avLst/>
          </a:prstGeom>
          <a:solidFill>
            <a:srgbClr val="FFF789"/>
          </a:solidFill>
          <a:ln>
            <a:solidFill>
              <a:srgbClr val="FFF7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8EAFD7F-8F7A-14D9-C968-85D72E500ED7}"/>
              </a:ext>
            </a:extLst>
          </p:cNvPr>
          <p:cNvGrpSpPr/>
          <p:nvPr/>
        </p:nvGrpSpPr>
        <p:grpSpPr>
          <a:xfrm>
            <a:off x="1409434" y="3713756"/>
            <a:ext cx="1450975" cy="647701"/>
            <a:chOff x="4210303" y="5351786"/>
            <a:chExt cx="1450975" cy="647701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3D09361-99C5-3261-9021-AFC6CE2B7AA0}"/>
                </a:ext>
              </a:extLst>
            </p:cNvPr>
            <p:cNvSpPr/>
            <p:nvPr/>
          </p:nvSpPr>
          <p:spPr>
            <a:xfrm>
              <a:off x="4210303" y="5351786"/>
              <a:ext cx="1450975" cy="647701"/>
            </a:xfrm>
            <a:prstGeom prst="ellipse">
              <a:avLst/>
            </a:prstGeom>
            <a:solidFill>
              <a:srgbClr val="4E88A6"/>
            </a:solidFill>
            <a:ln>
              <a:solidFill>
                <a:srgbClr val="4E88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7C972EBA-E8AF-D4AE-9C25-7A2FE0DCB001}"/>
                </a:ext>
              </a:extLst>
            </p:cNvPr>
            <p:cNvSpPr/>
            <p:nvPr/>
          </p:nvSpPr>
          <p:spPr>
            <a:xfrm>
              <a:off x="4210303" y="5351787"/>
              <a:ext cx="1450975" cy="600181"/>
            </a:xfrm>
            <a:prstGeom prst="ellipse">
              <a:avLst/>
            </a:prstGeom>
            <a:solidFill>
              <a:srgbClr val="CDECFD"/>
            </a:solidFill>
            <a:ln>
              <a:solidFill>
                <a:srgbClr val="4E88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2BA27022-B8D6-132A-D62A-F68861C44680}"/>
                </a:ext>
              </a:extLst>
            </p:cNvPr>
            <p:cNvSpPr/>
            <p:nvPr/>
          </p:nvSpPr>
          <p:spPr>
            <a:xfrm>
              <a:off x="4438902" y="5482295"/>
              <a:ext cx="993775" cy="328955"/>
            </a:xfrm>
            <a:prstGeom prst="ellipse">
              <a:avLst/>
            </a:prstGeom>
            <a:solidFill>
              <a:srgbClr val="A4CAE0"/>
            </a:solidFill>
            <a:ln>
              <a:solidFill>
                <a:srgbClr val="8EB5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4EA70C8-ABD4-0876-31CD-7110A0E253EA}"/>
              </a:ext>
            </a:extLst>
          </p:cNvPr>
          <p:cNvGrpSpPr/>
          <p:nvPr/>
        </p:nvGrpSpPr>
        <p:grpSpPr>
          <a:xfrm>
            <a:off x="3105142" y="3713800"/>
            <a:ext cx="1450975" cy="647701"/>
            <a:chOff x="5906011" y="5351830"/>
            <a:chExt cx="1450975" cy="647701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96CA3F6-40CF-D792-403B-36FC745442ED}"/>
                </a:ext>
              </a:extLst>
            </p:cNvPr>
            <p:cNvSpPr/>
            <p:nvPr/>
          </p:nvSpPr>
          <p:spPr>
            <a:xfrm>
              <a:off x="5906011" y="5351830"/>
              <a:ext cx="1450975" cy="647701"/>
            </a:xfrm>
            <a:prstGeom prst="ellipse">
              <a:avLst/>
            </a:prstGeom>
            <a:solidFill>
              <a:srgbClr val="4E88A6"/>
            </a:solidFill>
            <a:ln>
              <a:solidFill>
                <a:srgbClr val="4E88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84EAC8BE-9F59-B35D-E34E-BC6E65C617C3}"/>
                </a:ext>
              </a:extLst>
            </p:cNvPr>
            <p:cNvSpPr/>
            <p:nvPr/>
          </p:nvSpPr>
          <p:spPr>
            <a:xfrm>
              <a:off x="5906011" y="5351831"/>
              <a:ext cx="1450975" cy="600181"/>
            </a:xfrm>
            <a:prstGeom prst="ellipse">
              <a:avLst/>
            </a:prstGeom>
            <a:solidFill>
              <a:srgbClr val="CDECFD"/>
            </a:solidFill>
            <a:ln>
              <a:solidFill>
                <a:srgbClr val="4E88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59597EC5-3DFB-827E-450E-B8F466109E35}"/>
                </a:ext>
              </a:extLst>
            </p:cNvPr>
            <p:cNvSpPr/>
            <p:nvPr/>
          </p:nvSpPr>
          <p:spPr>
            <a:xfrm>
              <a:off x="6134610" y="5482339"/>
              <a:ext cx="993775" cy="328955"/>
            </a:xfrm>
            <a:prstGeom prst="ellipse">
              <a:avLst/>
            </a:prstGeom>
            <a:solidFill>
              <a:srgbClr val="A4CAE0"/>
            </a:solidFill>
            <a:ln>
              <a:solidFill>
                <a:srgbClr val="8EB5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576AB2F-4C6F-BA83-D412-70D89E4960D8}"/>
              </a:ext>
            </a:extLst>
          </p:cNvPr>
          <p:cNvGrpSpPr/>
          <p:nvPr/>
        </p:nvGrpSpPr>
        <p:grpSpPr>
          <a:xfrm>
            <a:off x="4800850" y="3713844"/>
            <a:ext cx="1450975" cy="647701"/>
            <a:chOff x="7601719" y="5351874"/>
            <a:chExt cx="1450975" cy="647701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1CF9FCDB-C96B-C91E-0FE6-C083CB187E58}"/>
                </a:ext>
              </a:extLst>
            </p:cNvPr>
            <p:cNvSpPr/>
            <p:nvPr/>
          </p:nvSpPr>
          <p:spPr>
            <a:xfrm>
              <a:off x="7601719" y="5351874"/>
              <a:ext cx="1450975" cy="647701"/>
            </a:xfrm>
            <a:prstGeom prst="ellipse">
              <a:avLst/>
            </a:prstGeom>
            <a:solidFill>
              <a:srgbClr val="4E88A6"/>
            </a:solidFill>
            <a:ln>
              <a:solidFill>
                <a:srgbClr val="4E88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98CC873-D7E4-A8D1-6508-83B1F5A3E472}"/>
                </a:ext>
              </a:extLst>
            </p:cNvPr>
            <p:cNvSpPr/>
            <p:nvPr/>
          </p:nvSpPr>
          <p:spPr>
            <a:xfrm>
              <a:off x="7601719" y="5351875"/>
              <a:ext cx="1450975" cy="600181"/>
            </a:xfrm>
            <a:prstGeom prst="ellipse">
              <a:avLst/>
            </a:prstGeom>
            <a:solidFill>
              <a:srgbClr val="CDECFD"/>
            </a:solidFill>
            <a:ln>
              <a:solidFill>
                <a:srgbClr val="4E88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60519B7-30C3-8E2D-9E36-C93B67545605}"/>
                </a:ext>
              </a:extLst>
            </p:cNvPr>
            <p:cNvSpPr/>
            <p:nvPr/>
          </p:nvSpPr>
          <p:spPr>
            <a:xfrm>
              <a:off x="7830318" y="5482383"/>
              <a:ext cx="993775" cy="328955"/>
            </a:xfrm>
            <a:prstGeom prst="ellipse">
              <a:avLst/>
            </a:prstGeom>
            <a:solidFill>
              <a:srgbClr val="A4CAE0"/>
            </a:solidFill>
            <a:ln>
              <a:solidFill>
                <a:srgbClr val="8EB5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6A59AC0-8710-1AC2-C7E7-31CA66D32E24}"/>
              </a:ext>
            </a:extLst>
          </p:cNvPr>
          <p:cNvGrpSpPr/>
          <p:nvPr/>
        </p:nvGrpSpPr>
        <p:grpSpPr>
          <a:xfrm>
            <a:off x="6497352" y="3713756"/>
            <a:ext cx="1450975" cy="647701"/>
            <a:chOff x="9298221" y="5351786"/>
            <a:chExt cx="1450975" cy="647701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5FD3C4A8-3A49-5827-2D77-3B3FC3BA9B76}"/>
                </a:ext>
              </a:extLst>
            </p:cNvPr>
            <p:cNvSpPr/>
            <p:nvPr/>
          </p:nvSpPr>
          <p:spPr>
            <a:xfrm>
              <a:off x="9298221" y="5351786"/>
              <a:ext cx="1450975" cy="647701"/>
            </a:xfrm>
            <a:prstGeom prst="ellipse">
              <a:avLst/>
            </a:prstGeom>
            <a:solidFill>
              <a:srgbClr val="4E88A6"/>
            </a:solidFill>
            <a:ln>
              <a:solidFill>
                <a:srgbClr val="4E88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5E65B91-C5B2-D7A9-019E-6719BC72B6AD}"/>
                </a:ext>
              </a:extLst>
            </p:cNvPr>
            <p:cNvSpPr/>
            <p:nvPr/>
          </p:nvSpPr>
          <p:spPr>
            <a:xfrm>
              <a:off x="9298221" y="5351787"/>
              <a:ext cx="1450975" cy="600181"/>
            </a:xfrm>
            <a:prstGeom prst="ellipse">
              <a:avLst/>
            </a:prstGeom>
            <a:solidFill>
              <a:srgbClr val="CDECFD"/>
            </a:solidFill>
            <a:ln>
              <a:solidFill>
                <a:srgbClr val="4E88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87BAA060-6DBE-B493-AF97-97CC80C21573}"/>
                </a:ext>
              </a:extLst>
            </p:cNvPr>
            <p:cNvSpPr/>
            <p:nvPr/>
          </p:nvSpPr>
          <p:spPr>
            <a:xfrm>
              <a:off x="9526820" y="5482295"/>
              <a:ext cx="993775" cy="328955"/>
            </a:xfrm>
            <a:prstGeom prst="ellipse">
              <a:avLst/>
            </a:prstGeom>
            <a:solidFill>
              <a:srgbClr val="A4CAE0"/>
            </a:solidFill>
            <a:ln>
              <a:solidFill>
                <a:srgbClr val="8EB5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pic>
        <p:nvPicPr>
          <p:cNvPr id="68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FB4693EC-D1A6-60E2-D4E7-8F31578BE6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614" y="2646735"/>
            <a:ext cx="620621" cy="6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4DFE748F-76C8-B7F6-1BC0-C1686A415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336" y="2654236"/>
            <a:ext cx="620621" cy="6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B836F0D5-4476-DAB6-A2C2-3F9DDFF1A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058" y="2661737"/>
            <a:ext cx="620621" cy="6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27857A57-6AD1-86A5-46EE-CEAF4BC31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780" y="2669238"/>
            <a:ext cx="620621" cy="6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BE0822AC-6C9F-F092-8889-279BC80A1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9502" y="2676739"/>
            <a:ext cx="620621" cy="6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E9637099-A093-817F-3DF3-BA2B303F8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224" y="2684240"/>
            <a:ext cx="620621" cy="6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9276B423-4323-352C-E77F-68653AC5E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641" y="2661737"/>
            <a:ext cx="620621" cy="6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" descr="Florida Orange Stock Illustrations – 673 Florida Orange Stock  Illustrations, Vectors &amp;amp; Clipart - Dreamstime">
            <a:extLst>
              <a:ext uri="{FF2B5EF4-FFF2-40B4-BE49-F238E27FC236}">
                <a16:creationId xmlns:a16="http://schemas.microsoft.com/office/drawing/2014/main" id="{CA4DEA60-D7E6-E3E1-7DD2-8B03770EB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363" y="2669238"/>
            <a:ext cx="620621" cy="60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Arrow: Right 75">
            <a:extLst>
              <a:ext uri="{FF2B5EF4-FFF2-40B4-BE49-F238E27FC236}">
                <a16:creationId xmlns:a16="http://schemas.microsoft.com/office/drawing/2014/main" id="{E5A64783-4CCA-DF73-ED58-36CEDCCF4075}"/>
              </a:ext>
            </a:extLst>
          </p:cNvPr>
          <p:cNvSpPr/>
          <p:nvPr/>
        </p:nvSpPr>
        <p:spPr>
          <a:xfrm>
            <a:off x="4205401" y="5377086"/>
            <a:ext cx="776183" cy="20431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FEB5EDFB-CFA9-ABCC-CC3B-DCD0D4A8A68C}"/>
              </a:ext>
            </a:extLst>
          </p:cNvPr>
          <p:cNvSpPr/>
          <p:nvPr/>
        </p:nvSpPr>
        <p:spPr>
          <a:xfrm>
            <a:off x="5209995" y="5105799"/>
            <a:ext cx="2520550" cy="746892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60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8 : 2 = 4</a:t>
            </a:r>
            <a:endParaRPr lang="vi-VN" sz="3600" dirty="0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79" name="Picture 78" descr="Cartoon of a robot&#10;&#10;Description automatically generated">
            <a:extLst>
              <a:ext uri="{FF2B5EF4-FFF2-40B4-BE49-F238E27FC236}">
                <a16:creationId xmlns:a16="http://schemas.microsoft.com/office/drawing/2014/main" id="{6D9223EC-5F48-A9B6-AF78-4F97C206E0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775" y="2438400"/>
            <a:ext cx="2883588" cy="4023360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C0BFA8C6-4732-4CE4-5339-66293781EB82}"/>
              </a:ext>
            </a:extLst>
          </p:cNvPr>
          <p:cNvGrpSpPr/>
          <p:nvPr/>
        </p:nvGrpSpPr>
        <p:grpSpPr>
          <a:xfrm>
            <a:off x="6065520" y="142240"/>
            <a:ext cx="4795520" cy="2336800"/>
            <a:chOff x="6065520" y="142240"/>
            <a:chExt cx="4795520" cy="2336800"/>
          </a:xfrm>
        </p:grpSpPr>
        <p:sp>
          <p:nvSpPr>
            <p:cNvPr id="80" name="Speech Bubble: Oval 79">
              <a:extLst>
                <a:ext uri="{FF2B5EF4-FFF2-40B4-BE49-F238E27FC236}">
                  <a16:creationId xmlns:a16="http://schemas.microsoft.com/office/drawing/2014/main" id="{2DF8A508-70FF-E489-C438-945C26E9EFB1}"/>
                </a:ext>
              </a:extLst>
            </p:cNvPr>
            <p:cNvSpPr/>
            <p:nvPr/>
          </p:nvSpPr>
          <p:spPr>
            <a:xfrm>
              <a:off x="6065520" y="142240"/>
              <a:ext cx="4795520" cy="2336800"/>
            </a:xfrm>
            <a:prstGeom prst="wedgeEllipseCallout">
              <a:avLst>
                <a:gd name="adj1" fmla="val 19341"/>
                <a:gd name="adj2" fmla="val 60966"/>
              </a:avLst>
            </a:prstGeom>
            <a:ln w="57150"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342900" indent="-342900" algn="ctr">
                <a:buFont typeface="Arial" panose="020B0604020202020204" pitchFamily="34" charset="0"/>
                <a:buChar char="•"/>
              </a:pPr>
              <a:endParaRPr lang="vi-VN" sz="2400" i="1" dirty="0"/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65F596E-5649-4956-8861-5CFD29B934F4}"/>
                </a:ext>
              </a:extLst>
            </p:cNvPr>
            <p:cNvSpPr txBox="1"/>
            <p:nvPr/>
          </p:nvSpPr>
          <p:spPr>
            <a:xfrm>
              <a:off x="6562586" y="489222"/>
              <a:ext cx="3869178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ctr">
                <a:buFont typeface="Arial" panose="020B0604020202020204" pitchFamily="34" charset="0"/>
                <a:buChar char="•"/>
              </a:pPr>
              <a:r>
                <a:rPr lang="vi-VN" sz="2300" i="1" dirty="0"/>
                <a:t>Mỗi đĩa có 2 quả cam, </a:t>
              </a:r>
            </a:p>
            <a:p>
              <a:pPr algn="ctr"/>
              <a:r>
                <a:rPr lang="vi-VN" sz="2300" i="1" dirty="0"/>
                <a:t>4 đĩa có 8 quả cam.</a:t>
              </a:r>
            </a:p>
            <a:p>
              <a:pPr marL="342900" indent="-342900" algn="ctr">
                <a:buFont typeface="Arial" panose="020B0604020202020204" pitchFamily="34" charset="0"/>
                <a:buChar char="•"/>
              </a:pPr>
              <a:r>
                <a:rPr lang="vi-VN" sz="2300" i="1" dirty="0"/>
                <a:t>8 quả cam chia vào các đĩa, mỗi đĩa 2 quả. Được 4 đĩa cam như vậy.</a:t>
              </a:r>
            </a:p>
          </p:txBody>
        </p:sp>
      </p:grpSp>
      <p:pic>
        <p:nvPicPr>
          <p:cNvPr id="83" name="J2TEAM-TTS-1734404082391 (1)">
            <a:hlinkClick r:id="" action="ppaction://media"/>
            <a:extLst>
              <a:ext uri="{FF2B5EF4-FFF2-40B4-BE49-F238E27FC236}">
                <a16:creationId xmlns:a16="http://schemas.microsoft.com/office/drawing/2014/main" id="{8F53DEA8-BE03-3FD5-F608-7482986E21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762000" y="2286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33333E-6 L 0.01901 -0.13912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1" y="-6968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11111E-6 L -0.03255 -0.13241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8" y="-662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3.33333E-6 L -0.01315 -0.1324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-662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3.7037E-6 L -0.06328 -0.13241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64" y="-662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33333E-6 L -0.05182 -0.1324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1" y="-662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4.07407E-6 L -0.10182 -0.13125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91" y="-657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33333E-6 L -0.09114 -0.12523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57" y="-6273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-0.00104 -0.13912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2.59259E-6 L -0.01667 0.13033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6505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48148E-6 L -0.02136 0.1294 " pathEditMode="relative" rAng="0" ptsTypes="AA">
                                      <p:cBhvr>
                                        <p:cTn id="136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8" y="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500"/>
                            </p:stCondLst>
                            <p:childTnLst>
                              <p:par>
                                <p:cTn id="14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07407E-6 L 0.02917 0.12824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" y="6412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33333E-6 L 0.02279 0.12408 " pathEditMode="relative" rAng="0" ptsTypes="AA">
                                      <p:cBhvr>
                                        <p:cTn id="14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3" y="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L 0.0668 0.12616 " pathEditMode="relative" rAng="0" ptsTypes="AA">
                                      <p:cBhvr>
                                        <p:cTn id="154" dur="2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6296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33333E-6 L 0.05481 0.125 " pathEditMode="relative" rAng="0" ptsTypes="AA">
                                      <p:cBhvr>
                                        <p:cTn id="156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4" y="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"/>
                            </p:stCondLst>
                            <p:childTnLst>
                              <p:par>
                                <p:cTn id="16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07407E-6 L 0.11159 0.12824 " pathEditMode="relative" rAng="0" ptsTypes="AA">
                                      <p:cBhvr>
                                        <p:cTn id="164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73" y="6412"/>
                                    </p:animMotion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3.33333E-6 L 0.09362 0.12709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74" y="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500"/>
                            </p:stCondLst>
                            <p:childTnLst>
                              <p:par>
                                <p:cTn id="1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1" dur="8352" fill="hold"/>
                                        <p:tgtEl>
                                          <p:spTgt spid="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3"/>
                </p:tgtEl>
              </p:cMediaNode>
            </p:audio>
          </p:childTnLst>
        </p:cTn>
      </p:par>
    </p:tnLst>
    <p:bldLst>
      <p:bldP spid="46" grpId="0"/>
      <p:bldP spid="50" grpId="0" animBg="1"/>
      <p:bldP spid="51" grpId="0" animBg="1"/>
      <p:bldP spid="76" grpId="0" animBg="1"/>
      <p:bldP spid="7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EB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33DD7DC-D2C3-4FF6-8739-7464646D2F10}"/>
              </a:ext>
            </a:extLst>
          </p:cNvPr>
          <p:cNvSpPr/>
          <p:nvPr/>
        </p:nvSpPr>
        <p:spPr>
          <a:xfrm>
            <a:off x="185057" y="250371"/>
            <a:ext cx="11778343" cy="6433458"/>
          </a:xfrm>
          <a:custGeom>
            <a:avLst/>
            <a:gdLst>
              <a:gd name="connsiteX0" fmla="*/ 0 w 11778343"/>
              <a:gd name="connsiteY0" fmla="*/ 279984 h 6433458"/>
              <a:gd name="connsiteX1" fmla="*/ 279984 w 11778343"/>
              <a:gd name="connsiteY1" fmla="*/ 0 h 6433458"/>
              <a:gd name="connsiteX2" fmla="*/ 982609 w 11778343"/>
              <a:gd name="connsiteY2" fmla="*/ 0 h 6433458"/>
              <a:gd name="connsiteX3" fmla="*/ 1348682 w 11778343"/>
              <a:gd name="connsiteY3" fmla="*/ 0 h 6433458"/>
              <a:gd name="connsiteX4" fmla="*/ 1714755 w 11778343"/>
              <a:gd name="connsiteY4" fmla="*/ 0 h 6433458"/>
              <a:gd name="connsiteX5" fmla="*/ 2305196 w 11778343"/>
              <a:gd name="connsiteY5" fmla="*/ 0 h 6433458"/>
              <a:gd name="connsiteX6" fmla="*/ 2895637 w 11778343"/>
              <a:gd name="connsiteY6" fmla="*/ 0 h 6433458"/>
              <a:gd name="connsiteX7" fmla="*/ 3373894 w 11778343"/>
              <a:gd name="connsiteY7" fmla="*/ 0 h 6433458"/>
              <a:gd name="connsiteX8" fmla="*/ 4188702 w 11778343"/>
              <a:gd name="connsiteY8" fmla="*/ 0 h 6433458"/>
              <a:gd name="connsiteX9" fmla="*/ 4554775 w 11778343"/>
              <a:gd name="connsiteY9" fmla="*/ 0 h 6433458"/>
              <a:gd name="connsiteX10" fmla="*/ 5369584 w 11778343"/>
              <a:gd name="connsiteY10" fmla="*/ 0 h 6433458"/>
              <a:gd name="connsiteX11" fmla="*/ 5735657 w 11778343"/>
              <a:gd name="connsiteY11" fmla="*/ 0 h 6433458"/>
              <a:gd name="connsiteX12" fmla="*/ 6438281 w 11778343"/>
              <a:gd name="connsiteY12" fmla="*/ 0 h 6433458"/>
              <a:gd name="connsiteX13" fmla="*/ 7253090 w 11778343"/>
              <a:gd name="connsiteY13" fmla="*/ 0 h 6433458"/>
              <a:gd name="connsiteX14" fmla="*/ 7506979 w 11778343"/>
              <a:gd name="connsiteY14" fmla="*/ 0 h 6433458"/>
              <a:gd name="connsiteX15" fmla="*/ 8321788 w 11778343"/>
              <a:gd name="connsiteY15" fmla="*/ 0 h 6433458"/>
              <a:gd name="connsiteX16" fmla="*/ 9136596 w 11778343"/>
              <a:gd name="connsiteY16" fmla="*/ 0 h 6433458"/>
              <a:gd name="connsiteX17" fmla="*/ 9390485 w 11778343"/>
              <a:gd name="connsiteY17" fmla="*/ 0 h 6433458"/>
              <a:gd name="connsiteX18" fmla="*/ 9980926 w 11778343"/>
              <a:gd name="connsiteY18" fmla="*/ 0 h 6433458"/>
              <a:gd name="connsiteX19" fmla="*/ 10459183 w 11778343"/>
              <a:gd name="connsiteY19" fmla="*/ 0 h 6433458"/>
              <a:gd name="connsiteX20" fmla="*/ 10937440 w 11778343"/>
              <a:gd name="connsiteY20" fmla="*/ 0 h 6433458"/>
              <a:gd name="connsiteX21" fmla="*/ 11498359 w 11778343"/>
              <a:gd name="connsiteY21" fmla="*/ 0 h 6433458"/>
              <a:gd name="connsiteX22" fmla="*/ 11778343 w 11778343"/>
              <a:gd name="connsiteY22" fmla="*/ 279984 h 6433458"/>
              <a:gd name="connsiteX23" fmla="*/ 11778343 w 11778343"/>
              <a:gd name="connsiteY23" fmla="*/ 691128 h 6433458"/>
              <a:gd name="connsiteX24" fmla="*/ 11778343 w 11778343"/>
              <a:gd name="connsiteY24" fmla="*/ 1102273 h 6433458"/>
              <a:gd name="connsiteX25" fmla="*/ 11778343 w 11778343"/>
              <a:gd name="connsiteY25" fmla="*/ 1572152 h 6433458"/>
              <a:gd name="connsiteX26" fmla="*/ 11778343 w 11778343"/>
              <a:gd name="connsiteY26" fmla="*/ 2159501 h 6433458"/>
              <a:gd name="connsiteX27" fmla="*/ 11778343 w 11778343"/>
              <a:gd name="connsiteY27" fmla="*/ 2805585 h 6433458"/>
              <a:gd name="connsiteX28" fmla="*/ 11778343 w 11778343"/>
              <a:gd name="connsiteY28" fmla="*/ 3334199 h 6433458"/>
              <a:gd name="connsiteX29" fmla="*/ 11778343 w 11778343"/>
              <a:gd name="connsiteY29" fmla="*/ 3804078 h 6433458"/>
              <a:gd name="connsiteX30" fmla="*/ 11778343 w 11778343"/>
              <a:gd name="connsiteY30" fmla="*/ 4273957 h 6433458"/>
              <a:gd name="connsiteX31" fmla="*/ 11778343 w 11778343"/>
              <a:gd name="connsiteY31" fmla="*/ 4920041 h 6433458"/>
              <a:gd name="connsiteX32" fmla="*/ 11778343 w 11778343"/>
              <a:gd name="connsiteY32" fmla="*/ 5331185 h 6433458"/>
              <a:gd name="connsiteX33" fmla="*/ 11778343 w 11778343"/>
              <a:gd name="connsiteY33" fmla="*/ 6153474 h 6433458"/>
              <a:gd name="connsiteX34" fmla="*/ 11498359 w 11778343"/>
              <a:gd name="connsiteY34" fmla="*/ 6433458 h 6433458"/>
              <a:gd name="connsiteX35" fmla="*/ 11020102 w 11778343"/>
              <a:gd name="connsiteY35" fmla="*/ 6433458 h 6433458"/>
              <a:gd name="connsiteX36" fmla="*/ 10766212 w 11778343"/>
              <a:gd name="connsiteY36" fmla="*/ 6433458 h 6433458"/>
              <a:gd name="connsiteX37" fmla="*/ 10512323 w 11778343"/>
              <a:gd name="connsiteY37" fmla="*/ 6433458 h 6433458"/>
              <a:gd name="connsiteX38" fmla="*/ 10034066 w 11778343"/>
              <a:gd name="connsiteY38" fmla="*/ 6433458 h 6433458"/>
              <a:gd name="connsiteX39" fmla="*/ 9443625 w 11778343"/>
              <a:gd name="connsiteY39" fmla="*/ 6433458 h 6433458"/>
              <a:gd name="connsiteX40" fmla="*/ 8741001 w 11778343"/>
              <a:gd name="connsiteY40" fmla="*/ 6433458 h 6433458"/>
              <a:gd name="connsiteX41" fmla="*/ 8038376 w 11778343"/>
              <a:gd name="connsiteY41" fmla="*/ 6433458 h 6433458"/>
              <a:gd name="connsiteX42" fmla="*/ 7223568 w 11778343"/>
              <a:gd name="connsiteY42" fmla="*/ 6433458 h 6433458"/>
              <a:gd name="connsiteX43" fmla="*/ 6633127 w 11778343"/>
              <a:gd name="connsiteY43" fmla="*/ 6433458 h 6433458"/>
              <a:gd name="connsiteX44" fmla="*/ 6379237 w 11778343"/>
              <a:gd name="connsiteY44" fmla="*/ 6433458 h 6433458"/>
              <a:gd name="connsiteX45" fmla="*/ 5564429 w 11778343"/>
              <a:gd name="connsiteY45" fmla="*/ 6433458 h 6433458"/>
              <a:gd name="connsiteX46" fmla="*/ 4973988 w 11778343"/>
              <a:gd name="connsiteY46" fmla="*/ 6433458 h 6433458"/>
              <a:gd name="connsiteX47" fmla="*/ 4383547 w 11778343"/>
              <a:gd name="connsiteY47" fmla="*/ 6433458 h 6433458"/>
              <a:gd name="connsiteX48" fmla="*/ 4017474 w 11778343"/>
              <a:gd name="connsiteY48" fmla="*/ 6433458 h 6433458"/>
              <a:gd name="connsiteX49" fmla="*/ 3202666 w 11778343"/>
              <a:gd name="connsiteY49" fmla="*/ 6433458 h 6433458"/>
              <a:gd name="connsiteX50" fmla="*/ 2836593 w 11778343"/>
              <a:gd name="connsiteY50" fmla="*/ 6433458 h 6433458"/>
              <a:gd name="connsiteX51" fmla="*/ 2021784 w 11778343"/>
              <a:gd name="connsiteY51" fmla="*/ 6433458 h 6433458"/>
              <a:gd name="connsiteX52" fmla="*/ 1767895 w 11778343"/>
              <a:gd name="connsiteY52" fmla="*/ 6433458 h 6433458"/>
              <a:gd name="connsiteX53" fmla="*/ 1065270 w 11778343"/>
              <a:gd name="connsiteY53" fmla="*/ 6433458 h 6433458"/>
              <a:gd name="connsiteX54" fmla="*/ 279984 w 11778343"/>
              <a:gd name="connsiteY54" fmla="*/ 6433458 h 6433458"/>
              <a:gd name="connsiteX55" fmla="*/ 0 w 11778343"/>
              <a:gd name="connsiteY55" fmla="*/ 6153474 h 6433458"/>
              <a:gd name="connsiteX56" fmla="*/ 0 w 11778343"/>
              <a:gd name="connsiteY56" fmla="*/ 5624860 h 6433458"/>
              <a:gd name="connsiteX57" fmla="*/ 0 w 11778343"/>
              <a:gd name="connsiteY57" fmla="*/ 5154981 h 6433458"/>
              <a:gd name="connsiteX58" fmla="*/ 0 w 11778343"/>
              <a:gd name="connsiteY58" fmla="*/ 4626367 h 6433458"/>
              <a:gd name="connsiteX59" fmla="*/ 0 w 11778343"/>
              <a:gd name="connsiteY59" fmla="*/ 3921548 h 6433458"/>
              <a:gd name="connsiteX60" fmla="*/ 0 w 11778343"/>
              <a:gd name="connsiteY60" fmla="*/ 3275464 h 6433458"/>
              <a:gd name="connsiteX61" fmla="*/ 0 w 11778343"/>
              <a:gd name="connsiteY61" fmla="*/ 2864320 h 6433458"/>
              <a:gd name="connsiteX62" fmla="*/ 0 w 11778343"/>
              <a:gd name="connsiteY62" fmla="*/ 2453175 h 6433458"/>
              <a:gd name="connsiteX63" fmla="*/ 0 w 11778343"/>
              <a:gd name="connsiteY63" fmla="*/ 1748356 h 6433458"/>
              <a:gd name="connsiteX64" fmla="*/ 0 w 11778343"/>
              <a:gd name="connsiteY64" fmla="*/ 1337212 h 6433458"/>
              <a:gd name="connsiteX65" fmla="*/ 0 w 11778343"/>
              <a:gd name="connsiteY65" fmla="*/ 926068 h 6433458"/>
              <a:gd name="connsiteX66" fmla="*/ 0 w 11778343"/>
              <a:gd name="connsiteY66" fmla="*/ 279984 h 6433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11778343" h="6433458" fill="none" extrusionOk="0">
                <a:moveTo>
                  <a:pt x="0" y="279984"/>
                </a:moveTo>
                <a:cubicBezTo>
                  <a:pt x="21190" y="128617"/>
                  <a:pt x="140996" y="24001"/>
                  <a:pt x="279984" y="0"/>
                </a:cubicBezTo>
                <a:cubicBezTo>
                  <a:pt x="554036" y="-28563"/>
                  <a:pt x="774647" y="83163"/>
                  <a:pt x="982609" y="0"/>
                </a:cubicBezTo>
                <a:cubicBezTo>
                  <a:pt x="1190571" y="-83163"/>
                  <a:pt x="1203135" y="23422"/>
                  <a:pt x="1348682" y="0"/>
                </a:cubicBezTo>
                <a:cubicBezTo>
                  <a:pt x="1494229" y="-23422"/>
                  <a:pt x="1574999" y="5601"/>
                  <a:pt x="1714755" y="0"/>
                </a:cubicBezTo>
                <a:cubicBezTo>
                  <a:pt x="1854511" y="-5601"/>
                  <a:pt x="2018033" y="68698"/>
                  <a:pt x="2305196" y="0"/>
                </a:cubicBezTo>
                <a:cubicBezTo>
                  <a:pt x="2592359" y="-68698"/>
                  <a:pt x="2600670" y="27591"/>
                  <a:pt x="2895637" y="0"/>
                </a:cubicBezTo>
                <a:cubicBezTo>
                  <a:pt x="3190604" y="-27591"/>
                  <a:pt x="3233859" y="11057"/>
                  <a:pt x="3373894" y="0"/>
                </a:cubicBezTo>
                <a:cubicBezTo>
                  <a:pt x="3513929" y="-11057"/>
                  <a:pt x="3966264" y="38340"/>
                  <a:pt x="4188702" y="0"/>
                </a:cubicBezTo>
                <a:cubicBezTo>
                  <a:pt x="4411140" y="-38340"/>
                  <a:pt x="4374978" y="35992"/>
                  <a:pt x="4554775" y="0"/>
                </a:cubicBezTo>
                <a:cubicBezTo>
                  <a:pt x="4734572" y="-35992"/>
                  <a:pt x="5095722" y="66501"/>
                  <a:pt x="5369584" y="0"/>
                </a:cubicBezTo>
                <a:cubicBezTo>
                  <a:pt x="5643446" y="-66501"/>
                  <a:pt x="5554066" y="32020"/>
                  <a:pt x="5735657" y="0"/>
                </a:cubicBezTo>
                <a:cubicBezTo>
                  <a:pt x="5917248" y="-32020"/>
                  <a:pt x="6100120" y="80429"/>
                  <a:pt x="6438281" y="0"/>
                </a:cubicBezTo>
                <a:cubicBezTo>
                  <a:pt x="6776442" y="-80429"/>
                  <a:pt x="6953680" y="15140"/>
                  <a:pt x="7253090" y="0"/>
                </a:cubicBezTo>
                <a:cubicBezTo>
                  <a:pt x="7552500" y="-15140"/>
                  <a:pt x="7419078" y="20503"/>
                  <a:pt x="7506979" y="0"/>
                </a:cubicBezTo>
                <a:cubicBezTo>
                  <a:pt x="7594880" y="-20503"/>
                  <a:pt x="7982649" y="94056"/>
                  <a:pt x="8321788" y="0"/>
                </a:cubicBezTo>
                <a:cubicBezTo>
                  <a:pt x="8660927" y="-94056"/>
                  <a:pt x="8916334" y="50595"/>
                  <a:pt x="9136596" y="0"/>
                </a:cubicBezTo>
                <a:cubicBezTo>
                  <a:pt x="9356858" y="-50595"/>
                  <a:pt x="9264001" y="3445"/>
                  <a:pt x="9390485" y="0"/>
                </a:cubicBezTo>
                <a:cubicBezTo>
                  <a:pt x="9516969" y="-3445"/>
                  <a:pt x="9758527" y="67601"/>
                  <a:pt x="9980926" y="0"/>
                </a:cubicBezTo>
                <a:cubicBezTo>
                  <a:pt x="10203325" y="-67601"/>
                  <a:pt x="10224488" y="9348"/>
                  <a:pt x="10459183" y="0"/>
                </a:cubicBezTo>
                <a:cubicBezTo>
                  <a:pt x="10693878" y="-9348"/>
                  <a:pt x="10755354" y="55280"/>
                  <a:pt x="10937440" y="0"/>
                </a:cubicBezTo>
                <a:cubicBezTo>
                  <a:pt x="11119526" y="-55280"/>
                  <a:pt x="11346691" y="64588"/>
                  <a:pt x="11498359" y="0"/>
                </a:cubicBezTo>
                <a:cubicBezTo>
                  <a:pt x="11670337" y="5965"/>
                  <a:pt x="11769208" y="133161"/>
                  <a:pt x="11778343" y="279984"/>
                </a:cubicBezTo>
                <a:cubicBezTo>
                  <a:pt x="11779121" y="396019"/>
                  <a:pt x="11769742" y="498688"/>
                  <a:pt x="11778343" y="691128"/>
                </a:cubicBezTo>
                <a:cubicBezTo>
                  <a:pt x="11786944" y="883568"/>
                  <a:pt x="11760227" y="906307"/>
                  <a:pt x="11778343" y="1102273"/>
                </a:cubicBezTo>
                <a:cubicBezTo>
                  <a:pt x="11796459" y="1298240"/>
                  <a:pt x="11738883" y="1415968"/>
                  <a:pt x="11778343" y="1572152"/>
                </a:cubicBezTo>
                <a:cubicBezTo>
                  <a:pt x="11817803" y="1728336"/>
                  <a:pt x="11734944" y="1996352"/>
                  <a:pt x="11778343" y="2159501"/>
                </a:cubicBezTo>
                <a:cubicBezTo>
                  <a:pt x="11821742" y="2322650"/>
                  <a:pt x="11703037" y="2654009"/>
                  <a:pt x="11778343" y="2805585"/>
                </a:cubicBezTo>
                <a:cubicBezTo>
                  <a:pt x="11853649" y="2957161"/>
                  <a:pt x="11735620" y="3142983"/>
                  <a:pt x="11778343" y="3334199"/>
                </a:cubicBezTo>
                <a:cubicBezTo>
                  <a:pt x="11821066" y="3525415"/>
                  <a:pt x="11761337" y="3692361"/>
                  <a:pt x="11778343" y="3804078"/>
                </a:cubicBezTo>
                <a:cubicBezTo>
                  <a:pt x="11795349" y="3915795"/>
                  <a:pt x="11759614" y="4136438"/>
                  <a:pt x="11778343" y="4273957"/>
                </a:cubicBezTo>
                <a:cubicBezTo>
                  <a:pt x="11797072" y="4411476"/>
                  <a:pt x="11719086" y="4633474"/>
                  <a:pt x="11778343" y="4920041"/>
                </a:cubicBezTo>
                <a:cubicBezTo>
                  <a:pt x="11837600" y="5206608"/>
                  <a:pt x="11742752" y="5173090"/>
                  <a:pt x="11778343" y="5331185"/>
                </a:cubicBezTo>
                <a:cubicBezTo>
                  <a:pt x="11813934" y="5489280"/>
                  <a:pt x="11710197" y="5791879"/>
                  <a:pt x="11778343" y="6153474"/>
                </a:cubicBezTo>
                <a:cubicBezTo>
                  <a:pt x="11790473" y="6286255"/>
                  <a:pt x="11675844" y="6438716"/>
                  <a:pt x="11498359" y="6433458"/>
                </a:cubicBezTo>
                <a:cubicBezTo>
                  <a:pt x="11287451" y="6466652"/>
                  <a:pt x="11223285" y="6416347"/>
                  <a:pt x="11020102" y="6433458"/>
                </a:cubicBezTo>
                <a:cubicBezTo>
                  <a:pt x="10816919" y="6450569"/>
                  <a:pt x="10821913" y="6411083"/>
                  <a:pt x="10766212" y="6433458"/>
                </a:cubicBezTo>
                <a:cubicBezTo>
                  <a:pt x="10710511" y="6455833"/>
                  <a:pt x="10627551" y="6415822"/>
                  <a:pt x="10512323" y="6433458"/>
                </a:cubicBezTo>
                <a:cubicBezTo>
                  <a:pt x="10397095" y="6451094"/>
                  <a:pt x="10146883" y="6428091"/>
                  <a:pt x="10034066" y="6433458"/>
                </a:cubicBezTo>
                <a:cubicBezTo>
                  <a:pt x="9921249" y="6438825"/>
                  <a:pt x="9674210" y="6399072"/>
                  <a:pt x="9443625" y="6433458"/>
                </a:cubicBezTo>
                <a:cubicBezTo>
                  <a:pt x="9213040" y="6467844"/>
                  <a:pt x="9070106" y="6409779"/>
                  <a:pt x="8741001" y="6433458"/>
                </a:cubicBezTo>
                <a:cubicBezTo>
                  <a:pt x="8411896" y="6457137"/>
                  <a:pt x="8218708" y="6379644"/>
                  <a:pt x="8038376" y="6433458"/>
                </a:cubicBezTo>
                <a:cubicBezTo>
                  <a:pt x="7858045" y="6487272"/>
                  <a:pt x="7580983" y="6392873"/>
                  <a:pt x="7223568" y="6433458"/>
                </a:cubicBezTo>
                <a:cubicBezTo>
                  <a:pt x="6866153" y="6474043"/>
                  <a:pt x="6915695" y="6399709"/>
                  <a:pt x="6633127" y="6433458"/>
                </a:cubicBezTo>
                <a:cubicBezTo>
                  <a:pt x="6350559" y="6467207"/>
                  <a:pt x="6468758" y="6407321"/>
                  <a:pt x="6379237" y="6433458"/>
                </a:cubicBezTo>
                <a:cubicBezTo>
                  <a:pt x="6289716" y="6459595"/>
                  <a:pt x="5767619" y="6411921"/>
                  <a:pt x="5564429" y="6433458"/>
                </a:cubicBezTo>
                <a:cubicBezTo>
                  <a:pt x="5361239" y="6454995"/>
                  <a:pt x="5161213" y="6400335"/>
                  <a:pt x="4973988" y="6433458"/>
                </a:cubicBezTo>
                <a:cubicBezTo>
                  <a:pt x="4786763" y="6466581"/>
                  <a:pt x="4615543" y="6376959"/>
                  <a:pt x="4383547" y="6433458"/>
                </a:cubicBezTo>
                <a:cubicBezTo>
                  <a:pt x="4151551" y="6489957"/>
                  <a:pt x="4128799" y="6422897"/>
                  <a:pt x="4017474" y="6433458"/>
                </a:cubicBezTo>
                <a:cubicBezTo>
                  <a:pt x="3906149" y="6444019"/>
                  <a:pt x="3603836" y="6392809"/>
                  <a:pt x="3202666" y="6433458"/>
                </a:cubicBezTo>
                <a:cubicBezTo>
                  <a:pt x="2801496" y="6474107"/>
                  <a:pt x="2954718" y="6415637"/>
                  <a:pt x="2836593" y="6433458"/>
                </a:cubicBezTo>
                <a:cubicBezTo>
                  <a:pt x="2718468" y="6451279"/>
                  <a:pt x="2206536" y="6336595"/>
                  <a:pt x="2021784" y="6433458"/>
                </a:cubicBezTo>
                <a:cubicBezTo>
                  <a:pt x="1837032" y="6530321"/>
                  <a:pt x="1830054" y="6404353"/>
                  <a:pt x="1767895" y="6433458"/>
                </a:cubicBezTo>
                <a:cubicBezTo>
                  <a:pt x="1705736" y="6462563"/>
                  <a:pt x="1239926" y="6428706"/>
                  <a:pt x="1065270" y="6433458"/>
                </a:cubicBezTo>
                <a:cubicBezTo>
                  <a:pt x="890615" y="6438210"/>
                  <a:pt x="580316" y="6357087"/>
                  <a:pt x="279984" y="6433458"/>
                </a:cubicBezTo>
                <a:cubicBezTo>
                  <a:pt x="157837" y="6415394"/>
                  <a:pt x="2006" y="6336790"/>
                  <a:pt x="0" y="6153474"/>
                </a:cubicBezTo>
                <a:cubicBezTo>
                  <a:pt x="-10426" y="6011053"/>
                  <a:pt x="20936" y="5742189"/>
                  <a:pt x="0" y="5624860"/>
                </a:cubicBezTo>
                <a:cubicBezTo>
                  <a:pt x="-20936" y="5507531"/>
                  <a:pt x="40012" y="5387872"/>
                  <a:pt x="0" y="5154981"/>
                </a:cubicBezTo>
                <a:cubicBezTo>
                  <a:pt x="-40012" y="4922090"/>
                  <a:pt x="3153" y="4838403"/>
                  <a:pt x="0" y="4626367"/>
                </a:cubicBezTo>
                <a:cubicBezTo>
                  <a:pt x="-3153" y="4414331"/>
                  <a:pt x="70114" y="4218008"/>
                  <a:pt x="0" y="3921548"/>
                </a:cubicBezTo>
                <a:cubicBezTo>
                  <a:pt x="-70114" y="3625088"/>
                  <a:pt x="53091" y="3439661"/>
                  <a:pt x="0" y="3275464"/>
                </a:cubicBezTo>
                <a:cubicBezTo>
                  <a:pt x="-53091" y="3111267"/>
                  <a:pt x="9386" y="2977967"/>
                  <a:pt x="0" y="2864320"/>
                </a:cubicBezTo>
                <a:cubicBezTo>
                  <a:pt x="-9386" y="2750673"/>
                  <a:pt x="34582" y="2637750"/>
                  <a:pt x="0" y="2453175"/>
                </a:cubicBezTo>
                <a:cubicBezTo>
                  <a:pt x="-34582" y="2268600"/>
                  <a:pt x="80279" y="1905787"/>
                  <a:pt x="0" y="1748356"/>
                </a:cubicBezTo>
                <a:cubicBezTo>
                  <a:pt x="-80279" y="1590925"/>
                  <a:pt x="13725" y="1454804"/>
                  <a:pt x="0" y="1337212"/>
                </a:cubicBezTo>
                <a:cubicBezTo>
                  <a:pt x="-13725" y="1219620"/>
                  <a:pt x="36363" y="1033562"/>
                  <a:pt x="0" y="926068"/>
                </a:cubicBezTo>
                <a:cubicBezTo>
                  <a:pt x="-36363" y="818574"/>
                  <a:pt x="4419" y="450361"/>
                  <a:pt x="0" y="279984"/>
                </a:cubicBezTo>
                <a:close/>
              </a:path>
              <a:path w="11778343" h="6433458" stroke="0" extrusionOk="0">
                <a:moveTo>
                  <a:pt x="0" y="279984"/>
                </a:moveTo>
                <a:cubicBezTo>
                  <a:pt x="-16796" y="114993"/>
                  <a:pt x="109062" y="6114"/>
                  <a:pt x="279984" y="0"/>
                </a:cubicBezTo>
                <a:cubicBezTo>
                  <a:pt x="650193" y="-60797"/>
                  <a:pt x="809298" y="54896"/>
                  <a:pt x="1094792" y="0"/>
                </a:cubicBezTo>
                <a:cubicBezTo>
                  <a:pt x="1380286" y="-54896"/>
                  <a:pt x="1459017" y="4780"/>
                  <a:pt x="1573049" y="0"/>
                </a:cubicBezTo>
                <a:cubicBezTo>
                  <a:pt x="1687081" y="-4780"/>
                  <a:pt x="1793049" y="36818"/>
                  <a:pt x="1939123" y="0"/>
                </a:cubicBezTo>
                <a:cubicBezTo>
                  <a:pt x="2085197" y="-36818"/>
                  <a:pt x="2478178" y="21138"/>
                  <a:pt x="2641747" y="0"/>
                </a:cubicBezTo>
                <a:cubicBezTo>
                  <a:pt x="2805316" y="-21138"/>
                  <a:pt x="2908914" y="34344"/>
                  <a:pt x="3120004" y="0"/>
                </a:cubicBezTo>
                <a:cubicBezTo>
                  <a:pt x="3331094" y="-34344"/>
                  <a:pt x="3588651" y="78494"/>
                  <a:pt x="3934812" y="0"/>
                </a:cubicBezTo>
                <a:cubicBezTo>
                  <a:pt x="4280973" y="-78494"/>
                  <a:pt x="4166015" y="12962"/>
                  <a:pt x="4300886" y="0"/>
                </a:cubicBezTo>
                <a:cubicBezTo>
                  <a:pt x="4435757" y="-12962"/>
                  <a:pt x="4741132" y="43151"/>
                  <a:pt x="5115694" y="0"/>
                </a:cubicBezTo>
                <a:cubicBezTo>
                  <a:pt x="5490256" y="-43151"/>
                  <a:pt x="5258036" y="3544"/>
                  <a:pt x="5369584" y="0"/>
                </a:cubicBezTo>
                <a:cubicBezTo>
                  <a:pt x="5481132" y="-3544"/>
                  <a:pt x="5796603" y="21499"/>
                  <a:pt x="5960024" y="0"/>
                </a:cubicBezTo>
                <a:cubicBezTo>
                  <a:pt x="6123445" y="-21499"/>
                  <a:pt x="6298038" y="69176"/>
                  <a:pt x="6550465" y="0"/>
                </a:cubicBezTo>
                <a:cubicBezTo>
                  <a:pt x="6802892" y="-69176"/>
                  <a:pt x="6820091" y="16301"/>
                  <a:pt x="7028722" y="0"/>
                </a:cubicBezTo>
                <a:cubicBezTo>
                  <a:pt x="7237353" y="-16301"/>
                  <a:pt x="7643119" y="47570"/>
                  <a:pt x="7843531" y="0"/>
                </a:cubicBezTo>
                <a:cubicBezTo>
                  <a:pt x="8043943" y="-47570"/>
                  <a:pt x="8291313" y="64525"/>
                  <a:pt x="8658339" y="0"/>
                </a:cubicBezTo>
                <a:cubicBezTo>
                  <a:pt x="9025365" y="-64525"/>
                  <a:pt x="8862916" y="27926"/>
                  <a:pt x="9024412" y="0"/>
                </a:cubicBezTo>
                <a:cubicBezTo>
                  <a:pt x="9185908" y="-27926"/>
                  <a:pt x="9399690" y="57232"/>
                  <a:pt x="9614853" y="0"/>
                </a:cubicBezTo>
                <a:cubicBezTo>
                  <a:pt x="9830016" y="-57232"/>
                  <a:pt x="10060936" y="94882"/>
                  <a:pt x="10429661" y="0"/>
                </a:cubicBezTo>
                <a:cubicBezTo>
                  <a:pt x="10798386" y="-94882"/>
                  <a:pt x="11010248" y="104685"/>
                  <a:pt x="11498359" y="0"/>
                </a:cubicBezTo>
                <a:cubicBezTo>
                  <a:pt x="11634784" y="32553"/>
                  <a:pt x="11807100" y="146721"/>
                  <a:pt x="11778343" y="279984"/>
                </a:cubicBezTo>
                <a:cubicBezTo>
                  <a:pt x="11791526" y="379483"/>
                  <a:pt x="11756735" y="609427"/>
                  <a:pt x="11778343" y="749863"/>
                </a:cubicBezTo>
                <a:cubicBezTo>
                  <a:pt x="11799951" y="890299"/>
                  <a:pt x="11774494" y="1211594"/>
                  <a:pt x="11778343" y="1337212"/>
                </a:cubicBezTo>
                <a:cubicBezTo>
                  <a:pt x="11782192" y="1462830"/>
                  <a:pt x="11740843" y="1574282"/>
                  <a:pt x="11778343" y="1807091"/>
                </a:cubicBezTo>
                <a:cubicBezTo>
                  <a:pt x="11815843" y="2039900"/>
                  <a:pt x="11727746" y="2218547"/>
                  <a:pt x="11778343" y="2394440"/>
                </a:cubicBezTo>
                <a:cubicBezTo>
                  <a:pt x="11828940" y="2570333"/>
                  <a:pt x="11734301" y="2634622"/>
                  <a:pt x="11778343" y="2805585"/>
                </a:cubicBezTo>
                <a:cubicBezTo>
                  <a:pt x="11822385" y="2976549"/>
                  <a:pt x="11747560" y="3112357"/>
                  <a:pt x="11778343" y="3216729"/>
                </a:cubicBezTo>
                <a:cubicBezTo>
                  <a:pt x="11809126" y="3321101"/>
                  <a:pt x="11755215" y="3565581"/>
                  <a:pt x="11778343" y="3804078"/>
                </a:cubicBezTo>
                <a:cubicBezTo>
                  <a:pt x="11801471" y="4042575"/>
                  <a:pt x="11751304" y="4105755"/>
                  <a:pt x="11778343" y="4273957"/>
                </a:cubicBezTo>
                <a:cubicBezTo>
                  <a:pt x="11805382" y="4442159"/>
                  <a:pt x="11762727" y="4715935"/>
                  <a:pt x="11778343" y="4920041"/>
                </a:cubicBezTo>
                <a:cubicBezTo>
                  <a:pt x="11793959" y="5124147"/>
                  <a:pt x="11774689" y="5167065"/>
                  <a:pt x="11778343" y="5389920"/>
                </a:cubicBezTo>
                <a:cubicBezTo>
                  <a:pt x="11781997" y="5612775"/>
                  <a:pt x="11732384" y="5891770"/>
                  <a:pt x="11778343" y="6153474"/>
                </a:cubicBezTo>
                <a:cubicBezTo>
                  <a:pt x="11772470" y="6314050"/>
                  <a:pt x="11644567" y="6451483"/>
                  <a:pt x="11498359" y="6433458"/>
                </a:cubicBezTo>
                <a:cubicBezTo>
                  <a:pt x="11189448" y="6515747"/>
                  <a:pt x="11014535" y="6351515"/>
                  <a:pt x="10795734" y="6433458"/>
                </a:cubicBezTo>
                <a:cubicBezTo>
                  <a:pt x="10576934" y="6515401"/>
                  <a:pt x="10600554" y="6419304"/>
                  <a:pt x="10541845" y="6433458"/>
                </a:cubicBezTo>
                <a:cubicBezTo>
                  <a:pt x="10483136" y="6447612"/>
                  <a:pt x="10320368" y="6420047"/>
                  <a:pt x="10175772" y="6433458"/>
                </a:cubicBezTo>
                <a:cubicBezTo>
                  <a:pt x="10031176" y="6446869"/>
                  <a:pt x="9699647" y="6349852"/>
                  <a:pt x="9473147" y="6433458"/>
                </a:cubicBezTo>
                <a:cubicBezTo>
                  <a:pt x="9246648" y="6517064"/>
                  <a:pt x="9277510" y="6390017"/>
                  <a:pt x="9107074" y="6433458"/>
                </a:cubicBezTo>
                <a:cubicBezTo>
                  <a:pt x="8936638" y="6476899"/>
                  <a:pt x="8964868" y="6415295"/>
                  <a:pt x="8853184" y="6433458"/>
                </a:cubicBezTo>
                <a:cubicBezTo>
                  <a:pt x="8741500" y="6451621"/>
                  <a:pt x="8598754" y="6433209"/>
                  <a:pt x="8487111" y="6433458"/>
                </a:cubicBezTo>
                <a:cubicBezTo>
                  <a:pt x="8375468" y="6433707"/>
                  <a:pt x="8130895" y="6401275"/>
                  <a:pt x="8008854" y="6433458"/>
                </a:cubicBezTo>
                <a:cubicBezTo>
                  <a:pt x="7886813" y="6465641"/>
                  <a:pt x="7636877" y="6381285"/>
                  <a:pt x="7418413" y="6433458"/>
                </a:cubicBezTo>
                <a:cubicBezTo>
                  <a:pt x="7199949" y="6485631"/>
                  <a:pt x="7222506" y="6414136"/>
                  <a:pt x="7052340" y="6433458"/>
                </a:cubicBezTo>
                <a:cubicBezTo>
                  <a:pt x="6882174" y="6452780"/>
                  <a:pt x="6539366" y="6345503"/>
                  <a:pt x="6237532" y="6433458"/>
                </a:cubicBezTo>
                <a:cubicBezTo>
                  <a:pt x="5935698" y="6521413"/>
                  <a:pt x="5938608" y="6389630"/>
                  <a:pt x="5647091" y="6433458"/>
                </a:cubicBezTo>
                <a:cubicBezTo>
                  <a:pt x="5355574" y="6477286"/>
                  <a:pt x="5081987" y="6401035"/>
                  <a:pt x="4832282" y="6433458"/>
                </a:cubicBezTo>
                <a:cubicBezTo>
                  <a:pt x="4582577" y="6465881"/>
                  <a:pt x="4455698" y="6362625"/>
                  <a:pt x="4129658" y="6433458"/>
                </a:cubicBezTo>
                <a:cubicBezTo>
                  <a:pt x="3803618" y="6504291"/>
                  <a:pt x="3754053" y="6396065"/>
                  <a:pt x="3651401" y="6433458"/>
                </a:cubicBezTo>
                <a:cubicBezTo>
                  <a:pt x="3548749" y="6470851"/>
                  <a:pt x="3163944" y="6393193"/>
                  <a:pt x="2948776" y="6433458"/>
                </a:cubicBezTo>
                <a:cubicBezTo>
                  <a:pt x="2733608" y="6473723"/>
                  <a:pt x="2738000" y="6396571"/>
                  <a:pt x="2582703" y="6433458"/>
                </a:cubicBezTo>
                <a:cubicBezTo>
                  <a:pt x="2427406" y="6470345"/>
                  <a:pt x="2192944" y="6363897"/>
                  <a:pt x="1992262" y="6433458"/>
                </a:cubicBezTo>
                <a:cubicBezTo>
                  <a:pt x="1791580" y="6503019"/>
                  <a:pt x="1848421" y="6417097"/>
                  <a:pt x="1738373" y="6433458"/>
                </a:cubicBezTo>
                <a:cubicBezTo>
                  <a:pt x="1628325" y="6449819"/>
                  <a:pt x="1248485" y="6351085"/>
                  <a:pt x="923564" y="6433458"/>
                </a:cubicBezTo>
                <a:cubicBezTo>
                  <a:pt x="598643" y="6515831"/>
                  <a:pt x="459232" y="6378949"/>
                  <a:pt x="279984" y="6433458"/>
                </a:cubicBezTo>
                <a:cubicBezTo>
                  <a:pt x="126804" y="6427840"/>
                  <a:pt x="6955" y="6281982"/>
                  <a:pt x="0" y="6153474"/>
                </a:cubicBezTo>
                <a:cubicBezTo>
                  <a:pt x="-8431" y="5895354"/>
                  <a:pt x="56376" y="5696208"/>
                  <a:pt x="0" y="5566125"/>
                </a:cubicBezTo>
                <a:cubicBezTo>
                  <a:pt x="-56376" y="5436042"/>
                  <a:pt x="37389" y="5110504"/>
                  <a:pt x="0" y="4978776"/>
                </a:cubicBezTo>
                <a:cubicBezTo>
                  <a:pt x="-37389" y="4847048"/>
                  <a:pt x="58329" y="4470954"/>
                  <a:pt x="0" y="4332692"/>
                </a:cubicBezTo>
                <a:cubicBezTo>
                  <a:pt x="-58329" y="4194430"/>
                  <a:pt x="35303" y="3878752"/>
                  <a:pt x="0" y="3627873"/>
                </a:cubicBezTo>
                <a:cubicBezTo>
                  <a:pt x="-35303" y="3376994"/>
                  <a:pt x="24563" y="3113973"/>
                  <a:pt x="0" y="2981789"/>
                </a:cubicBezTo>
                <a:cubicBezTo>
                  <a:pt x="-24563" y="2849605"/>
                  <a:pt x="35118" y="2507958"/>
                  <a:pt x="0" y="2276971"/>
                </a:cubicBezTo>
                <a:cubicBezTo>
                  <a:pt x="-35118" y="2045984"/>
                  <a:pt x="36653" y="1945750"/>
                  <a:pt x="0" y="1630887"/>
                </a:cubicBezTo>
                <a:cubicBezTo>
                  <a:pt x="-36653" y="1316024"/>
                  <a:pt x="18160" y="1272963"/>
                  <a:pt x="0" y="1161008"/>
                </a:cubicBezTo>
                <a:cubicBezTo>
                  <a:pt x="-18160" y="1049053"/>
                  <a:pt x="41712" y="579548"/>
                  <a:pt x="0" y="279984"/>
                </a:cubicBezTo>
                <a:close/>
              </a:path>
            </a:pathLst>
          </a:custGeom>
          <a:solidFill>
            <a:schemeClr val="bg1"/>
          </a:solidFill>
          <a:ln cmpd="dbl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4352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" name="标题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6" name="Picture 4" descr="Không có mô tả.">
            <a:extLst>
              <a:ext uri="{FF2B5EF4-FFF2-40B4-BE49-F238E27FC236}">
                <a16:creationId xmlns:a16="http://schemas.microsoft.com/office/drawing/2014/main" id="{1AD1C6F0-96B2-4F56-84D4-5D36856588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449"/>
          <a:stretch/>
        </p:blipFill>
        <p:spPr bwMode="auto">
          <a:xfrm>
            <a:off x="717451" y="507417"/>
            <a:ext cx="2456827" cy="95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88E6D2-FFC6-4EBD-AFAE-1865F90839DA}"/>
              </a:ext>
            </a:extLst>
          </p:cNvPr>
          <p:cNvSpPr txBox="1"/>
          <p:nvPr/>
        </p:nvSpPr>
        <p:spPr>
          <a:xfrm>
            <a:off x="873810" y="1478046"/>
            <a:ext cx="41921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8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b) Hoàn thành bảng chia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E210C679-2FF6-4038-9746-DA54DBF355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31220414"/>
                  </p:ext>
                </p:extLst>
              </p:nvPr>
            </p:nvGraphicFramePr>
            <p:xfrm>
              <a:off x="5837332" y="420332"/>
              <a:ext cx="5295900" cy="6066662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647950">
                      <a:extLst>
                        <a:ext uri="{9D8B030D-6E8A-4147-A177-3AD203B41FA5}">
                          <a16:colId xmlns:a16="http://schemas.microsoft.com/office/drawing/2014/main" val="1880012416"/>
                        </a:ext>
                      </a:extLst>
                    </a:gridCol>
                    <a:gridCol w="2647950">
                      <a:extLst>
                        <a:ext uri="{9D8B030D-6E8A-4147-A177-3AD203B41FA5}">
                          <a16:colId xmlns:a16="http://schemas.microsoft.com/office/drawing/2014/main" val="1285292910"/>
                        </a:ext>
                      </a:extLst>
                    </a:gridCol>
                  </a:tblGrid>
                  <a:tr h="4736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vi-VN" sz="2400" b="1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Bảng nhân 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DDE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vi-VN" sz="2400" b="1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Bảng chia 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DDE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6944070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vi-VN" sz="2800" dirty="0"/>
                            <a:t>  </a:t>
                          </a:r>
                          <a:r>
                            <a:rPr lang="vi-VN" sz="2800" baseline="0" dirty="0"/>
                            <a:t> </a:t>
                          </a:r>
                          <a:r>
                            <a:rPr lang="vi-VN" sz="2800" dirty="0"/>
                            <a:t>2 </a:t>
                          </a:r>
                          <a14:m>
                            <m:oMath xmlns:m="http://schemas.openxmlformats.org/officeDocument/2006/math">
                              <m:r>
                                <a:rPr lang="vi-VN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vi-VN" sz="2800" dirty="0"/>
                            <a:t> 1    =  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vi-VN" sz="2800" dirty="0"/>
                            <a:t>     2 : 2 = 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49865375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  2 </a:t>
                          </a:r>
                          <a14:m>
                            <m:oMath xmlns:m="http://schemas.openxmlformats.org/officeDocument/2006/math">
                              <m:r>
                                <a:rPr kumimoji="0" lang="vi-VN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×</m:t>
                              </m:r>
                            </m:oMath>
                          </a14:m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2    =  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vi-VN" sz="2800" dirty="0"/>
                            <a:t>     4 : 2 = 2</a:t>
                          </a:r>
                          <a:endParaRPr kumimoji="0" lang="vi-VN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15485868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  2 </a:t>
                          </a:r>
                          <a14:m>
                            <m:oMath xmlns:m="http://schemas.openxmlformats.org/officeDocument/2006/math">
                              <m:r>
                                <a:rPr kumimoji="0" lang="vi-VN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×</m:t>
                              </m:r>
                            </m:oMath>
                          </a14:m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3    =  6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vi-VN" sz="2800" dirty="0"/>
                            <a:t>     6 : 2 = 3</a:t>
                          </a:r>
                          <a:endParaRPr kumimoji="0" lang="vi-VN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56584764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  2 </a:t>
                          </a:r>
                          <a14:m>
                            <m:oMath xmlns:m="http://schemas.openxmlformats.org/officeDocument/2006/math">
                              <m:r>
                                <a:rPr kumimoji="0" lang="vi-VN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×</m:t>
                              </m:r>
                            </m:oMath>
                          </a14:m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4    =  8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vi-VN" sz="2800" dirty="0"/>
                            <a:t>     8 : 2 = 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396525265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  2 </a:t>
                          </a:r>
                          <a14:m>
                            <m:oMath xmlns:m="http://schemas.openxmlformats.org/officeDocument/2006/math">
                              <m:r>
                                <a:rPr kumimoji="0" lang="vi-VN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×</m:t>
                              </m:r>
                            </m:oMath>
                          </a14:m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5    =  10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vi-VN" sz="2800" dirty="0"/>
                            <a:t>   10 : 2 = 5</a:t>
                          </a:r>
                          <a:endParaRPr kumimoji="0" lang="vi-VN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05084290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  2 </a:t>
                          </a:r>
                          <a14:m>
                            <m:oMath xmlns:m="http://schemas.openxmlformats.org/officeDocument/2006/math">
                              <m:r>
                                <a:rPr kumimoji="0" lang="vi-VN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×</m:t>
                              </m:r>
                            </m:oMath>
                          </a14:m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6    =  12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  12 : 2 = 6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28410800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  2 </a:t>
                          </a:r>
                          <a14:m>
                            <m:oMath xmlns:m="http://schemas.openxmlformats.org/officeDocument/2006/math">
                              <m:r>
                                <a:rPr kumimoji="0" lang="vi-VN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×</m:t>
                              </m:r>
                            </m:oMath>
                          </a14:m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7    =  14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  14 : 2 = 7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98177519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  2 </a:t>
                          </a:r>
                          <a14:m>
                            <m:oMath xmlns:m="http://schemas.openxmlformats.org/officeDocument/2006/math">
                              <m:r>
                                <a:rPr kumimoji="0" lang="vi-VN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×</m:t>
                              </m:r>
                            </m:oMath>
                          </a14:m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8    =  16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  16 : 2 = 8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41001392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  </a:t>
                          </a:r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2 </a:t>
                          </a:r>
                          <a14:m>
                            <m:oMath xmlns:m="http://schemas.openxmlformats.org/officeDocument/2006/math">
                              <m:r>
                                <a:rPr kumimoji="0" lang="vi-VN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×</m:t>
                              </m:r>
                            </m:oMath>
                          </a14:m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9    =  18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  18 : 2 = 9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10955094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  2 </a:t>
                          </a:r>
                          <a14:m>
                            <m:oMath xmlns:m="http://schemas.openxmlformats.org/officeDocument/2006/math">
                              <m:r>
                                <a:rPr kumimoji="0" lang="vi-VN" sz="2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×</m:t>
                              </m:r>
                            </m:oMath>
                          </a14:m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10  =  20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  20 : 2 = 10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22272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E210C679-2FF6-4038-9746-DA54DBF355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31220414"/>
                  </p:ext>
                </p:extLst>
              </p:nvPr>
            </p:nvGraphicFramePr>
            <p:xfrm>
              <a:off x="5837332" y="420332"/>
              <a:ext cx="5295900" cy="6066662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647950">
                      <a:extLst>
                        <a:ext uri="{9D8B030D-6E8A-4147-A177-3AD203B41FA5}">
                          <a16:colId xmlns:a16="http://schemas.microsoft.com/office/drawing/2014/main" val="1880012416"/>
                        </a:ext>
                      </a:extLst>
                    </a:gridCol>
                    <a:gridCol w="2647950">
                      <a:extLst>
                        <a:ext uri="{9D8B030D-6E8A-4147-A177-3AD203B41FA5}">
                          <a16:colId xmlns:a16="http://schemas.microsoft.com/office/drawing/2014/main" val="1285292910"/>
                        </a:ext>
                      </a:extLst>
                    </a:gridCol>
                  </a:tblGrid>
                  <a:tr h="4736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vi-VN" sz="2400" b="1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Bảng nhân 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DDEEB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vi-VN" sz="2400" b="1" dirty="0">
                              <a:latin typeface="Calibri" panose="020F0502020204030204" pitchFamily="34" charset="0"/>
                              <a:cs typeface="Calibri" panose="020F0502020204030204" pitchFamily="34" charset="0"/>
                            </a:rPr>
                            <a:t>Bảng chia 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DDEEB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6944070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60" t="-91304" r="-101149" b="-9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vi-VN" sz="2800" dirty="0"/>
                            <a:t>     2 : 2 = 1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49865375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60" t="-191304" r="-101149" b="-8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vi-VN" sz="2800" dirty="0"/>
                            <a:t>     4 : 2 = 2</a:t>
                          </a:r>
                          <a:endParaRPr kumimoji="0" lang="vi-VN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315485868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60" t="-291304" r="-101149" b="-7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vi-VN" sz="2800" dirty="0"/>
                            <a:t>     6 : 2 = 3</a:t>
                          </a:r>
                          <a:endParaRPr kumimoji="0" lang="vi-VN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56584764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60" t="-395604" r="-101149" b="-6329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vi-VN" sz="2800" dirty="0"/>
                            <a:t>     8 : 2 = 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396525265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60" t="-490217" r="-101149" b="-5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vi-VN" sz="2800" dirty="0"/>
                            <a:t>   10 : 2 = 5</a:t>
                          </a:r>
                          <a:endParaRPr kumimoji="0" lang="vi-VN" sz="2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05084290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60" t="-590217" r="-101149" b="-4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  12 : 2 = 6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728410800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60" t="-690217" r="-101149" b="-3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  14 : 2 = 7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98177519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60" t="-790217" r="-101149" b="-2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  16 : 2 = 8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41001392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60" t="-890217" r="-101149" b="-1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  18 : 2 = 9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10955094"/>
                      </a:ext>
                    </a:extLst>
                  </a:tr>
                  <a:tr h="5593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60" t="-990217" r="-101149" b="-26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28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   20 : 2 = 10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EB54E9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2227283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46E74D57-E8BA-49CA-B45E-69E6F628471E}"/>
              </a:ext>
            </a:extLst>
          </p:cNvPr>
          <p:cNvGrpSpPr/>
          <p:nvPr/>
        </p:nvGrpSpPr>
        <p:grpSpPr>
          <a:xfrm>
            <a:off x="336500" y="1865991"/>
            <a:ext cx="3675515" cy="4176292"/>
            <a:chOff x="717451" y="1774566"/>
            <a:chExt cx="3675515" cy="417629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0B36081-F512-445F-9049-AFDBCF96C8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flipH="1">
              <a:off x="717451" y="1774566"/>
              <a:ext cx="3675515" cy="417629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2A37409-88CD-40FB-B474-76FEACC87410}"/>
                </a:ext>
              </a:extLst>
            </p:cNvPr>
            <p:cNvSpPr txBox="1"/>
            <p:nvPr/>
          </p:nvSpPr>
          <p:spPr>
            <a:xfrm>
              <a:off x="1414201" y="2190063"/>
              <a:ext cx="269334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2400" i="1" dirty="0"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Lập bảng chia 2 từ bảng nhân 2.</a:t>
              </a:r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CD3D235-B90B-4CBB-A8F6-151BF18E9747}"/>
              </a:ext>
            </a:extLst>
          </p:cNvPr>
          <p:cNvSpPr/>
          <p:nvPr/>
        </p:nvSpPr>
        <p:spPr>
          <a:xfrm>
            <a:off x="10181169" y="2618347"/>
            <a:ext cx="409297" cy="41595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BA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900DF8C-9121-4D45-9178-FA69001B0292}"/>
              </a:ext>
            </a:extLst>
          </p:cNvPr>
          <p:cNvSpPr/>
          <p:nvPr/>
        </p:nvSpPr>
        <p:spPr>
          <a:xfrm>
            <a:off x="10181169" y="3204106"/>
            <a:ext cx="409297" cy="41595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BA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5ECE771-D2AC-4877-88BA-EF86E2881E3F}"/>
              </a:ext>
            </a:extLst>
          </p:cNvPr>
          <p:cNvSpPr/>
          <p:nvPr/>
        </p:nvSpPr>
        <p:spPr>
          <a:xfrm>
            <a:off x="10181169" y="3746158"/>
            <a:ext cx="409297" cy="41595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BA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BCD06AA-1FC3-46E5-9E7F-93F456C3F136}"/>
              </a:ext>
            </a:extLst>
          </p:cNvPr>
          <p:cNvSpPr/>
          <p:nvPr/>
        </p:nvSpPr>
        <p:spPr>
          <a:xfrm>
            <a:off x="10181169" y="4324671"/>
            <a:ext cx="409297" cy="41595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BA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0757A36D-5F39-490B-9DF4-72DC67105726}"/>
              </a:ext>
            </a:extLst>
          </p:cNvPr>
          <p:cNvSpPr/>
          <p:nvPr/>
        </p:nvSpPr>
        <p:spPr>
          <a:xfrm>
            <a:off x="10181169" y="4881131"/>
            <a:ext cx="409297" cy="41595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BA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0E73C05-C3CC-4054-90E2-650382E9B3FD}"/>
              </a:ext>
            </a:extLst>
          </p:cNvPr>
          <p:cNvSpPr/>
          <p:nvPr/>
        </p:nvSpPr>
        <p:spPr>
          <a:xfrm>
            <a:off x="10181169" y="5437591"/>
            <a:ext cx="409297" cy="41595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FFBA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dirty="0">
                <a:solidFill>
                  <a:schemeClr val="tx1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A9E017-8EA5-49CB-B951-32AF10FA245B}"/>
              </a:ext>
            </a:extLst>
          </p:cNvPr>
          <p:cNvSpPr/>
          <p:nvPr/>
        </p:nvSpPr>
        <p:spPr>
          <a:xfrm>
            <a:off x="8805878" y="940765"/>
            <a:ext cx="518257" cy="5497006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2DD9FB3-6861-4E69-9D02-8C4A29E567A2}"/>
              </a:ext>
            </a:extLst>
          </p:cNvPr>
          <p:cNvSpPr txBox="1"/>
          <p:nvPr/>
        </p:nvSpPr>
        <p:spPr>
          <a:xfrm>
            <a:off x="3431994" y="3554384"/>
            <a:ext cx="1208985" cy="4001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vi-VN" sz="20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Nhận xét: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489B2F8-D767-4960-B42D-D3EAE1E5A117}"/>
              </a:ext>
            </a:extLst>
          </p:cNvPr>
          <p:cNvSpPr txBox="1"/>
          <p:nvPr/>
        </p:nvSpPr>
        <p:spPr>
          <a:xfrm>
            <a:off x="2614296" y="4076879"/>
            <a:ext cx="320332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Số bị chia là tích của các phép nhân.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Số chia đều là số 2.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70C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Thương là các số tự nhiên tăng dần từ 1 đến 10.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F0D0C1E-0713-41C7-96CF-BEC1AD1D357D}"/>
              </a:ext>
            </a:extLst>
          </p:cNvPr>
          <p:cNvSpPr/>
          <p:nvPr/>
        </p:nvSpPr>
        <p:spPr>
          <a:xfrm>
            <a:off x="9497963" y="940765"/>
            <a:ext cx="334456" cy="5497006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230E23-99D8-4E81-93EA-0BE5D858F4B0}"/>
              </a:ext>
            </a:extLst>
          </p:cNvPr>
          <p:cNvSpPr/>
          <p:nvPr/>
        </p:nvSpPr>
        <p:spPr>
          <a:xfrm>
            <a:off x="10118099" y="940765"/>
            <a:ext cx="549902" cy="549700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47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9" grpId="0" animBg="1"/>
      <p:bldP spid="20" grpId="0" uiExpand="1" build="p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resentation2.pptx">
            <a:hlinkClick r:id="" action="ppaction://media"/>
            <a:extLst>
              <a:ext uri="{FF2B5EF4-FFF2-40B4-BE49-F238E27FC236}">
                <a16:creationId xmlns:a16="http://schemas.microsoft.com/office/drawing/2014/main" id="{2CE771DD-D63D-99F2-C4AB-4FC3F5CEEC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86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1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4110DD-FF7F-4407-9B37-23FB36670F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461" y="53331"/>
            <a:ext cx="2751218" cy="6576616"/>
          </a:xfrm>
          <a:prstGeom prst="rect">
            <a:avLst/>
          </a:prstGeom>
        </p:spPr>
      </p:pic>
      <p:pic>
        <p:nvPicPr>
          <p:cNvPr id="31" name="Picture 6" descr="https://lh4.googleusercontent.com/HciHIYOxTPpxcXo7D4Nx_RImq2B4S-12dsmdrUU55tMBO9V2WQqhpibgULm1HMzWNz66ezlBpDLubMl95SBzziAPpg7FsE6anfuQ8S9EQwOt0NUf0HE5n7dVAM25ffm5rYgbrt4">
            <a:extLst>
              <a:ext uri="{FF2B5EF4-FFF2-40B4-BE49-F238E27FC236}">
                <a16:creationId xmlns:a16="http://schemas.microsoft.com/office/drawing/2014/main" id="{86F8F602-CAEA-4D93-BF5A-8091350F71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650" y="53332"/>
            <a:ext cx="634876" cy="63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lh6.googleusercontent.com/tawrLqvjRZkmkTdz30ZL7FAfgKcZ2WA74wOADLOYNixnckfOS_odplkdYRlQkW1FQyvKsoKTzVq-2taN3ZJZHk0E5G8VSgk2S9JkTavlWJTfFqyR5LgH_PO-dZTSdF6HpZzGQeY">
            <a:extLst>
              <a:ext uri="{FF2B5EF4-FFF2-40B4-BE49-F238E27FC236}">
                <a16:creationId xmlns:a16="http://schemas.microsoft.com/office/drawing/2014/main" id="{DF93E07F-83A4-42C9-AD7E-488B185E0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527" y="2020141"/>
            <a:ext cx="680908" cy="3945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https://lh4.googleusercontent.com/Cnf-n4Hax1Lbz06K2rZgUJ4uHFGMLRZQRB3Izf337WNx2ZH9VR9XAWOCdzL0y8twlaLY7W0YvuHEVW5mrMbzwuzy_IM9EI5bJhwqOPayMuSXNy7FT4mgriQedJbAPO4HZUvsZAc">
            <a:extLst>
              <a:ext uri="{FF2B5EF4-FFF2-40B4-BE49-F238E27FC236}">
                <a16:creationId xmlns:a16="http://schemas.microsoft.com/office/drawing/2014/main" id="{C21C91B1-47D6-4543-B865-0E4F4AE47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036" y="2181017"/>
            <a:ext cx="657821" cy="65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s://lh5.googleusercontent.com/DVT_UNN-rqZv_J6NczM5EWxGLZjYJiE1Zy9gPDOXcYIYVpRhsecnCY-NdnnFS-5VZEte_IbbDN0A91i0clE0zmRPILD-XrnozIOW73neQfUdZLFa-HvXs4qKgpwB49Fg8PD9yXY">
            <a:extLst>
              <a:ext uri="{FF2B5EF4-FFF2-40B4-BE49-F238E27FC236}">
                <a16:creationId xmlns:a16="http://schemas.microsoft.com/office/drawing/2014/main" id="{02BA29E9-C831-4197-9596-63BA2C0A8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6085" y="3226050"/>
            <a:ext cx="611858" cy="61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https://lh4.googleusercontent.com/HciHIYOxTPpxcXo7D4Nx_RImq2B4S-12dsmdrUU55tMBO9V2WQqhpibgULm1HMzWNz66ezlBpDLubMl95SBzziAPpg7FsE6anfuQ8S9EQwOt0NUf0HE5n7dVAM25ffm5rYgbrt4">
            <a:extLst>
              <a:ext uri="{FF2B5EF4-FFF2-40B4-BE49-F238E27FC236}">
                <a16:creationId xmlns:a16="http://schemas.microsoft.com/office/drawing/2014/main" id="{4D569BA4-ECBA-427B-B9A1-A6EE8E276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065" y="4200111"/>
            <a:ext cx="634876" cy="63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A3008CF-73AE-4B14-A1B7-B5C698A109DD}"/>
              </a:ext>
            </a:extLst>
          </p:cNvPr>
          <p:cNvCxnSpPr/>
          <p:nvPr/>
        </p:nvCxnSpPr>
        <p:spPr>
          <a:xfrm flipV="1">
            <a:off x="2175940" y="2453674"/>
            <a:ext cx="503883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07E142D-3089-4EC9-B839-5340A558DEEA}"/>
              </a:ext>
            </a:extLst>
          </p:cNvPr>
          <p:cNvCxnSpPr/>
          <p:nvPr/>
        </p:nvCxnSpPr>
        <p:spPr>
          <a:xfrm flipV="1">
            <a:off x="2175940" y="3473104"/>
            <a:ext cx="503883" cy="0"/>
          </a:xfrm>
          <a:prstGeom prst="line">
            <a:avLst/>
          </a:prstGeom>
          <a:noFill/>
          <a:ln w="28575" cap="flat" cmpd="sng" algn="ctr">
            <a:solidFill>
              <a:srgbClr val="00B050"/>
            </a:solidFill>
            <a:prstDash val="solid"/>
            <a:miter lim="800000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8EAB0E-E0D6-4816-85E5-5F88B239E307}"/>
              </a:ext>
            </a:extLst>
          </p:cNvPr>
          <p:cNvCxnSpPr/>
          <p:nvPr/>
        </p:nvCxnSpPr>
        <p:spPr>
          <a:xfrm flipV="1">
            <a:off x="2175940" y="4492534"/>
            <a:ext cx="503883" cy="0"/>
          </a:xfrm>
          <a:prstGeom prst="line">
            <a:avLst/>
          </a:prstGeom>
          <a:noFill/>
          <a:ln w="28575" cap="flat" cmpd="sng" algn="ctr">
            <a:solidFill>
              <a:srgbClr val="0070C0"/>
            </a:solidFill>
            <a:prstDash val="solid"/>
            <a:miter lim="800000"/>
          </a:ln>
          <a:effectLst/>
        </p:spPr>
      </p:cxnSp>
      <p:pic>
        <p:nvPicPr>
          <p:cNvPr id="23" name="Picture 2" descr="https://lh4.googleusercontent.com/6MeeIsjij2ydFf1dQDpmQLJqH4oDW6tD0cDpQBrIY84_Sxdb3i-XsiZEQI7yghzXYeF3F4uG88KKXz3p7ojBi6dx26CHzivHVexUn_Cxs9VBgmOv3qFLDr2WWgwu06ySGzJhLUc">
            <a:extLst>
              <a:ext uri="{FF2B5EF4-FFF2-40B4-BE49-F238E27FC236}">
                <a16:creationId xmlns:a16="http://schemas.microsoft.com/office/drawing/2014/main" id="{E65EA626-2F48-4758-A3A5-01134BD5B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821805" y="5378371"/>
            <a:ext cx="1198354" cy="858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914E80E-E754-49C3-870B-778C499DA6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544" y="867203"/>
            <a:ext cx="2637814" cy="256163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817CE03-49AD-4506-9CBE-9D3FA9AC60B0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803" y="4032150"/>
            <a:ext cx="2283205" cy="2526747"/>
          </a:xfrm>
          <a:prstGeom prst="rect">
            <a:avLst/>
          </a:prstGeom>
        </p:spPr>
      </p:pic>
      <p:pic>
        <p:nvPicPr>
          <p:cNvPr id="26" name="win">
            <a:hlinkClick r:id="" action="ppaction://media"/>
            <a:extLst>
              <a:ext uri="{FF2B5EF4-FFF2-40B4-BE49-F238E27FC236}">
                <a16:creationId xmlns:a16="http://schemas.microsoft.com/office/drawing/2014/main" id="{297E3502-2B2C-4754-B260-96FE757FE8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275158" y="-487250"/>
            <a:ext cx="487250" cy="487250"/>
          </a:xfrm>
          <a:prstGeom prst="rect">
            <a:avLst/>
          </a:prstGeom>
        </p:spPr>
      </p:pic>
      <p:pic>
        <p:nvPicPr>
          <p:cNvPr id="27" name="Picture 10" descr="Premium Vector | Cartoon button set game pack, gui element">
            <a:extLst>
              <a:ext uri="{FF2B5EF4-FFF2-40B4-BE49-F238E27FC236}">
                <a16:creationId xmlns:a16="http://schemas.microsoft.com/office/drawing/2014/main" id="{924ECD53-7A53-4900-9434-1A501117AD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46" t="39953" b="32919"/>
          <a:stretch/>
        </p:blipFill>
        <p:spPr bwMode="auto">
          <a:xfrm>
            <a:off x="725768" y="5606264"/>
            <a:ext cx="1252223" cy="61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01F0F7C-CF47-4912-9330-2485BA1DDAA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9957" b="88745" l="6196" r="92939">
                        <a14:foregroundMark x1="6484" y1="28139" x2="12392" y2="83983"/>
                        <a14:foregroundMark x1="12392" y1="83983" x2="12536" y2="84416"/>
                        <a14:foregroundMark x1="13833" y1="37229" x2="65274" y2="56277"/>
                        <a14:foregroundMark x1="21326" y1="53680" x2="67435" y2="74026"/>
                        <a14:foregroundMark x1="15274" y1="57576" x2="81556" y2="69264"/>
                        <a14:foregroundMark x1="27954" y1="45887" x2="74928" y2="54978"/>
                        <a14:foregroundMark x1="52017" y1="41991" x2="75793" y2="57576"/>
                        <a14:foregroundMark x1="59510" y1="41991" x2="85014" y2="57576"/>
                        <a14:foregroundMark x1="76657" y1="44589" x2="84150" y2="56277"/>
                        <a14:foregroundMark x1="75793" y1="40693" x2="85447" y2="52381"/>
                        <a14:foregroundMark x1="88905" y1="32035" x2="88905" y2="51082"/>
                        <a14:foregroundMark x1="90634" y1="25541" x2="90634" y2="49784"/>
                        <a14:foregroundMark x1="92507" y1="30736" x2="92939" y2="39827"/>
                        <a14:foregroundMark x1="20461" y1="45887" x2="27089" y2="53680"/>
                        <a14:foregroundMark x1="17003" y1="41991" x2="24063" y2="53680"/>
                        <a14:foregroundMark x1="24063" y1="52381" x2="28386" y2="49784"/>
                        <a14:foregroundMark x1="24928" y1="45887" x2="28818" y2="45887"/>
                        <a14:foregroundMark x1="18732" y1="26840" x2="34150" y2="3722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2621" y="291276"/>
            <a:ext cx="3018826" cy="1034042"/>
          </a:xfrm>
          <a:prstGeom prst="rect">
            <a:avLst/>
          </a:prstGeom>
        </p:spPr>
      </p:pic>
      <p:pic>
        <p:nvPicPr>
          <p:cNvPr id="30" name="Picture 7" descr="https://lh4.googleusercontent.com/Cnf-n4Hax1Lbz06K2rZgUJ4uHFGMLRZQRB3Izf337WNx2ZH9VR9XAWOCdzL0y8twlaLY7W0YvuHEVW5mrMbzwuzy_IM9EI5bJhwqOPayMuSXNy7FT4mgriQedJbAPO4HZUvsZAc">
            <a:extLst>
              <a:ext uri="{FF2B5EF4-FFF2-40B4-BE49-F238E27FC236}">
                <a16:creationId xmlns:a16="http://schemas.microsoft.com/office/drawing/2014/main" id="{07D1754A-6989-405E-B517-37B7325F4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979" y="41858"/>
            <a:ext cx="657821" cy="65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https://lh5.googleusercontent.com/DVT_UNN-rqZv_J6NczM5EWxGLZjYJiE1Zy9gPDOXcYIYVpRhsecnCY-NdnnFS-5VZEte_IbbDN0A91i0clE0zmRPILD-XrnozIOW73neQfUdZLFa-HvXs4qKgpwB49Fg8PD9yXY">
            <a:extLst>
              <a:ext uri="{FF2B5EF4-FFF2-40B4-BE49-F238E27FC236}">
                <a16:creationId xmlns:a16="http://schemas.microsoft.com/office/drawing/2014/main" id="{D22F260F-4DD7-4869-9766-BA8258E40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142" y="720600"/>
            <a:ext cx="611858" cy="61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https://lh4.googleusercontent.com/HciHIYOxTPpxcXo7D4Nx_RImq2B4S-12dsmdrUU55tMBO9V2WQqhpibgULm1HMzWNz66ezlBpDLubMl95SBzziAPpg7FsE6anfuQ8S9EQwOt0NUf0HE5n7dVAM25ffm5rYgbrt4">
            <a:extLst>
              <a:ext uri="{FF2B5EF4-FFF2-40B4-BE49-F238E27FC236}">
                <a16:creationId xmlns:a16="http://schemas.microsoft.com/office/drawing/2014/main" id="{B587BE16-1574-47B3-8D69-707D3B07B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018" y="1365585"/>
            <a:ext cx="634876" cy="63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https://lh4.googleusercontent.com/HciHIYOxTPpxcXo7D4Nx_RImq2B4S-12dsmdrUU55tMBO9V2WQqhpibgULm1HMzWNz66ezlBpDLubMl95SBzziAPpg7FsE6anfuQ8S9EQwOt0NUf0HE5n7dVAM25ffm5rYgbrt4">
            <a:extLst>
              <a:ext uri="{FF2B5EF4-FFF2-40B4-BE49-F238E27FC236}">
                <a16:creationId xmlns:a16="http://schemas.microsoft.com/office/drawing/2014/main" id="{45959A16-5A43-4E31-846F-79DA82672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980" y="2628811"/>
            <a:ext cx="634876" cy="63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https://lh4.googleusercontent.com/HciHIYOxTPpxcXo7D4Nx_RImq2B4S-12dsmdrUU55tMBO9V2WQqhpibgULm1HMzWNz66ezlBpDLubMl95SBzziAPpg7FsE6anfuQ8S9EQwOt0NUf0HE5n7dVAM25ffm5rYgbrt4">
            <a:extLst>
              <a:ext uri="{FF2B5EF4-FFF2-40B4-BE49-F238E27FC236}">
                <a16:creationId xmlns:a16="http://schemas.microsoft.com/office/drawing/2014/main" id="{46DE28DE-E24C-4D85-B19C-AF18C88CB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7272" y="3892036"/>
            <a:ext cx="634876" cy="63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 descr="https://lh4.googleusercontent.com/HciHIYOxTPpxcXo7D4Nx_RImq2B4S-12dsmdrUU55tMBO9V2WQqhpibgULm1HMzWNz66ezlBpDLubMl95SBzziAPpg7FsE6anfuQ8S9EQwOt0NUf0HE5n7dVAM25ffm5rYgbrt4">
            <a:extLst>
              <a:ext uri="{FF2B5EF4-FFF2-40B4-BE49-F238E27FC236}">
                <a16:creationId xmlns:a16="http://schemas.microsoft.com/office/drawing/2014/main" id="{CDDABB0A-DD9F-4923-9BF2-414DC1422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016" y="5172693"/>
            <a:ext cx="634876" cy="634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8" descr="https://lh5.googleusercontent.com/DVT_UNN-rqZv_J6NczM5EWxGLZjYJiE1Zy9gPDOXcYIYVpRhsecnCY-NdnnFS-5VZEte_IbbDN0A91i0clE0zmRPILD-XrnozIOW73neQfUdZLFa-HvXs4qKgpwB49Fg8PD9yXY">
            <a:extLst>
              <a:ext uri="{FF2B5EF4-FFF2-40B4-BE49-F238E27FC236}">
                <a16:creationId xmlns:a16="http://schemas.microsoft.com/office/drawing/2014/main" id="{D357F47A-8CA3-46E2-9C82-CD30F5F50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854" y="1999727"/>
            <a:ext cx="611858" cy="61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" descr="https://lh5.googleusercontent.com/DVT_UNN-rqZv_J6NczM5EWxGLZjYJiE1Zy9gPDOXcYIYVpRhsecnCY-NdnnFS-5VZEte_IbbDN0A91i0clE0zmRPILD-XrnozIOW73neQfUdZLFa-HvXs4qKgpwB49Fg8PD9yXY">
            <a:extLst>
              <a:ext uri="{FF2B5EF4-FFF2-40B4-BE49-F238E27FC236}">
                <a16:creationId xmlns:a16="http://schemas.microsoft.com/office/drawing/2014/main" id="{C46A1882-18C1-4575-B4E8-C40BC69DA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038" y="3263686"/>
            <a:ext cx="611858" cy="61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8" descr="https://lh5.googleusercontent.com/DVT_UNN-rqZv_J6NczM5EWxGLZjYJiE1Zy9gPDOXcYIYVpRhsecnCY-NdnnFS-5VZEte_IbbDN0A91i0clE0zmRPILD-XrnozIOW73neQfUdZLFa-HvXs4qKgpwB49Fg8PD9yXY">
            <a:extLst>
              <a:ext uri="{FF2B5EF4-FFF2-40B4-BE49-F238E27FC236}">
                <a16:creationId xmlns:a16="http://schemas.microsoft.com/office/drawing/2014/main" id="{A981D486-726D-4D0F-BA52-4814989BE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038" y="4518638"/>
            <a:ext cx="611858" cy="61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8" descr="https://lh5.googleusercontent.com/DVT_UNN-rqZv_J6NczM5EWxGLZjYJiE1Zy9gPDOXcYIYVpRhsecnCY-NdnnFS-5VZEte_IbbDN0A91i0clE0zmRPILD-XrnozIOW73neQfUdZLFa-HvXs4qKgpwB49Fg8PD9yXY">
            <a:extLst>
              <a:ext uri="{FF2B5EF4-FFF2-40B4-BE49-F238E27FC236}">
                <a16:creationId xmlns:a16="http://schemas.microsoft.com/office/drawing/2014/main" id="{2E973DBD-0635-4BD5-8D5C-DB00D93AF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186" y="5794505"/>
            <a:ext cx="611858" cy="61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https://lh4.googleusercontent.com/Cnf-n4Hax1Lbz06K2rZgUJ4uHFGMLRZQRB3Izf337WNx2ZH9VR9XAWOCdzL0y8twlaLY7W0YvuHEVW5mrMbzwuzy_IM9EI5bJhwqOPayMuSXNy7FT4mgriQedJbAPO4HZUvsZAc">
            <a:extLst>
              <a:ext uri="{FF2B5EF4-FFF2-40B4-BE49-F238E27FC236}">
                <a16:creationId xmlns:a16="http://schemas.microsoft.com/office/drawing/2014/main" id="{7EB814C7-7DC8-4D3D-B14D-15C33D517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016" y="707764"/>
            <a:ext cx="657821" cy="65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7" descr="https://lh4.googleusercontent.com/Cnf-n4Hax1Lbz06K2rZgUJ4uHFGMLRZQRB3Izf337WNx2ZH9VR9XAWOCdzL0y8twlaLY7W0YvuHEVW5mrMbzwuzy_IM9EI5bJhwqOPayMuSXNy7FT4mgriQedJbAPO4HZUvsZAc">
            <a:extLst>
              <a:ext uri="{FF2B5EF4-FFF2-40B4-BE49-F238E27FC236}">
                <a16:creationId xmlns:a16="http://schemas.microsoft.com/office/drawing/2014/main" id="{96A10268-8EE4-44DA-BBC5-AC744820B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016" y="1327905"/>
            <a:ext cx="657821" cy="65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7" descr="https://lh4.googleusercontent.com/Cnf-n4Hax1Lbz06K2rZgUJ4uHFGMLRZQRB3Izf337WNx2ZH9VR9XAWOCdzL0y8twlaLY7W0YvuHEVW5mrMbzwuzy_IM9EI5bJhwqOPayMuSXNy7FT4mgriQedJbAPO4HZUvsZAc">
            <a:extLst>
              <a:ext uri="{FF2B5EF4-FFF2-40B4-BE49-F238E27FC236}">
                <a16:creationId xmlns:a16="http://schemas.microsoft.com/office/drawing/2014/main" id="{D6472E05-A774-4178-ADFE-96C44F02D0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407" y="1948946"/>
            <a:ext cx="657821" cy="65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7" descr="https://lh4.googleusercontent.com/Cnf-n4Hax1Lbz06K2rZgUJ4uHFGMLRZQRB3Izf337WNx2ZH9VR9XAWOCdzL0y8twlaLY7W0YvuHEVW5mrMbzwuzy_IM9EI5bJhwqOPayMuSXNy7FT4mgriQedJbAPO4HZUvsZAc">
            <a:extLst>
              <a:ext uri="{FF2B5EF4-FFF2-40B4-BE49-F238E27FC236}">
                <a16:creationId xmlns:a16="http://schemas.microsoft.com/office/drawing/2014/main" id="{81D10989-C087-4331-9C5E-4C2C17476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979" y="2646242"/>
            <a:ext cx="657821" cy="65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7" descr="https://lh4.googleusercontent.com/Cnf-n4Hax1Lbz06K2rZgUJ4uHFGMLRZQRB3Izf337WNx2ZH9VR9XAWOCdzL0y8twlaLY7W0YvuHEVW5mrMbzwuzy_IM9EI5bJhwqOPayMuSXNy7FT4mgriQedJbAPO4HZUvsZAc">
            <a:extLst>
              <a:ext uri="{FF2B5EF4-FFF2-40B4-BE49-F238E27FC236}">
                <a16:creationId xmlns:a16="http://schemas.microsoft.com/office/drawing/2014/main" id="{179A78CA-ECBD-490E-B3AD-F7C0D7A37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979" y="3234215"/>
            <a:ext cx="657821" cy="65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7" descr="https://lh4.googleusercontent.com/Cnf-n4Hax1Lbz06K2rZgUJ4uHFGMLRZQRB3Izf337WNx2ZH9VR9XAWOCdzL0y8twlaLY7W0YvuHEVW5mrMbzwuzy_IM9EI5bJhwqOPayMuSXNy7FT4mgriQedJbAPO4HZUvsZAc">
            <a:extLst>
              <a:ext uri="{FF2B5EF4-FFF2-40B4-BE49-F238E27FC236}">
                <a16:creationId xmlns:a16="http://schemas.microsoft.com/office/drawing/2014/main" id="{A38B2B34-403B-4E45-9DE9-C0A8279F1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406" y="3901201"/>
            <a:ext cx="657821" cy="65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7" descr="https://lh4.googleusercontent.com/Cnf-n4Hax1Lbz06K2rZgUJ4uHFGMLRZQRB3Izf337WNx2ZH9VR9XAWOCdzL0y8twlaLY7W0YvuHEVW5mrMbzwuzy_IM9EI5bJhwqOPayMuSXNy7FT4mgriQedJbAPO4HZUvsZAc">
            <a:extLst>
              <a:ext uri="{FF2B5EF4-FFF2-40B4-BE49-F238E27FC236}">
                <a16:creationId xmlns:a16="http://schemas.microsoft.com/office/drawing/2014/main" id="{1524DF5E-99BB-43E8-8A7A-3FF89E6D8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979" y="4506076"/>
            <a:ext cx="657821" cy="65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7" descr="https://lh4.googleusercontent.com/Cnf-n4Hax1Lbz06K2rZgUJ4uHFGMLRZQRB3Izf337WNx2ZH9VR9XAWOCdzL0y8twlaLY7W0YvuHEVW5mrMbzwuzy_IM9EI5bJhwqOPayMuSXNy7FT4mgriQedJbAPO4HZUvsZAc">
            <a:extLst>
              <a:ext uri="{FF2B5EF4-FFF2-40B4-BE49-F238E27FC236}">
                <a16:creationId xmlns:a16="http://schemas.microsoft.com/office/drawing/2014/main" id="{94D52FE5-F000-4E75-8C7D-C281234A4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979" y="5140951"/>
            <a:ext cx="657821" cy="65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7" descr="https://lh4.googleusercontent.com/Cnf-n4Hax1Lbz06K2rZgUJ4uHFGMLRZQRB3Izf337WNx2ZH9VR9XAWOCdzL0y8twlaLY7W0YvuHEVW5mrMbzwuzy_IM9EI5bJhwqOPayMuSXNy7FT4mgriQedJbAPO4HZUvsZAc">
            <a:extLst>
              <a:ext uri="{FF2B5EF4-FFF2-40B4-BE49-F238E27FC236}">
                <a16:creationId xmlns:a16="http://schemas.microsoft.com/office/drawing/2014/main" id="{53984DAF-A1BB-4FAB-AA42-94EFCE5C7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979" y="5775826"/>
            <a:ext cx="657821" cy="65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4F4998E5-CF63-4FB4-952F-7FC74C601A3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50" y="838598"/>
            <a:ext cx="2637814" cy="256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43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-0.00091 -0.19954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99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1 -0.19949 L -0.00403 -0.33371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" y="-67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000"/>
                            </p:stCondLst>
                            <p:childTnLst>
                              <p:par>
                                <p:cTn id="8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03 -0.33371 L -0.00534 -0.489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7776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500"/>
                            </p:stCondLst>
                            <p:childTnLst>
                              <p:par>
                                <p:cTn id="18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0" dur="5276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5826" y="330958"/>
            <a:ext cx="11273051" cy="6196083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2" t="36385" r="19097" b="38541"/>
          <a:stretch/>
        </p:blipFill>
        <p:spPr>
          <a:xfrm rot="1228952">
            <a:off x="10400295" y="-99423"/>
            <a:ext cx="1799087" cy="1842967"/>
          </a:xfrm>
          <a:prstGeom prst="rect">
            <a:avLst/>
          </a:prstGeom>
        </p:spPr>
      </p:pic>
      <p:pic>
        <p:nvPicPr>
          <p:cNvPr id="9218" name="Picture 2" descr="Vector hand drawn illustration for world book day celebrati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04" b="91054" l="9904" r="89936">
                        <a14:foregroundMark x1="15335" y1="84505" x2="28435" y2="88019"/>
                        <a14:foregroundMark x1="45048" y1="88019" x2="30032" y2="87061"/>
                        <a14:foregroundMark x1="18690" y1="88339" x2="13578" y2="85783"/>
                        <a14:foregroundMark x1="13578" y1="85783" x2="12620" y2="85304"/>
                        <a14:foregroundMark x1="31789" y1="87061" x2="41214" y2="91054"/>
                        <a14:foregroundMark x1="31789" y1="89617" x2="37859" y2="90895"/>
                        <a14:foregroundMark x1="46805" y1="89776" x2="76677" y2="88019"/>
                        <a14:foregroundMark x1="83706" y1="84185" x2="76677" y2="87859"/>
                        <a14:foregroundMark x1="83866" y1="85463" x2="87540" y2="833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88" t="23332" r="8334" b="7120"/>
          <a:stretch/>
        </p:blipFill>
        <p:spPr bwMode="auto">
          <a:xfrm>
            <a:off x="6082351" y="1523999"/>
            <a:ext cx="5191850" cy="455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0A7D760-6B06-4474-9EF8-0F9714EAAC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996" y="2009468"/>
            <a:ext cx="5432007" cy="413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1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Không có mô tả.">
            <a:extLst>
              <a:ext uri="{FF2B5EF4-FFF2-40B4-BE49-F238E27FC236}">
                <a16:creationId xmlns:a16="http://schemas.microsoft.com/office/drawing/2014/main" id="{B83A8783-ADEC-4C7B-A690-25EE6AFD9D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226" b="37223"/>
          <a:stretch/>
        </p:blipFill>
        <p:spPr bwMode="auto">
          <a:xfrm>
            <a:off x="721680" y="711000"/>
            <a:ext cx="2456827" cy="95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5397300A-9A19-430E-B664-D5D79B858892}"/>
              </a:ext>
            </a:extLst>
          </p:cNvPr>
          <p:cNvSpPr/>
          <p:nvPr/>
        </p:nvSpPr>
        <p:spPr>
          <a:xfrm>
            <a:off x="914164" y="1937213"/>
            <a:ext cx="437322" cy="447159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</a:t>
            </a:r>
            <a:endParaRPr kumimoji="0" lang="vi-V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09702EC-76C5-4DED-9140-8E0276B7178B}"/>
              </a:ext>
            </a:extLst>
          </p:cNvPr>
          <p:cNvGrpSpPr/>
          <p:nvPr/>
        </p:nvGrpSpPr>
        <p:grpSpPr>
          <a:xfrm>
            <a:off x="1531971" y="1957178"/>
            <a:ext cx="1145166" cy="523221"/>
            <a:chOff x="1870518" y="1440653"/>
            <a:chExt cx="1145166" cy="51171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CB0A689-78FC-414E-AD43-25A3B6257B90}"/>
                </a:ext>
              </a:extLst>
            </p:cNvPr>
            <p:cNvGrpSpPr/>
            <p:nvPr/>
          </p:nvGrpSpPr>
          <p:grpSpPr>
            <a:xfrm>
              <a:off x="1870518" y="1440654"/>
              <a:ext cx="758382" cy="511709"/>
              <a:chOff x="1870518" y="1440654"/>
              <a:chExt cx="758382" cy="511709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E0DCED84-287B-44E9-80E4-5136813EFD4A}"/>
                  </a:ext>
                </a:extLst>
              </p:cNvPr>
              <p:cNvSpPr/>
              <p:nvPr/>
            </p:nvSpPr>
            <p:spPr>
              <a:xfrm>
                <a:off x="1870518" y="1440654"/>
                <a:ext cx="758382" cy="382154"/>
              </a:xfrm>
              <a:prstGeom prst="roundRect">
                <a:avLst/>
              </a:prstGeom>
              <a:solidFill>
                <a:srgbClr val="FFD974"/>
              </a:solidFill>
              <a:ln>
                <a:solidFill>
                  <a:srgbClr val="FFD97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76CCFF5-E106-4461-810E-E1C52DA4B372}"/>
                  </a:ext>
                </a:extLst>
              </p:cNvPr>
              <p:cNvSpPr txBox="1"/>
              <p:nvPr/>
            </p:nvSpPr>
            <p:spPr>
              <a:xfrm>
                <a:off x="1969023" y="1440654"/>
                <a:ext cx="623889" cy="5117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+mn-cs"/>
                  </a:rPr>
                  <a:t>Số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BE5AAD1-927E-4676-975A-76207909E2ED}"/>
                </a:ext>
              </a:extLst>
            </p:cNvPr>
            <p:cNvSpPr txBox="1"/>
            <p:nvPr/>
          </p:nvSpPr>
          <p:spPr>
            <a:xfrm>
              <a:off x="2630642" y="1440653"/>
              <a:ext cx="385042" cy="5117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?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17">
                <a:extLst>
                  <a:ext uri="{FF2B5EF4-FFF2-40B4-BE49-F238E27FC236}">
                    <a16:creationId xmlns:a16="http://schemas.microsoft.com/office/drawing/2014/main" id="{F8D5F79C-C790-4729-8C4E-0AD3BF7F025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5473514"/>
                  </p:ext>
                </p:extLst>
              </p:nvPr>
            </p:nvGraphicFramePr>
            <p:xfrm>
              <a:off x="3111832" y="2530700"/>
              <a:ext cx="7936275" cy="1830511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701608">
                      <a:extLst>
                        <a:ext uri="{9D8B030D-6E8A-4147-A177-3AD203B41FA5}">
                          <a16:colId xmlns:a16="http://schemas.microsoft.com/office/drawing/2014/main" val="3750429237"/>
                        </a:ext>
                      </a:extLst>
                    </a:gridCol>
                    <a:gridCol w="975186">
                      <a:extLst>
                        <a:ext uri="{9D8B030D-6E8A-4147-A177-3AD203B41FA5}">
                          <a16:colId xmlns:a16="http://schemas.microsoft.com/office/drawing/2014/main" val="892396866"/>
                        </a:ext>
                      </a:extLst>
                    </a:gridCol>
                    <a:gridCol w="986151">
                      <a:extLst>
                        <a:ext uri="{9D8B030D-6E8A-4147-A177-3AD203B41FA5}">
                          <a16:colId xmlns:a16="http://schemas.microsoft.com/office/drawing/2014/main" val="1994511951"/>
                        </a:ext>
                      </a:extLst>
                    </a:gridCol>
                    <a:gridCol w="1045921">
                      <a:extLst>
                        <a:ext uri="{9D8B030D-6E8A-4147-A177-3AD203B41FA5}">
                          <a16:colId xmlns:a16="http://schemas.microsoft.com/office/drawing/2014/main" val="1764713203"/>
                        </a:ext>
                      </a:extLst>
                    </a:gridCol>
                    <a:gridCol w="1075803">
                      <a:extLst>
                        <a:ext uri="{9D8B030D-6E8A-4147-A177-3AD203B41FA5}">
                          <a16:colId xmlns:a16="http://schemas.microsoft.com/office/drawing/2014/main" val="2253912237"/>
                        </a:ext>
                      </a:extLst>
                    </a:gridCol>
                    <a:gridCol w="1075803">
                      <a:extLst>
                        <a:ext uri="{9D8B030D-6E8A-4147-A177-3AD203B41FA5}">
                          <a16:colId xmlns:a16="http://schemas.microsoft.com/office/drawing/2014/main" val="1514898112"/>
                        </a:ext>
                      </a:extLst>
                    </a:gridCol>
                    <a:gridCol w="1075803">
                      <a:extLst>
                        <a:ext uri="{9D8B030D-6E8A-4147-A177-3AD203B41FA5}">
                          <a16:colId xmlns:a16="http://schemas.microsoft.com/office/drawing/2014/main" val="177573286"/>
                        </a:ext>
                      </a:extLst>
                    </a:gridCol>
                  </a:tblGrid>
                  <a:tr h="597884">
                    <a:tc rowSpan="2"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b="0" i="1" smtClean="0">
                                    <a:latin typeface="Cambria Math" panose="02040503050406030204" pitchFamily="18" charset="0"/>
                                  </a:rPr>
                                  <m:t>:</m:t>
                                </m:r>
                              </m:oMath>
                            </m:oMathPara>
                          </a14:m>
                          <a:endParaRPr lang="vi-VN" sz="3200" dirty="0"/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vi-VN" sz="3200" dirty="0"/>
                            <a:t>12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10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16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8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14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20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33725870"/>
                      </a:ext>
                    </a:extLst>
                  </a:tr>
                  <a:tr h="597884">
                    <a:tc vMerge="1">
                      <a:txBody>
                        <a:bodyPr/>
                        <a:lstStyle/>
                        <a:p>
                          <a:pPr algn="ctr"/>
                          <a:endParaRPr lang="vi-VN" sz="2800" dirty="0"/>
                        </a:p>
                      </a:txBody>
                      <a:tcPr anchor="ctr">
                        <a:lnL w="28575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AC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vi-VN" sz="3200" dirty="0"/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2</a:t>
                          </a:r>
                          <a:endParaRPr kumimoji="0" lang="vi-VN" sz="3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2</a:t>
                          </a:r>
                          <a:endParaRPr kumimoji="0" lang="vi-VN" sz="3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2</a:t>
                          </a:r>
                          <a:endParaRPr kumimoji="0" lang="vi-VN" sz="3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2</a:t>
                          </a:r>
                          <a:endParaRPr kumimoji="0" lang="vi-VN" sz="3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54868410"/>
                      </a:ext>
                    </a:extLst>
                  </a:tr>
                  <a:tr h="634743">
                    <a:tc>
                      <a:txBody>
                        <a:bodyPr/>
                        <a:lstStyle/>
                        <a:p>
                          <a:pPr algn="ctr"/>
                          <a:endParaRPr lang="vi-VN" sz="3200" dirty="0"/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vi-VN" sz="3200" dirty="0"/>
                            <a:t>6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vi-VN" sz="3200" dirty="0"/>
                            <a:t>?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?</a:t>
                          </a:r>
                          <a:endParaRPr kumimoji="0" lang="vi-VN" sz="3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?</a:t>
                          </a:r>
                          <a:endParaRPr kumimoji="0" lang="vi-VN" sz="3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?</a:t>
                          </a:r>
                          <a:endParaRPr kumimoji="0" lang="vi-VN" sz="3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10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304213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17">
                <a:extLst>
                  <a:ext uri="{FF2B5EF4-FFF2-40B4-BE49-F238E27FC236}">
                    <a16:creationId xmlns:a16="http://schemas.microsoft.com/office/drawing/2014/main" id="{F8D5F79C-C790-4729-8C4E-0AD3BF7F025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5473514"/>
                  </p:ext>
                </p:extLst>
              </p:nvPr>
            </p:nvGraphicFramePr>
            <p:xfrm>
              <a:off x="3111832" y="2530700"/>
              <a:ext cx="7936275" cy="1830511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701608">
                      <a:extLst>
                        <a:ext uri="{9D8B030D-6E8A-4147-A177-3AD203B41FA5}">
                          <a16:colId xmlns:a16="http://schemas.microsoft.com/office/drawing/2014/main" val="3750429237"/>
                        </a:ext>
                      </a:extLst>
                    </a:gridCol>
                    <a:gridCol w="975186">
                      <a:extLst>
                        <a:ext uri="{9D8B030D-6E8A-4147-A177-3AD203B41FA5}">
                          <a16:colId xmlns:a16="http://schemas.microsoft.com/office/drawing/2014/main" val="892396866"/>
                        </a:ext>
                      </a:extLst>
                    </a:gridCol>
                    <a:gridCol w="986151">
                      <a:extLst>
                        <a:ext uri="{9D8B030D-6E8A-4147-A177-3AD203B41FA5}">
                          <a16:colId xmlns:a16="http://schemas.microsoft.com/office/drawing/2014/main" val="1994511951"/>
                        </a:ext>
                      </a:extLst>
                    </a:gridCol>
                    <a:gridCol w="1045921">
                      <a:extLst>
                        <a:ext uri="{9D8B030D-6E8A-4147-A177-3AD203B41FA5}">
                          <a16:colId xmlns:a16="http://schemas.microsoft.com/office/drawing/2014/main" val="1764713203"/>
                        </a:ext>
                      </a:extLst>
                    </a:gridCol>
                    <a:gridCol w="1075803">
                      <a:extLst>
                        <a:ext uri="{9D8B030D-6E8A-4147-A177-3AD203B41FA5}">
                          <a16:colId xmlns:a16="http://schemas.microsoft.com/office/drawing/2014/main" val="2253912237"/>
                        </a:ext>
                      </a:extLst>
                    </a:gridCol>
                    <a:gridCol w="1075803">
                      <a:extLst>
                        <a:ext uri="{9D8B030D-6E8A-4147-A177-3AD203B41FA5}">
                          <a16:colId xmlns:a16="http://schemas.microsoft.com/office/drawing/2014/main" val="1514898112"/>
                        </a:ext>
                      </a:extLst>
                    </a:gridCol>
                    <a:gridCol w="1075803">
                      <a:extLst>
                        <a:ext uri="{9D8B030D-6E8A-4147-A177-3AD203B41FA5}">
                          <a16:colId xmlns:a16="http://schemas.microsoft.com/office/drawing/2014/main" val="177573286"/>
                        </a:ext>
                      </a:extLst>
                    </a:gridCol>
                  </a:tblGrid>
                  <a:tr h="597884">
                    <a:tc rowSpan="2"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717" t="-5584" r="-368817" b="-670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vi-VN" sz="3200" dirty="0"/>
                            <a:t>12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10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16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8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14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20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33725870"/>
                      </a:ext>
                    </a:extLst>
                  </a:tr>
                  <a:tr h="597884">
                    <a:tc vMerge="1">
                      <a:txBody>
                        <a:bodyPr/>
                        <a:lstStyle/>
                        <a:p>
                          <a:pPr algn="ctr"/>
                          <a:endParaRPr lang="vi-VN" sz="2800" dirty="0"/>
                        </a:p>
                      </a:txBody>
                      <a:tcPr anchor="ctr">
                        <a:lnL w="28575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rgbClr val="FFC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FFFAC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vi-VN" sz="3200" dirty="0"/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2</a:t>
                          </a:r>
                          <a:endParaRPr kumimoji="0" lang="vi-VN" sz="3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2</a:t>
                          </a:r>
                          <a:endParaRPr kumimoji="0" lang="vi-VN" sz="3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2</a:t>
                          </a:r>
                          <a:endParaRPr kumimoji="0" lang="vi-VN" sz="3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2</a:t>
                          </a:r>
                          <a:endParaRPr kumimoji="0" lang="vi-VN" sz="3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2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54868410"/>
                      </a:ext>
                    </a:extLst>
                  </a:tr>
                  <a:tr h="634743">
                    <a:tc>
                      <a:txBody>
                        <a:bodyPr/>
                        <a:lstStyle/>
                        <a:p>
                          <a:pPr algn="ctr"/>
                          <a:endParaRPr lang="vi-VN" sz="3200" dirty="0"/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vi-VN" sz="3200" dirty="0"/>
                            <a:t>6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vi-VN" sz="3200" dirty="0"/>
                            <a:t>?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?</a:t>
                          </a:r>
                          <a:endParaRPr kumimoji="0" lang="vi-VN" sz="3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?</a:t>
                          </a:r>
                          <a:endParaRPr kumimoji="0" lang="vi-VN" sz="3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?</a:t>
                          </a:r>
                          <a:endParaRPr kumimoji="0" lang="vi-VN" sz="32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Arial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vi-VN" sz="32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Arial"/>
                              <a:ea typeface="+mn-ea"/>
                              <a:cs typeface="+mn-cs"/>
                            </a:rPr>
                            <a:t>10</a:t>
                          </a:r>
                        </a:p>
                      </a:txBody>
                      <a:tcPr anchor="ctr">
                        <a:lnL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8575" cap="flat" cmpd="sng" algn="ctr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03042130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69D42A4A-456C-49BF-A7E5-DA5C4E904375}"/>
              </a:ext>
            </a:extLst>
          </p:cNvPr>
          <p:cNvSpPr txBox="1"/>
          <p:nvPr/>
        </p:nvSpPr>
        <p:spPr>
          <a:xfrm>
            <a:off x="5907273" y="3761922"/>
            <a:ext cx="748822" cy="646331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0CA7DF-B61B-4760-BC20-73FF268C312E}"/>
              </a:ext>
            </a:extLst>
          </p:cNvPr>
          <p:cNvSpPr txBox="1"/>
          <p:nvPr/>
        </p:nvSpPr>
        <p:spPr>
          <a:xfrm>
            <a:off x="6945492" y="3756941"/>
            <a:ext cx="748822" cy="646331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6DE698-8E07-4066-8957-7FD36A003AC5}"/>
              </a:ext>
            </a:extLst>
          </p:cNvPr>
          <p:cNvSpPr txBox="1"/>
          <p:nvPr/>
        </p:nvSpPr>
        <p:spPr>
          <a:xfrm>
            <a:off x="8004575" y="3751960"/>
            <a:ext cx="748822" cy="646331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95B2DF-BD2C-41F2-B2B3-D4E0CF11067E}"/>
              </a:ext>
            </a:extLst>
          </p:cNvPr>
          <p:cNvSpPr txBox="1"/>
          <p:nvPr/>
        </p:nvSpPr>
        <p:spPr>
          <a:xfrm>
            <a:off x="9076358" y="3746979"/>
            <a:ext cx="748822" cy="646331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14922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">
            <a:extLst>
              <a:ext uri="{FF2B5EF4-FFF2-40B4-BE49-F238E27FC236}">
                <a16:creationId xmlns:a16="http://schemas.microsoft.com/office/drawing/2014/main" id="{1FCF4073-8EC1-293D-F630-C851CDF8C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3976"/>
            <a:ext cx="1036320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altLang="en-US" sz="2800" b="1" u="sng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77;p4">
            <a:extLst>
              <a:ext uri="{FF2B5EF4-FFF2-40B4-BE49-F238E27FC236}">
                <a16:creationId xmlns:a16="http://schemas.microsoft.com/office/drawing/2014/main" id="{0B358CFD-9E9E-48AE-8CD6-C5B1A6C26168}"/>
              </a:ext>
            </a:extLst>
          </p:cNvPr>
          <p:cNvSpPr/>
          <p:nvPr/>
        </p:nvSpPr>
        <p:spPr>
          <a:xfrm rot="9167139">
            <a:off x="2901901" y="-972902"/>
            <a:ext cx="9555834" cy="8962901"/>
          </a:xfrm>
          <a:custGeom>
            <a:avLst/>
            <a:gdLst/>
            <a:ahLst/>
            <a:cxnLst/>
            <a:rect l="l" t="t" r="r" b="b"/>
            <a:pathLst>
              <a:path w="1634490" h="1925002" extrusionOk="0">
                <a:moveTo>
                  <a:pt x="444818" y="0"/>
                </a:moveTo>
                <a:lnTo>
                  <a:pt x="1634490" y="338138"/>
                </a:lnTo>
                <a:lnTo>
                  <a:pt x="1612582" y="414338"/>
                </a:lnTo>
                <a:lnTo>
                  <a:pt x="1563053" y="400050"/>
                </a:lnTo>
                <a:cubicBezTo>
                  <a:pt x="1559243" y="384810"/>
                  <a:pt x="1546860" y="372428"/>
                  <a:pt x="1530668" y="367665"/>
                </a:cubicBezTo>
                <a:cubicBezTo>
                  <a:pt x="1505903" y="360997"/>
                  <a:pt x="1480185" y="375285"/>
                  <a:pt x="1472565" y="400050"/>
                </a:cubicBezTo>
                <a:cubicBezTo>
                  <a:pt x="1465898" y="424815"/>
                  <a:pt x="1480185" y="450533"/>
                  <a:pt x="1504950" y="458153"/>
                </a:cubicBezTo>
                <a:cubicBezTo>
                  <a:pt x="1521143" y="462915"/>
                  <a:pt x="1538288" y="458153"/>
                  <a:pt x="1550670" y="446722"/>
                </a:cubicBezTo>
                <a:lnTo>
                  <a:pt x="1600200" y="461010"/>
                </a:lnTo>
                <a:lnTo>
                  <a:pt x="1564005" y="587693"/>
                </a:lnTo>
                <a:lnTo>
                  <a:pt x="1514475" y="573405"/>
                </a:lnTo>
                <a:cubicBezTo>
                  <a:pt x="1510665" y="558165"/>
                  <a:pt x="1498282" y="545783"/>
                  <a:pt x="1482090" y="541020"/>
                </a:cubicBezTo>
                <a:cubicBezTo>
                  <a:pt x="1457325" y="534353"/>
                  <a:pt x="1431607" y="548640"/>
                  <a:pt x="1423988" y="573405"/>
                </a:cubicBezTo>
                <a:cubicBezTo>
                  <a:pt x="1417320" y="598170"/>
                  <a:pt x="1431607" y="623888"/>
                  <a:pt x="1456373" y="631508"/>
                </a:cubicBezTo>
                <a:cubicBezTo>
                  <a:pt x="1472565" y="636270"/>
                  <a:pt x="1489710" y="631508"/>
                  <a:pt x="1502093" y="620078"/>
                </a:cubicBezTo>
                <a:lnTo>
                  <a:pt x="1551623" y="634365"/>
                </a:lnTo>
                <a:lnTo>
                  <a:pt x="1515428" y="761048"/>
                </a:lnTo>
                <a:lnTo>
                  <a:pt x="1465898" y="746760"/>
                </a:lnTo>
                <a:cubicBezTo>
                  <a:pt x="1462088" y="731520"/>
                  <a:pt x="1449705" y="719138"/>
                  <a:pt x="1433513" y="714375"/>
                </a:cubicBezTo>
                <a:cubicBezTo>
                  <a:pt x="1408748" y="707708"/>
                  <a:pt x="1383030" y="721995"/>
                  <a:pt x="1375410" y="746760"/>
                </a:cubicBezTo>
                <a:cubicBezTo>
                  <a:pt x="1368743" y="771525"/>
                  <a:pt x="1383030" y="797243"/>
                  <a:pt x="1407795" y="804863"/>
                </a:cubicBezTo>
                <a:cubicBezTo>
                  <a:pt x="1423988" y="809625"/>
                  <a:pt x="1441132" y="804863"/>
                  <a:pt x="1453515" y="793433"/>
                </a:cubicBezTo>
                <a:lnTo>
                  <a:pt x="1503045" y="807720"/>
                </a:lnTo>
                <a:lnTo>
                  <a:pt x="1466850" y="934402"/>
                </a:lnTo>
                <a:lnTo>
                  <a:pt x="1417320" y="920115"/>
                </a:lnTo>
                <a:cubicBezTo>
                  <a:pt x="1413510" y="904875"/>
                  <a:pt x="1401128" y="892493"/>
                  <a:pt x="1384935" y="887730"/>
                </a:cubicBezTo>
                <a:cubicBezTo>
                  <a:pt x="1360170" y="881063"/>
                  <a:pt x="1334453" y="895350"/>
                  <a:pt x="1326832" y="920115"/>
                </a:cubicBezTo>
                <a:cubicBezTo>
                  <a:pt x="1320165" y="944880"/>
                  <a:pt x="1334453" y="970598"/>
                  <a:pt x="1359218" y="978218"/>
                </a:cubicBezTo>
                <a:cubicBezTo>
                  <a:pt x="1375410" y="982980"/>
                  <a:pt x="1392555" y="978218"/>
                  <a:pt x="1404938" y="966788"/>
                </a:cubicBezTo>
                <a:lnTo>
                  <a:pt x="1454468" y="981075"/>
                </a:lnTo>
                <a:lnTo>
                  <a:pt x="1418273" y="1107758"/>
                </a:lnTo>
                <a:lnTo>
                  <a:pt x="1368743" y="1093470"/>
                </a:lnTo>
                <a:cubicBezTo>
                  <a:pt x="1364932" y="1078230"/>
                  <a:pt x="1352550" y="1065848"/>
                  <a:pt x="1336357" y="1061085"/>
                </a:cubicBezTo>
                <a:cubicBezTo>
                  <a:pt x="1311593" y="1054418"/>
                  <a:pt x="1285875" y="1068705"/>
                  <a:pt x="1278255" y="1093470"/>
                </a:cubicBezTo>
                <a:cubicBezTo>
                  <a:pt x="1271588" y="1118235"/>
                  <a:pt x="1285875" y="1143953"/>
                  <a:pt x="1310640" y="1151573"/>
                </a:cubicBezTo>
                <a:cubicBezTo>
                  <a:pt x="1326832" y="1156335"/>
                  <a:pt x="1343978" y="1151573"/>
                  <a:pt x="1356360" y="1140143"/>
                </a:cubicBezTo>
                <a:lnTo>
                  <a:pt x="1405890" y="1154430"/>
                </a:lnTo>
                <a:lnTo>
                  <a:pt x="1369695" y="1281113"/>
                </a:lnTo>
                <a:lnTo>
                  <a:pt x="1320165" y="1266825"/>
                </a:lnTo>
                <a:cubicBezTo>
                  <a:pt x="1316355" y="1251585"/>
                  <a:pt x="1303973" y="1239203"/>
                  <a:pt x="1287780" y="1234440"/>
                </a:cubicBezTo>
                <a:cubicBezTo>
                  <a:pt x="1263015" y="1227773"/>
                  <a:pt x="1237298" y="1242060"/>
                  <a:pt x="1229678" y="1266825"/>
                </a:cubicBezTo>
                <a:cubicBezTo>
                  <a:pt x="1223010" y="1291590"/>
                  <a:pt x="1237298" y="1317308"/>
                  <a:pt x="1262063" y="1324928"/>
                </a:cubicBezTo>
                <a:cubicBezTo>
                  <a:pt x="1278255" y="1329690"/>
                  <a:pt x="1295400" y="1324928"/>
                  <a:pt x="1307782" y="1313498"/>
                </a:cubicBezTo>
                <a:lnTo>
                  <a:pt x="1357313" y="1327785"/>
                </a:lnTo>
                <a:lnTo>
                  <a:pt x="1321118" y="1454468"/>
                </a:lnTo>
                <a:lnTo>
                  <a:pt x="1271588" y="1440180"/>
                </a:lnTo>
                <a:cubicBezTo>
                  <a:pt x="1267778" y="1424940"/>
                  <a:pt x="1255395" y="1412558"/>
                  <a:pt x="1239203" y="1407795"/>
                </a:cubicBezTo>
                <a:cubicBezTo>
                  <a:pt x="1214438" y="1401128"/>
                  <a:pt x="1188720" y="1415415"/>
                  <a:pt x="1181100" y="1440180"/>
                </a:cubicBezTo>
                <a:cubicBezTo>
                  <a:pt x="1174432" y="1464945"/>
                  <a:pt x="1188720" y="1490663"/>
                  <a:pt x="1213485" y="1498283"/>
                </a:cubicBezTo>
                <a:cubicBezTo>
                  <a:pt x="1229678" y="1503045"/>
                  <a:pt x="1246823" y="1498283"/>
                  <a:pt x="1259205" y="1486853"/>
                </a:cubicBezTo>
                <a:lnTo>
                  <a:pt x="1308735" y="1501140"/>
                </a:lnTo>
                <a:lnTo>
                  <a:pt x="1272540" y="1627823"/>
                </a:lnTo>
                <a:lnTo>
                  <a:pt x="1223010" y="1613535"/>
                </a:lnTo>
                <a:cubicBezTo>
                  <a:pt x="1219200" y="1598295"/>
                  <a:pt x="1206818" y="1585913"/>
                  <a:pt x="1190625" y="1581150"/>
                </a:cubicBezTo>
                <a:cubicBezTo>
                  <a:pt x="1165860" y="1574483"/>
                  <a:pt x="1140143" y="1588770"/>
                  <a:pt x="1132523" y="1613535"/>
                </a:cubicBezTo>
                <a:cubicBezTo>
                  <a:pt x="1125855" y="1638300"/>
                  <a:pt x="1140143" y="1664018"/>
                  <a:pt x="1164907" y="1671638"/>
                </a:cubicBezTo>
                <a:cubicBezTo>
                  <a:pt x="1181100" y="1676400"/>
                  <a:pt x="1198245" y="1671638"/>
                  <a:pt x="1210628" y="1660208"/>
                </a:cubicBezTo>
                <a:lnTo>
                  <a:pt x="1260157" y="1674495"/>
                </a:lnTo>
                <a:lnTo>
                  <a:pt x="1223963" y="1801178"/>
                </a:lnTo>
                <a:lnTo>
                  <a:pt x="1174432" y="1786890"/>
                </a:lnTo>
                <a:cubicBezTo>
                  <a:pt x="1170623" y="1771650"/>
                  <a:pt x="1158240" y="1759268"/>
                  <a:pt x="1142048" y="1754505"/>
                </a:cubicBezTo>
                <a:cubicBezTo>
                  <a:pt x="1117282" y="1747838"/>
                  <a:pt x="1091565" y="1762125"/>
                  <a:pt x="1083945" y="1786890"/>
                </a:cubicBezTo>
                <a:cubicBezTo>
                  <a:pt x="1077278" y="1811655"/>
                  <a:pt x="1091565" y="1837373"/>
                  <a:pt x="1116330" y="1844993"/>
                </a:cubicBezTo>
                <a:cubicBezTo>
                  <a:pt x="1132523" y="1849755"/>
                  <a:pt x="1149668" y="1844993"/>
                  <a:pt x="1162050" y="1833563"/>
                </a:cubicBezTo>
                <a:lnTo>
                  <a:pt x="1211580" y="1847850"/>
                </a:lnTo>
                <a:lnTo>
                  <a:pt x="1189673" y="1925003"/>
                </a:lnTo>
                <a:lnTo>
                  <a:pt x="0" y="1586865"/>
                </a:lnTo>
                <a:lnTo>
                  <a:pt x="444818" y="0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F9BC6E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" name="Google Shape;78;p4">
            <a:extLst>
              <a:ext uri="{FF2B5EF4-FFF2-40B4-BE49-F238E27FC236}">
                <a16:creationId xmlns:a16="http://schemas.microsoft.com/office/drawing/2014/main" id="{DD769FBD-0D3E-5121-314E-1EF98009662F}"/>
              </a:ext>
            </a:extLst>
          </p:cNvPr>
          <p:cNvGrpSpPr/>
          <p:nvPr/>
        </p:nvGrpSpPr>
        <p:grpSpPr>
          <a:xfrm>
            <a:off x="216506" y="796674"/>
            <a:ext cx="5602666" cy="5604964"/>
            <a:chOff x="1712498" y="767350"/>
            <a:chExt cx="5272441" cy="5604964"/>
          </a:xfrm>
        </p:grpSpPr>
        <p:sp>
          <p:nvSpPr>
            <p:cNvPr id="6" name="Google Shape;79;p4">
              <a:extLst>
                <a:ext uri="{FF2B5EF4-FFF2-40B4-BE49-F238E27FC236}">
                  <a16:creationId xmlns:a16="http://schemas.microsoft.com/office/drawing/2014/main" id="{9B15AA6E-5E9B-1BFC-1A19-5A4FFC99376F}"/>
                </a:ext>
              </a:extLst>
            </p:cNvPr>
            <p:cNvSpPr/>
            <p:nvPr/>
          </p:nvSpPr>
          <p:spPr>
            <a:xfrm>
              <a:off x="1712498" y="767350"/>
              <a:ext cx="5272441" cy="5604964"/>
            </a:xfrm>
            <a:custGeom>
              <a:avLst/>
              <a:gdLst/>
              <a:ahLst/>
              <a:cxnLst/>
              <a:rect l="l" t="t" r="r" b="b"/>
              <a:pathLst>
                <a:path w="1381124" h="1893569" extrusionOk="0">
                  <a:moveTo>
                    <a:pt x="0" y="0"/>
                  </a:moveTo>
                  <a:lnTo>
                    <a:pt x="1216343" y="0"/>
                  </a:lnTo>
                  <a:cubicBezTo>
                    <a:pt x="1306830" y="0"/>
                    <a:pt x="1381125" y="74295"/>
                    <a:pt x="1381125" y="164782"/>
                  </a:cubicBezTo>
                  <a:lnTo>
                    <a:pt x="1381125" y="1728788"/>
                  </a:lnTo>
                  <a:cubicBezTo>
                    <a:pt x="1381125" y="1819275"/>
                    <a:pt x="1306830" y="1893570"/>
                    <a:pt x="1216343" y="1893570"/>
                  </a:cubicBezTo>
                  <a:lnTo>
                    <a:pt x="0" y="18935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EFE2"/>
            </a:solidFill>
            <a:ln>
              <a:noFill/>
            </a:ln>
            <a:effectLst>
              <a:outerShdw blurRad="635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" name="Google Shape;80;p4">
              <a:extLst>
                <a:ext uri="{FF2B5EF4-FFF2-40B4-BE49-F238E27FC236}">
                  <a16:creationId xmlns:a16="http://schemas.microsoft.com/office/drawing/2014/main" id="{B560A3C6-484A-B67E-F2F2-34B7EE08AB32}"/>
                </a:ext>
              </a:extLst>
            </p:cNvPr>
            <p:cNvSpPr/>
            <p:nvPr/>
          </p:nvSpPr>
          <p:spPr>
            <a:xfrm>
              <a:off x="2550742" y="1435500"/>
              <a:ext cx="4084808" cy="4401082"/>
            </a:xfrm>
            <a:custGeom>
              <a:avLst/>
              <a:gdLst/>
              <a:ahLst/>
              <a:cxnLst/>
              <a:rect l="l" t="t" r="r" b="b"/>
              <a:pathLst>
                <a:path w="940117" h="1486852" extrusionOk="0">
                  <a:moveTo>
                    <a:pt x="24765" y="204788"/>
                  </a:moveTo>
                  <a:cubicBezTo>
                    <a:pt x="321945" y="204788"/>
                    <a:pt x="619125" y="204788"/>
                    <a:pt x="915352" y="204788"/>
                  </a:cubicBezTo>
                  <a:cubicBezTo>
                    <a:pt x="928688" y="204788"/>
                    <a:pt x="940118" y="216217"/>
                    <a:pt x="940118" y="229552"/>
                  </a:cubicBezTo>
                  <a:lnTo>
                    <a:pt x="940118" y="229552"/>
                  </a:lnTo>
                  <a:cubicBezTo>
                    <a:pt x="940118" y="242888"/>
                    <a:pt x="928688" y="254317"/>
                    <a:pt x="915352" y="254317"/>
                  </a:cubicBezTo>
                  <a:cubicBezTo>
                    <a:pt x="618173" y="254317"/>
                    <a:pt x="320993" y="254317"/>
                    <a:pt x="24765" y="254317"/>
                  </a:cubicBezTo>
                  <a:cubicBezTo>
                    <a:pt x="11430" y="254317"/>
                    <a:pt x="0" y="242888"/>
                    <a:pt x="0" y="229552"/>
                  </a:cubicBezTo>
                  <a:lnTo>
                    <a:pt x="0" y="229552"/>
                  </a:lnTo>
                  <a:cubicBezTo>
                    <a:pt x="0" y="216217"/>
                    <a:pt x="11430" y="204788"/>
                    <a:pt x="24765" y="204788"/>
                  </a:cubicBezTo>
                  <a:lnTo>
                    <a:pt x="24765" y="204788"/>
                  </a:lnTo>
                  <a:close/>
                  <a:moveTo>
                    <a:pt x="24765" y="0"/>
                  </a:moveTo>
                  <a:lnTo>
                    <a:pt x="915352" y="0"/>
                  </a:lnTo>
                  <a:cubicBezTo>
                    <a:pt x="928688" y="0"/>
                    <a:pt x="940118" y="11430"/>
                    <a:pt x="940118" y="24765"/>
                  </a:cubicBezTo>
                  <a:lnTo>
                    <a:pt x="940118" y="24765"/>
                  </a:lnTo>
                  <a:cubicBezTo>
                    <a:pt x="940118" y="38100"/>
                    <a:pt x="928688" y="49530"/>
                    <a:pt x="915352" y="49530"/>
                  </a:cubicBezTo>
                  <a:lnTo>
                    <a:pt x="24765" y="49530"/>
                  </a:lnTo>
                  <a:cubicBezTo>
                    <a:pt x="11430" y="49530"/>
                    <a:pt x="0" y="38100"/>
                    <a:pt x="0" y="24765"/>
                  </a:cubicBezTo>
                  <a:lnTo>
                    <a:pt x="0" y="24765"/>
                  </a:lnTo>
                  <a:cubicBezTo>
                    <a:pt x="0" y="10477"/>
                    <a:pt x="11430" y="0"/>
                    <a:pt x="24765" y="0"/>
                  </a:cubicBezTo>
                  <a:lnTo>
                    <a:pt x="24765" y="0"/>
                  </a:lnTo>
                  <a:close/>
                  <a:moveTo>
                    <a:pt x="24765" y="410527"/>
                  </a:moveTo>
                  <a:cubicBezTo>
                    <a:pt x="321945" y="410527"/>
                    <a:pt x="619125" y="410527"/>
                    <a:pt x="915352" y="410527"/>
                  </a:cubicBezTo>
                  <a:cubicBezTo>
                    <a:pt x="928688" y="410527"/>
                    <a:pt x="940118" y="421957"/>
                    <a:pt x="940118" y="435292"/>
                  </a:cubicBezTo>
                  <a:lnTo>
                    <a:pt x="940118" y="435292"/>
                  </a:lnTo>
                  <a:cubicBezTo>
                    <a:pt x="940118" y="448627"/>
                    <a:pt x="928688" y="460057"/>
                    <a:pt x="915352" y="460057"/>
                  </a:cubicBezTo>
                  <a:cubicBezTo>
                    <a:pt x="618173" y="460057"/>
                    <a:pt x="320993" y="460057"/>
                    <a:pt x="24765" y="460057"/>
                  </a:cubicBezTo>
                  <a:cubicBezTo>
                    <a:pt x="11430" y="460057"/>
                    <a:pt x="0" y="448627"/>
                    <a:pt x="0" y="435292"/>
                  </a:cubicBezTo>
                  <a:lnTo>
                    <a:pt x="0" y="435292"/>
                  </a:lnTo>
                  <a:cubicBezTo>
                    <a:pt x="0" y="421005"/>
                    <a:pt x="11430" y="410527"/>
                    <a:pt x="24765" y="410527"/>
                  </a:cubicBezTo>
                  <a:lnTo>
                    <a:pt x="24765" y="410527"/>
                  </a:lnTo>
                  <a:close/>
                  <a:moveTo>
                    <a:pt x="24765" y="615315"/>
                  </a:moveTo>
                  <a:cubicBezTo>
                    <a:pt x="321945" y="615315"/>
                    <a:pt x="619125" y="615315"/>
                    <a:pt x="915352" y="615315"/>
                  </a:cubicBezTo>
                  <a:cubicBezTo>
                    <a:pt x="928688" y="615315"/>
                    <a:pt x="940118" y="626745"/>
                    <a:pt x="940118" y="640080"/>
                  </a:cubicBezTo>
                  <a:lnTo>
                    <a:pt x="940118" y="640080"/>
                  </a:lnTo>
                  <a:cubicBezTo>
                    <a:pt x="940118" y="653415"/>
                    <a:pt x="928688" y="664845"/>
                    <a:pt x="915352" y="664845"/>
                  </a:cubicBezTo>
                  <a:cubicBezTo>
                    <a:pt x="618173" y="664845"/>
                    <a:pt x="320993" y="664845"/>
                    <a:pt x="24765" y="664845"/>
                  </a:cubicBezTo>
                  <a:cubicBezTo>
                    <a:pt x="11430" y="664845"/>
                    <a:pt x="0" y="653415"/>
                    <a:pt x="0" y="640080"/>
                  </a:cubicBezTo>
                  <a:lnTo>
                    <a:pt x="0" y="640080"/>
                  </a:lnTo>
                  <a:cubicBezTo>
                    <a:pt x="0" y="626745"/>
                    <a:pt x="11430" y="615315"/>
                    <a:pt x="24765" y="615315"/>
                  </a:cubicBezTo>
                  <a:lnTo>
                    <a:pt x="24765" y="615315"/>
                  </a:lnTo>
                  <a:close/>
                  <a:moveTo>
                    <a:pt x="24765" y="821055"/>
                  </a:moveTo>
                  <a:cubicBezTo>
                    <a:pt x="321945" y="821055"/>
                    <a:pt x="619125" y="821055"/>
                    <a:pt x="915352" y="821055"/>
                  </a:cubicBezTo>
                  <a:cubicBezTo>
                    <a:pt x="928688" y="821055"/>
                    <a:pt x="940118" y="832485"/>
                    <a:pt x="940118" y="845820"/>
                  </a:cubicBezTo>
                  <a:lnTo>
                    <a:pt x="940118" y="845820"/>
                  </a:lnTo>
                  <a:cubicBezTo>
                    <a:pt x="940118" y="859155"/>
                    <a:pt x="928688" y="870585"/>
                    <a:pt x="915352" y="870585"/>
                  </a:cubicBezTo>
                  <a:cubicBezTo>
                    <a:pt x="618173" y="870585"/>
                    <a:pt x="320993" y="870585"/>
                    <a:pt x="24765" y="870585"/>
                  </a:cubicBezTo>
                  <a:cubicBezTo>
                    <a:pt x="11430" y="870585"/>
                    <a:pt x="0" y="859155"/>
                    <a:pt x="0" y="845820"/>
                  </a:cubicBezTo>
                  <a:lnTo>
                    <a:pt x="0" y="845820"/>
                  </a:lnTo>
                  <a:cubicBezTo>
                    <a:pt x="0" y="831532"/>
                    <a:pt x="11430" y="821055"/>
                    <a:pt x="24765" y="821055"/>
                  </a:cubicBezTo>
                  <a:lnTo>
                    <a:pt x="24765" y="821055"/>
                  </a:lnTo>
                  <a:close/>
                  <a:moveTo>
                    <a:pt x="24765" y="1025842"/>
                  </a:moveTo>
                  <a:cubicBezTo>
                    <a:pt x="321945" y="1025842"/>
                    <a:pt x="619125" y="1025842"/>
                    <a:pt x="915352" y="1025842"/>
                  </a:cubicBezTo>
                  <a:cubicBezTo>
                    <a:pt x="928688" y="1025842"/>
                    <a:pt x="940118" y="1037272"/>
                    <a:pt x="940118" y="1050607"/>
                  </a:cubicBezTo>
                  <a:lnTo>
                    <a:pt x="940118" y="1050607"/>
                  </a:lnTo>
                  <a:cubicBezTo>
                    <a:pt x="940118" y="1063942"/>
                    <a:pt x="928688" y="1075373"/>
                    <a:pt x="915352" y="1075373"/>
                  </a:cubicBezTo>
                  <a:cubicBezTo>
                    <a:pt x="618173" y="1075373"/>
                    <a:pt x="320993" y="1075373"/>
                    <a:pt x="24765" y="1075373"/>
                  </a:cubicBezTo>
                  <a:cubicBezTo>
                    <a:pt x="11430" y="1075373"/>
                    <a:pt x="0" y="1063942"/>
                    <a:pt x="0" y="1050607"/>
                  </a:cubicBezTo>
                  <a:lnTo>
                    <a:pt x="0" y="1050607"/>
                  </a:lnTo>
                  <a:cubicBezTo>
                    <a:pt x="0" y="1037272"/>
                    <a:pt x="11430" y="1025842"/>
                    <a:pt x="24765" y="1025842"/>
                  </a:cubicBezTo>
                  <a:lnTo>
                    <a:pt x="24765" y="1025842"/>
                  </a:lnTo>
                  <a:close/>
                  <a:moveTo>
                    <a:pt x="24765" y="1231582"/>
                  </a:moveTo>
                  <a:cubicBezTo>
                    <a:pt x="321945" y="1231582"/>
                    <a:pt x="619125" y="1231582"/>
                    <a:pt x="915352" y="1231582"/>
                  </a:cubicBezTo>
                  <a:cubicBezTo>
                    <a:pt x="928688" y="1231582"/>
                    <a:pt x="940118" y="1243013"/>
                    <a:pt x="940118" y="1256348"/>
                  </a:cubicBezTo>
                  <a:lnTo>
                    <a:pt x="940118" y="1256348"/>
                  </a:lnTo>
                  <a:cubicBezTo>
                    <a:pt x="940118" y="1269682"/>
                    <a:pt x="928688" y="1281113"/>
                    <a:pt x="915352" y="1281113"/>
                  </a:cubicBezTo>
                  <a:cubicBezTo>
                    <a:pt x="618173" y="1281113"/>
                    <a:pt x="320993" y="1281113"/>
                    <a:pt x="24765" y="1281113"/>
                  </a:cubicBezTo>
                  <a:cubicBezTo>
                    <a:pt x="11430" y="1281113"/>
                    <a:pt x="0" y="1269682"/>
                    <a:pt x="0" y="1256348"/>
                  </a:cubicBezTo>
                  <a:lnTo>
                    <a:pt x="0" y="1256348"/>
                  </a:lnTo>
                  <a:cubicBezTo>
                    <a:pt x="0" y="1243013"/>
                    <a:pt x="11430" y="1231582"/>
                    <a:pt x="24765" y="1231582"/>
                  </a:cubicBezTo>
                  <a:lnTo>
                    <a:pt x="24765" y="1231582"/>
                  </a:lnTo>
                  <a:close/>
                  <a:moveTo>
                    <a:pt x="24765" y="1437323"/>
                  </a:moveTo>
                  <a:lnTo>
                    <a:pt x="915352" y="1437323"/>
                  </a:lnTo>
                  <a:cubicBezTo>
                    <a:pt x="928688" y="1437323"/>
                    <a:pt x="940118" y="1448752"/>
                    <a:pt x="940118" y="1462088"/>
                  </a:cubicBezTo>
                  <a:lnTo>
                    <a:pt x="940118" y="1462088"/>
                  </a:lnTo>
                  <a:cubicBezTo>
                    <a:pt x="940118" y="1475423"/>
                    <a:pt x="928688" y="1486852"/>
                    <a:pt x="915352" y="1486852"/>
                  </a:cubicBezTo>
                  <a:lnTo>
                    <a:pt x="24765" y="1486852"/>
                  </a:lnTo>
                  <a:cubicBezTo>
                    <a:pt x="11430" y="1486852"/>
                    <a:pt x="0" y="1475423"/>
                    <a:pt x="0" y="1462088"/>
                  </a:cubicBezTo>
                  <a:lnTo>
                    <a:pt x="0" y="1462088"/>
                  </a:lnTo>
                  <a:cubicBezTo>
                    <a:pt x="0" y="1447800"/>
                    <a:pt x="11430" y="1437323"/>
                    <a:pt x="24765" y="1437323"/>
                  </a:cubicBezTo>
                  <a:close/>
                </a:path>
              </a:pathLst>
            </a:custGeom>
            <a:solidFill>
              <a:srgbClr val="F6E2C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81;p4">
              <a:extLst>
                <a:ext uri="{FF2B5EF4-FFF2-40B4-BE49-F238E27FC236}">
                  <a16:creationId xmlns:a16="http://schemas.microsoft.com/office/drawing/2014/main" id="{B421DFA5-3F41-FCD6-B7C0-1B3C4D224D43}"/>
                </a:ext>
              </a:extLst>
            </p:cNvPr>
            <p:cNvSpPr/>
            <p:nvPr/>
          </p:nvSpPr>
          <p:spPr>
            <a:xfrm>
              <a:off x="1887150" y="10466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82;p4">
              <a:extLst>
                <a:ext uri="{FF2B5EF4-FFF2-40B4-BE49-F238E27FC236}">
                  <a16:creationId xmlns:a16="http://schemas.microsoft.com/office/drawing/2014/main" id="{3CF18FE0-38EE-5F90-95D3-3C42E6B1D3C2}"/>
                </a:ext>
              </a:extLst>
            </p:cNvPr>
            <p:cNvSpPr/>
            <p:nvPr/>
          </p:nvSpPr>
          <p:spPr>
            <a:xfrm>
              <a:off x="1883238" y="21408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83;p4">
              <a:extLst>
                <a:ext uri="{FF2B5EF4-FFF2-40B4-BE49-F238E27FC236}">
                  <a16:creationId xmlns:a16="http://schemas.microsoft.com/office/drawing/2014/main" id="{DFBCCBA4-40A5-BAE2-548F-7EDAE303CC27}"/>
                </a:ext>
              </a:extLst>
            </p:cNvPr>
            <p:cNvSpPr/>
            <p:nvPr/>
          </p:nvSpPr>
          <p:spPr>
            <a:xfrm>
              <a:off x="1887150" y="3256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84;p4">
              <a:extLst>
                <a:ext uri="{FF2B5EF4-FFF2-40B4-BE49-F238E27FC236}">
                  <a16:creationId xmlns:a16="http://schemas.microsoft.com/office/drawing/2014/main" id="{327C1F82-2D55-CB0E-7401-C8D34C50456B}"/>
                </a:ext>
              </a:extLst>
            </p:cNvPr>
            <p:cNvSpPr/>
            <p:nvPr/>
          </p:nvSpPr>
          <p:spPr>
            <a:xfrm>
              <a:off x="1883238" y="4274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85;p4">
              <a:extLst>
                <a:ext uri="{FF2B5EF4-FFF2-40B4-BE49-F238E27FC236}">
                  <a16:creationId xmlns:a16="http://schemas.microsoft.com/office/drawing/2014/main" id="{1BBF9992-AE2D-19F7-334C-3E4CC2602D9B}"/>
                </a:ext>
              </a:extLst>
            </p:cNvPr>
            <p:cNvSpPr/>
            <p:nvPr/>
          </p:nvSpPr>
          <p:spPr>
            <a:xfrm>
              <a:off x="1883238" y="5417425"/>
              <a:ext cx="518700" cy="518700"/>
            </a:xfrm>
            <a:prstGeom prst="ellipse">
              <a:avLst/>
            </a:prstGeom>
            <a:solidFill>
              <a:srgbClr val="B1906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" name="Google Shape;88;p4">
            <a:extLst>
              <a:ext uri="{FF2B5EF4-FFF2-40B4-BE49-F238E27FC236}">
                <a16:creationId xmlns:a16="http://schemas.microsoft.com/office/drawing/2014/main" id="{C21DBF6B-0B6F-896D-2FE0-DC410992838A}"/>
              </a:ext>
            </a:extLst>
          </p:cNvPr>
          <p:cNvGrpSpPr/>
          <p:nvPr/>
        </p:nvGrpSpPr>
        <p:grpSpPr>
          <a:xfrm rot="-10661423">
            <a:off x="11437871" y="-694384"/>
            <a:ext cx="957505" cy="4380657"/>
            <a:chOff x="8286350" y="2240498"/>
            <a:chExt cx="957493" cy="4380603"/>
          </a:xfrm>
        </p:grpSpPr>
        <p:sp>
          <p:nvSpPr>
            <p:cNvPr id="15" name="Google Shape;89;p4">
              <a:extLst>
                <a:ext uri="{FF2B5EF4-FFF2-40B4-BE49-F238E27FC236}">
                  <a16:creationId xmlns:a16="http://schemas.microsoft.com/office/drawing/2014/main" id="{F83BFE78-21C1-EBCC-5565-8811B1A81BF5}"/>
                </a:ext>
              </a:extLst>
            </p:cNvPr>
            <p:cNvSpPr/>
            <p:nvPr/>
          </p:nvSpPr>
          <p:spPr>
            <a:xfrm>
              <a:off x="8286350" y="2240499"/>
              <a:ext cx="956671" cy="4377685"/>
            </a:xfrm>
            <a:custGeom>
              <a:avLst/>
              <a:gdLst/>
              <a:ahLst/>
              <a:cxnLst/>
              <a:rect l="l" t="t" r="r" b="b"/>
              <a:pathLst>
                <a:path w="420053" h="1922145" extrusionOk="0">
                  <a:moveTo>
                    <a:pt x="209550" y="0"/>
                  </a:moveTo>
                  <a:lnTo>
                    <a:pt x="210027" y="133"/>
                  </a:lnTo>
                  <a:lnTo>
                    <a:pt x="210503" y="0"/>
                  </a:lnTo>
                  <a:cubicBezTo>
                    <a:pt x="239078" y="0"/>
                    <a:pt x="262891" y="15240"/>
                    <a:pt x="274320" y="40005"/>
                  </a:cubicBezTo>
                  <a:lnTo>
                    <a:pt x="298133" y="91440"/>
                  </a:lnTo>
                  <a:lnTo>
                    <a:pt x="385763" y="279083"/>
                  </a:lnTo>
                  <a:lnTo>
                    <a:pt x="384810" y="279083"/>
                  </a:lnTo>
                  <a:lnTo>
                    <a:pt x="384810" y="1527513"/>
                  </a:lnTo>
                  <a:lnTo>
                    <a:pt x="405170" y="1536025"/>
                  </a:lnTo>
                  <a:cubicBezTo>
                    <a:pt x="414338" y="1545193"/>
                    <a:pt x="420053" y="1557814"/>
                    <a:pt x="420053" y="1571625"/>
                  </a:cubicBezTo>
                  <a:cubicBezTo>
                    <a:pt x="420053" y="1585436"/>
                    <a:pt x="414338" y="1598057"/>
                    <a:pt x="405170" y="1607224"/>
                  </a:cubicBezTo>
                  <a:lnTo>
                    <a:pt x="385763" y="1615338"/>
                  </a:lnTo>
                  <a:lnTo>
                    <a:pt x="385763" y="1746885"/>
                  </a:lnTo>
                  <a:cubicBezTo>
                    <a:pt x="385763" y="1843088"/>
                    <a:pt x="306705" y="1922145"/>
                    <a:pt x="210503" y="1922145"/>
                  </a:cubicBezTo>
                  <a:cubicBezTo>
                    <a:pt x="114300" y="1922145"/>
                    <a:pt x="35243" y="1843088"/>
                    <a:pt x="35243" y="1746885"/>
                  </a:cubicBezTo>
                  <a:lnTo>
                    <a:pt x="35243" y="1615736"/>
                  </a:lnTo>
                  <a:lnTo>
                    <a:pt x="14883" y="1607224"/>
                  </a:lnTo>
                  <a:cubicBezTo>
                    <a:pt x="5715" y="1598057"/>
                    <a:pt x="0" y="1585436"/>
                    <a:pt x="0" y="1571625"/>
                  </a:cubicBezTo>
                  <a:cubicBezTo>
                    <a:pt x="0" y="1557814"/>
                    <a:pt x="5715" y="1545193"/>
                    <a:pt x="14883" y="1536025"/>
                  </a:cubicBezTo>
                  <a:lnTo>
                    <a:pt x="34290" y="1527912"/>
                  </a:lnTo>
                  <a:lnTo>
                    <a:pt x="34290" y="279083"/>
                  </a:lnTo>
                  <a:lnTo>
                    <a:pt x="35243" y="279083"/>
                  </a:lnTo>
                  <a:lnTo>
                    <a:pt x="117535" y="102870"/>
                  </a:lnTo>
                  <a:lnTo>
                    <a:pt x="117158" y="102870"/>
                  </a:lnTo>
                  <a:lnTo>
                    <a:pt x="122873" y="91440"/>
                  </a:lnTo>
                  <a:lnTo>
                    <a:pt x="146686" y="40005"/>
                  </a:lnTo>
                  <a:cubicBezTo>
                    <a:pt x="158116" y="15240"/>
                    <a:pt x="181928" y="0"/>
                    <a:pt x="209550" y="0"/>
                  </a:cubicBezTo>
                  <a:close/>
                </a:path>
              </a:pathLst>
            </a:custGeom>
            <a:solidFill>
              <a:srgbClr val="F3F3F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90;p4">
              <a:extLst>
                <a:ext uri="{FF2B5EF4-FFF2-40B4-BE49-F238E27FC236}">
                  <a16:creationId xmlns:a16="http://schemas.microsoft.com/office/drawing/2014/main" id="{C2FF3806-C630-011E-F540-725BA520CEFE}"/>
                </a:ext>
              </a:extLst>
            </p:cNvPr>
            <p:cNvSpPr/>
            <p:nvPr/>
          </p:nvSpPr>
          <p:spPr>
            <a:xfrm>
              <a:off x="8365310" y="2876473"/>
              <a:ext cx="798309" cy="2946996"/>
            </a:xfrm>
            <a:custGeom>
              <a:avLst/>
              <a:gdLst/>
              <a:ahLst/>
              <a:cxnLst/>
              <a:rect l="l" t="t" r="r" b="b"/>
              <a:pathLst>
                <a:path w="350520" h="1292542" extrusionOk="0">
                  <a:moveTo>
                    <a:pt x="0" y="0"/>
                  </a:moveTo>
                  <a:lnTo>
                    <a:pt x="350520" y="0"/>
                  </a:lnTo>
                  <a:lnTo>
                    <a:pt x="350520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91;p4">
              <a:extLst>
                <a:ext uri="{FF2B5EF4-FFF2-40B4-BE49-F238E27FC236}">
                  <a16:creationId xmlns:a16="http://schemas.microsoft.com/office/drawing/2014/main" id="{19C56E14-9A15-2AD2-A913-DEE0FAE39276}"/>
                </a:ext>
              </a:extLst>
            </p:cNvPr>
            <p:cNvSpPr/>
            <p:nvPr/>
          </p:nvSpPr>
          <p:spPr>
            <a:xfrm>
              <a:off x="8953948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92;p4">
              <a:extLst>
                <a:ext uri="{FF2B5EF4-FFF2-40B4-BE49-F238E27FC236}">
                  <a16:creationId xmlns:a16="http://schemas.microsoft.com/office/drawing/2014/main" id="{1A186F06-0434-2578-52ED-2DFD6A169FE6}"/>
                </a:ext>
              </a:extLst>
            </p:cNvPr>
            <p:cNvSpPr/>
            <p:nvPr/>
          </p:nvSpPr>
          <p:spPr>
            <a:xfrm>
              <a:off x="8365299" y="2876475"/>
              <a:ext cx="210111" cy="2946996"/>
            </a:xfrm>
            <a:custGeom>
              <a:avLst/>
              <a:gdLst/>
              <a:ahLst/>
              <a:cxnLst/>
              <a:rect l="l" t="t" r="r" b="b"/>
              <a:pathLst>
                <a:path w="162877" h="1292542" extrusionOk="0">
                  <a:moveTo>
                    <a:pt x="0" y="0"/>
                  </a:moveTo>
                  <a:lnTo>
                    <a:pt x="162878" y="0"/>
                  </a:lnTo>
                  <a:lnTo>
                    <a:pt x="162878" y="1292543"/>
                  </a:lnTo>
                  <a:lnTo>
                    <a:pt x="0" y="1292543"/>
                  </a:lnTo>
                  <a:close/>
                </a:path>
              </a:pathLst>
            </a:custGeom>
            <a:solidFill>
              <a:srgbClr val="FFFFFF">
                <a:alpha val="257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93;p4">
              <a:extLst>
                <a:ext uri="{FF2B5EF4-FFF2-40B4-BE49-F238E27FC236}">
                  <a16:creationId xmlns:a16="http://schemas.microsoft.com/office/drawing/2014/main" id="{F20298CE-7567-D157-098B-64A4EFC3402B}"/>
                </a:ext>
              </a:extLst>
            </p:cNvPr>
            <p:cNvSpPr/>
            <p:nvPr/>
          </p:nvSpPr>
          <p:spPr>
            <a:xfrm>
              <a:off x="8367482" y="5821918"/>
              <a:ext cx="798307" cy="799183"/>
            </a:xfrm>
            <a:custGeom>
              <a:avLst/>
              <a:gdLst/>
              <a:ahLst/>
              <a:cxnLst/>
              <a:rect l="l" t="t" r="r" b="b"/>
              <a:pathLst>
                <a:path w="350519" h="350519" extrusionOk="0">
                  <a:moveTo>
                    <a:pt x="350520" y="0"/>
                  </a:moveTo>
                  <a:lnTo>
                    <a:pt x="0" y="0"/>
                  </a:lnTo>
                  <a:lnTo>
                    <a:pt x="0" y="175260"/>
                  </a:lnTo>
                  <a:cubicBezTo>
                    <a:pt x="0" y="271463"/>
                    <a:pt x="79057" y="350520"/>
                    <a:pt x="175260" y="350520"/>
                  </a:cubicBezTo>
                  <a:lnTo>
                    <a:pt x="175260" y="350520"/>
                  </a:lnTo>
                  <a:cubicBezTo>
                    <a:pt x="271462" y="350520"/>
                    <a:pt x="350520" y="271463"/>
                    <a:pt x="350520" y="175260"/>
                  </a:cubicBezTo>
                  <a:lnTo>
                    <a:pt x="350520" y="0"/>
                  </a:lnTo>
                  <a:close/>
                </a:path>
              </a:pathLst>
            </a:custGeom>
            <a:solidFill>
              <a:srgbClr val="CD2C8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94;p4">
              <a:extLst>
                <a:ext uri="{FF2B5EF4-FFF2-40B4-BE49-F238E27FC236}">
                  <a16:creationId xmlns:a16="http://schemas.microsoft.com/office/drawing/2014/main" id="{0F0447E9-0F66-C94D-490D-2379F2A7953C}"/>
                </a:ext>
              </a:extLst>
            </p:cNvPr>
            <p:cNvSpPr/>
            <p:nvPr/>
          </p:nvSpPr>
          <p:spPr>
            <a:xfrm>
              <a:off x="8287174" y="5706877"/>
              <a:ext cx="956668" cy="230198"/>
            </a:xfrm>
            <a:custGeom>
              <a:avLst/>
              <a:gdLst/>
              <a:ahLst/>
              <a:cxnLst/>
              <a:rect l="l" t="t" r="r" b="b"/>
              <a:pathLst>
                <a:path w="420052" h="100964" extrusionOk="0">
                  <a:moveTo>
                    <a:pt x="369570" y="0"/>
                  </a:moveTo>
                  <a:lnTo>
                    <a:pt x="50483" y="0"/>
                  </a:lnTo>
                  <a:cubicBezTo>
                    <a:pt x="22860" y="0"/>
                    <a:pt x="0" y="22860"/>
                    <a:pt x="0" y="50483"/>
                  </a:cubicBezTo>
                  <a:lnTo>
                    <a:pt x="0" y="50483"/>
                  </a:lnTo>
                  <a:cubicBezTo>
                    <a:pt x="0" y="78105"/>
                    <a:pt x="22860" y="100965"/>
                    <a:pt x="50483" y="100965"/>
                  </a:cubicBezTo>
                  <a:lnTo>
                    <a:pt x="369570" y="100965"/>
                  </a:lnTo>
                  <a:cubicBezTo>
                    <a:pt x="397192" y="100965"/>
                    <a:pt x="420053" y="78105"/>
                    <a:pt x="420053" y="50483"/>
                  </a:cubicBezTo>
                  <a:lnTo>
                    <a:pt x="420053" y="50483"/>
                  </a:lnTo>
                  <a:cubicBezTo>
                    <a:pt x="420053" y="22860"/>
                    <a:pt x="397192" y="0"/>
                    <a:pt x="369570" y="0"/>
                  </a:cubicBezTo>
                  <a:close/>
                </a:path>
              </a:pathLst>
            </a:custGeom>
            <a:solidFill>
              <a:srgbClr val="DED3D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95;p4">
              <a:extLst>
                <a:ext uri="{FF2B5EF4-FFF2-40B4-BE49-F238E27FC236}">
                  <a16:creationId xmlns:a16="http://schemas.microsoft.com/office/drawing/2014/main" id="{8ADC0734-7E10-67A6-3D3A-716E749C3587}"/>
                </a:ext>
              </a:extLst>
            </p:cNvPr>
            <p:cNvSpPr/>
            <p:nvPr/>
          </p:nvSpPr>
          <p:spPr>
            <a:xfrm>
              <a:off x="8367482" y="2240498"/>
              <a:ext cx="798307" cy="636307"/>
            </a:xfrm>
            <a:custGeom>
              <a:avLst/>
              <a:gdLst/>
              <a:ahLst/>
              <a:cxnLst/>
              <a:rect l="l" t="t" r="r" b="b"/>
              <a:pathLst>
                <a:path w="350519" h="279082" extrusionOk="0">
                  <a:moveTo>
                    <a:pt x="111443" y="40005"/>
                  </a:moveTo>
                  <a:lnTo>
                    <a:pt x="87630" y="91440"/>
                  </a:lnTo>
                  <a:lnTo>
                    <a:pt x="0" y="279083"/>
                  </a:lnTo>
                  <a:lnTo>
                    <a:pt x="175260" y="279083"/>
                  </a:lnTo>
                  <a:lnTo>
                    <a:pt x="350520" y="279083"/>
                  </a:lnTo>
                  <a:lnTo>
                    <a:pt x="262890" y="91440"/>
                  </a:lnTo>
                  <a:lnTo>
                    <a:pt x="239077" y="40005"/>
                  </a:lnTo>
                  <a:cubicBezTo>
                    <a:pt x="227648" y="15240"/>
                    <a:pt x="203835" y="0"/>
                    <a:pt x="175260" y="0"/>
                  </a:cubicBezTo>
                  <a:cubicBezTo>
                    <a:pt x="146685" y="0"/>
                    <a:pt x="122873" y="15240"/>
                    <a:pt x="111443" y="40005"/>
                  </a:cubicBezTo>
                  <a:close/>
                </a:path>
              </a:pathLst>
            </a:custGeom>
            <a:solidFill>
              <a:srgbClr val="F9BC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96;p4">
              <a:extLst>
                <a:ext uri="{FF2B5EF4-FFF2-40B4-BE49-F238E27FC236}">
                  <a16:creationId xmlns:a16="http://schemas.microsoft.com/office/drawing/2014/main" id="{73C62F86-7291-426A-9BE8-29BCC8636CED}"/>
                </a:ext>
              </a:extLst>
            </p:cNvPr>
            <p:cNvSpPr/>
            <p:nvPr/>
          </p:nvSpPr>
          <p:spPr>
            <a:xfrm>
              <a:off x="8554141" y="2240498"/>
              <a:ext cx="423016" cy="234544"/>
            </a:xfrm>
            <a:custGeom>
              <a:avLst/>
              <a:gdLst/>
              <a:ahLst/>
              <a:cxnLst/>
              <a:rect l="l" t="t" r="r" b="b"/>
              <a:pathLst>
                <a:path w="185737" h="102870" extrusionOk="0">
                  <a:moveTo>
                    <a:pt x="29528" y="40005"/>
                  </a:moveTo>
                  <a:lnTo>
                    <a:pt x="5715" y="91440"/>
                  </a:lnTo>
                  <a:lnTo>
                    <a:pt x="0" y="102870"/>
                  </a:lnTo>
                  <a:lnTo>
                    <a:pt x="185738" y="102870"/>
                  </a:lnTo>
                  <a:lnTo>
                    <a:pt x="180022" y="91440"/>
                  </a:lnTo>
                  <a:lnTo>
                    <a:pt x="156210" y="40005"/>
                  </a:lnTo>
                  <a:cubicBezTo>
                    <a:pt x="144780" y="15240"/>
                    <a:pt x="120967" y="0"/>
                    <a:pt x="92392" y="0"/>
                  </a:cubicBezTo>
                  <a:cubicBezTo>
                    <a:pt x="64770" y="0"/>
                    <a:pt x="40958" y="15240"/>
                    <a:pt x="29528" y="4000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44" name="Picture 43">
            <a:extLst>
              <a:ext uri="{FF2B5EF4-FFF2-40B4-BE49-F238E27FC236}">
                <a16:creationId xmlns:a16="http://schemas.microsoft.com/office/drawing/2014/main" id="{9F3B468F-B9CB-4AA8-B817-78829CDFD02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12157" y="546333"/>
            <a:ext cx="4916551" cy="2386634"/>
          </a:xfrm>
          <a:prstGeom prst="rect">
            <a:avLst/>
          </a:prstGeom>
        </p:spPr>
      </p:pic>
      <p:sp>
        <p:nvSpPr>
          <p:cNvPr id="45" name="Oval 44">
            <a:extLst>
              <a:ext uri="{FF2B5EF4-FFF2-40B4-BE49-F238E27FC236}">
                <a16:creationId xmlns:a16="http://schemas.microsoft.com/office/drawing/2014/main" id="{B9799212-C912-4309-C0A7-11E5D81A822B}"/>
              </a:ext>
            </a:extLst>
          </p:cNvPr>
          <p:cNvSpPr/>
          <p:nvPr/>
        </p:nvSpPr>
        <p:spPr>
          <a:xfrm>
            <a:off x="1316148" y="1027502"/>
            <a:ext cx="437322" cy="43732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2</a:t>
            </a:r>
            <a:endParaRPr lang="vi-VN" sz="32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7B5BEE3-D2E8-A2B6-7416-7F22D6E4AF38}"/>
              </a:ext>
            </a:extLst>
          </p:cNvPr>
          <p:cNvSpPr txBox="1"/>
          <p:nvPr/>
        </p:nvSpPr>
        <p:spPr>
          <a:xfrm>
            <a:off x="2077821" y="922640"/>
            <a:ext cx="2646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3600" b="1" dirty="0">
                <a:solidFill>
                  <a:srgbClr val="002060"/>
                </a:solidFill>
              </a:rPr>
              <a:t>Tính nhẩm.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8E47B2E-F6DC-71B4-55C6-ACD7502F5C53}"/>
              </a:ext>
            </a:extLst>
          </p:cNvPr>
          <p:cNvSpPr/>
          <p:nvPr/>
        </p:nvSpPr>
        <p:spPr>
          <a:xfrm>
            <a:off x="1379785" y="1623120"/>
            <a:ext cx="3567002" cy="7848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none">
            <a:spAutoFit/>
          </a:bodyPr>
          <a:lstStyle/>
          <a:p>
            <a:r>
              <a:rPr lang="vi-VN" sz="4500" dirty="0">
                <a:solidFill>
                  <a:prstClr val="black"/>
                </a:solidFill>
              </a:rPr>
              <a:t>  4  :  2 =       </a:t>
            </a:r>
            <a:endParaRPr lang="vi-VN" sz="45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2337023D-B406-BB60-8593-C88655053BB8}"/>
                  </a:ext>
                </a:extLst>
              </p:cNvPr>
              <p:cNvSpPr/>
              <p:nvPr/>
            </p:nvSpPr>
            <p:spPr>
              <a:xfrm>
                <a:off x="1379727" y="2409355"/>
                <a:ext cx="3658374" cy="78483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effectLst>
                <a:softEdge rad="63500"/>
              </a:effectLst>
            </p:spPr>
            <p:txBody>
              <a:bodyPr wrap="none">
                <a:spAutoFit/>
              </a:bodyPr>
              <a:lstStyle/>
              <a:p>
                <a:r>
                  <a:rPr lang="vi-VN" sz="4500" dirty="0">
                    <a:solidFill>
                      <a:prstClr val="black"/>
                    </a:solidFill>
                  </a:rPr>
                  <a:t>  2 </a:t>
                </a:r>
                <a14:m>
                  <m:oMath xmlns:m="http://schemas.openxmlformats.org/officeDocument/2006/math">
                    <m:r>
                      <a:rPr lang="vi-VN" sz="45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vi-VN" sz="4500" dirty="0">
                    <a:solidFill>
                      <a:prstClr val="black"/>
                    </a:solidFill>
                  </a:rPr>
                  <a:t> 4  =       </a:t>
                </a:r>
                <a:endParaRPr lang="vi-VN" sz="4500" dirty="0"/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2337023D-B406-BB60-8593-C88655053B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9727" y="2409355"/>
                <a:ext cx="3658374" cy="784830"/>
              </a:xfrm>
              <a:prstGeom prst="rect">
                <a:avLst/>
              </a:prstGeom>
              <a:blipFill>
                <a:blip r:embed="rId4"/>
                <a:stretch>
                  <a:fillRect t="-16279" r="-6000" b="-37984"/>
                </a:stretch>
              </a:blipFill>
              <a:effectLst>
                <a:softEdge rad="635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Rectangle 48">
            <a:extLst>
              <a:ext uri="{FF2B5EF4-FFF2-40B4-BE49-F238E27FC236}">
                <a16:creationId xmlns:a16="http://schemas.microsoft.com/office/drawing/2014/main" id="{EAA9F014-46A1-EEB1-63F1-9C8CA4E29F04}"/>
              </a:ext>
            </a:extLst>
          </p:cNvPr>
          <p:cNvSpPr/>
          <p:nvPr/>
        </p:nvSpPr>
        <p:spPr>
          <a:xfrm>
            <a:off x="1387541" y="3122743"/>
            <a:ext cx="3567002" cy="7848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none">
            <a:spAutoFit/>
          </a:bodyPr>
          <a:lstStyle/>
          <a:p>
            <a:r>
              <a:rPr lang="vi-VN" sz="4500" dirty="0">
                <a:solidFill>
                  <a:prstClr val="black"/>
                </a:solidFill>
              </a:rPr>
              <a:t>  8  :  2 =       </a:t>
            </a:r>
            <a:endParaRPr lang="vi-VN" sz="45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B5EBD5E-0039-8260-7248-1408D20EB205}"/>
              </a:ext>
            </a:extLst>
          </p:cNvPr>
          <p:cNvSpPr/>
          <p:nvPr/>
        </p:nvSpPr>
        <p:spPr>
          <a:xfrm>
            <a:off x="1379727" y="3846057"/>
            <a:ext cx="3727302" cy="7848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none">
            <a:spAutoFit/>
          </a:bodyPr>
          <a:lstStyle/>
          <a:p>
            <a:r>
              <a:rPr lang="vi-VN" sz="4500" dirty="0">
                <a:solidFill>
                  <a:prstClr val="black"/>
                </a:solidFill>
              </a:rPr>
              <a:t> 10  :  2 =       </a:t>
            </a:r>
            <a:endParaRPr lang="vi-VN" sz="45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6815F1A4-C497-A55A-AF82-01C6E8C78971}"/>
                  </a:ext>
                </a:extLst>
              </p:cNvPr>
              <p:cNvSpPr/>
              <p:nvPr/>
            </p:nvSpPr>
            <p:spPr>
              <a:xfrm>
                <a:off x="1342707" y="4700717"/>
                <a:ext cx="3658374" cy="78483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effectLst>
                <a:softEdge rad="63500"/>
              </a:effectLst>
            </p:spPr>
            <p:txBody>
              <a:bodyPr wrap="none">
                <a:spAutoFit/>
              </a:bodyPr>
              <a:lstStyle/>
              <a:p>
                <a:r>
                  <a:rPr lang="vi-VN" sz="4500" dirty="0">
                    <a:solidFill>
                      <a:prstClr val="black"/>
                    </a:solidFill>
                  </a:rPr>
                  <a:t>  2 </a:t>
                </a:r>
                <a14:m>
                  <m:oMath xmlns:m="http://schemas.openxmlformats.org/officeDocument/2006/math">
                    <m:r>
                      <a:rPr lang="vi-VN" sz="45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vi-VN" sz="4500" dirty="0">
                    <a:solidFill>
                      <a:prstClr val="black"/>
                    </a:solidFill>
                  </a:rPr>
                  <a:t> 5  =       </a:t>
                </a:r>
                <a:endParaRPr lang="vi-VN" sz="4500" dirty="0"/>
              </a:p>
            </p:txBody>
          </p:sp>
        </mc:Choice>
        <mc:Fallback xmlns=""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6815F1A4-C497-A55A-AF82-01C6E8C789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2707" y="4700717"/>
                <a:ext cx="3658374" cy="784830"/>
              </a:xfrm>
              <a:prstGeom prst="rect">
                <a:avLst/>
              </a:prstGeom>
              <a:blipFill>
                <a:blip r:embed="rId5"/>
                <a:stretch>
                  <a:fillRect t="-16279" r="-6000" b="-37984"/>
                </a:stretch>
              </a:blipFill>
              <a:effectLst>
                <a:softEdge rad="635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>
            <a:extLst>
              <a:ext uri="{FF2B5EF4-FFF2-40B4-BE49-F238E27FC236}">
                <a16:creationId xmlns:a16="http://schemas.microsoft.com/office/drawing/2014/main" id="{D3762264-43A9-C94B-F3FC-2C93D5ABCD11}"/>
              </a:ext>
            </a:extLst>
          </p:cNvPr>
          <p:cNvSpPr/>
          <p:nvPr/>
        </p:nvSpPr>
        <p:spPr>
          <a:xfrm>
            <a:off x="6274252" y="2629345"/>
            <a:ext cx="3567002" cy="7848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none">
            <a:spAutoFit/>
          </a:bodyPr>
          <a:lstStyle/>
          <a:p>
            <a:r>
              <a:rPr lang="vi-VN" sz="4500" dirty="0">
                <a:solidFill>
                  <a:prstClr val="black"/>
                </a:solidFill>
              </a:rPr>
              <a:t>12  :  2 =       </a:t>
            </a:r>
            <a:endParaRPr lang="vi-VN" sz="45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D9EE87CB-7E9E-FEF0-F87C-136FED218153}"/>
                  </a:ext>
                </a:extLst>
              </p:cNvPr>
              <p:cNvSpPr/>
              <p:nvPr/>
            </p:nvSpPr>
            <p:spPr>
              <a:xfrm>
                <a:off x="6257534" y="3508757"/>
                <a:ext cx="3658374" cy="784830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effectLst>
                <a:softEdge rad="63500"/>
              </a:effectLst>
            </p:spPr>
            <p:txBody>
              <a:bodyPr wrap="none">
                <a:spAutoFit/>
              </a:bodyPr>
              <a:lstStyle/>
              <a:p>
                <a:r>
                  <a:rPr lang="vi-VN" sz="4500" dirty="0">
                    <a:solidFill>
                      <a:prstClr val="black"/>
                    </a:solidFill>
                  </a:rPr>
                  <a:t>  2 </a:t>
                </a:r>
                <a14:m>
                  <m:oMath xmlns:m="http://schemas.openxmlformats.org/officeDocument/2006/math">
                    <m:r>
                      <a:rPr lang="vi-VN" sz="45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vi-VN" sz="4500" dirty="0">
                    <a:solidFill>
                      <a:prstClr val="black"/>
                    </a:solidFill>
                  </a:rPr>
                  <a:t> 7  =       </a:t>
                </a:r>
                <a:endParaRPr lang="vi-VN" sz="4500" dirty="0"/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D9EE87CB-7E9E-FEF0-F87C-136FED2181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7534" y="3508757"/>
                <a:ext cx="3658374" cy="784830"/>
              </a:xfrm>
              <a:prstGeom prst="rect">
                <a:avLst/>
              </a:prstGeom>
              <a:blipFill>
                <a:blip r:embed="rId6"/>
                <a:stretch>
                  <a:fillRect t="-17188" r="-5824" b="-38281"/>
                </a:stretch>
              </a:blipFill>
              <a:effectLst>
                <a:softEdge rad="6350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>
            <a:extLst>
              <a:ext uri="{FF2B5EF4-FFF2-40B4-BE49-F238E27FC236}">
                <a16:creationId xmlns:a16="http://schemas.microsoft.com/office/drawing/2014/main" id="{3BFC551E-71DC-00C4-21F4-E79F2A1C8746}"/>
              </a:ext>
            </a:extLst>
          </p:cNvPr>
          <p:cNvSpPr/>
          <p:nvPr/>
        </p:nvSpPr>
        <p:spPr>
          <a:xfrm>
            <a:off x="6231346" y="4272903"/>
            <a:ext cx="3567002" cy="7848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none">
            <a:spAutoFit/>
          </a:bodyPr>
          <a:lstStyle/>
          <a:p>
            <a:r>
              <a:rPr lang="vi-VN" sz="4500" dirty="0">
                <a:solidFill>
                  <a:prstClr val="black"/>
                </a:solidFill>
              </a:rPr>
              <a:t>14  :  2 =       </a:t>
            </a:r>
            <a:endParaRPr lang="vi-VN" sz="450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7B4FF06-8D94-1A02-6223-3153D98BA01E}"/>
              </a:ext>
            </a:extLst>
          </p:cNvPr>
          <p:cNvSpPr/>
          <p:nvPr/>
        </p:nvSpPr>
        <p:spPr>
          <a:xfrm>
            <a:off x="6274252" y="5077965"/>
            <a:ext cx="3567002" cy="7848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none">
            <a:spAutoFit/>
          </a:bodyPr>
          <a:lstStyle/>
          <a:p>
            <a:r>
              <a:rPr lang="vi-VN" sz="4500" dirty="0">
                <a:solidFill>
                  <a:prstClr val="black"/>
                </a:solidFill>
              </a:rPr>
              <a:t>20  :  2 =       </a:t>
            </a:r>
            <a:endParaRPr lang="vi-VN" sz="45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0657A05-3C13-3F77-22BE-47FD5082544C}"/>
              </a:ext>
            </a:extLst>
          </p:cNvPr>
          <p:cNvSpPr/>
          <p:nvPr/>
        </p:nvSpPr>
        <p:spPr>
          <a:xfrm>
            <a:off x="6231346" y="5862795"/>
            <a:ext cx="3567002" cy="7848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softEdge rad="63500"/>
          </a:effectLst>
        </p:spPr>
        <p:txBody>
          <a:bodyPr wrap="none">
            <a:spAutoFit/>
          </a:bodyPr>
          <a:lstStyle/>
          <a:p>
            <a:r>
              <a:rPr lang="vi-VN" sz="4500" dirty="0">
                <a:solidFill>
                  <a:prstClr val="black"/>
                </a:solidFill>
              </a:rPr>
              <a:t>  6  :  2 =       </a:t>
            </a:r>
            <a:endParaRPr lang="vi-VN" sz="45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F6BED0A-81CD-E5DA-374C-92805042E136}"/>
              </a:ext>
            </a:extLst>
          </p:cNvPr>
          <p:cNvSpPr txBox="1"/>
          <p:nvPr/>
        </p:nvSpPr>
        <p:spPr>
          <a:xfrm>
            <a:off x="4042226" y="1617208"/>
            <a:ext cx="505267" cy="78483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algn="ctr"/>
            <a:r>
              <a:rPr lang="vi-VN" sz="4500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60DFFB0-7343-6AE9-B796-948AB4E08E98}"/>
              </a:ext>
            </a:extLst>
          </p:cNvPr>
          <p:cNvSpPr txBox="1"/>
          <p:nvPr/>
        </p:nvSpPr>
        <p:spPr>
          <a:xfrm>
            <a:off x="3983864" y="2386921"/>
            <a:ext cx="512413" cy="78483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vi-VN" sz="4500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6420D7B-2735-02DB-7852-35B748E84B77}"/>
              </a:ext>
            </a:extLst>
          </p:cNvPr>
          <p:cNvSpPr txBox="1"/>
          <p:nvPr/>
        </p:nvSpPr>
        <p:spPr>
          <a:xfrm>
            <a:off x="3985057" y="3139933"/>
            <a:ext cx="505266" cy="78483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vi-VN" sz="4500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733B326-1C2D-6B92-D867-A9F75348ED60}"/>
              </a:ext>
            </a:extLst>
          </p:cNvPr>
          <p:cNvSpPr txBox="1"/>
          <p:nvPr/>
        </p:nvSpPr>
        <p:spPr>
          <a:xfrm>
            <a:off x="3953811" y="3859479"/>
            <a:ext cx="505267" cy="78483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algn="ctr"/>
            <a:r>
              <a:rPr lang="vi-VN" sz="45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8DF085D-5C2E-5DE6-AEE0-6B6B3041C542}"/>
              </a:ext>
            </a:extLst>
          </p:cNvPr>
          <p:cNvSpPr txBox="1"/>
          <p:nvPr/>
        </p:nvSpPr>
        <p:spPr>
          <a:xfrm>
            <a:off x="3851161" y="4665318"/>
            <a:ext cx="825867" cy="78483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algn="ctr"/>
            <a:r>
              <a:rPr lang="vi-VN" sz="45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AA4D66B-E2C8-487C-D139-B60C5795A53D}"/>
              </a:ext>
            </a:extLst>
          </p:cNvPr>
          <p:cNvSpPr txBox="1"/>
          <p:nvPr/>
        </p:nvSpPr>
        <p:spPr>
          <a:xfrm>
            <a:off x="8985704" y="2606141"/>
            <a:ext cx="505267" cy="78483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algn="ctr"/>
            <a:r>
              <a:rPr lang="vi-VN" sz="4500" b="1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F82C05D-49DB-561A-C810-B162F398E375}"/>
              </a:ext>
            </a:extLst>
          </p:cNvPr>
          <p:cNvSpPr txBox="1"/>
          <p:nvPr/>
        </p:nvSpPr>
        <p:spPr>
          <a:xfrm>
            <a:off x="8787047" y="3506644"/>
            <a:ext cx="825867" cy="78483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algn="ctr"/>
            <a:r>
              <a:rPr lang="vi-VN" sz="4500" b="1" dirty="0">
                <a:solidFill>
                  <a:srgbClr val="FF0000"/>
                </a:solidFill>
              </a:rPr>
              <a:t>14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937EDD8-4C03-89DA-0762-2EDC7928027B}"/>
              </a:ext>
            </a:extLst>
          </p:cNvPr>
          <p:cNvSpPr txBox="1"/>
          <p:nvPr/>
        </p:nvSpPr>
        <p:spPr>
          <a:xfrm>
            <a:off x="8941734" y="4281132"/>
            <a:ext cx="505267" cy="78483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algn="ctr"/>
            <a:r>
              <a:rPr lang="vi-VN" sz="4500" b="1" dirty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B631494-D515-157F-51C3-B6986E6381BE}"/>
              </a:ext>
            </a:extLst>
          </p:cNvPr>
          <p:cNvSpPr txBox="1"/>
          <p:nvPr/>
        </p:nvSpPr>
        <p:spPr>
          <a:xfrm>
            <a:off x="8763469" y="5085541"/>
            <a:ext cx="825867" cy="78483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algn="ctr"/>
            <a:r>
              <a:rPr lang="vi-VN" sz="4500" b="1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CFC29FC-2DBC-E27D-467D-64218F824F5A}"/>
              </a:ext>
            </a:extLst>
          </p:cNvPr>
          <p:cNvSpPr txBox="1"/>
          <p:nvPr/>
        </p:nvSpPr>
        <p:spPr>
          <a:xfrm>
            <a:off x="8921668" y="5870371"/>
            <a:ext cx="505267" cy="784830"/>
          </a:xfrm>
          <a:prstGeom prst="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none" rtlCol="0">
            <a:spAutoFit/>
          </a:bodyPr>
          <a:lstStyle/>
          <a:p>
            <a:pPr algn="ctr"/>
            <a:r>
              <a:rPr lang="vi-VN" sz="4500" b="1" dirty="0">
                <a:solidFill>
                  <a:srgbClr val="FF00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78660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4" descr="Không có mô tả.">
            <a:extLst>
              <a:ext uri="{FF2B5EF4-FFF2-40B4-BE49-F238E27FC236}">
                <a16:creationId xmlns:a16="http://schemas.microsoft.com/office/drawing/2014/main" id="{211ACA4B-53DC-E651-FBEE-2112624C22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226" b="37223"/>
          <a:stretch/>
        </p:blipFill>
        <p:spPr bwMode="auto">
          <a:xfrm>
            <a:off x="176426" y="106720"/>
            <a:ext cx="2456827" cy="953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18A156F-8F5C-DAA5-2CC8-F7A513FBB36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2157" y="3056534"/>
            <a:ext cx="7436541" cy="3689496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A3590C67-155D-8F12-C5A1-DAF1C218C375}"/>
              </a:ext>
            </a:extLst>
          </p:cNvPr>
          <p:cNvSpPr/>
          <p:nvPr/>
        </p:nvSpPr>
        <p:spPr>
          <a:xfrm>
            <a:off x="668626" y="1140497"/>
            <a:ext cx="437322" cy="437322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3</a:t>
            </a:r>
            <a:endParaRPr lang="vi-VN" sz="3600" b="1" dirty="0">
              <a:latin typeface="Calibri" panose="020F0502020204030204" pitchFamily="34" charset="0"/>
              <a:ea typeface="Arial-Rounded" panose="020B0500000000000000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1BDDC4-9BAE-C61A-D4B3-BB4D05461CA8}"/>
              </a:ext>
            </a:extLst>
          </p:cNvPr>
          <p:cNvSpPr txBox="1"/>
          <p:nvPr/>
        </p:nvSpPr>
        <p:spPr>
          <a:xfrm>
            <a:off x="1336736" y="934608"/>
            <a:ext cx="35725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vi-VN" sz="2800" dirty="0"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Đàn gà đang ở cạnh đống rơm. Việt cho biết có tất cả 20 cái chân gà. Đố em biết đàn gà đó có bao nhiêu con gà?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00CDEC-44F7-B21A-2FBC-52D99FBE3646}"/>
              </a:ext>
            </a:extLst>
          </p:cNvPr>
          <p:cNvSpPr txBox="1"/>
          <p:nvPr/>
        </p:nvSpPr>
        <p:spPr>
          <a:xfrm>
            <a:off x="7951932" y="715495"/>
            <a:ext cx="15513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i="1" dirty="0"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Bài giải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A54046-F772-C129-DBAC-FB18611C2B19}"/>
              </a:ext>
            </a:extLst>
          </p:cNvPr>
          <p:cNvSpPr txBox="1"/>
          <p:nvPr/>
        </p:nvSpPr>
        <p:spPr>
          <a:xfrm>
            <a:off x="5789779" y="1757971"/>
            <a:ext cx="5176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dirty="0">
                <a:solidFill>
                  <a:srgbClr val="FF0000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Đàn gà đó có số con gà là: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5104B6D-C352-04C3-AA16-326B6FC9C5BD}"/>
              </a:ext>
            </a:extLst>
          </p:cNvPr>
          <p:cNvSpPr txBox="1"/>
          <p:nvPr/>
        </p:nvSpPr>
        <p:spPr>
          <a:xfrm>
            <a:off x="5789779" y="2285155"/>
            <a:ext cx="50654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dirty="0">
                <a:solidFill>
                  <a:srgbClr val="FF0000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20 : 2 = 10 (con)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C1F841-4F9F-3E4A-4AE6-7F2C65537937}"/>
              </a:ext>
            </a:extLst>
          </p:cNvPr>
          <p:cNvSpPr txBox="1"/>
          <p:nvPr/>
        </p:nvSpPr>
        <p:spPr>
          <a:xfrm>
            <a:off x="6753787" y="2804411"/>
            <a:ext cx="4010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vi-VN" sz="3200" dirty="0">
                <a:solidFill>
                  <a:srgbClr val="FF0000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Đáp </a:t>
            </a:r>
            <a:r>
              <a:rPr lang="vi-VN" sz="3200">
                <a:solidFill>
                  <a:srgbClr val="FF0000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số: 10 con gà.</a:t>
            </a:r>
            <a:endParaRPr lang="vi-VN" sz="3200" dirty="0">
              <a:solidFill>
                <a:srgbClr val="FF0000"/>
              </a:solidFill>
              <a:latin typeface="Calibri" panose="020F0502020204030204" pitchFamily="34" charset="0"/>
              <a:ea typeface="Arial-Rounded" panose="020B0500000000000000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3DDBBBD-F38B-FD5B-52D0-FC779920A63A}"/>
              </a:ext>
            </a:extLst>
          </p:cNvPr>
          <p:cNvSpPr txBox="1"/>
          <p:nvPr/>
        </p:nvSpPr>
        <p:spPr>
          <a:xfrm>
            <a:off x="5678468" y="1230787"/>
            <a:ext cx="51767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dirty="0">
                <a:solidFill>
                  <a:srgbClr val="FF0000"/>
                </a:solidFill>
                <a:latin typeface="Calibri" panose="020F0502020204030204" pitchFamily="34" charset="0"/>
                <a:ea typeface="Arial-Rounded" panose="020B0500000000000000" pitchFamily="34" charset="0"/>
                <a:cs typeface="Calibri" panose="020F0502020204030204" pitchFamily="34" charset="0"/>
              </a:rPr>
              <a:t>Mỗi con gà có 2 cái chân.</a:t>
            </a:r>
          </a:p>
        </p:txBody>
      </p:sp>
    </p:spTree>
    <p:extLst>
      <p:ext uri="{BB962C8B-B14F-4D97-AF65-F5344CB8AC3E}">
        <p14:creationId xmlns:p14="http://schemas.microsoft.com/office/powerpoint/2010/main" val="416538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5826" y="330958"/>
            <a:ext cx="11273051" cy="6196083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2" t="36385" r="19097" b="38541"/>
          <a:stretch/>
        </p:blipFill>
        <p:spPr>
          <a:xfrm rot="1228952">
            <a:off x="10400295" y="-99423"/>
            <a:ext cx="1799087" cy="1842967"/>
          </a:xfrm>
          <a:prstGeom prst="rect">
            <a:avLst/>
          </a:prstGeom>
        </p:spPr>
      </p:pic>
      <p:pic>
        <p:nvPicPr>
          <p:cNvPr id="9218" name="Picture 2" descr="Vector hand drawn illustration for world book day celebration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04" b="91054" l="9904" r="89936">
                        <a14:foregroundMark x1="15335" y1="84505" x2="28435" y2="88019"/>
                        <a14:foregroundMark x1="45048" y1="88019" x2="30032" y2="87061"/>
                        <a14:foregroundMark x1="18690" y1="88339" x2="13578" y2="85783"/>
                        <a14:foregroundMark x1="13578" y1="85783" x2="12620" y2="85304"/>
                        <a14:foregroundMark x1="31789" y1="87061" x2="41214" y2="91054"/>
                        <a14:foregroundMark x1="31789" y1="89617" x2="37859" y2="90895"/>
                        <a14:foregroundMark x1="46805" y1="89776" x2="76677" y2="88019"/>
                        <a14:foregroundMark x1="83706" y1="84185" x2="76677" y2="87859"/>
                        <a14:foregroundMark x1="83866" y1="85463" x2="87540" y2="833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88" t="23332" r="8334" b="7120"/>
          <a:stretch/>
        </p:blipFill>
        <p:spPr bwMode="auto">
          <a:xfrm>
            <a:off x="6082351" y="1523999"/>
            <a:ext cx="5191850" cy="4556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green and red text on a black background&#10;&#10;Description automatically generated">
            <a:extLst>
              <a:ext uri="{FF2B5EF4-FFF2-40B4-BE49-F238E27FC236}">
                <a16:creationId xmlns:a16="http://schemas.microsoft.com/office/drawing/2014/main" id="{0C2CB8FE-9F39-B9C0-2898-00D6702CA2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512" y="665229"/>
            <a:ext cx="7193903" cy="579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49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8"/>
          <p:cNvSpPr txBox="1">
            <a:spLocks noGrp="1"/>
          </p:cNvSpPr>
          <p:nvPr>
            <p:ph type="title"/>
          </p:nvPr>
        </p:nvSpPr>
        <p:spPr>
          <a:xfrm>
            <a:off x="3692345" y="698260"/>
            <a:ext cx="4020110" cy="4301675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#9Slide07 SVNZiclets" pitchFamily="2" charset="0"/>
              </a:rPr>
              <a:t>Trò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#9Slide07 SVNZiclets" pitchFamily="2" charset="0"/>
              </a:rPr>
              <a:t>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#9Slide07 SVNZiclets" pitchFamily="2" charset="0"/>
              </a:rPr>
              <a:t>chơi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#9Slide07 SVNZiclets" pitchFamily="2" charset="0"/>
              </a:rPr>
              <a:t> </a:t>
            </a:r>
            <a:br>
              <a:rPr lang="en-US" dirty="0">
                <a:solidFill>
                  <a:schemeClr val="accent6">
                    <a:lumMod val="75000"/>
                  </a:schemeClr>
                </a:solidFill>
                <a:latin typeface="#9Slide07 SVNZiclets" pitchFamily="2" charset="0"/>
              </a:rPr>
            </a:br>
            <a:endParaRPr dirty="0">
              <a:solidFill>
                <a:schemeClr val="accent6">
                  <a:lumMod val="75000"/>
                </a:schemeClr>
              </a:solidFill>
              <a:latin typeface="#9Slide07 SVNZiclets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84683" y="3334584"/>
            <a:ext cx="518603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#9Slide07 SVNZiclets" pitchFamily="2" charset="0"/>
                <a:cs typeface="Arial"/>
                <a:sym typeface="Arial"/>
              </a:rPr>
              <a:t>Ong </a:t>
            </a:r>
            <a:r>
              <a:rPr kumimoji="0" lang="en-US" sz="60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#9Slide07 SVNZiclets" pitchFamily="2" charset="0"/>
                <a:cs typeface="Arial"/>
                <a:sym typeface="Arial"/>
              </a:rPr>
              <a:t>tìm</a:t>
            </a:r>
            <a:r>
              <a:rPr kumimoji="0" lang="vi-VN" sz="6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#9Slide07 SVNZiclets" pitchFamily="2" charset="0"/>
                <a:cs typeface="Arial"/>
                <a:sym typeface="Arial"/>
              </a:rPr>
              <a:t> mật</a:t>
            </a: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#9Slide07 SVNZiclets" pitchFamily="2" charset="0"/>
              <a:cs typeface="Arial"/>
              <a:sym typeface="Arial"/>
            </a:endParaRPr>
          </a:p>
        </p:txBody>
      </p:sp>
      <p:pic>
        <p:nvPicPr>
          <p:cNvPr id="8" name="Picture 5" descr="C:\Users\HP\Desktop\2155855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6" b="90926" l="8619" r="94677">
                        <a14:foregroundMark x1="24461" y1="59815" x2="42079" y2="53148"/>
                        <a14:foregroundMark x1="35741" y1="53148" x2="37896" y2="50185"/>
                        <a14:foregroundMark x1="48542" y1="46204" x2="57921" y2="49352"/>
                        <a14:foregroundMark x1="65526" y1="52222" x2="85932" y2="56019"/>
                        <a14:foregroundMark x1="38783" y1="25556" x2="45120" y2="35370"/>
                        <a14:foregroundMark x1="42966" y1="26481" x2="43980" y2="31759"/>
                        <a14:foregroundMark x1="62484" y1="25556" x2="62231" y2="33333"/>
                        <a14:foregroundMark x1="48542" y1="39352" x2="53992" y2="40463"/>
                        <a14:foregroundMark x1="36375" y1="71574" x2="67681" y2="72407"/>
                        <a14:foregroundMark x1="50063" y1="74259" x2="62231" y2="72407"/>
                        <a14:foregroundMark x1="62484" y1="74444" x2="69835" y2="88704"/>
                        <a14:foregroundMark x1="59189" y1="73981" x2="61217" y2="857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7808" y="3020025"/>
            <a:ext cx="2985673" cy="4086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HP\Desktop\77-779068_orange-0-orange-fruit-cartoon-png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23" b="99355" l="0" r="98659">
                        <a14:foregroundMark x1="56463" y1="58280" x2="72317" y2="65054"/>
                        <a14:backgroundMark x1="61463" y1="12258" x2="61463" y2="12258"/>
                        <a14:backgroundMark x1="59024" y1="11398" x2="59024" y2="11398"/>
                        <a14:backgroundMark x1="92073" y1="69032" x2="92073" y2="69032"/>
                        <a14:backgroundMark x1="77927" y1="83333" x2="77927" y2="8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436047" y="0"/>
            <a:ext cx="2070929" cy="219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HP\Desktop\1frl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024" y="-15240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HP\Desktop\62950195-LRG_d8cdf70d-d918-4d6d-a7b5-f63484482087_530x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2075" r="99057">
                        <a14:foregroundMark x1="54151" y1="37077" x2="74906" y2="25231"/>
                        <a14:foregroundMark x1="55472" y1="25231" x2="74151" y2="27385"/>
                        <a14:foregroundMark x1="84151" y1="32154" x2="95472" y2="370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0047" y="4443905"/>
            <a:ext cx="2033954" cy="2494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9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11111E-6 L 0.19101 -1.11111E-6 C 0.27656 -1.11111E-6 0.38242 -0.31481 0.38242 -0.56967 L 0.38242 -1.13889 " pathEditMode="relative" rAng="0" ptsTypes="FfFF">
                                      <p:cBhvr>
                                        <p:cTn id="14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15" y="-56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14"/>
          <p:cNvSpPr>
            <a:spLocks noChangeArrowheads="1"/>
          </p:cNvSpPr>
          <p:nvPr/>
        </p:nvSpPr>
        <p:spPr bwMode="auto">
          <a:xfrm>
            <a:off x="914400" y="53976"/>
            <a:ext cx="1036320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altLang="en-US" sz="7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572574" y="948981"/>
            <a:ext cx="7514602" cy="1527507"/>
          </a:xfrm>
          <a:prstGeom prst="roundRect">
            <a:avLst/>
          </a:prstGeom>
          <a:solidFill>
            <a:srgbClr val="F5B49B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14 : 2 =</a:t>
            </a:r>
            <a:endParaRPr kumimoji="0" lang="en-US" sz="7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1890052" y="3763367"/>
            <a:ext cx="2387405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5</a:t>
            </a:r>
            <a:endParaRPr kumimoji="0" lang="en-US" sz="7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5385580" y="3722212"/>
            <a:ext cx="2387405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6</a:t>
            </a:r>
            <a:endParaRPr kumimoji="0" lang="en-US" sz="7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8539326" y="3688282"/>
            <a:ext cx="2387405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7</a:t>
            </a:r>
            <a:endParaRPr kumimoji="0" lang="en-US" sz="7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pic>
        <p:nvPicPr>
          <p:cNvPr id="49" name="Picture 2" descr="C:\Users\HP\Desktop\1frl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452084" y="534988"/>
            <a:ext cx="2732967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HP\Desktop\pngtree-red-cross-check-mark-icon-cartoon-style-png-image_1807345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754" y="3567217"/>
            <a:ext cx="1402079" cy="140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C:\Users\HP\Desktop\pngtree-red-cross-check-mark-icon-cartoon-style-png-image_1807345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872" y="3473891"/>
            <a:ext cx="1402079" cy="140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HP\Desktop\unnamed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16" b="9218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5086" y="3481765"/>
            <a:ext cx="1262514" cy="126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HP\Desktop\tải xuống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434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6918" y="4383192"/>
            <a:ext cx="1315972" cy="117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48988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6" presetClass="path" presetSubtype="0" accel="50000" decel="5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1.38778E-17 4.07407E-6 L 1.38778E-17 0.18171 C 1.38778E-17 0.26296 0.17656 0.36342 0.31992 0.36342 L 0.63997 0.36342 " pathEditMode="relative" rAng="0" ptsTypes="FfFF">
                                      <p:cBhvr>
                                        <p:cTn id="4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92" y="18171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3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08333E-6 2.96296E-6 L 0.11211 2.96296E-6 C 0.1625 2.96296E-6 0.225 -0.18496 0.225 -0.33519 L 0.225 -0.67014 " pathEditMode="relative" rAng="0" ptsTypes="FfFF">
                                      <p:cBhvr>
                                        <p:cTn id="50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-3351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3" presetClass="path" presetSubtype="0" accel="50000" decel="5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0.63997 0.36342 L 0.76094 0.36342 C 0.81523 0.36342 0.88255 0.17407 0.88255 0.0206 L 0.88255 -0.32199 " pathEditMode="relative" rAng="0" ptsTypes="FfFF">
                                      <p:cBhvr>
                                        <p:cTn id="5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22" y="-34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14"/>
          <p:cNvSpPr>
            <a:spLocks noChangeArrowheads="1"/>
          </p:cNvSpPr>
          <p:nvPr/>
        </p:nvSpPr>
        <p:spPr bwMode="auto">
          <a:xfrm>
            <a:off x="914400" y="53976"/>
            <a:ext cx="1036320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altLang="en-US" sz="7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338699" y="1162115"/>
            <a:ext cx="7514602" cy="1527507"/>
          </a:xfrm>
          <a:prstGeom prst="roundRect">
            <a:avLst/>
          </a:prstGeom>
          <a:solidFill>
            <a:srgbClr val="F5B49B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8 : 2 = ?</a:t>
            </a:r>
            <a:endParaRPr kumimoji="0" lang="en-US" sz="7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1986767" y="3783808"/>
            <a:ext cx="2387405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7</a:t>
            </a:r>
            <a:r>
              <a:rPr kumimoji="0" lang="en-US" sz="7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 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308795" y="3703320"/>
            <a:ext cx="2387405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4</a:t>
            </a:r>
            <a:endParaRPr kumimoji="0" lang="en-US" sz="7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8707315" y="3703320"/>
            <a:ext cx="2387405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5</a:t>
            </a:r>
            <a:endParaRPr kumimoji="0" lang="en-US" sz="7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pic>
        <p:nvPicPr>
          <p:cNvPr id="44" name="Picture 2" descr="C:\Users\HP\Desktop\1frl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94268" y="782868"/>
            <a:ext cx="2732967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C:\Users\HP\Desktop\pngtree-red-cross-check-mark-icon-cartoon-style-png-image_1807345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8186" y="3512672"/>
            <a:ext cx="1402079" cy="140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5" descr="C:\Users\HP\Desktop\unnamed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16" b="9218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161" y="3464795"/>
            <a:ext cx="1262514" cy="126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C:\Users\HP\Desktop\pngtree-red-cross-check-mark-icon-cartoon-style-png-image_1807345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6560" y="3442889"/>
            <a:ext cx="1402079" cy="140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6" descr="C:\Users\HP\Desktop\tải xuống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434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189" y="4143928"/>
            <a:ext cx="1315972" cy="117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47230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6" presetClass="path" presetSubtype="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2.5E-6 2.96296E-6 L 2.5E-6 0.16041 C 2.5E-6 0.2324 0.12487 0.32106 0.22617 0.32106 L 0.45247 0.32106 " pathEditMode="relative" rAng="0" ptsTypes="AAAA">
                                      <p:cBhvr>
                                        <p:cTn id="4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17" y="16042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3" presetClass="path" presetSubtype="0" accel="50000" decel="5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0.45247 0.32106 L 0.63932 0.32106 C 0.72304 0.32106 0.8263 0.12801 0.8263 -0.02848 L 0.8263 -0.37778 " pathEditMode="relative" rAng="0" ptsTypes="AAAA">
                                      <p:cBhvr>
                                        <p:cTn id="4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85" y="-34954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3" presetClass="path" presetSubtype="0" accel="50000" decel="50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1.45833E-6 -3.33333E-6 L 0.18984 -3.33333E-6 C 0.27513 -3.33333E-6 0.38125 -0.20648 0.38125 -0.3743 L 0.38125 -0.74791 " pathEditMode="relative" rAng="0" ptsTypes="FfFF">
                                      <p:cBhvr>
                                        <p:cTn id="4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62" y="-37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14"/>
          <p:cNvSpPr>
            <a:spLocks noChangeArrowheads="1"/>
          </p:cNvSpPr>
          <p:nvPr/>
        </p:nvSpPr>
        <p:spPr bwMode="auto">
          <a:xfrm>
            <a:off x="914400" y="53976"/>
            <a:ext cx="1036320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altLang="en-US" sz="7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760436" y="1544972"/>
            <a:ext cx="7514602" cy="1527507"/>
          </a:xfrm>
          <a:prstGeom prst="roundRect">
            <a:avLst/>
          </a:prstGeom>
          <a:solidFill>
            <a:srgbClr val="F5B49B">
              <a:alpha val="89804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16 : 2 = ?</a:t>
            </a:r>
            <a:endParaRPr kumimoji="0" lang="en-US" sz="7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2169355" y="3965309"/>
            <a:ext cx="2387405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8</a:t>
            </a:r>
            <a:endParaRPr kumimoji="0" lang="en-US" sz="7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sp>
        <p:nvSpPr>
          <p:cNvPr id="47" name="Rounded Rectangle 46"/>
          <p:cNvSpPr/>
          <p:nvPr/>
        </p:nvSpPr>
        <p:spPr>
          <a:xfrm>
            <a:off x="5324035" y="3968218"/>
            <a:ext cx="2387405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6</a:t>
            </a:r>
            <a:endParaRPr kumimoji="0" lang="en-US" sz="7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8402515" y="3916680"/>
            <a:ext cx="2387405" cy="76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7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sym typeface="Arial"/>
              </a:rPr>
              <a:t>7</a:t>
            </a:r>
            <a:endParaRPr kumimoji="0" lang="en-US" sz="7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sym typeface="Arial"/>
            </a:endParaRPr>
          </a:p>
        </p:txBody>
      </p:sp>
      <p:pic>
        <p:nvPicPr>
          <p:cNvPr id="44" name="Picture 2" descr="C:\Users\HP\Desktop\1frl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452084" y="1016001"/>
            <a:ext cx="2732967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" descr="C:\Users\HP\Desktop\pngtree-red-cross-check-mark-icon-cartoon-style-png-image_1807345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8880" y="3645269"/>
            <a:ext cx="1402079" cy="140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5" descr="C:\Users\HP\Desktop\unnamed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516" b="9218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5503" y="3784834"/>
            <a:ext cx="1262514" cy="126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C:\Users\HP\Desktop\pngtree-red-cross-check-mark-icon-cartoon-style-png-image_1807345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675" y="3630029"/>
            <a:ext cx="1402079" cy="1402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6" descr="C:\Users\HP\Desktop\tải xuống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434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5209" y="4461243"/>
            <a:ext cx="1315972" cy="117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7309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6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1.38778E-17 -4.81481E-6 L 1.38778E-17 0.15579 C 1.38778E-17 0.22547 0.05352 0.31204 0.09727 0.31204 L 0.19492 0.31204 " pathEditMode="relative" rAng="0" ptsTypes="FfFF">
                                      <p:cBhvr>
                                        <p:cTn id="3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40" y="1560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3" presetClass="path" presetSubtype="0" accel="50000" decel="5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0.19492 0.31204 L 0.51432 0.31204 C 0.65729 0.31204 0.83372 0.12408 0.83372 -0.02847 L 0.83372 -0.36898 " pathEditMode="relative" rAng="0" ptsTypes="FfFF">
                                      <p:cBhvr>
                                        <p:cTn id="3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40" y="-3405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3" presetClass="path" presetSubtype="0" accel="50000" decel="50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Motion origin="layout" path="M -1.04167E-6 3.7037E-6 L 0.33451 3.7037E-6 C 0.48477 3.7037E-6 0.67136 -0.21204 0.67136 -0.38426 L 0.67136 -0.76783 " pathEditMode="relative" rAng="0" ptsTypes="FfFF">
                                      <p:cBhvr>
                                        <p:cTn id="4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68" y="-3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97" t="13333" r="4050" b="54194"/>
          <a:stretch/>
        </p:blipFill>
        <p:spPr>
          <a:xfrm>
            <a:off x="5768917" y="4772422"/>
            <a:ext cx="1857614" cy="196153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78" t="10681" r="38586" b="53620"/>
          <a:stretch/>
        </p:blipFill>
        <p:spPr>
          <a:xfrm rot="769855">
            <a:off x="3391204" y="4766445"/>
            <a:ext cx="1305840" cy="182551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8" t="10824" r="66129" b="53262"/>
          <a:stretch/>
        </p:blipFill>
        <p:spPr>
          <a:xfrm rot="20712847">
            <a:off x="312361" y="4375426"/>
            <a:ext cx="1833973" cy="220340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1" y="11710"/>
            <a:ext cx="3205605" cy="1923363"/>
          </a:xfrm>
          <a:prstGeom prst="rect">
            <a:avLst/>
          </a:prstGeom>
        </p:spPr>
      </p:pic>
      <p:pic>
        <p:nvPicPr>
          <p:cNvPr id="18" name="Graphic 9">
            <a:extLst>
              <a:ext uri="{FF2B5EF4-FFF2-40B4-BE49-F238E27FC236}">
                <a16:creationId xmlns:a16="http://schemas.microsoft.com/office/drawing/2014/main" id="{6D276259-97E7-11C4-710F-AAFB340807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61989" y="3156155"/>
            <a:ext cx="1849704" cy="3019440"/>
          </a:xfrm>
          <a:prstGeom prst="rect">
            <a:avLst/>
          </a:prstGeom>
        </p:spPr>
      </p:pic>
      <p:pic>
        <p:nvPicPr>
          <p:cNvPr id="32" name="Graphic 6">
            <a:extLst>
              <a:ext uri="{FF2B5EF4-FFF2-40B4-BE49-F238E27FC236}">
                <a16:creationId xmlns:a16="http://schemas.microsoft.com/office/drawing/2014/main" id="{13544356-2E4C-8AA0-D7F7-AEAD9CF287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89452" y="1127987"/>
            <a:ext cx="1820187" cy="4815906"/>
          </a:xfrm>
          <a:prstGeom prst="rect">
            <a:avLst/>
          </a:prstGeom>
        </p:spPr>
      </p:pic>
      <p:pic>
        <p:nvPicPr>
          <p:cNvPr id="31" name="Graphic 18">
            <a:extLst>
              <a:ext uri="{FF2B5EF4-FFF2-40B4-BE49-F238E27FC236}">
                <a16:creationId xmlns:a16="http://schemas.microsoft.com/office/drawing/2014/main" id="{A87C4BBC-7128-0CE0-01E1-8CA8B92359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>
            <a:off x="10074816" y="3429000"/>
            <a:ext cx="2054204" cy="296559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10F20CE-9A21-AA6F-B6DF-65EE8695306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-577516" y="5033568"/>
            <a:ext cx="13330990" cy="198062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6C5A694-4145-51A2-15DE-601D8E71FE4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23853" y="1340989"/>
            <a:ext cx="6895174" cy="301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798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SlidesMania">
  <a:themeElements>
    <a:clrScheme name="Simple Light">
      <a:dk1>
        <a:srgbClr val="000000"/>
      </a:dk1>
      <a:lt1>
        <a:srgbClr val="F9BC6E"/>
      </a:lt1>
      <a:dk2>
        <a:srgbClr val="171717"/>
      </a:dk2>
      <a:lt2>
        <a:srgbClr val="EEEEEE"/>
      </a:lt2>
      <a:accent1>
        <a:srgbClr val="D44B16"/>
      </a:accent1>
      <a:accent2>
        <a:srgbClr val="30A3CE"/>
      </a:accent2>
      <a:accent3>
        <a:srgbClr val="9BAC22"/>
      </a:accent3>
      <a:accent4>
        <a:srgbClr val="F1C232"/>
      </a:accent4>
      <a:accent5>
        <a:srgbClr val="3C78D8"/>
      </a:accent5>
      <a:accent6>
        <a:srgbClr val="EE7432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481</Words>
  <Application>Microsoft Office PowerPoint</Application>
  <PresentationFormat>Widescreen</PresentationFormat>
  <Paragraphs>124</Paragraphs>
  <Slides>22</Slides>
  <Notes>3</Notes>
  <HiddenSlides>0</HiddenSlides>
  <MMClips>7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22</vt:i4>
      </vt:variant>
    </vt:vector>
  </HeadingPairs>
  <TitlesOfParts>
    <vt:vector size="44" baseType="lpstr">
      <vt:lpstr>Aldrich</vt:lpstr>
      <vt:lpstr>ITC Avant Garde Std Bk</vt:lpstr>
      <vt:lpstr>微软雅黑</vt:lpstr>
      <vt:lpstr>#9Slide03 AllRoundGothic</vt:lpstr>
      <vt:lpstr>#9Slide03 SFU Futura_05</vt:lpstr>
      <vt:lpstr>#9Slide07 SVNZiclets</vt:lpstr>
      <vt:lpstr>Abril Fatface</vt:lpstr>
      <vt:lpstr>Arial</vt:lpstr>
      <vt:lpstr>Arial-Rounded</vt:lpstr>
      <vt:lpstr>Calibri</vt:lpstr>
      <vt:lpstr>Cambria</vt:lpstr>
      <vt:lpstr>Cambria Math</vt:lpstr>
      <vt:lpstr>Tahoma</vt:lpstr>
      <vt:lpstr>Times New Roman</vt:lpstr>
      <vt:lpstr>自定义设计方案</vt:lpstr>
      <vt:lpstr>第一PPT，www.1ppt.com</vt:lpstr>
      <vt:lpstr>1_Office Theme</vt:lpstr>
      <vt:lpstr>2_Office Theme</vt:lpstr>
      <vt:lpstr>3_Office Theme</vt:lpstr>
      <vt:lpstr>4_Office Theme</vt:lpstr>
      <vt:lpstr>SlidesMania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Trò chơi 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Thao Tran</cp:lastModifiedBy>
  <cp:revision>25</cp:revision>
  <dcterms:created xsi:type="dcterms:W3CDTF">2021-07-09T06:30:31Z</dcterms:created>
  <dcterms:modified xsi:type="dcterms:W3CDTF">2025-02-07T01:27:07Z</dcterms:modified>
</cp:coreProperties>
</file>